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diagrams/data18.xml" ContentType="application/vnd.openxmlformats-officedocument.drawingml.diagramData+xml"/>
  <Override PartName="/ppt/diagrams/data19.xml" ContentType="application/vnd.openxmlformats-officedocument.drawingml.diagramData+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diagrams/data11.xml" ContentType="application/vnd.openxmlformats-officedocument.drawingml.diagramData+xml"/>
  <Override PartName="/ppt/diagrams/data15.xml" ContentType="application/vnd.openxmlformats-officedocument.drawingml.diagramData+xml"/>
  <Override PartName="/ppt/diagrams/data14.xml" ContentType="application/vnd.openxmlformats-officedocument.drawingml.diagramData+xml"/>
  <Override PartName="/ppt/diagrams/data8.xml" ContentType="application/vnd.openxmlformats-officedocument.drawingml.diagramData+xml"/>
  <Override PartName="/ppt/diagrams/data20.xml" ContentType="application/vnd.openxmlformats-officedocument.drawingml.diagramData+xml"/>
  <Override PartName="/ppt/diagrams/data21.xml" ContentType="application/vnd.openxmlformats-officedocument.drawingml.diagramData+xml"/>
  <Override PartName="/ppt/diagrams/data10.xml" ContentType="application/vnd.openxmlformats-officedocument.drawingml.diagramData+xml"/>
  <Override PartName="/ppt/diagrams/data7.xml" ContentType="application/vnd.openxmlformats-officedocument.drawingml.diagramData+xml"/>
  <Override PartName="/ppt/diagrams/data9.xml" ContentType="application/vnd.openxmlformats-officedocument.drawingml.diagramData+xml"/>
  <Override PartName="/ppt/diagrams/data1.xml" ContentType="application/vnd.openxmlformats-officedocument.drawingml.diagramData+xml"/>
  <Override PartName="/ppt/diagrams/data13.xml" ContentType="application/vnd.openxmlformats-officedocument.drawingml.diagramData+xml"/>
  <Override PartName="/ppt/diagrams/data4.xml" ContentType="application/vnd.openxmlformats-officedocument.drawingml.diagramData+xml"/>
  <Override PartName="/ppt/diagrams/data6.xml" ContentType="application/vnd.openxmlformats-officedocument.drawingml.diagramData+xml"/>
  <Override PartName="/ppt/diagrams/data2.xml" ContentType="application/vnd.openxmlformats-officedocument.drawingml.diagramData+xml"/>
  <Override PartName="/ppt/diagrams/data12.xml" ContentType="application/vnd.openxmlformats-officedocument.drawingml.diagramData+xml"/>
  <Override PartName="/ppt/diagrams/data5.xml" ContentType="application/vnd.openxmlformats-officedocument.drawingml.diagramData+xml"/>
  <Override PartName="/ppt/diagrams/data3.xml" ContentType="application/vnd.openxmlformats-officedocument.drawingml.diagramData+xml"/>
  <Override PartName="/ppt/diagrams/data16.xml" ContentType="application/vnd.openxmlformats-officedocument.drawingml.diagramData+xml"/>
  <Override PartName="/ppt/diagrams/data17.xml" ContentType="application/vnd.openxmlformats-officedocument.drawingml.diagramData+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notesSlides/notesSlide1.xml" ContentType="application/vnd.openxmlformats-officedocument.presentationml.notesSlide+xml"/>
  <Override PartName="/ppt/notesSlides/notesSlide5.xml" ContentType="application/vnd.openxmlformats-officedocument.presentationml.notesSlide+xml"/>
  <Override PartName="/ppt/notesSlides/notesSlide2.xml" ContentType="application/vnd.openxmlformats-officedocument.presentationml.notesSlide+xml"/>
  <Override PartName="/ppt/notesSlides/notesSlide7.xml" ContentType="application/vnd.openxmlformats-officedocument.presentationml.notesSlide+xml"/>
  <Override PartName="/ppt/notesSlides/notesSlide6.xml" ContentType="application/vnd.openxmlformats-officedocument.presentationml.notesSlide+xml"/>
  <Override PartName="/ppt/slideLayouts/slideLayout20.xml" ContentType="application/vnd.openxmlformats-officedocument.presentationml.slideLayout+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notesMasters/notesMaster1.xml" ContentType="application/vnd.openxmlformats-officedocument.presentationml.notesMaster+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theme/theme1.xml" ContentType="application/vnd.openxmlformats-officedocument.theme+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theme/theme2.xml" ContentType="application/vnd.openxmlformats-officedocument.theme+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ppt/theme/theme3.xml" ContentType="application/vnd.openxmlformats-officedocument.theme+xml"/>
  <Override PartName="/ppt/diagrams/layout19.xml" ContentType="application/vnd.openxmlformats-officedocument.drawingml.diagramLayout+xml"/>
  <Override PartName="/ppt/diagrams/quickStyle19.xml" ContentType="application/vnd.openxmlformats-officedocument.drawingml.diagramStyle+xml"/>
  <Override PartName="/ppt/diagrams/colors19.xml" ContentType="application/vnd.openxmlformats-officedocument.drawingml.diagramColors+xml"/>
  <Override PartName="/ppt/diagrams/drawing19.xml" ContentType="application/vnd.ms-office.drawingml.diagramDrawing+xml"/>
  <Override PartName="/ppt/diagrams/layout20.xml" ContentType="application/vnd.openxmlformats-officedocument.drawingml.diagramLayout+xml"/>
  <Override PartName="/ppt/diagrams/quickStyle20.xml" ContentType="application/vnd.openxmlformats-officedocument.drawingml.diagramStyle+xml"/>
  <Override PartName="/ppt/diagrams/colors20.xml" ContentType="application/vnd.openxmlformats-officedocument.drawingml.diagramColors+xml"/>
  <Override PartName="/ppt/diagrams/drawing20.xml" ContentType="application/vnd.ms-office.drawingml.diagramDrawing+xml"/>
  <Override PartName="/ppt/diagrams/quickStyle1.xml" ContentType="application/vnd.openxmlformats-officedocument.drawingml.diagramStyle+xml"/>
  <Override PartName="/ppt/diagrams/layout21.xml" ContentType="application/vnd.openxmlformats-officedocument.drawingml.diagramLayout+xml"/>
  <Override PartName="/ppt/diagrams/quickStyle21.xml" ContentType="application/vnd.openxmlformats-officedocument.drawingml.diagramStyle+xml"/>
  <Override PartName="/ppt/diagrams/colors21.xml" ContentType="application/vnd.openxmlformats-officedocument.drawingml.diagramColors+xml"/>
  <Override PartName="/ppt/diagrams/drawing21.xml" ContentType="application/vnd.ms-office.drawingml.diagramDrawing+xml"/>
  <Override PartName="/ppt/authors.xml" ContentType="application/vnd.ms-powerpoint.authors+xml"/>
  <Override PartName="/ppt/diagrams/colors1.xml" ContentType="application/vnd.openxmlformats-officedocument.drawingml.diagramColors+xml"/>
  <Override PartName="/ppt/diagrams/drawing1.xml" ContentType="application/vnd.ms-office.drawingml.diagramDrawing+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layout8.xml" ContentType="application/vnd.openxmlformats-officedocument.drawingml.diagramLayout+xml"/>
  <Override PartName="/ppt/diagrams/quickStyle8.xml" ContentType="application/vnd.openxmlformats-officedocument.drawingml.diagramStyle+xml"/>
  <Override PartName="/ppt/diagrams/layout12.xml" ContentType="application/vnd.openxmlformats-officedocument.drawingml.diagramLayout+xml"/>
  <Override PartName="/ppt/diagrams/colors8.xml" ContentType="application/vnd.openxmlformats-officedocument.drawingml.diagramColors+xml"/>
  <Override PartName="/ppt/diagrams/drawing8.xml" ContentType="application/vnd.ms-office.drawingml.diagramDrawing+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layout1.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ppt/revisionInfo.xml" ContentType="application/vnd.ms-powerpoint.revisioninfo+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48" r:id="rId2"/>
  </p:sldMasterIdLst>
  <p:notesMasterIdLst>
    <p:notesMasterId r:id="rId25"/>
  </p:notesMasterIdLst>
  <p:sldIdLst>
    <p:sldId id="257" r:id="rId3"/>
    <p:sldId id="258" r:id="rId4"/>
    <p:sldId id="271" r:id="rId5"/>
    <p:sldId id="259" r:id="rId6"/>
    <p:sldId id="272" r:id="rId7"/>
    <p:sldId id="260" r:id="rId8"/>
    <p:sldId id="273" r:id="rId9"/>
    <p:sldId id="261" r:id="rId10"/>
    <p:sldId id="263" r:id="rId11"/>
    <p:sldId id="274" r:id="rId12"/>
    <p:sldId id="275" r:id="rId13"/>
    <p:sldId id="276" r:id="rId14"/>
    <p:sldId id="264" r:id="rId15"/>
    <p:sldId id="266" r:id="rId16"/>
    <p:sldId id="267" r:id="rId17"/>
    <p:sldId id="277" r:id="rId18"/>
    <p:sldId id="278" r:id="rId19"/>
    <p:sldId id="279" r:id="rId20"/>
    <p:sldId id="283" r:id="rId21"/>
    <p:sldId id="284" r:id="rId22"/>
    <p:sldId id="269" r:id="rId23"/>
    <p:sldId id="270"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8A4A964-6455-47B4-AC02-DE094692732D}" name="Paul, Ernsline" initials="PE" userId="S::ernslinepaul@ufl.edu::ddd3b28a-d471-497b-953c-edfc05be639b"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38C00DC-552D-CCD9-731C-E3B4E8F293CE}" v="6" dt="2023-04-05T13:47:47.529"/>
    <p1510:client id="{7DA18956-59AF-0813-B719-8D2A31C9378E}" v="201" dt="2023-04-19T13:00:39.572"/>
    <p1510:client id="{8662BFAA-9440-425C-9CB9-CCEA0C73D580}" v="346" dt="2023-04-17T22:02:34.019"/>
    <p1510:client id="{A0593D17-EB19-46DD-9F3D-AB826546E277}" v="165" dt="2023-04-05T13:46:38.856"/>
    <p1510:client id="{A4E213FC-04E9-0CC5-3EBC-CA0276121FF4}" v="66" dt="2023-04-17T18:05:54.080"/>
    <p1510:client id="{E4A84344-35B2-4E6A-83A9-52B50D341F6B}" v="2" dt="2023-04-19T17:05:44.597"/>
    <p1510:client id="{E577D21A-EBC8-47E4-EAC6-DA2714FF4935}" v="678" dt="2023-04-17T15:03:52.89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0" d="100"/>
          <a:sy n="70" d="100"/>
        </p:scale>
        <p:origin x="60" y="7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customXml" Target="../customXml/item3.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notesMaster" Target="notesMasters/notesMaster1.xml"/><Relationship Id="rId33" Type="http://schemas.openxmlformats.org/officeDocument/2006/relationships/customXml" Target="../customXml/item2.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customXml" Target="../customXml/item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31" Type="http://schemas.microsoft.com/office/2018/10/relationships/authors" Target="author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viewProps" Target="viewProps.xml"/><Relationship Id="rId30" Type="http://schemas.microsoft.com/office/2015/10/relationships/revisionInfo" Target="revisionInfo.xml"/><Relationship Id="rId8" Type="http://schemas.openxmlformats.org/officeDocument/2006/relationships/slide" Target="slides/slide6.xml"/></Relationships>
</file>

<file path=ppt/diagrams/_rels/data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diagrams/_rels/drawing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diagrams/colors1.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18/5/colors/Iconchunking_neutralbg_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a:alpha val="0"/>
      </a:schemeClr>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7964CD3-F676-43B9-B4DC-96CC1E2349D3}" type="doc">
      <dgm:prSet loTypeId="urn:microsoft.com/office/officeart/2016/7/layout/VerticalSolidActionList" loCatId="List" qsTypeId="urn:microsoft.com/office/officeart/2005/8/quickstyle/simple1" qsCatId="simple" csTypeId="urn:microsoft.com/office/officeart/2005/8/colors/accent1_3" csCatId="accent1" phldr="1"/>
      <dgm:spPr/>
      <dgm:t>
        <a:bodyPr/>
        <a:lstStyle/>
        <a:p>
          <a:endParaRPr lang="en-US"/>
        </a:p>
      </dgm:t>
    </dgm:pt>
    <dgm:pt modelId="{970042F7-8192-4726-B4DA-1300617A9345}">
      <dgm:prSet/>
      <dgm:spPr/>
      <dgm:t>
        <a:bodyPr/>
        <a:lstStyle/>
        <a:p>
          <a:pPr algn="l">
            <a:lnSpc>
              <a:spcPct val="90000"/>
            </a:lnSpc>
          </a:pPr>
          <a:br>
            <a:rPr lang="en-US" b="1" dirty="0">
              <a:solidFill>
                <a:srgbClr val="000000"/>
              </a:solidFill>
              <a:latin typeface="Calibri"/>
              <a:cs typeface="Calibri"/>
            </a:rPr>
          </a:br>
          <a:r>
            <a:rPr lang="en-US" b="1" dirty="0">
              <a:solidFill>
                <a:schemeClr val="bg1"/>
              </a:solidFill>
              <a:latin typeface="Calibri"/>
              <a:cs typeface="Calibri"/>
            </a:rPr>
            <a:t>Describe </a:t>
          </a:r>
        </a:p>
      </dgm:t>
    </dgm:pt>
    <dgm:pt modelId="{9799002F-436E-41ED-9B4B-67B8DD11B3B7}" type="parTrans" cxnId="{A1D7FE9D-1F2E-42F6-A73A-AC55315C5470}">
      <dgm:prSet/>
      <dgm:spPr/>
      <dgm:t>
        <a:bodyPr/>
        <a:lstStyle/>
        <a:p>
          <a:endParaRPr lang="en-US"/>
        </a:p>
      </dgm:t>
    </dgm:pt>
    <dgm:pt modelId="{D2241F10-2E87-45F1-8BFC-F75432D53DCE}" type="sibTrans" cxnId="{A1D7FE9D-1F2E-42F6-A73A-AC55315C5470}">
      <dgm:prSet/>
      <dgm:spPr/>
      <dgm:t>
        <a:bodyPr/>
        <a:lstStyle/>
        <a:p>
          <a:endParaRPr lang="en-US"/>
        </a:p>
      </dgm:t>
    </dgm:pt>
    <dgm:pt modelId="{B9C20308-1442-4110-B405-59241AE6B9C8}">
      <dgm:prSet/>
      <dgm:spPr/>
      <dgm:t>
        <a:bodyPr/>
        <a:lstStyle/>
        <a:p>
          <a:pPr algn="l">
            <a:lnSpc>
              <a:spcPct val="90000"/>
            </a:lnSpc>
          </a:pPr>
          <a:r>
            <a:rPr lang="en-US" b="1" dirty="0">
              <a:solidFill>
                <a:srgbClr val="000000"/>
              </a:solidFill>
              <a:latin typeface="Calibri"/>
              <a:cs typeface="Calibri"/>
            </a:rPr>
            <a:t>the importance of diversity, equity, and social justice in the workplace.</a:t>
          </a:r>
        </a:p>
      </dgm:t>
    </dgm:pt>
    <dgm:pt modelId="{93926D00-9A1B-43DF-9E9D-E87F60A05A89}" type="parTrans" cxnId="{027E3A0A-7A78-41F9-ADFE-CAC38B13D13E}">
      <dgm:prSet/>
      <dgm:spPr/>
      <dgm:t>
        <a:bodyPr/>
        <a:lstStyle/>
        <a:p>
          <a:endParaRPr lang="en-US"/>
        </a:p>
      </dgm:t>
    </dgm:pt>
    <dgm:pt modelId="{3B53DB44-743A-44A9-8CA6-DC8AB9178BBF}" type="sibTrans" cxnId="{027E3A0A-7A78-41F9-ADFE-CAC38B13D13E}">
      <dgm:prSet/>
      <dgm:spPr/>
      <dgm:t>
        <a:bodyPr/>
        <a:lstStyle/>
        <a:p>
          <a:endParaRPr lang="en-US"/>
        </a:p>
      </dgm:t>
    </dgm:pt>
    <dgm:pt modelId="{874626A7-F32B-4D5D-BF09-136654BA90D5}">
      <dgm:prSet/>
      <dgm:spPr/>
      <dgm:t>
        <a:bodyPr/>
        <a:lstStyle/>
        <a:p>
          <a:pPr algn="l">
            <a:lnSpc>
              <a:spcPct val="90000"/>
            </a:lnSpc>
          </a:pPr>
          <a:r>
            <a:rPr lang="en-US" b="1" dirty="0">
              <a:solidFill>
                <a:schemeClr val="bg1"/>
              </a:solidFill>
              <a:latin typeface="Calibri"/>
              <a:cs typeface="Calibri"/>
            </a:rPr>
            <a:t>Recognize </a:t>
          </a:r>
        </a:p>
      </dgm:t>
    </dgm:pt>
    <dgm:pt modelId="{ACC95E15-CEC2-4177-963B-16EDE0626A20}" type="parTrans" cxnId="{700D74C4-D64C-41FA-8E03-7792B6DE2A62}">
      <dgm:prSet/>
      <dgm:spPr/>
      <dgm:t>
        <a:bodyPr/>
        <a:lstStyle/>
        <a:p>
          <a:endParaRPr lang="en-US"/>
        </a:p>
      </dgm:t>
    </dgm:pt>
    <dgm:pt modelId="{67E0803F-C35A-4EE4-9FB7-BE258398A6C7}" type="sibTrans" cxnId="{700D74C4-D64C-41FA-8E03-7792B6DE2A62}">
      <dgm:prSet/>
      <dgm:spPr/>
      <dgm:t>
        <a:bodyPr/>
        <a:lstStyle/>
        <a:p>
          <a:endParaRPr lang="en-US"/>
        </a:p>
      </dgm:t>
    </dgm:pt>
    <dgm:pt modelId="{C92412FA-AC36-400C-B45A-9F7A33614A5D}">
      <dgm:prSet/>
      <dgm:spPr/>
      <dgm:t>
        <a:bodyPr/>
        <a:lstStyle/>
        <a:p>
          <a:pPr algn="l">
            <a:lnSpc>
              <a:spcPct val="90000"/>
            </a:lnSpc>
          </a:pPr>
          <a:r>
            <a:rPr lang="en-US" b="1" dirty="0">
              <a:solidFill>
                <a:srgbClr val="000000"/>
              </a:solidFill>
              <a:latin typeface="Calibri"/>
              <a:cs typeface="Calibri"/>
            </a:rPr>
            <a:t>your own attitudes and biases toward historically excluded and marginalized populations.</a:t>
          </a:r>
        </a:p>
      </dgm:t>
    </dgm:pt>
    <dgm:pt modelId="{CD561380-1753-42D2-9613-702A0445F065}" type="parTrans" cxnId="{E8185648-0F8B-4A3B-9EDE-6D6190DAAE8F}">
      <dgm:prSet/>
      <dgm:spPr/>
      <dgm:t>
        <a:bodyPr/>
        <a:lstStyle/>
        <a:p>
          <a:endParaRPr lang="en-US"/>
        </a:p>
      </dgm:t>
    </dgm:pt>
    <dgm:pt modelId="{920068B9-E2D4-439A-94EC-F81A032CB2D0}" type="sibTrans" cxnId="{E8185648-0F8B-4A3B-9EDE-6D6190DAAE8F}">
      <dgm:prSet/>
      <dgm:spPr/>
      <dgm:t>
        <a:bodyPr/>
        <a:lstStyle/>
        <a:p>
          <a:endParaRPr lang="en-US"/>
        </a:p>
      </dgm:t>
    </dgm:pt>
    <dgm:pt modelId="{A6851DD0-A9F8-4562-9979-68682618E995}">
      <dgm:prSet/>
      <dgm:spPr/>
      <dgm:t>
        <a:bodyPr/>
        <a:lstStyle/>
        <a:p>
          <a:pPr algn="l">
            <a:lnSpc>
              <a:spcPct val="90000"/>
            </a:lnSpc>
          </a:pPr>
          <a:r>
            <a:rPr lang="en-US" b="1" dirty="0">
              <a:solidFill>
                <a:schemeClr val="bg1"/>
              </a:solidFill>
              <a:latin typeface="Calibri"/>
              <a:cs typeface="Calibri"/>
            </a:rPr>
            <a:t>Express </a:t>
          </a:r>
        </a:p>
      </dgm:t>
    </dgm:pt>
    <dgm:pt modelId="{A4EC2A73-7F73-4E8E-820D-1298DDB38BC0}" type="parTrans" cxnId="{3C9852DB-4C52-4C43-A86D-0471E6A03787}">
      <dgm:prSet/>
      <dgm:spPr/>
      <dgm:t>
        <a:bodyPr/>
        <a:lstStyle/>
        <a:p>
          <a:endParaRPr lang="en-US"/>
        </a:p>
      </dgm:t>
    </dgm:pt>
    <dgm:pt modelId="{F73877B7-35BB-4F4E-B454-D9E85637A804}" type="sibTrans" cxnId="{3C9852DB-4C52-4C43-A86D-0471E6A03787}">
      <dgm:prSet/>
      <dgm:spPr/>
      <dgm:t>
        <a:bodyPr/>
        <a:lstStyle/>
        <a:p>
          <a:endParaRPr lang="en-US"/>
        </a:p>
      </dgm:t>
    </dgm:pt>
    <dgm:pt modelId="{B6B33EB8-8D3A-4E5E-B53D-DCB005914F0F}">
      <dgm:prSet/>
      <dgm:spPr/>
      <dgm:t>
        <a:bodyPr/>
        <a:lstStyle/>
        <a:p>
          <a:pPr algn="l">
            <a:lnSpc>
              <a:spcPct val="90000"/>
            </a:lnSpc>
          </a:pPr>
          <a:r>
            <a:rPr lang="en-US" b="1" dirty="0">
              <a:solidFill>
                <a:srgbClr val="000000"/>
              </a:solidFill>
              <a:latin typeface="Calibri"/>
              <a:cs typeface="Calibri"/>
            </a:rPr>
            <a:t>the importance of cultural competency and social justice when providing career services to historically excluded and marginalized populations.</a:t>
          </a:r>
        </a:p>
      </dgm:t>
    </dgm:pt>
    <dgm:pt modelId="{53860319-9990-421F-B82A-F050EF000AAC}" type="parTrans" cxnId="{9EA69335-D11C-4823-AA7B-969E1E471958}">
      <dgm:prSet/>
      <dgm:spPr/>
      <dgm:t>
        <a:bodyPr/>
        <a:lstStyle/>
        <a:p>
          <a:endParaRPr lang="en-US"/>
        </a:p>
      </dgm:t>
    </dgm:pt>
    <dgm:pt modelId="{C101C6EA-1D95-49A5-B06A-D51DADAF7734}" type="sibTrans" cxnId="{9EA69335-D11C-4823-AA7B-969E1E471958}">
      <dgm:prSet/>
      <dgm:spPr/>
      <dgm:t>
        <a:bodyPr/>
        <a:lstStyle/>
        <a:p>
          <a:endParaRPr lang="en-US"/>
        </a:p>
      </dgm:t>
    </dgm:pt>
    <dgm:pt modelId="{671A5513-437D-444A-AB14-8E7F24EF2B94}">
      <dgm:prSet/>
      <dgm:spPr/>
      <dgm:t>
        <a:bodyPr/>
        <a:lstStyle/>
        <a:p>
          <a:pPr algn="l">
            <a:lnSpc>
              <a:spcPct val="90000"/>
            </a:lnSpc>
          </a:pPr>
          <a:r>
            <a:rPr lang="en-US" b="1" dirty="0">
              <a:solidFill>
                <a:schemeClr val="bg1"/>
              </a:solidFill>
              <a:latin typeface="Calibri"/>
              <a:cs typeface="Calibri"/>
            </a:rPr>
            <a:t>Explain and understand </a:t>
          </a:r>
        </a:p>
      </dgm:t>
    </dgm:pt>
    <dgm:pt modelId="{E2AE977F-6EF8-4E19-9F86-E3BAFA46F96F}" type="parTrans" cxnId="{6B573D4F-8786-4453-B3D6-27D727E4A6D8}">
      <dgm:prSet/>
      <dgm:spPr/>
      <dgm:t>
        <a:bodyPr/>
        <a:lstStyle/>
        <a:p>
          <a:endParaRPr lang="en-US"/>
        </a:p>
      </dgm:t>
    </dgm:pt>
    <dgm:pt modelId="{1DA8FB81-A4FD-4369-929C-4FEDBB4D20C1}" type="sibTrans" cxnId="{6B573D4F-8786-4453-B3D6-27D727E4A6D8}">
      <dgm:prSet/>
      <dgm:spPr/>
      <dgm:t>
        <a:bodyPr/>
        <a:lstStyle/>
        <a:p>
          <a:endParaRPr lang="en-US"/>
        </a:p>
      </dgm:t>
    </dgm:pt>
    <dgm:pt modelId="{8049EEE9-E54E-4CA6-91CC-985D7F154A72}">
      <dgm:prSet/>
      <dgm:spPr/>
      <dgm:t>
        <a:bodyPr/>
        <a:lstStyle/>
        <a:p>
          <a:pPr algn="l">
            <a:lnSpc>
              <a:spcPct val="90000"/>
            </a:lnSpc>
          </a:pPr>
          <a:r>
            <a:rPr lang="en-US" b="1" dirty="0">
              <a:solidFill>
                <a:srgbClr val="000000"/>
              </a:solidFill>
              <a:latin typeface="Calibri"/>
              <a:cs typeface="Calibri"/>
            </a:rPr>
            <a:t>the complexity of issues and challenges historically excluded and marginalized populations face in today’s workforce.</a:t>
          </a:r>
        </a:p>
      </dgm:t>
    </dgm:pt>
    <dgm:pt modelId="{76C74F76-EFF5-4713-B50E-F08E066D5A05}" type="parTrans" cxnId="{6BD4A021-ED77-4039-A524-90BDA07DCF30}">
      <dgm:prSet/>
      <dgm:spPr/>
      <dgm:t>
        <a:bodyPr/>
        <a:lstStyle/>
        <a:p>
          <a:endParaRPr lang="en-US"/>
        </a:p>
      </dgm:t>
    </dgm:pt>
    <dgm:pt modelId="{0DA5F399-AA4E-45DA-BE20-6E05F221CD1F}" type="sibTrans" cxnId="{6BD4A021-ED77-4039-A524-90BDA07DCF30}">
      <dgm:prSet/>
      <dgm:spPr/>
      <dgm:t>
        <a:bodyPr/>
        <a:lstStyle/>
        <a:p>
          <a:endParaRPr lang="en-US"/>
        </a:p>
      </dgm:t>
    </dgm:pt>
    <dgm:pt modelId="{B7A42BB7-5D81-4A76-901E-6F125B16C195}">
      <dgm:prSet/>
      <dgm:spPr/>
      <dgm:t>
        <a:bodyPr/>
        <a:lstStyle/>
        <a:p>
          <a:pPr algn="l">
            <a:lnSpc>
              <a:spcPct val="90000"/>
            </a:lnSpc>
          </a:pPr>
          <a:r>
            <a:rPr lang="en-US" b="1" dirty="0">
              <a:solidFill>
                <a:srgbClr val="000000"/>
              </a:solidFill>
              <a:latin typeface="Calibri"/>
              <a:cs typeface="Calibri"/>
            </a:rPr>
            <a:t> </a:t>
          </a:r>
          <a:r>
            <a:rPr lang="en-US" b="1" dirty="0">
              <a:solidFill>
                <a:schemeClr val="bg1"/>
              </a:solidFill>
              <a:latin typeface="Calibri"/>
              <a:cs typeface="Calibri"/>
            </a:rPr>
            <a:t>Embody </a:t>
          </a:r>
        </a:p>
      </dgm:t>
    </dgm:pt>
    <dgm:pt modelId="{513A9B4A-AAA3-40F5-BA4F-584B8AFACD3D}" type="parTrans" cxnId="{0254735A-0A5C-43A9-8F07-19837FF3100E}">
      <dgm:prSet/>
      <dgm:spPr/>
      <dgm:t>
        <a:bodyPr/>
        <a:lstStyle/>
        <a:p>
          <a:endParaRPr lang="en-US"/>
        </a:p>
      </dgm:t>
    </dgm:pt>
    <dgm:pt modelId="{CB63E903-F82D-405F-8275-03DF6CF0944D}" type="sibTrans" cxnId="{0254735A-0A5C-43A9-8F07-19837FF3100E}">
      <dgm:prSet/>
      <dgm:spPr/>
      <dgm:t>
        <a:bodyPr/>
        <a:lstStyle/>
        <a:p>
          <a:endParaRPr lang="en-US"/>
        </a:p>
      </dgm:t>
    </dgm:pt>
    <dgm:pt modelId="{EB6A0611-D92F-4626-B043-9BE8CB041E0B}">
      <dgm:prSet/>
      <dgm:spPr/>
      <dgm:t>
        <a:bodyPr/>
        <a:lstStyle/>
        <a:p>
          <a:pPr algn="l">
            <a:lnSpc>
              <a:spcPct val="90000"/>
            </a:lnSpc>
          </a:pPr>
          <a:r>
            <a:rPr lang="en-US" b="1" dirty="0">
              <a:solidFill>
                <a:srgbClr val="000000"/>
              </a:solidFill>
              <a:latin typeface="Calibri"/>
              <a:cs typeface="Calibri"/>
            </a:rPr>
            <a:t>the characteristics that a culturally competent, social justice-oriented person uses in working with diverse and underrepresented populations across industry sectors.</a:t>
          </a:r>
        </a:p>
      </dgm:t>
    </dgm:pt>
    <dgm:pt modelId="{7CC3A15D-96A4-4347-AD62-B8B31E3F0D28}" type="parTrans" cxnId="{3CBB2009-8095-4B65-AA1A-F116940AB22B}">
      <dgm:prSet/>
      <dgm:spPr/>
      <dgm:t>
        <a:bodyPr/>
        <a:lstStyle/>
        <a:p>
          <a:endParaRPr lang="en-US"/>
        </a:p>
      </dgm:t>
    </dgm:pt>
    <dgm:pt modelId="{04DF4AA2-E015-4FB9-A2FF-3DF3EFA7ED2C}" type="sibTrans" cxnId="{3CBB2009-8095-4B65-AA1A-F116940AB22B}">
      <dgm:prSet/>
      <dgm:spPr/>
      <dgm:t>
        <a:bodyPr/>
        <a:lstStyle/>
        <a:p>
          <a:endParaRPr lang="en-US"/>
        </a:p>
      </dgm:t>
    </dgm:pt>
    <dgm:pt modelId="{6D385F87-1FE3-4D30-9C02-EA6A3D5BE35F}" type="pres">
      <dgm:prSet presAssocID="{C7964CD3-F676-43B9-B4DC-96CC1E2349D3}" presName="Name0" presStyleCnt="0">
        <dgm:presLayoutVars>
          <dgm:dir/>
          <dgm:animLvl val="lvl"/>
          <dgm:resizeHandles val="exact"/>
        </dgm:presLayoutVars>
      </dgm:prSet>
      <dgm:spPr/>
    </dgm:pt>
    <dgm:pt modelId="{74AB6649-8A20-46CC-A578-58623D4E7ED2}" type="pres">
      <dgm:prSet presAssocID="{970042F7-8192-4726-B4DA-1300617A9345}" presName="linNode" presStyleCnt="0"/>
      <dgm:spPr/>
    </dgm:pt>
    <dgm:pt modelId="{14F90B1A-13FC-4D60-84A9-B10FE70E3411}" type="pres">
      <dgm:prSet presAssocID="{970042F7-8192-4726-B4DA-1300617A9345}" presName="parentText" presStyleLbl="alignNode1" presStyleIdx="0" presStyleCnt="5">
        <dgm:presLayoutVars>
          <dgm:chMax val="1"/>
          <dgm:bulletEnabled/>
        </dgm:presLayoutVars>
      </dgm:prSet>
      <dgm:spPr/>
    </dgm:pt>
    <dgm:pt modelId="{B27B0E8C-4A64-4CFB-8A3D-CFBD1E1A685D}" type="pres">
      <dgm:prSet presAssocID="{970042F7-8192-4726-B4DA-1300617A9345}" presName="descendantText" presStyleLbl="alignAccFollowNode1" presStyleIdx="0" presStyleCnt="5">
        <dgm:presLayoutVars>
          <dgm:bulletEnabled/>
        </dgm:presLayoutVars>
      </dgm:prSet>
      <dgm:spPr/>
    </dgm:pt>
    <dgm:pt modelId="{CC608F00-3270-458E-9D67-2A81C1ADA39D}" type="pres">
      <dgm:prSet presAssocID="{D2241F10-2E87-45F1-8BFC-F75432D53DCE}" presName="sp" presStyleCnt="0"/>
      <dgm:spPr/>
    </dgm:pt>
    <dgm:pt modelId="{6926F6B2-D9BB-4EDF-A64F-F3807325CE85}" type="pres">
      <dgm:prSet presAssocID="{874626A7-F32B-4D5D-BF09-136654BA90D5}" presName="linNode" presStyleCnt="0"/>
      <dgm:spPr/>
    </dgm:pt>
    <dgm:pt modelId="{90A51AA1-FBC0-4DAD-9D02-A975E165EEE1}" type="pres">
      <dgm:prSet presAssocID="{874626A7-F32B-4D5D-BF09-136654BA90D5}" presName="parentText" presStyleLbl="alignNode1" presStyleIdx="1" presStyleCnt="5">
        <dgm:presLayoutVars>
          <dgm:chMax val="1"/>
          <dgm:bulletEnabled/>
        </dgm:presLayoutVars>
      </dgm:prSet>
      <dgm:spPr/>
    </dgm:pt>
    <dgm:pt modelId="{91A7F62F-8BB1-48E3-8944-EE25A99D0929}" type="pres">
      <dgm:prSet presAssocID="{874626A7-F32B-4D5D-BF09-136654BA90D5}" presName="descendantText" presStyleLbl="alignAccFollowNode1" presStyleIdx="1" presStyleCnt="5">
        <dgm:presLayoutVars>
          <dgm:bulletEnabled/>
        </dgm:presLayoutVars>
      </dgm:prSet>
      <dgm:spPr/>
    </dgm:pt>
    <dgm:pt modelId="{E7DAB3E6-74B9-41FC-BC32-C22D45FAD479}" type="pres">
      <dgm:prSet presAssocID="{67E0803F-C35A-4EE4-9FB7-BE258398A6C7}" presName="sp" presStyleCnt="0"/>
      <dgm:spPr/>
    </dgm:pt>
    <dgm:pt modelId="{55DAB89F-BB80-4ED9-AB8E-E6F24AAA893A}" type="pres">
      <dgm:prSet presAssocID="{A6851DD0-A9F8-4562-9979-68682618E995}" presName="linNode" presStyleCnt="0"/>
      <dgm:spPr/>
    </dgm:pt>
    <dgm:pt modelId="{47035DC1-D0C8-47E9-ACFC-62000E8D3431}" type="pres">
      <dgm:prSet presAssocID="{A6851DD0-A9F8-4562-9979-68682618E995}" presName="parentText" presStyleLbl="alignNode1" presStyleIdx="2" presStyleCnt="5">
        <dgm:presLayoutVars>
          <dgm:chMax val="1"/>
          <dgm:bulletEnabled/>
        </dgm:presLayoutVars>
      </dgm:prSet>
      <dgm:spPr/>
    </dgm:pt>
    <dgm:pt modelId="{F7845A7E-73A2-4CD4-9787-B8F06D4C8D4F}" type="pres">
      <dgm:prSet presAssocID="{A6851DD0-A9F8-4562-9979-68682618E995}" presName="descendantText" presStyleLbl="alignAccFollowNode1" presStyleIdx="2" presStyleCnt="5">
        <dgm:presLayoutVars>
          <dgm:bulletEnabled/>
        </dgm:presLayoutVars>
      </dgm:prSet>
      <dgm:spPr/>
    </dgm:pt>
    <dgm:pt modelId="{FBD7ECC9-83CC-4794-BA47-77BE8C1979CB}" type="pres">
      <dgm:prSet presAssocID="{F73877B7-35BB-4F4E-B454-D9E85637A804}" presName="sp" presStyleCnt="0"/>
      <dgm:spPr/>
    </dgm:pt>
    <dgm:pt modelId="{9D31F8CE-AD94-44B7-89AB-7B33A1313C93}" type="pres">
      <dgm:prSet presAssocID="{671A5513-437D-444A-AB14-8E7F24EF2B94}" presName="linNode" presStyleCnt="0"/>
      <dgm:spPr/>
    </dgm:pt>
    <dgm:pt modelId="{28F4967C-AF24-46E7-9D70-3DCAE48F6024}" type="pres">
      <dgm:prSet presAssocID="{671A5513-437D-444A-AB14-8E7F24EF2B94}" presName="parentText" presStyleLbl="alignNode1" presStyleIdx="3" presStyleCnt="5">
        <dgm:presLayoutVars>
          <dgm:chMax val="1"/>
          <dgm:bulletEnabled/>
        </dgm:presLayoutVars>
      </dgm:prSet>
      <dgm:spPr/>
    </dgm:pt>
    <dgm:pt modelId="{11E97AB6-539C-4553-9559-948390204542}" type="pres">
      <dgm:prSet presAssocID="{671A5513-437D-444A-AB14-8E7F24EF2B94}" presName="descendantText" presStyleLbl="alignAccFollowNode1" presStyleIdx="3" presStyleCnt="5">
        <dgm:presLayoutVars>
          <dgm:bulletEnabled/>
        </dgm:presLayoutVars>
      </dgm:prSet>
      <dgm:spPr/>
    </dgm:pt>
    <dgm:pt modelId="{42A4D33D-6896-427D-896A-3335DE1DFB18}" type="pres">
      <dgm:prSet presAssocID="{1DA8FB81-A4FD-4369-929C-4FEDBB4D20C1}" presName="sp" presStyleCnt="0"/>
      <dgm:spPr/>
    </dgm:pt>
    <dgm:pt modelId="{31986032-E344-4186-B7D7-7463D06115EE}" type="pres">
      <dgm:prSet presAssocID="{B7A42BB7-5D81-4A76-901E-6F125B16C195}" presName="linNode" presStyleCnt="0"/>
      <dgm:spPr/>
    </dgm:pt>
    <dgm:pt modelId="{B97E51B4-407F-47B6-9719-3F6B298649BB}" type="pres">
      <dgm:prSet presAssocID="{B7A42BB7-5D81-4A76-901E-6F125B16C195}" presName="parentText" presStyleLbl="alignNode1" presStyleIdx="4" presStyleCnt="5">
        <dgm:presLayoutVars>
          <dgm:chMax val="1"/>
          <dgm:bulletEnabled/>
        </dgm:presLayoutVars>
      </dgm:prSet>
      <dgm:spPr/>
    </dgm:pt>
    <dgm:pt modelId="{0A923D95-964E-41A2-A2AD-187F811A835F}" type="pres">
      <dgm:prSet presAssocID="{B7A42BB7-5D81-4A76-901E-6F125B16C195}" presName="descendantText" presStyleLbl="alignAccFollowNode1" presStyleIdx="4" presStyleCnt="5">
        <dgm:presLayoutVars>
          <dgm:bulletEnabled/>
        </dgm:presLayoutVars>
      </dgm:prSet>
      <dgm:spPr/>
    </dgm:pt>
  </dgm:ptLst>
  <dgm:cxnLst>
    <dgm:cxn modelId="{3CBB2009-8095-4B65-AA1A-F116940AB22B}" srcId="{B7A42BB7-5D81-4A76-901E-6F125B16C195}" destId="{EB6A0611-D92F-4626-B043-9BE8CB041E0B}" srcOrd="0" destOrd="0" parTransId="{7CC3A15D-96A4-4347-AD62-B8B31E3F0D28}" sibTransId="{04DF4AA2-E015-4FB9-A2FF-3DF3EFA7ED2C}"/>
    <dgm:cxn modelId="{027E3A0A-7A78-41F9-ADFE-CAC38B13D13E}" srcId="{970042F7-8192-4726-B4DA-1300617A9345}" destId="{B9C20308-1442-4110-B405-59241AE6B9C8}" srcOrd="0" destOrd="0" parTransId="{93926D00-9A1B-43DF-9E9D-E87F60A05A89}" sibTransId="{3B53DB44-743A-44A9-8CA6-DC8AB9178BBF}"/>
    <dgm:cxn modelId="{6BD4A021-ED77-4039-A524-90BDA07DCF30}" srcId="{671A5513-437D-444A-AB14-8E7F24EF2B94}" destId="{8049EEE9-E54E-4CA6-91CC-985D7F154A72}" srcOrd="0" destOrd="0" parTransId="{76C74F76-EFF5-4713-B50E-F08E066D5A05}" sibTransId="{0DA5F399-AA4E-45DA-BE20-6E05F221CD1F}"/>
    <dgm:cxn modelId="{9EA69335-D11C-4823-AA7B-969E1E471958}" srcId="{A6851DD0-A9F8-4562-9979-68682618E995}" destId="{B6B33EB8-8D3A-4E5E-B53D-DCB005914F0F}" srcOrd="0" destOrd="0" parTransId="{53860319-9990-421F-B82A-F050EF000AAC}" sibTransId="{C101C6EA-1D95-49A5-B06A-D51DADAF7734}"/>
    <dgm:cxn modelId="{D303D964-5EFB-418C-BBF6-72AD7791FC82}" type="presOf" srcId="{A6851DD0-A9F8-4562-9979-68682618E995}" destId="{47035DC1-D0C8-47E9-ACFC-62000E8D3431}" srcOrd="0" destOrd="0" presId="urn:microsoft.com/office/officeart/2016/7/layout/VerticalSolidActionList"/>
    <dgm:cxn modelId="{E8185648-0F8B-4A3B-9EDE-6D6190DAAE8F}" srcId="{874626A7-F32B-4D5D-BF09-136654BA90D5}" destId="{C92412FA-AC36-400C-B45A-9F7A33614A5D}" srcOrd="0" destOrd="0" parTransId="{CD561380-1753-42D2-9613-702A0445F065}" sibTransId="{920068B9-E2D4-439A-94EC-F81A032CB2D0}"/>
    <dgm:cxn modelId="{6B573D4F-8786-4453-B3D6-27D727E4A6D8}" srcId="{C7964CD3-F676-43B9-B4DC-96CC1E2349D3}" destId="{671A5513-437D-444A-AB14-8E7F24EF2B94}" srcOrd="3" destOrd="0" parTransId="{E2AE977F-6EF8-4E19-9F86-E3BAFA46F96F}" sibTransId="{1DA8FB81-A4FD-4369-929C-4FEDBB4D20C1}"/>
    <dgm:cxn modelId="{8D096B78-C4BF-45B7-AE17-B6A6EFC4B7FB}" type="presOf" srcId="{B6B33EB8-8D3A-4E5E-B53D-DCB005914F0F}" destId="{F7845A7E-73A2-4CD4-9787-B8F06D4C8D4F}" srcOrd="0" destOrd="0" presId="urn:microsoft.com/office/officeart/2016/7/layout/VerticalSolidActionList"/>
    <dgm:cxn modelId="{0254735A-0A5C-43A9-8F07-19837FF3100E}" srcId="{C7964CD3-F676-43B9-B4DC-96CC1E2349D3}" destId="{B7A42BB7-5D81-4A76-901E-6F125B16C195}" srcOrd="4" destOrd="0" parTransId="{513A9B4A-AAA3-40F5-BA4F-584B8AFACD3D}" sibTransId="{CB63E903-F82D-405F-8275-03DF6CF0944D}"/>
    <dgm:cxn modelId="{3BE23187-505B-44FD-A945-23CED5F4F4E6}" type="presOf" srcId="{970042F7-8192-4726-B4DA-1300617A9345}" destId="{14F90B1A-13FC-4D60-84A9-B10FE70E3411}" srcOrd="0" destOrd="0" presId="urn:microsoft.com/office/officeart/2016/7/layout/VerticalSolidActionList"/>
    <dgm:cxn modelId="{A1D7FE9D-1F2E-42F6-A73A-AC55315C5470}" srcId="{C7964CD3-F676-43B9-B4DC-96CC1E2349D3}" destId="{970042F7-8192-4726-B4DA-1300617A9345}" srcOrd="0" destOrd="0" parTransId="{9799002F-436E-41ED-9B4B-67B8DD11B3B7}" sibTransId="{D2241F10-2E87-45F1-8BFC-F75432D53DCE}"/>
    <dgm:cxn modelId="{EB094BA7-B0D2-4EA5-99E9-AC310FDBF6D8}" type="presOf" srcId="{874626A7-F32B-4D5D-BF09-136654BA90D5}" destId="{90A51AA1-FBC0-4DAD-9D02-A975E165EEE1}" srcOrd="0" destOrd="0" presId="urn:microsoft.com/office/officeart/2016/7/layout/VerticalSolidActionList"/>
    <dgm:cxn modelId="{2E04A8BB-5B72-471D-B9AC-E1D1940D652D}" type="presOf" srcId="{EB6A0611-D92F-4626-B043-9BE8CB041E0B}" destId="{0A923D95-964E-41A2-A2AD-187F811A835F}" srcOrd="0" destOrd="0" presId="urn:microsoft.com/office/officeart/2016/7/layout/VerticalSolidActionList"/>
    <dgm:cxn modelId="{700D74C4-D64C-41FA-8E03-7792B6DE2A62}" srcId="{C7964CD3-F676-43B9-B4DC-96CC1E2349D3}" destId="{874626A7-F32B-4D5D-BF09-136654BA90D5}" srcOrd="1" destOrd="0" parTransId="{ACC95E15-CEC2-4177-963B-16EDE0626A20}" sibTransId="{67E0803F-C35A-4EE4-9FB7-BE258398A6C7}"/>
    <dgm:cxn modelId="{F6E8B4D7-D7E0-4CE5-B97C-7F042BC23D6D}" type="presOf" srcId="{C7964CD3-F676-43B9-B4DC-96CC1E2349D3}" destId="{6D385F87-1FE3-4D30-9C02-EA6A3D5BE35F}" srcOrd="0" destOrd="0" presId="urn:microsoft.com/office/officeart/2016/7/layout/VerticalSolidActionList"/>
    <dgm:cxn modelId="{CBBA95D8-D5FE-4B37-9140-87C07F7C9FB9}" type="presOf" srcId="{8049EEE9-E54E-4CA6-91CC-985D7F154A72}" destId="{11E97AB6-539C-4553-9559-948390204542}" srcOrd="0" destOrd="0" presId="urn:microsoft.com/office/officeart/2016/7/layout/VerticalSolidActionList"/>
    <dgm:cxn modelId="{3C9852DB-4C52-4C43-A86D-0471E6A03787}" srcId="{C7964CD3-F676-43B9-B4DC-96CC1E2349D3}" destId="{A6851DD0-A9F8-4562-9979-68682618E995}" srcOrd="2" destOrd="0" parTransId="{A4EC2A73-7F73-4E8E-820D-1298DDB38BC0}" sibTransId="{F73877B7-35BB-4F4E-B454-D9E85637A804}"/>
    <dgm:cxn modelId="{30C840DD-BFFA-43D2-A6FF-C5FEC152E1C8}" type="presOf" srcId="{671A5513-437D-444A-AB14-8E7F24EF2B94}" destId="{28F4967C-AF24-46E7-9D70-3DCAE48F6024}" srcOrd="0" destOrd="0" presId="urn:microsoft.com/office/officeart/2016/7/layout/VerticalSolidActionList"/>
    <dgm:cxn modelId="{A10836E4-9ABE-4C98-89AC-2BAEEEFC1B4E}" type="presOf" srcId="{B7A42BB7-5D81-4A76-901E-6F125B16C195}" destId="{B97E51B4-407F-47B6-9719-3F6B298649BB}" srcOrd="0" destOrd="0" presId="urn:microsoft.com/office/officeart/2016/7/layout/VerticalSolidActionList"/>
    <dgm:cxn modelId="{A0D0A8E8-1577-49D3-B47A-95D2D44CD2C8}" type="presOf" srcId="{B9C20308-1442-4110-B405-59241AE6B9C8}" destId="{B27B0E8C-4A64-4CFB-8A3D-CFBD1E1A685D}" srcOrd="0" destOrd="0" presId="urn:microsoft.com/office/officeart/2016/7/layout/VerticalSolidActionList"/>
    <dgm:cxn modelId="{F0163CF2-C0C2-4CE6-91CD-04EE6C124C06}" type="presOf" srcId="{C92412FA-AC36-400C-B45A-9F7A33614A5D}" destId="{91A7F62F-8BB1-48E3-8944-EE25A99D0929}" srcOrd="0" destOrd="0" presId="urn:microsoft.com/office/officeart/2016/7/layout/VerticalSolidActionList"/>
    <dgm:cxn modelId="{E7D8B7CD-A407-4A0E-87BD-BA27E61FACC3}" type="presParOf" srcId="{6D385F87-1FE3-4D30-9C02-EA6A3D5BE35F}" destId="{74AB6649-8A20-46CC-A578-58623D4E7ED2}" srcOrd="0" destOrd="0" presId="urn:microsoft.com/office/officeart/2016/7/layout/VerticalSolidActionList"/>
    <dgm:cxn modelId="{BA642CC6-5EBD-41AD-9AD0-15C3FFECDBB3}" type="presParOf" srcId="{74AB6649-8A20-46CC-A578-58623D4E7ED2}" destId="{14F90B1A-13FC-4D60-84A9-B10FE70E3411}" srcOrd="0" destOrd="0" presId="urn:microsoft.com/office/officeart/2016/7/layout/VerticalSolidActionList"/>
    <dgm:cxn modelId="{DE6B3033-786E-48B9-B07A-EDB79C926F29}" type="presParOf" srcId="{74AB6649-8A20-46CC-A578-58623D4E7ED2}" destId="{B27B0E8C-4A64-4CFB-8A3D-CFBD1E1A685D}" srcOrd="1" destOrd="0" presId="urn:microsoft.com/office/officeart/2016/7/layout/VerticalSolidActionList"/>
    <dgm:cxn modelId="{B156C64D-02CC-403A-8C11-42E469429280}" type="presParOf" srcId="{6D385F87-1FE3-4D30-9C02-EA6A3D5BE35F}" destId="{CC608F00-3270-458E-9D67-2A81C1ADA39D}" srcOrd="1" destOrd="0" presId="urn:microsoft.com/office/officeart/2016/7/layout/VerticalSolidActionList"/>
    <dgm:cxn modelId="{85200CBC-F90C-4578-81C5-B5799453D554}" type="presParOf" srcId="{6D385F87-1FE3-4D30-9C02-EA6A3D5BE35F}" destId="{6926F6B2-D9BB-4EDF-A64F-F3807325CE85}" srcOrd="2" destOrd="0" presId="urn:microsoft.com/office/officeart/2016/7/layout/VerticalSolidActionList"/>
    <dgm:cxn modelId="{865B5811-89A3-42A2-BB13-66D3D85E26CE}" type="presParOf" srcId="{6926F6B2-D9BB-4EDF-A64F-F3807325CE85}" destId="{90A51AA1-FBC0-4DAD-9D02-A975E165EEE1}" srcOrd="0" destOrd="0" presId="urn:microsoft.com/office/officeart/2016/7/layout/VerticalSolidActionList"/>
    <dgm:cxn modelId="{F609DA53-2AE3-47C6-97FB-377F03F9AF27}" type="presParOf" srcId="{6926F6B2-D9BB-4EDF-A64F-F3807325CE85}" destId="{91A7F62F-8BB1-48E3-8944-EE25A99D0929}" srcOrd="1" destOrd="0" presId="urn:microsoft.com/office/officeart/2016/7/layout/VerticalSolidActionList"/>
    <dgm:cxn modelId="{19C318E2-76D6-4CE7-91F2-6EE97D3C8F77}" type="presParOf" srcId="{6D385F87-1FE3-4D30-9C02-EA6A3D5BE35F}" destId="{E7DAB3E6-74B9-41FC-BC32-C22D45FAD479}" srcOrd="3" destOrd="0" presId="urn:microsoft.com/office/officeart/2016/7/layout/VerticalSolidActionList"/>
    <dgm:cxn modelId="{99DFB1D2-3A78-45A7-93B7-A16CADC4D0C9}" type="presParOf" srcId="{6D385F87-1FE3-4D30-9C02-EA6A3D5BE35F}" destId="{55DAB89F-BB80-4ED9-AB8E-E6F24AAA893A}" srcOrd="4" destOrd="0" presId="urn:microsoft.com/office/officeart/2016/7/layout/VerticalSolidActionList"/>
    <dgm:cxn modelId="{D727ECDB-0D13-4E59-BF68-DE17DCEC2BEB}" type="presParOf" srcId="{55DAB89F-BB80-4ED9-AB8E-E6F24AAA893A}" destId="{47035DC1-D0C8-47E9-ACFC-62000E8D3431}" srcOrd="0" destOrd="0" presId="urn:microsoft.com/office/officeart/2016/7/layout/VerticalSolidActionList"/>
    <dgm:cxn modelId="{087F3711-3D9E-4D02-8B28-D31107C87575}" type="presParOf" srcId="{55DAB89F-BB80-4ED9-AB8E-E6F24AAA893A}" destId="{F7845A7E-73A2-4CD4-9787-B8F06D4C8D4F}" srcOrd="1" destOrd="0" presId="urn:microsoft.com/office/officeart/2016/7/layout/VerticalSolidActionList"/>
    <dgm:cxn modelId="{34C1B874-3760-424A-8D3A-786BD61C3747}" type="presParOf" srcId="{6D385F87-1FE3-4D30-9C02-EA6A3D5BE35F}" destId="{FBD7ECC9-83CC-4794-BA47-77BE8C1979CB}" srcOrd="5" destOrd="0" presId="urn:microsoft.com/office/officeart/2016/7/layout/VerticalSolidActionList"/>
    <dgm:cxn modelId="{5412BFDC-2B13-44BD-B6C6-8DBF1A9581AB}" type="presParOf" srcId="{6D385F87-1FE3-4D30-9C02-EA6A3D5BE35F}" destId="{9D31F8CE-AD94-44B7-89AB-7B33A1313C93}" srcOrd="6" destOrd="0" presId="urn:microsoft.com/office/officeart/2016/7/layout/VerticalSolidActionList"/>
    <dgm:cxn modelId="{811EEA78-2AD7-4A0A-BC43-1E566EF5A164}" type="presParOf" srcId="{9D31F8CE-AD94-44B7-89AB-7B33A1313C93}" destId="{28F4967C-AF24-46E7-9D70-3DCAE48F6024}" srcOrd="0" destOrd="0" presId="urn:microsoft.com/office/officeart/2016/7/layout/VerticalSolidActionList"/>
    <dgm:cxn modelId="{B2EE3422-74E1-4FFC-85C9-FFA4136D4AA3}" type="presParOf" srcId="{9D31F8CE-AD94-44B7-89AB-7B33A1313C93}" destId="{11E97AB6-539C-4553-9559-948390204542}" srcOrd="1" destOrd="0" presId="urn:microsoft.com/office/officeart/2016/7/layout/VerticalSolidActionList"/>
    <dgm:cxn modelId="{30D4B9F6-2A63-476B-ABC8-F96AD60B4BA1}" type="presParOf" srcId="{6D385F87-1FE3-4D30-9C02-EA6A3D5BE35F}" destId="{42A4D33D-6896-427D-896A-3335DE1DFB18}" srcOrd="7" destOrd="0" presId="urn:microsoft.com/office/officeart/2016/7/layout/VerticalSolidActionList"/>
    <dgm:cxn modelId="{EEA7E9E0-015A-440E-AC92-074C7235AC73}" type="presParOf" srcId="{6D385F87-1FE3-4D30-9C02-EA6A3D5BE35F}" destId="{31986032-E344-4186-B7D7-7463D06115EE}" srcOrd="8" destOrd="0" presId="urn:microsoft.com/office/officeart/2016/7/layout/VerticalSolidActionList"/>
    <dgm:cxn modelId="{3AA8B09C-ABB1-4CE9-A30F-C4712E72309A}" type="presParOf" srcId="{31986032-E344-4186-B7D7-7463D06115EE}" destId="{B97E51B4-407F-47B6-9719-3F6B298649BB}" srcOrd="0" destOrd="0" presId="urn:microsoft.com/office/officeart/2016/7/layout/VerticalSolidActionList"/>
    <dgm:cxn modelId="{3F73AC0D-B2C5-4CFE-87F1-6EF92AC59333}" type="presParOf" srcId="{31986032-E344-4186-B7D7-7463D06115EE}" destId="{0A923D95-964E-41A2-A2AD-187F811A835F}" srcOrd="1" destOrd="0" presId="urn:microsoft.com/office/officeart/2016/7/layout/VerticalSolidAction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F1A74C2F-C3E3-4CD1-BC7D-B6C3797E004F}"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E66A3490-C118-41F2-B29F-E9346820470F}">
      <dgm:prSet/>
      <dgm:spPr/>
      <dgm:t>
        <a:bodyPr/>
        <a:lstStyle/>
        <a:p>
          <a:r>
            <a:rPr lang="en-US" b="1" dirty="0">
              <a:latin typeface="Calibri"/>
              <a:cs typeface="Calibri"/>
            </a:rPr>
            <a:t>Sexuality</a:t>
          </a:r>
        </a:p>
      </dgm:t>
    </dgm:pt>
    <dgm:pt modelId="{F0621266-FC96-4F88-BBB4-380C8B22A91E}" type="parTrans" cxnId="{3DD02CD2-F533-4B7B-A96C-5A24C9772DD7}">
      <dgm:prSet/>
      <dgm:spPr/>
      <dgm:t>
        <a:bodyPr/>
        <a:lstStyle/>
        <a:p>
          <a:endParaRPr lang="en-US"/>
        </a:p>
      </dgm:t>
    </dgm:pt>
    <dgm:pt modelId="{D72411B0-9F50-4A4A-B5E6-01909AE147F6}" type="sibTrans" cxnId="{3DD02CD2-F533-4B7B-A96C-5A24C9772DD7}">
      <dgm:prSet/>
      <dgm:spPr/>
      <dgm:t>
        <a:bodyPr/>
        <a:lstStyle/>
        <a:p>
          <a:endParaRPr lang="en-US"/>
        </a:p>
      </dgm:t>
    </dgm:pt>
    <dgm:pt modelId="{DE570A8B-FAB6-43D0-9130-0727D69D05A0}">
      <dgm:prSet phldr="0"/>
      <dgm:spPr/>
      <dgm:t>
        <a:bodyPr/>
        <a:lstStyle/>
        <a:p>
          <a:pPr rtl="0"/>
          <a:r>
            <a:rPr lang="en-US" b="1" dirty="0">
              <a:latin typeface="Calibri"/>
              <a:cs typeface="Calibri"/>
            </a:rPr>
            <a:t>An inherent enduring emotional, romantic or sexual attraction to other people. </a:t>
          </a:r>
        </a:p>
      </dgm:t>
    </dgm:pt>
    <dgm:pt modelId="{6632F155-3B47-4A7F-94B1-61CA2FFD818E}" type="parTrans" cxnId="{AEC7C687-52C1-4911-A406-A895787C4C41}">
      <dgm:prSet/>
      <dgm:spPr/>
    </dgm:pt>
    <dgm:pt modelId="{3676039F-585A-4567-AB9D-53392186483B}" type="sibTrans" cxnId="{AEC7C687-52C1-4911-A406-A895787C4C41}">
      <dgm:prSet/>
      <dgm:spPr/>
    </dgm:pt>
    <dgm:pt modelId="{E5801E96-B6EC-42DF-ADE7-908A290A4A9E}">
      <dgm:prSet phldr="0"/>
      <dgm:spPr/>
      <dgm:t>
        <a:bodyPr/>
        <a:lstStyle/>
        <a:p>
          <a:r>
            <a:rPr lang="en-US" b="1" dirty="0">
              <a:latin typeface="Calibri"/>
              <a:cs typeface="Calibri"/>
            </a:rPr>
            <a:t>Disability</a:t>
          </a:r>
        </a:p>
      </dgm:t>
    </dgm:pt>
    <dgm:pt modelId="{6C7E4EE6-E24A-4C10-A7B2-9EAD337A6B50}" type="parTrans" cxnId="{0280E408-D248-458A-902E-ACF3EAA98F39}">
      <dgm:prSet/>
      <dgm:spPr/>
    </dgm:pt>
    <dgm:pt modelId="{5E41E4E3-C614-4621-A4E6-462F6EE255FF}" type="sibTrans" cxnId="{0280E408-D248-458A-902E-ACF3EAA98F39}">
      <dgm:prSet/>
      <dgm:spPr/>
    </dgm:pt>
    <dgm:pt modelId="{D9958661-C11E-4D86-9211-444CA8EE14A0}">
      <dgm:prSet phldr="0"/>
      <dgm:spPr/>
      <dgm:t>
        <a:bodyPr/>
        <a:lstStyle/>
        <a:p>
          <a:pPr rtl="0"/>
          <a:r>
            <a:rPr lang="en-US" b="1" dirty="0">
              <a:latin typeface="Calibri"/>
              <a:cs typeface="Calibri"/>
            </a:rPr>
            <a:t>Any condition of the body or mind (impairment) that makes it more difficult for the person with the condition to do certain activities (activity limitation) and interact with the world around them (participation restrictions). </a:t>
          </a:r>
        </a:p>
      </dgm:t>
    </dgm:pt>
    <dgm:pt modelId="{15FAFD3D-B105-4010-80F9-85BBABEA696D}" type="parTrans" cxnId="{EF8C2332-529C-4DE9-8513-6C6461EAC01A}">
      <dgm:prSet/>
      <dgm:spPr/>
    </dgm:pt>
    <dgm:pt modelId="{4146F2B5-0E21-4F55-9A8B-98C9AF50F310}" type="sibTrans" cxnId="{EF8C2332-529C-4DE9-8513-6C6461EAC01A}">
      <dgm:prSet/>
      <dgm:spPr/>
    </dgm:pt>
    <dgm:pt modelId="{0CC74DAC-3D7C-4CA0-BF8C-F0137924475B}">
      <dgm:prSet phldr="0"/>
      <dgm:spPr/>
      <dgm:t>
        <a:bodyPr/>
        <a:lstStyle/>
        <a:p>
          <a:pPr rtl="0"/>
          <a:r>
            <a:rPr lang="en-US" b="1" dirty="0">
              <a:latin typeface="Calibri"/>
              <a:cs typeface="Calibri"/>
            </a:rPr>
            <a:t>Persons who served in the active military, naval, or air service and who were discharged or released under conditions other than dishonorable. </a:t>
          </a:r>
        </a:p>
      </dgm:t>
    </dgm:pt>
    <dgm:pt modelId="{4D444BE5-44DC-4758-AE0E-81DEAAB4D617}" type="parTrans" cxnId="{8467CB3F-309A-4238-8C8F-6A3E4C7E3D88}">
      <dgm:prSet/>
      <dgm:spPr/>
    </dgm:pt>
    <dgm:pt modelId="{DFE627BB-6691-4925-8162-0A5E3E6AA3F6}" type="sibTrans" cxnId="{8467CB3F-309A-4238-8C8F-6A3E4C7E3D88}">
      <dgm:prSet/>
      <dgm:spPr/>
    </dgm:pt>
    <dgm:pt modelId="{26C044DB-1E2D-41C8-BD3E-345EDBA28EA1}">
      <dgm:prSet phldr="0"/>
      <dgm:spPr/>
      <dgm:t>
        <a:bodyPr/>
        <a:lstStyle/>
        <a:p>
          <a:pPr rtl="0"/>
          <a:r>
            <a:rPr lang="en-US" b="1" dirty="0">
              <a:latin typeface="Calibri"/>
              <a:cs typeface="Calibri"/>
            </a:rPr>
            <a:t>Veterans</a:t>
          </a:r>
        </a:p>
      </dgm:t>
    </dgm:pt>
    <dgm:pt modelId="{01BF3213-2C0C-4AA1-A487-910C320CBCE1}" type="parTrans" cxnId="{BF01A26C-3662-49B8-8A01-841012B82F53}">
      <dgm:prSet/>
      <dgm:spPr/>
    </dgm:pt>
    <dgm:pt modelId="{0806BBE1-8783-47E0-9381-C5359D706DC1}" type="sibTrans" cxnId="{BF01A26C-3662-49B8-8A01-841012B82F53}">
      <dgm:prSet/>
      <dgm:spPr/>
    </dgm:pt>
    <dgm:pt modelId="{B95D0C11-3977-4DA6-A8B0-5AA65774F66C}" type="pres">
      <dgm:prSet presAssocID="{F1A74C2F-C3E3-4CD1-BC7D-B6C3797E004F}" presName="Name0" presStyleCnt="0">
        <dgm:presLayoutVars>
          <dgm:dir/>
          <dgm:animLvl val="lvl"/>
          <dgm:resizeHandles val="exact"/>
        </dgm:presLayoutVars>
      </dgm:prSet>
      <dgm:spPr/>
    </dgm:pt>
    <dgm:pt modelId="{BAB8A47F-8D3E-4BCC-9D59-A01B66205849}" type="pres">
      <dgm:prSet presAssocID="{E66A3490-C118-41F2-B29F-E9346820470F}" presName="composite" presStyleCnt="0"/>
      <dgm:spPr/>
    </dgm:pt>
    <dgm:pt modelId="{5D5DA0CC-5A47-4413-B057-FE5422F74534}" type="pres">
      <dgm:prSet presAssocID="{E66A3490-C118-41F2-B29F-E9346820470F}" presName="parTx" presStyleLbl="alignNode1" presStyleIdx="0" presStyleCnt="3">
        <dgm:presLayoutVars>
          <dgm:chMax val="0"/>
          <dgm:chPref val="0"/>
          <dgm:bulletEnabled val="1"/>
        </dgm:presLayoutVars>
      </dgm:prSet>
      <dgm:spPr/>
    </dgm:pt>
    <dgm:pt modelId="{1AC9A4AA-AC92-4D11-8EB6-EA105859E483}" type="pres">
      <dgm:prSet presAssocID="{E66A3490-C118-41F2-B29F-E9346820470F}" presName="desTx" presStyleLbl="alignAccFollowNode1" presStyleIdx="0" presStyleCnt="3">
        <dgm:presLayoutVars>
          <dgm:bulletEnabled val="1"/>
        </dgm:presLayoutVars>
      </dgm:prSet>
      <dgm:spPr/>
    </dgm:pt>
    <dgm:pt modelId="{F04D9E37-0117-422C-B296-EE25ACCFD0C2}" type="pres">
      <dgm:prSet presAssocID="{D72411B0-9F50-4A4A-B5E6-01909AE147F6}" presName="space" presStyleCnt="0"/>
      <dgm:spPr/>
    </dgm:pt>
    <dgm:pt modelId="{37BCD1D0-D824-4258-B2C2-4187F323E1C7}" type="pres">
      <dgm:prSet presAssocID="{E5801E96-B6EC-42DF-ADE7-908A290A4A9E}" presName="composite" presStyleCnt="0"/>
      <dgm:spPr/>
    </dgm:pt>
    <dgm:pt modelId="{831B0C9F-A75D-4456-9C3B-EFBE8F4851AD}" type="pres">
      <dgm:prSet presAssocID="{E5801E96-B6EC-42DF-ADE7-908A290A4A9E}" presName="parTx" presStyleLbl="alignNode1" presStyleIdx="1" presStyleCnt="3">
        <dgm:presLayoutVars>
          <dgm:chMax val="0"/>
          <dgm:chPref val="0"/>
          <dgm:bulletEnabled val="1"/>
        </dgm:presLayoutVars>
      </dgm:prSet>
      <dgm:spPr/>
    </dgm:pt>
    <dgm:pt modelId="{ADE641F8-165A-4D9B-9A41-17C58D5844D7}" type="pres">
      <dgm:prSet presAssocID="{E5801E96-B6EC-42DF-ADE7-908A290A4A9E}" presName="desTx" presStyleLbl="alignAccFollowNode1" presStyleIdx="1" presStyleCnt="3">
        <dgm:presLayoutVars>
          <dgm:bulletEnabled val="1"/>
        </dgm:presLayoutVars>
      </dgm:prSet>
      <dgm:spPr/>
    </dgm:pt>
    <dgm:pt modelId="{6D77C0B9-7394-40C5-A088-946F013E7CE0}" type="pres">
      <dgm:prSet presAssocID="{5E41E4E3-C614-4621-A4E6-462F6EE255FF}" presName="space" presStyleCnt="0"/>
      <dgm:spPr/>
    </dgm:pt>
    <dgm:pt modelId="{60AA8259-6415-40B3-B11D-2E86DFE2DEFC}" type="pres">
      <dgm:prSet presAssocID="{26C044DB-1E2D-41C8-BD3E-345EDBA28EA1}" presName="composite" presStyleCnt="0"/>
      <dgm:spPr/>
    </dgm:pt>
    <dgm:pt modelId="{81CABB6D-0528-469C-80E9-CB80DC9B86A4}" type="pres">
      <dgm:prSet presAssocID="{26C044DB-1E2D-41C8-BD3E-345EDBA28EA1}" presName="parTx" presStyleLbl="alignNode1" presStyleIdx="2" presStyleCnt="3">
        <dgm:presLayoutVars>
          <dgm:chMax val="0"/>
          <dgm:chPref val="0"/>
          <dgm:bulletEnabled val="1"/>
        </dgm:presLayoutVars>
      </dgm:prSet>
      <dgm:spPr/>
    </dgm:pt>
    <dgm:pt modelId="{25CE470E-4DA5-4F13-9001-030119DE0594}" type="pres">
      <dgm:prSet presAssocID="{26C044DB-1E2D-41C8-BD3E-345EDBA28EA1}" presName="desTx" presStyleLbl="alignAccFollowNode1" presStyleIdx="2" presStyleCnt="3">
        <dgm:presLayoutVars>
          <dgm:bulletEnabled val="1"/>
        </dgm:presLayoutVars>
      </dgm:prSet>
      <dgm:spPr/>
    </dgm:pt>
  </dgm:ptLst>
  <dgm:cxnLst>
    <dgm:cxn modelId="{0280E408-D248-458A-902E-ACF3EAA98F39}" srcId="{F1A74C2F-C3E3-4CD1-BC7D-B6C3797E004F}" destId="{E5801E96-B6EC-42DF-ADE7-908A290A4A9E}" srcOrd="1" destOrd="0" parTransId="{6C7E4EE6-E24A-4C10-A7B2-9EAD337A6B50}" sibTransId="{5E41E4E3-C614-4621-A4E6-462F6EE255FF}"/>
    <dgm:cxn modelId="{B4C4FB1E-0C9A-4E8B-9271-5CB030EF025B}" type="presOf" srcId="{E5801E96-B6EC-42DF-ADE7-908A290A4A9E}" destId="{831B0C9F-A75D-4456-9C3B-EFBE8F4851AD}" srcOrd="0" destOrd="0" presId="urn:microsoft.com/office/officeart/2005/8/layout/hList1"/>
    <dgm:cxn modelId="{EF8C2332-529C-4DE9-8513-6C6461EAC01A}" srcId="{E5801E96-B6EC-42DF-ADE7-908A290A4A9E}" destId="{D9958661-C11E-4D86-9211-444CA8EE14A0}" srcOrd="0" destOrd="0" parTransId="{15FAFD3D-B105-4010-80F9-85BBABEA696D}" sibTransId="{4146F2B5-0E21-4F55-9A8B-98C9AF50F310}"/>
    <dgm:cxn modelId="{8467CB3F-309A-4238-8C8F-6A3E4C7E3D88}" srcId="{26C044DB-1E2D-41C8-BD3E-345EDBA28EA1}" destId="{0CC74DAC-3D7C-4CA0-BF8C-F0137924475B}" srcOrd="0" destOrd="0" parTransId="{4D444BE5-44DC-4758-AE0E-81DEAAB4D617}" sibTransId="{DFE627BB-6691-4925-8162-0A5E3E6AA3F6}"/>
    <dgm:cxn modelId="{A089E66B-EEE9-482A-B2DB-01FF0B4E576A}" type="presOf" srcId="{0CC74DAC-3D7C-4CA0-BF8C-F0137924475B}" destId="{25CE470E-4DA5-4F13-9001-030119DE0594}" srcOrd="0" destOrd="0" presId="urn:microsoft.com/office/officeart/2005/8/layout/hList1"/>
    <dgm:cxn modelId="{BF01A26C-3662-49B8-8A01-841012B82F53}" srcId="{F1A74C2F-C3E3-4CD1-BC7D-B6C3797E004F}" destId="{26C044DB-1E2D-41C8-BD3E-345EDBA28EA1}" srcOrd="2" destOrd="0" parTransId="{01BF3213-2C0C-4AA1-A487-910C320CBCE1}" sibTransId="{0806BBE1-8783-47E0-9381-C5359D706DC1}"/>
    <dgm:cxn modelId="{FC502B78-6BEA-4D46-9324-8092CFC21349}" type="presOf" srcId="{D9958661-C11E-4D86-9211-444CA8EE14A0}" destId="{ADE641F8-165A-4D9B-9A41-17C58D5844D7}" srcOrd="0" destOrd="0" presId="urn:microsoft.com/office/officeart/2005/8/layout/hList1"/>
    <dgm:cxn modelId="{7DD9647F-9E40-4859-9E95-E12AA7D108D2}" type="presOf" srcId="{F1A74C2F-C3E3-4CD1-BC7D-B6C3797E004F}" destId="{B95D0C11-3977-4DA6-A8B0-5AA65774F66C}" srcOrd="0" destOrd="0" presId="urn:microsoft.com/office/officeart/2005/8/layout/hList1"/>
    <dgm:cxn modelId="{AEC7C687-52C1-4911-A406-A895787C4C41}" srcId="{E66A3490-C118-41F2-B29F-E9346820470F}" destId="{DE570A8B-FAB6-43D0-9130-0727D69D05A0}" srcOrd="0" destOrd="0" parTransId="{6632F155-3B47-4A7F-94B1-61CA2FFD818E}" sibTransId="{3676039F-585A-4567-AB9D-53392186483B}"/>
    <dgm:cxn modelId="{AC5B6291-6C17-4392-8A14-E19AC21BE091}" type="presOf" srcId="{26C044DB-1E2D-41C8-BD3E-345EDBA28EA1}" destId="{81CABB6D-0528-469C-80E9-CB80DC9B86A4}" srcOrd="0" destOrd="0" presId="urn:microsoft.com/office/officeart/2005/8/layout/hList1"/>
    <dgm:cxn modelId="{65939EC1-1625-4ED5-9372-890E1E2F6BAA}" type="presOf" srcId="{DE570A8B-FAB6-43D0-9130-0727D69D05A0}" destId="{1AC9A4AA-AC92-4D11-8EB6-EA105859E483}" srcOrd="0" destOrd="0" presId="urn:microsoft.com/office/officeart/2005/8/layout/hList1"/>
    <dgm:cxn modelId="{014F6FC4-AACF-414C-A38E-10EC6ECE5DE2}" type="presOf" srcId="{E66A3490-C118-41F2-B29F-E9346820470F}" destId="{5D5DA0CC-5A47-4413-B057-FE5422F74534}" srcOrd="0" destOrd="0" presId="urn:microsoft.com/office/officeart/2005/8/layout/hList1"/>
    <dgm:cxn modelId="{3DD02CD2-F533-4B7B-A96C-5A24C9772DD7}" srcId="{F1A74C2F-C3E3-4CD1-BC7D-B6C3797E004F}" destId="{E66A3490-C118-41F2-B29F-E9346820470F}" srcOrd="0" destOrd="0" parTransId="{F0621266-FC96-4F88-BBB4-380C8B22A91E}" sibTransId="{D72411B0-9F50-4A4A-B5E6-01909AE147F6}"/>
    <dgm:cxn modelId="{E7883BB7-DE9B-457F-A573-07A0AF9CE3B3}" type="presParOf" srcId="{B95D0C11-3977-4DA6-A8B0-5AA65774F66C}" destId="{BAB8A47F-8D3E-4BCC-9D59-A01B66205849}" srcOrd="0" destOrd="0" presId="urn:microsoft.com/office/officeart/2005/8/layout/hList1"/>
    <dgm:cxn modelId="{CD7DBA3C-DB08-4B0F-91A7-4E7BB2FC1481}" type="presParOf" srcId="{BAB8A47F-8D3E-4BCC-9D59-A01B66205849}" destId="{5D5DA0CC-5A47-4413-B057-FE5422F74534}" srcOrd="0" destOrd="0" presId="urn:microsoft.com/office/officeart/2005/8/layout/hList1"/>
    <dgm:cxn modelId="{A974A9FE-599A-48EB-90DC-405CEACD4465}" type="presParOf" srcId="{BAB8A47F-8D3E-4BCC-9D59-A01B66205849}" destId="{1AC9A4AA-AC92-4D11-8EB6-EA105859E483}" srcOrd="1" destOrd="0" presId="urn:microsoft.com/office/officeart/2005/8/layout/hList1"/>
    <dgm:cxn modelId="{BF73C23E-7397-41F7-8AEF-49E3737AEB08}" type="presParOf" srcId="{B95D0C11-3977-4DA6-A8B0-5AA65774F66C}" destId="{F04D9E37-0117-422C-B296-EE25ACCFD0C2}" srcOrd="1" destOrd="0" presId="urn:microsoft.com/office/officeart/2005/8/layout/hList1"/>
    <dgm:cxn modelId="{1CADFE28-0860-4F83-A9CF-2DB8D39BB026}" type="presParOf" srcId="{B95D0C11-3977-4DA6-A8B0-5AA65774F66C}" destId="{37BCD1D0-D824-4258-B2C2-4187F323E1C7}" srcOrd="2" destOrd="0" presId="urn:microsoft.com/office/officeart/2005/8/layout/hList1"/>
    <dgm:cxn modelId="{753BFE78-69A1-4A25-A35B-C8B399E728F8}" type="presParOf" srcId="{37BCD1D0-D824-4258-B2C2-4187F323E1C7}" destId="{831B0C9F-A75D-4456-9C3B-EFBE8F4851AD}" srcOrd="0" destOrd="0" presId="urn:microsoft.com/office/officeart/2005/8/layout/hList1"/>
    <dgm:cxn modelId="{75936E3E-B0CB-4742-9CFD-4A7A5F90D466}" type="presParOf" srcId="{37BCD1D0-D824-4258-B2C2-4187F323E1C7}" destId="{ADE641F8-165A-4D9B-9A41-17C58D5844D7}" srcOrd="1" destOrd="0" presId="urn:microsoft.com/office/officeart/2005/8/layout/hList1"/>
    <dgm:cxn modelId="{D8D63BD8-0BDA-4D29-91C4-4B36D625072B}" type="presParOf" srcId="{B95D0C11-3977-4DA6-A8B0-5AA65774F66C}" destId="{6D77C0B9-7394-40C5-A088-946F013E7CE0}" srcOrd="3" destOrd="0" presId="urn:microsoft.com/office/officeart/2005/8/layout/hList1"/>
    <dgm:cxn modelId="{AE074462-BFCF-48FE-9E0D-BF3106BDEB26}" type="presParOf" srcId="{B95D0C11-3977-4DA6-A8B0-5AA65774F66C}" destId="{60AA8259-6415-40B3-B11D-2E86DFE2DEFC}" srcOrd="4" destOrd="0" presId="urn:microsoft.com/office/officeart/2005/8/layout/hList1"/>
    <dgm:cxn modelId="{2337D317-C9E3-4E7F-A8BE-061B3C63A1CA}" type="presParOf" srcId="{60AA8259-6415-40B3-B11D-2E86DFE2DEFC}" destId="{81CABB6D-0528-469C-80E9-CB80DC9B86A4}" srcOrd="0" destOrd="0" presId="urn:microsoft.com/office/officeart/2005/8/layout/hList1"/>
    <dgm:cxn modelId="{8053C744-873D-4D8C-8AE5-438D9E07DED9}" type="presParOf" srcId="{60AA8259-6415-40B3-B11D-2E86DFE2DEFC}" destId="{25CE470E-4DA5-4F13-9001-030119DE0594}"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F1A74C2F-C3E3-4CD1-BC7D-B6C3797E004F}"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E66A3490-C118-41F2-B29F-E9346820470F}">
      <dgm:prSet phldr="0"/>
      <dgm:spPr/>
      <dgm:t>
        <a:bodyPr/>
        <a:lstStyle/>
        <a:p>
          <a:pPr rtl="0"/>
          <a:r>
            <a:rPr lang="en-US" b="1" dirty="0">
              <a:latin typeface="Calibri"/>
              <a:cs typeface="Calibri"/>
            </a:rPr>
            <a:t>Persons with Justice Involvement</a:t>
          </a:r>
        </a:p>
      </dgm:t>
    </dgm:pt>
    <dgm:pt modelId="{F0621266-FC96-4F88-BBB4-380C8B22A91E}" type="parTrans" cxnId="{3DD02CD2-F533-4B7B-A96C-5A24C9772DD7}">
      <dgm:prSet/>
      <dgm:spPr/>
      <dgm:t>
        <a:bodyPr/>
        <a:lstStyle/>
        <a:p>
          <a:endParaRPr lang="en-US"/>
        </a:p>
      </dgm:t>
    </dgm:pt>
    <dgm:pt modelId="{D72411B0-9F50-4A4A-B5E6-01909AE147F6}" type="sibTrans" cxnId="{3DD02CD2-F533-4B7B-A96C-5A24C9772DD7}">
      <dgm:prSet/>
      <dgm:spPr/>
      <dgm:t>
        <a:bodyPr/>
        <a:lstStyle/>
        <a:p>
          <a:endParaRPr lang="en-US"/>
        </a:p>
      </dgm:t>
    </dgm:pt>
    <dgm:pt modelId="{BB8D0D7B-1ECB-4845-A881-1C6CBEF2860C}">
      <dgm:prSet phldr="0"/>
      <dgm:spPr/>
      <dgm:t>
        <a:bodyPr/>
        <a:lstStyle/>
        <a:p>
          <a:pPr rtl="0"/>
          <a:r>
            <a:rPr lang="en-US" b="1" dirty="0"/>
            <a:t>Employment helps people with justice involvement gain economic stability after release and reduces the likelihood that they return to incarceration, promoting greater public safety to the benefit of everyone.</a:t>
          </a:r>
          <a:endParaRPr lang="en-US" b="1" dirty="0">
            <a:latin typeface="Calibri Light" panose="020F0302020204030204"/>
          </a:endParaRPr>
        </a:p>
      </dgm:t>
    </dgm:pt>
    <dgm:pt modelId="{772A2B3D-B25C-46AA-B987-AF69109E42E4}" type="parTrans" cxnId="{AD1C5EBC-0855-4B20-BB49-222EC01200A5}">
      <dgm:prSet/>
      <dgm:spPr/>
    </dgm:pt>
    <dgm:pt modelId="{77C6AC8A-3BB6-42D4-ACBF-1CF75F3A657A}" type="sibTrans" cxnId="{AD1C5EBC-0855-4B20-BB49-222EC01200A5}">
      <dgm:prSet/>
      <dgm:spPr/>
    </dgm:pt>
    <dgm:pt modelId="{94B07BC8-87B0-4BE1-9BC4-F7A01BC20666}">
      <dgm:prSet phldr="0"/>
      <dgm:spPr/>
      <dgm:t>
        <a:bodyPr/>
        <a:lstStyle/>
        <a:p>
          <a:pPr rtl="0"/>
          <a:r>
            <a:rPr lang="en-US" b="1" dirty="0">
              <a:latin typeface="Calibri"/>
              <a:cs typeface="Calibri"/>
            </a:rPr>
            <a:t>Opportunity Youth</a:t>
          </a:r>
        </a:p>
      </dgm:t>
    </dgm:pt>
    <dgm:pt modelId="{8118A463-FF14-4153-A31C-E011435A675D}" type="parTrans" cxnId="{5DE623F8-6792-4EE9-977D-E97BCFC2BEF3}">
      <dgm:prSet/>
      <dgm:spPr/>
    </dgm:pt>
    <dgm:pt modelId="{811666A3-B4BE-4249-8500-057C3B529795}" type="sibTrans" cxnId="{5DE623F8-6792-4EE9-977D-E97BCFC2BEF3}">
      <dgm:prSet/>
      <dgm:spPr/>
    </dgm:pt>
    <dgm:pt modelId="{12C334FD-0DEA-4C94-8DD4-7D06D70FC705}">
      <dgm:prSet phldr="0"/>
      <dgm:spPr/>
      <dgm:t>
        <a:bodyPr/>
        <a:lstStyle/>
        <a:p>
          <a:pPr rtl="0"/>
          <a:r>
            <a:rPr lang="en-US" b="1" dirty="0"/>
            <a:t>“</a:t>
          </a:r>
          <a:r>
            <a:rPr lang="en-US" b="1" dirty="0">
              <a:latin typeface="Calibri"/>
              <a:cs typeface="Calibri"/>
            </a:rPr>
            <a:t>Disconnected</a:t>
          </a:r>
          <a:r>
            <a:rPr lang="en-US" b="1" dirty="0"/>
            <a:t>” or “at risk” youth, are between the ages of 16 and 24 and are neither in school nor working.</a:t>
          </a:r>
          <a:r>
            <a:rPr lang="en-US" b="1" dirty="0">
              <a:latin typeface="Calibri Light" panose="020F0302020204030204"/>
            </a:rPr>
            <a:t> </a:t>
          </a:r>
          <a:endParaRPr lang="en-US" b="1" dirty="0"/>
        </a:p>
      </dgm:t>
    </dgm:pt>
    <dgm:pt modelId="{240368BB-946B-46F4-9D44-7B1E4B5CFD51}" type="parTrans" cxnId="{CA0AEFE0-2AB8-4618-B588-04C98E5D1035}">
      <dgm:prSet/>
      <dgm:spPr/>
    </dgm:pt>
    <dgm:pt modelId="{2D767D55-23F2-42B6-BD01-18B5C55A22BD}" type="sibTrans" cxnId="{CA0AEFE0-2AB8-4618-B588-04C98E5D1035}">
      <dgm:prSet/>
      <dgm:spPr/>
    </dgm:pt>
    <dgm:pt modelId="{B924B8CB-8F1E-4ACE-B193-B9099CCF523D}">
      <dgm:prSet phldr="0"/>
      <dgm:spPr/>
      <dgm:t>
        <a:bodyPr/>
        <a:lstStyle/>
        <a:p>
          <a:pPr rtl="0"/>
          <a:r>
            <a:rPr lang="en-US" b="1" dirty="0"/>
            <a:t>It is a critical window of opportunity for youth and young adults to gain an education and/or training that would “...provide the foundation for their occupational trajectories during the rest of their adulthood.”</a:t>
          </a:r>
          <a:endParaRPr lang="en-US" b="1" dirty="0">
            <a:latin typeface="Calibri Light" panose="020F0302020204030204"/>
          </a:endParaRPr>
        </a:p>
      </dgm:t>
    </dgm:pt>
    <dgm:pt modelId="{910481E8-8E9A-45B9-B6B8-2FF036DC449B}" type="parTrans" cxnId="{32F4DB93-4A74-4AF0-BC6D-D9E4B74EAE9E}">
      <dgm:prSet/>
      <dgm:spPr/>
    </dgm:pt>
    <dgm:pt modelId="{E843116F-4382-45E4-9D8E-4792359D4844}" type="sibTrans" cxnId="{32F4DB93-4A74-4AF0-BC6D-D9E4B74EAE9E}">
      <dgm:prSet/>
      <dgm:spPr/>
    </dgm:pt>
    <dgm:pt modelId="{1AC03BCF-BE43-4502-B950-F7530BE4AAFF}">
      <dgm:prSet phldr="0"/>
      <dgm:spPr/>
      <dgm:t>
        <a:bodyPr/>
        <a:lstStyle/>
        <a:p>
          <a:pPr rtl="0"/>
          <a:r>
            <a:rPr lang="en-US" b="1" dirty="0">
              <a:latin typeface="Calibri"/>
              <a:cs typeface="Calibri"/>
            </a:rPr>
            <a:t>Persons who are English Language Learners</a:t>
          </a:r>
        </a:p>
      </dgm:t>
    </dgm:pt>
    <dgm:pt modelId="{247D9A78-BC39-41AB-A784-74B57091E568}" type="parTrans" cxnId="{129A8CB4-F443-4B6C-BB82-9D3EC17CEB70}">
      <dgm:prSet/>
      <dgm:spPr/>
    </dgm:pt>
    <dgm:pt modelId="{488EB3DC-FD13-4ED3-BF42-DBF2B42523D7}" type="sibTrans" cxnId="{129A8CB4-F443-4B6C-BB82-9D3EC17CEB70}">
      <dgm:prSet/>
      <dgm:spPr/>
    </dgm:pt>
    <dgm:pt modelId="{F04BB068-1259-4A96-9F76-42D7E1D07C2D}">
      <dgm:prSet phldr="0"/>
      <dgm:spPr/>
      <dgm:t>
        <a:bodyPr/>
        <a:lstStyle/>
        <a:p>
          <a:pPr rtl="0"/>
          <a:r>
            <a:rPr lang="en-US" b="1" dirty="0">
              <a:latin typeface="Calibri"/>
              <a:cs typeface="Calibri"/>
            </a:rPr>
            <a:t>Adults</a:t>
          </a:r>
          <a:r>
            <a:rPr lang="en-US" b="1" dirty="0">
              <a:latin typeface="Calibri Light" panose="020F0302020204030204"/>
            </a:rPr>
            <a:t> </a:t>
          </a:r>
          <a:r>
            <a:rPr lang="en-US" b="1" dirty="0"/>
            <a:t>or out-of-school youths “who have limited ability in speaking, reading, writing, or comprehending the English language”</a:t>
          </a:r>
          <a:r>
            <a:rPr lang="en-US" b="1" dirty="0">
              <a:latin typeface="Calibri Light" panose="020F0302020204030204"/>
            </a:rPr>
            <a:t> </a:t>
          </a:r>
        </a:p>
      </dgm:t>
    </dgm:pt>
    <dgm:pt modelId="{F33CEFAF-3F68-43EB-AB0D-EF90716E6063}" type="parTrans" cxnId="{817A8FE3-95D2-43D6-BE3F-193F7D32BFD4}">
      <dgm:prSet/>
      <dgm:spPr/>
    </dgm:pt>
    <dgm:pt modelId="{54795689-05C7-46C8-8051-8ACB4045B1F3}" type="sibTrans" cxnId="{817A8FE3-95D2-43D6-BE3F-193F7D32BFD4}">
      <dgm:prSet/>
      <dgm:spPr/>
    </dgm:pt>
    <dgm:pt modelId="{0835C4CC-21AD-49D5-856E-2142C11F2908}">
      <dgm:prSet phldr="0"/>
      <dgm:spPr/>
      <dgm:t>
        <a:bodyPr/>
        <a:lstStyle/>
        <a:p>
          <a:pPr rtl="0"/>
          <a:r>
            <a:rPr lang="en-US" b="1" dirty="0">
              <a:latin typeface="Calibri"/>
              <a:cs typeface="Calibri"/>
            </a:rPr>
            <a:t>People who are Refugees and those who are are granted Asylum</a:t>
          </a:r>
        </a:p>
      </dgm:t>
    </dgm:pt>
    <dgm:pt modelId="{320CA3BA-2A09-4D69-87C0-4F4A3D89D96E}" type="parTrans" cxnId="{078A7723-4C00-42E6-9594-F5A0511DAC15}">
      <dgm:prSet/>
      <dgm:spPr/>
    </dgm:pt>
    <dgm:pt modelId="{3A81A9E2-2931-4326-8CBE-1CCC0E50E905}" type="sibTrans" cxnId="{078A7723-4C00-42E6-9594-F5A0511DAC15}">
      <dgm:prSet/>
      <dgm:spPr/>
    </dgm:pt>
    <dgm:pt modelId="{330640FD-5A44-4914-8B3F-4CCB96FF5222}">
      <dgm:prSet phldr="0"/>
      <dgm:spPr/>
      <dgm:t>
        <a:bodyPr/>
        <a:lstStyle/>
        <a:p>
          <a:pPr rtl="0"/>
          <a:r>
            <a:rPr lang="en-US" b="1" dirty="0"/>
            <a:t>Through two programs, the U.S. often provides refuge to persons who have been persecuted or who have well-founded fears of persecution</a:t>
          </a:r>
          <a:r>
            <a:rPr lang="en-US" b="1" dirty="0">
              <a:latin typeface="Calibri Light" panose="020F0302020204030204"/>
            </a:rPr>
            <a:t> </a:t>
          </a:r>
          <a:r>
            <a:rPr lang="en-US" b="1" dirty="0">
              <a:latin typeface="Calibri"/>
              <a:cs typeface="Calibri"/>
            </a:rPr>
            <a:t>from where they initially lived.</a:t>
          </a:r>
        </a:p>
      </dgm:t>
    </dgm:pt>
    <dgm:pt modelId="{94294EB0-EBC1-4B66-806B-8208F32A2772}" type="parTrans" cxnId="{E82249D4-41F8-4734-933B-0BFCB769EA5C}">
      <dgm:prSet/>
      <dgm:spPr/>
    </dgm:pt>
    <dgm:pt modelId="{5793FF62-E3BC-476B-9F15-B9F93DFB9C7B}" type="sibTrans" cxnId="{E82249D4-41F8-4734-933B-0BFCB769EA5C}">
      <dgm:prSet/>
      <dgm:spPr/>
    </dgm:pt>
    <dgm:pt modelId="{B95D0C11-3977-4DA6-A8B0-5AA65774F66C}" type="pres">
      <dgm:prSet presAssocID="{F1A74C2F-C3E3-4CD1-BC7D-B6C3797E004F}" presName="Name0" presStyleCnt="0">
        <dgm:presLayoutVars>
          <dgm:dir/>
          <dgm:animLvl val="lvl"/>
          <dgm:resizeHandles val="exact"/>
        </dgm:presLayoutVars>
      </dgm:prSet>
      <dgm:spPr/>
    </dgm:pt>
    <dgm:pt modelId="{D6897CAE-48B7-40B2-A1EE-1960E2DE180A}" type="pres">
      <dgm:prSet presAssocID="{E66A3490-C118-41F2-B29F-E9346820470F}" presName="composite" presStyleCnt="0"/>
      <dgm:spPr/>
    </dgm:pt>
    <dgm:pt modelId="{BAD370F8-82A6-43BB-9135-958E543563A2}" type="pres">
      <dgm:prSet presAssocID="{E66A3490-C118-41F2-B29F-E9346820470F}" presName="parTx" presStyleLbl="alignNode1" presStyleIdx="0" presStyleCnt="4">
        <dgm:presLayoutVars>
          <dgm:chMax val="0"/>
          <dgm:chPref val="0"/>
          <dgm:bulletEnabled val="1"/>
        </dgm:presLayoutVars>
      </dgm:prSet>
      <dgm:spPr/>
    </dgm:pt>
    <dgm:pt modelId="{8CDD3B33-31E0-4BDA-8089-86F4E42490B3}" type="pres">
      <dgm:prSet presAssocID="{E66A3490-C118-41F2-B29F-E9346820470F}" presName="desTx" presStyleLbl="alignAccFollowNode1" presStyleIdx="0" presStyleCnt="4">
        <dgm:presLayoutVars>
          <dgm:bulletEnabled val="1"/>
        </dgm:presLayoutVars>
      </dgm:prSet>
      <dgm:spPr/>
    </dgm:pt>
    <dgm:pt modelId="{790E2D1A-80AE-4C29-B70E-CAFC5BD73F7F}" type="pres">
      <dgm:prSet presAssocID="{D72411B0-9F50-4A4A-B5E6-01909AE147F6}" presName="space" presStyleCnt="0"/>
      <dgm:spPr/>
    </dgm:pt>
    <dgm:pt modelId="{9DE203D1-D8D9-4F86-8A1E-3780FC538152}" type="pres">
      <dgm:prSet presAssocID="{94B07BC8-87B0-4BE1-9BC4-F7A01BC20666}" presName="composite" presStyleCnt="0"/>
      <dgm:spPr/>
    </dgm:pt>
    <dgm:pt modelId="{8D1D6BD6-FEB4-429D-8B09-CECD9B5E22FE}" type="pres">
      <dgm:prSet presAssocID="{94B07BC8-87B0-4BE1-9BC4-F7A01BC20666}" presName="parTx" presStyleLbl="alignNode1" presStyleIdx="1" presStyleCnt="4">
        <dgm:presLayoutVars>
          <dgm:chMax val="0"/>
          <dgm:chPref val="0"/>
          <dgm:bulletEnabled val="1"/>
        </dgm:presLayoutVars>
      </dgm:prSet>
      <dgm:spPr/>
    </dgm:pt>
    <dgm:pt modelId="{A57AD62E-DA45-4D32-A884-DBEA24C44CF0}" type="pres">
      <dgm:prSet presAssocID="{94B07BC8-87B0-4BE1-9BC4-F7A01BC20666}" presName="desTx" presStyleLbl="alignAccFollowNode1" presStyleIdx="1" presStyleCnt="4">
        <dgm:presLayoutVars>
          <dgm:bulletEnabled val="1"/>
        </dgm:presLayoutVars>
      </dgm:prSet>
      <dgm:spPr/>
    </dgm:pt>
    <dgm:pt modelId="{4E99E480-A218-4ADE-B6FB-995B7B487743}" type="pres">
      <dgm:prSet presAssocID="{811666A3-B4BE-4249-8500-057C3B529795}" presName="space" presStyleCnt="0"/>
      <dgm:spPr/>
    </dgm:pt>
    <dgm:pt modelId="{32F99C1B-56B1-4395-A035-A5445350FF25}" type="pres">
      <dgm:prSet presAssocID="{1AC03BCF-BE43-4502-B950-F7530BE4AAFF}" presName="composite" presStyleCnt="0"/>
      <dgm:spPr/>
    </dgm:pt>
    <dgm:pt modelId="{60138885-A0CD-48FF-B20D-A074C50D403C}" type="pres">
      <dgm:prSet presAssocID="{1AC03BCF-BE43-4502-B950-F7530BE4AAFF}" presName="parTx" presStyleLbl="alignNode1" presStyleIdx="2" presStyleCnt="4">
        <dgm:presLayoutVars>
          <dgm:chMax val="0"/>
          <dgm:chPref val="0"/>
          <dgm:bulletEnabled val="1"/>
        </dgm:presLayoutVars>
      </dgm:prSet>
      <dgm:spPr/>
    </dgm:pt>
    <dgm:pt modelId="{0B6691E6-15CA-4814-8E9D-DABC72B43DB1}" type="pres">
      <dgm:prSet presAssocID="{1AC03BCF-BE43-4502-B950-F7530BE4AAFF}" presName="desTx" presStyleLbl="alignAccFollowNode1" presStyleIdx="2" presStyleCnt="4">
        <dgm:presLayoutVars>
          <dgm:bulletEnabled val="1"/>
        </dgm:presLayoutVars>
      </dgm:prSet>
      <dgm:spPr/>
    </dgm:pt>
    <dgm:pt modelId="{1747F587-2A0B-49B8-90EA-55C9FFA59970}" type="pres">
      <dgm:prSet presAssocID="{488EB3DC-FD13-4ED3-BF42-DBF2B42523D7}" presName="space" presStyleCnt="0"/>
      <dgm:spPr/>
    </dgm:pt>
    <dgm:pt modelId="{70991238-BBF0-4B6B-9773-A97E82E038D4}" type="pres">
      <dgm:prSet presAssocID="{0835C4CC-21AD-49D5-856E-2142C11F2908}" presName="composite" presStyleCnt="0"/>
      <dgm:spPr/>
    </dgm:pt>
    <dgm:pt modelId="{56FEB876-B445-4AD2-A397-DB0349D59CBF}" type="pres">
      <dgm:prSet presAssocID="{0835C4CC-21AD-49D5-856E-2142C11F2908}" presName="parTx" presStyleLbl="alignNode1" presStyleIdx="3" presStyleCnt="4">
        <dgm:presLayoutVars>
          <dgm:chMax val="0"/>
          <dgm:chPref val="0"/>
          <dgm:bulletEnabled val="1"/>
        </dgm:presLayoutVars>
      </dgm:prSet>
      <dgm:spPr/>
    </dgm:pt>
    <dgm:pt modelId="{D3660F53-BA2D-475B-8BBD-7EB4F7EF5070}" type="pres">
      <dgm:prSet presAssocID="{0835C4CC-21AD-49D5-856E-2142C11F2908}" presName="desTx" presStyleLbl="alignAccFollowNode1" presStyleIdx="3" presStyleCnt="4">
        <dgm:presLayoutVars>
          <dgm:bulletEnabled val="1"/>
        </dgm:presLayoutVars>
      </dgm:prSet>
      <dgm:spPr/>
    </dgm:pt>
  </dgm:ptLst>
  <dgm:cxnLst>
    <dgm:cxn modelId="{305BD710-F8F3-4864-A4CE-B8C595373269}" type="presOf" srcId="{12C334FD-0DEA-4C94-8DD4-7D06D70FC705}" destId="{A57AD62E-DA45-4D32-A884-DBEA24C44CF0}" srcOrd="0" destOrd="0" presId="urn:microsoft.com/office/officeart/2005/8/layout/hList1"/>
    <dgm:cxn modelId="{34E3D31C-1D07-4A81-8295-764880606A35}" type="presOf" srcId="{E66A3490-C118-41F2-B29F-E9346820470F}" destId="{BAD370F8-82A6-43BB-9135-958E543563A2}" srcOrd="0" destOrd="0" presId="urn:microsoft.com/office/officeart/2005/8/layout/hList1"/>
    <dgm:cxn modelId="{078A7723-4C00-42E6-9594-F5A0511DAC15}" srcId="{F1A74C2F-C3E3-4CD1-BC7D-B6C3797E004F}" destId="{0835C4CC-21AD-49D5-856E-2142C11F2908}" srcOrd="3" destOrd="0" parTransId="{320CA3BA-2A09-4D69-87C0-4F4A3D89D96E}" sibTransId="{3A81A9E2-2931-4326-8CBE-1CCC0E50E905}"/>
    <dgm:cxn modelId="{026EEE67-2DD3-4E1B-A2F4-9A0FF86123E4}" type="presOf" srcId="{0835C4CC-21AD-49D5-856E-2142C11F2908}" destId="{56FEB876-B445-4AD2-A397-DB0349D59CBF}" srcOrd="0" destOrd="0" presId="urn:microsoft.com/office/officeart/2005/8/layout/hList1"/>
    <dgm:cxn modelId="{7DD9647F-9E40-4859-9E95-E12AA7D108D2}" type="presOf" srcId="{F1A74C2F-C3E3-4CD1-BC7D-B6C3797E004F}" destId="{B95D0C11-3977-4DA6-A8B0-5AA65774F66C}" srcOrd="0" destOrd="0" presId="urn:microsoft.com/office/officeart/2005/8/layout/hList1"/>
    <dgm:cxn modelId="{32F4DB93-4A74-4AF0-BC6D-D9E4B74EAE9E}" srcId="{94B07BC8-87B0-4BE1-9BC4-F7A01BC20666}" destId="{B924B8CB-8F1E-4ACE-B193-B9099CCF523D}" srcOrd="1" destOrd="0" parTransId="{910481E8-8E9A-45B9-B6B8-2FF036DC449B}" sibTransId="{E843116F-4382-45E4-9D8E-4792359D4844}"/>
    <dgm:cxn modelId="{D7B49F9D-C75D-4D81-8463-D4C6C61A03AF}" type="presOf" srcId="{94B07BC8-87B0-4BE1-9BC4-F7A01BC20666}" destId="{8D1D6BD6-FEB4-429D-8B09-CECD9B5E22FE}" srcOrd="0" destOrd="0" presId="urn:microsoft.com/office/officeart/2005/8/layout/hList1"/>
    <dgm:cxn modelId="{6F3637A6-62E6-488E-9829-D9AFE606D42F}" type="presOf" srcId="{330640FD-5A44-4914-8B3F-4CCB96FF5222}" destId="{D3660F53-BA2D-475B-8BBD-7EB4F7EF5070}" srcOrd="0" destOrd="0" presId="urn:microsoft.com/office/officeart/2005/8/layout/hList1"/>
    <dgm:cxn modelId="{080848B4-884C-45C3-8AEE-72BA5FAD57D5}" type="presOf" srcId="{B924B8CB-8F1E-4ACE-B193-B9099CCF523D}" destId="{A57AD62E-DA45-4D32-A884-DBEA24C44CF0}" srcOrd="0" destOrd="1" presId="urn:microsoft.com/office/officeart/2005/8/layout/hList1"/>
    <dgm:cxn modelId="{129A8CB4-F443-4B6C-BB82-9D3EC17CEB70}" srcId="{F1A74C2F-C3E3-4CD1-BC7D-B6C3797E004F}" destId="{1AC03BCF-BE43-4502-B950-F7530BE4AAFF}" srcOrd="2" destOrd="0" parTransId="{247D9A78-BC39-41AB-A784-74B57091E568}" sibTransId="{488EB3DC-FD13-4ED3-BF42-DBF2B42523D7}"/>
    <dgm:cxn modelId="{AD1C5EBC-0855-4B20-BB49-222EC01200A5}" srcId="{E66A3490-C118-41F2-B29F-E9346820470F}" destId="{BB8D0D7B-1ECB-4845-A881-1C6CBEF2860C}" srcOrd="0" destOrd="0" parTransId="{772A2B3D-B25C-46AA-B987-AF69109E42E4}" sibTransId="{77C6AC8A-3BB6-42D4-ACBF-1CF75F3A657A}"/>
    <dgm:cxn modelId="{1B7E15D2-662A-43BB-A70E-E6D1D5DC3A2C}" type="presOf" srcId="{1AC03BCF-BE43-4502-B950-F7530BE4AAFF}" destId="{60138885-A0CD-48FF-B20D-A074C50D403C}" srcOrd="0" destOrd="0" presId="urn:microsoft.com/office/officeart/2005/8/layout/hList1"/>
    <dgm:cxn modelId="{3DD02CD2-F533-4B7B-A96C-5A24C9772DD7}" srcId="{F1A74C2F-C3E3-4CD1-BC7D-B6C3797E004F}" destId="{E66A3490-C118-41F2-B29F-E9346820470F}" srcOrd="0" destOrd="0" parTransId="{F0621266-FC96-4F88-BBB4-380C8B22A91E}" sibTransId="{D72411B0-9F50-4A4A-B5E6-01909AE147F6}"/>
    <dgm:cxn modelId="{E82249D4-41F8-4734-933B-0BFCB769EA5C}" srcId="{0835C4CC-21AD-49D5-856E-2142C11F2908}" destId="{330640FD-5A44-4914-8B3F-4CCB96FF5222}" srcOrd="0" destOrd="0" parTransId="{94294EB0-EBC1-4B66-806B-8208F32A2772}" sibTransId="{5793FF62-E3BC-476B-9F15-B9F93DFB9C7B}"/>
    <dgm:cxn modelId="{CA0AEFE0-2AB8-4618-B588-04C98E5D1035}" srcId="{94B07BC8-87B0-4BE1-9BC4-F7A01BC20666}" destId="{12C334FD-0DEA-4C94-8DD4-7D06D70FC705}" srcOrd="0" destOrd="0" parTransId="{240368BB-946B-46F4-9D44-7B1E4B5CFD51}" sibTransId="{2D767D55-23F2-42B6-BD01-18B5C55A22BD}"/>
    <dgm:cxn modelId="{817A8FE3-95D2-43D6-BE3F-193F7D32BFD4}" srcId="{1AC03BCF-BE43-4502-B950-F7530BE4AAFF}" destId="{F04BB068-1259-4A96-9F76-42D7E1D07C2D}" srcOrd="0" destOrd="0" parTransId="{F33CEFAF-3F68-43EB-AB0D-EF90716E6063}" sibTransId="{54795689-05C7-46C8-8051-8ACB4045B1F3}"/>
    <dgm:cxn modelId="{FFE48EE5-75C5-43C7-A8D1-CFD915771399}" type="presOf" srcId="{F04BB068-1259-4A96-9F76-42D7E1D07C2D}" destId="{0B6691E6-15CA-4814-8E9D-DABC72B43DB1}" srcOrd="0" destOrd="0" presId="urn:microsoft.com/office/officeart/2005/8/layout/hList1"/>
    <dgm:cxn modelId="{13D12CF2-CBFD-49C7-9631-C4BCDFAA389E}" type="presOf" srcId="{BB8D0D7B-1ECB-4845-A881-1C6CBEF2860C}" destId="{8CDD3B33-31E0-4BDA-8089-86F4E42490B3}" srcOrd="0" destOrd="0" presId="urn:microsoft.com/office/officeart/2005/8/layout/hList1"/>
    <dgm:cxn modelId="{5DE623F8-6792-4EE9-977D-E97BCFC2BEF3}" srcId="{F1A74C2F-C3E3-4CD1-BC7D-B6C3797E004F}" destId="{94B07BC8-87B0-4BE1-9BC4-F7A01BC20666}" srcOrd="1" destOrd="0" parTransId="{8118A463-FF14-4153-A31C-E011435A675D}" sibTransId="{811666A3-B4BE-4249-8500-057C3B529795}"/>
    <dgm:cxn modelId="{30442FFD-27AE-4986-8BCB-82DD67CF2B7D}" type="presParOf" srcId="{B95D0C11-3977-4DA6-A8B0-5AA65774F66C}" destId="{D6897CAE-48B7-40B2-A1EE-1960E2DE180A}" srcOrd="0" destOrd="0" presId="urn:microsoft.com/office/officeart/2005/8/layout/hList1"/>
    <dgm:cxn modelId="{26ABD488-7670-4C1F-9359-5DE70CE38196}" type="presParOf" srcId="{D6897CAE-48B7-40B2-A1EE-1960E2DE180A}" destId="{BAD370F8-82A6-43BB-9135-958E543563A2}" srcOrd="0" destOrd="0" presId="urn:microsoft.com/office/officeart/2005/8/layout/hList1"/>
    <dgm:cxn modelId="{41E59409-E3D3-4086-9EE2-494265C097E4}" type="presParOf" srcId="{D6897CAE-48B7-40B2-A1EE-1960E2DE180A}" destId="{8CDD3B33-31E0-4BDA-8089-86F4E42490B3}" srcOrd="1" destOrd="0" presId="urn:microsoft.com/office/officeart/2005/8/layout/hList1"/>
    <dgm:cxn modelId="{0365BFFE-C8A7-414B-AA7A-B29B75AD9B38}" type="presParOf" srcId="{B95D0C11-3977-4DA6-A8B0-5AA65774F66C}" destId="{790E2D1A-80AE-4C29-B70E-CAFC5BD73F7F}" srcOrd="1" destOrd="0" presId="urn:microsoft.com/office/officeart/2005/8/layout/hList1"/>
    <dgm:cxn modelId="{77E3F7B8-E20B-496E-9327-F7F9F15A4AD3}" type="presParOf" srcId="{B95D0C11-3977-4DA6-A8B0-5AA65774F66C}" destId="{9DE203D1-D8D9-4F86-8A1E-3780FC538152}" srcOrd="2" destOrd="0" presId="urn:microsoft.com/office/officeart/2005/8/layout/hList1"/>
    <dgm:cxn modelId="{0A13CF5F-6B57-4F9F-B730-9260DE3D1127}" type="presParOf" srcId="{9DE203D1-D8D9-4F86-8A1E-3780FC538152}" destId="{8D1D6BD6-FEB4-429D-8B09-CECD9B5E22FE}" srcOrd="0" destOrd="0" presId="urn:microsoft.com/office/officeart/2005/8/layout/hList1"/>
    <dgm:cxn modelId="{DA0E51A6-EE6B-4EF0-AFB7-072E189B500F}" type="presParOf" srcId="{9DE203D1-D8D9-4F86-8A1E-3780FC538152}" destId="{A57AD62E-DA45-4D32-A884-DBEA24C44CF0}" srcOrd="1" destOrd="0" presId="urn:microsoft.com/office/officeart/2005/8/layout/hList1"/>
    <dgm:cxn modelId="{B0AD6A92-EC6B-4AB2-8ECF-7D742201F521}" type="presParOf" srcId="{B95D0C11-3977-4DA6-A8B0-5AA65774F66C}" destId="{4E99E480-A218-4ADE-B6FB-995B7B487743}" srcOrd="3" destOrd="0" presId="urn:microsoft.com/office/officeart/2005/8/layout/hList1"/>
    <dgm:cxn modelId="{C4197D31-8349-48AE-B63C-40DFEF9E03FF}" type="presParOf" srcId="{B95D0C11-3977-4DA6-A8B0-5AA65774F66C}" destId="{32F99C1B-56B1-4395-A035-A5445350FF25}" srcOrd="4" destOrd="0" presId="urn:microsoft.com/office/officeart/2005/8/layout/hList1"/>
    <dgm:cxn modelId="{F2B905E9-9676-4DB4-98F9-4A0DD4D30997}" type="presParOf" srcId="{32F99C1B-56B1-4395-A035-A5445350FF25}" destId="{60138885-A0CD-48FF-B20D-A074C50D403C}" srcOrd="0" destOrd="0" presId="urn:microsoft.com/office/officeart/2005/8/layout/hList1"/>
    <dgm:cxn modelId="{E3D54EDE-5CDB-4F09-995F-E5B63EC296CF}" type="presParOf" srcId="{32F99C1B-56B1-4395-A035-A5445350FF25}" destId="{0B6691E6-15CA-4814-8E9D-DABC72B43DB1}" srcOrd="1" destOrd="0" presId="urn:microsoft.com/office/officeart/2005/8/layout/hList1"/>
    <dgm:cxn modelId="{E0DFB3CC-C9DF-4F6D-8D2E-B7A5EA7CF146}" type="presParOf" srcId="{B95D0C11-3977-4DA6-A8B0-5AA65774F66C}" destId="{1747F587-2A0B-49B8-90EA-55C9FFA59970}" srcOrd="5" destOrd="0" presId="urn:microsoft.com/office/officeart/2005/8/layout/hList1"/>
    <dgm:cxn modelId="{139CD7CA-9F36-4458-9043-D865E5F8DD53}" type="presParOf" srcId="{B95D0C11-3977-4DA6-A8B0-5AA65774F66C}" destId="{70991238-BBF0-4B6B-9773-A97E82E038D4}" srcOrd="6" destOrd="0" presId="urn:microsoft.com/office/officeart/2005/8/layout/hList1"/>
    <dgm:cxn modelId="{078FE63A-0154-4761-833B-8EF6CB290532}" type="presParOf" srcId="{70991238-BBF0-4B6B-9773-A97E82E038D4}" destId="{56FEB876-B445-4AD2-A397-DB0349D59CBF}" srcOrd="0" destOrd="0" presId="urn:microsoft.com/office/officeart/2005/8/layout/hList1"/>
    <dgm:cxn modelId="{01BDA9BD-3A79-4D5B-BA8D-A1CF8118F485}" type="presParOf" srcId="{70991238-BBF0-4B6B-9773-A97E82E038D4}" destId="{D3660F53-BA2D-475B-8BBD-7EB4F7EF5070}"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2D408387-1A9D-4EA9-9301-88822392828C}" type="doc">
      <dgm:prSet loTypeId="urn:microsoft.com/office/officeart/2005/8/layout/hChevron3" loCatId="process" qsTypeId="urn:microsoft.com/office/officeart/2005/8/quickstyle/simple1" qsCatId="simple" csTypeId="urn:microsoft.com/office/officeart/2005/8/colors/accent1_2" csCatId="accent1" phldr="1"/>
      <dgm:spPr/>
    </dgm:pt>
    <dgm:pt modelId="{2342B34D-04FF-41DA-B8B6-A9F7DF46C68E}">
      <dgm:prSet phldrT="[Text]" phldr="0"/>
      <dgm:spPr/>
      <dgm:t>
        <a:bodyPr/>
        <a:lstStyle/>
        <a:p>
          <a:r>
            <a:rPr lang="en-US" b="1"/>
            <a:t>Millennials, Gen Y, </a:t>
          </a:r>
          <a:r>
            <a:rPr lang="en-US" b="1" err="1"/>
            <a:t>Nexters</a:t>
          </a:r>
          <a:r>
            <a:rPr lang="en-US" b="1"/>
            <a:t>, or Echo Boomers (born 1981–2000)</a:t>
          </a:r>
          <a:endParaRPr lang="en-US"/>
        </a:p>
      </dgm:t>
    </dgm:pt>
    <dgm:pt modelId="{8EA05D6C-24CB-45E0-B0A0-924B67CD1DEB}" type="parTrans" cxnId="{D04A3158-1F79-4C86-95B3-A72569B4001B}">
      <dgm:prSet/>
      <dgm:spPr/>
    </dgm:pt>
    <dgm:pt modelId="{45D3A80A-815E-4BB7-8952-5C9EDF941601}" type="sibTrans" cxnId="{D04A3158-1F79-4C86-95B3-A72569B4001B}">
      <dgm:prSet/>
      <dgm:spPr/>
    </dgm:pt>
    <dgm:pt modelId="{C4E124DB-BC6D-4A86-AFFA-C2A8FD729D71}">
      <dgm:prSet phldr="0"/>
      <dgm:spPr/>
      <dgm:t>
        <a:bodyPr/>
        <a:lstStyle/>
        <a:p>
          <a:pPr rtl="0"/>
          <a:r>
            <a:rPr lang="en-US" b="1"/>
            <a:t>Veterans or “The Greatest Generation” (born 1925–1945)</a:t>
          </a:r>
          <a:endParaRPr lang="en-US"/>
        </a:p>
      </dgm:t>
    </dgm:pt>
    <dgm:pt modelId="{661F631A-DA9B-4D17-8CBE-C07A1C60C9AF}" type="parTrans" cxnId="{73C04EE4-7B49-4563-9E80-39B4228BFD89}">
      <dgm:prSet/>
      <dgm:spPr/>
    </dgm:pt>
    <dgm:pt modelId="{E3C52093-6EA4-40D3-B59C-628208AFD788}" type="sibTrans" cxnId="{73C04EE4-7B49-4563-9E80-39B4228BFD89}">
      <dgm:prSet/>
      <dgm:spPr/>
    </dgm:pt>
    <dgm:pt modelId="{39CC03E5-C3DC-4479-8A30-CAE6E569D87B}">
      <dgm:prSet phldr="0"/>
      <dgm:spPr/>
      <dgm:t>
        <a:bodyPr/>
        <a:lstStyle/>
        <a:p>
          <a:r>
            <a:rPr lang="en-US" b="1"/>
            <a:t>Baby Boomers (Boomers) (born 1946–1964)</a:t>
          </a:r>
          <a:endParaRPr lang="en-US"/>
        </a:p>
      </dgm:t>
    </dgm:pt>
    <dgm:pt modelId="{EE6976A9-E218-4E22-8732-267B85F378D4}" type="parTrans" cxnId="{73FFC399-1589-4D4E-B7D3-E29B86A6EFA3}">
      <dgm:prSet/>
      <dgm:spPr/>
    </dgm:pt>
    <dgm:pt modelId="{8D9F5B89-A562-4121-9166-DB60D11ABCDD}" type="sibTrans" cxnId="{73FFC399-1589-4D4E-B7D3-E29B86A6EFA3}">
      <dgm:prSet/>
      <dgm:spPr/>
    </dgm:pt>
    <dgm:pt modelId="{2CD925D6-3613-4AA8-A219-AE1D797AB1B2}">
      <dgm:prSet phldr="0"/>
      <dgm:spPr/>
      <dgm:t>
        <a:bodyPr/>
        <a:lstStyle/>
        <a:p>
          <a:r>
            <a:rPr lang="en-US" b="1"/>
            <a:t>Generation X (Xers) (born 1965–1980)</a:t>
          </a:r>
          <a:endParaRPr lang="en-US"/>
        </a:p>
      </dgm:t>
    </dgm:pt>
    <dgm:pt modelId="{B5DCD62A-CBAC-463C-BA2C-C9103730A7BC}" type="parTrans" cxnId="{842437D3-975E-402D-B32E-1FA9A635A17F}">
      <dgm:prSet/>
      <dgm:spPr/>
    </dgm:pt>
    <dgm:pt modelId="{A3235EC6-5D22-420D-8AE9-1AE511E5CF36}" type="sibTrans" cxnId="{842437D3-975E-402D-B32E-1FA9A635A17F}">
      <dgm:prSet/>
      <dgm:spPr/>
    </dgm:pt>
    <dgm:pt modelId="{76DA0C92-F373-4E0D-9689-5177190A25C8}" type="pres">
      <dgm:prSet presAssocID="{2D408387-1A9D-4EA9-9301-88822392828C}" presName="Name0" presStyleCnt="0">
        <dgm:presLayoutVars>
          <dgm:dir/>
          <dgm:resizeHandles val="exact"/>
        </dgm:presLayoutVars>
      </dgm:prSet>
      <dgm:spPr/>
    </dgm:pt>
    <dgm:pt modelId="{4953FD1F-838F-45E1-AE3C-F8EE7C3443BA}" type="pres">
      <dgm:prSet presAssocID="{C4E124DB-BC6D-4A86-AFFA-C2A8FD729D71}" presName="parTxOnly" presStyleLbl="node1" presStyleIdx="0" presStyleCnt="4">
        <dgm:presLayoutVars>
          <dgm:bulletEnabled val="1"/>
        </dgm:presLayoutVars>
      </dgm:prSet>
      <dgm:spPr/>
    </dgm:pt>
    <dgm:pt modelId="{62D3D49C-2015-4411-84B5-1FF4065982D5}" type="pres">
      <dgm:prSet presAssocID="{E3C52093-6EA4-40D3-B59C-628208AFD788}" presName="parSpace" presStyleCnt="0"/>
      <dgm:spPr/>
    </dgm:pt>
    <dgm:pt modelId="{D8C87CFE-A1D9-40F1-8B6F-90A353FD8724}" type="pres">
      <dgm:prSet presAssocID="{39CC03E5-C3DC-4479-8A30-CAE6E569D87B}" presName="parTxOnly" presStyleLbl="node1" presStyleIdx="1" presStyleCnt="4">
        <dgm:presLayoutVars>
          <dgm:bulletEnabled val="1"/>
        </dgm:presLayoutVars>
      </dgm:prSet>
      <dgm:spPr/>
    </dgm:pt>
    <dgm:pt modelId="{17F6C1F8-8630-4B98-8661-8753596DD758}" type="pres">
      <dgm:prSet presAssocID="{8D9F5B89-A562-4121-9166-DB60D11ABCDD}" presName="parSpace" presStyleCnt="0"/>
      <dgm:spPr/>
    </dgm:pt>
    <dgm:pt modelId="{D1A8059A-A371-4F23-95B3-98122DDB006A}" type="pres">
      <dgm:prSet presAssocID="{2CD925D6-3613-4AA8-A219-AE1D797AB1B2}" presName="parTxOnly" presStyleLbl="node1" presStyleIdx="2" presStyleCnt="4">
        <dgm:presLayoutVars>
          <dgm:bulletEnabled val="1"/>
        </dgm:presLayoutVars>
      </dgm:prSet>
      <dgm:spPr/>
    </dgm:pt>
    <dgm:pt modelId="{16CE0C68-5B46-4D94-BE9C-C8E2A11B6429}" type="pres">
      <dgm:prSet presAssocID="{A3235EC6-5D22-420D-8AE9-1AE511E5CF36}" presName="parSpace" presStyleCnt="0"/>
      <dgm:spPr/>
    </dgm:pt>
    <dgm:pt modelId="{DBF82F1A-E78D-4DE2-B345-EA3ED81C9EDC}" type="pres">
      <dgm:prSet presAssocID="{2342B34D-04FF-41DA-B8B6-A9F7DF46C68E}" presName="parTxOnly" presStyleLbl="node1" presStyleIdx="3" presStyleCnt="4">
        <dgm:presLayoutVars>
          <dgm:bulletEnabled val="1"/>
        </dgm:presLayoutVars>
      </dgm:prSet>
      <dgm:spPr/>
    </dgm:pt>
  </dgm:ptLst>
  <dgm:cxnLst>
    <dgm:cxn modelId="{D04A3158-1F79-4C86-95B3-A72569B4001B}" srcId="{2D408387-1A9D-4EA9-9301-88822392828C}" destId="{2342B34D-04FF-41DA-B8B6-A9F7DF46C68E}" srcOrd="3" destOrd="0" parTransId="{8EA05D6C-24CB-45E0-B0A0-924B67CD1DEB}" sibTransId="{45D3A80A-815E-4BB7-8952-5C9EDF941601}"/>
    <dgm:cxn modelId="{73FFC399-1589-4D4E-B7D3-E29B86A6EFA3}" srcId="{2D408387-1A9D-4EA9-9301-88822392828C}" destId="{39CC03E5-C3DC-4479-8A30-CAE6E569D87B}" srcOrd="1" destOrd="0" parTransId="{EE6976A9-E218-4E22-8732-267B85F378D4}" sibTransId="{8D9F5B89-A562-4121-9166-DB60D11ABCDD}"/>
    <dgm:cxn modelId="{C47908B8-76E3-4DE8-A1C6-5F0A11B7018C}" type="presOf" srcId="{2D408387-1A9D-4EA9-9301-88822392828C}" destId="{76DA0C92-F373-4E0D-9689-5177190A25C8}" srcOrd="0" destOrd="0" presId="urn:microsoft.com/office/officeart/2005/8/layout/hChevron3"/>
    <dgm:cxn modelId="{842437D3-975E-402D-B32E-1FA9A635A17F}" srcId="{2D408387-1A9D-4EA9-9301-88822392828C}" destId="{2CD925D6-3613-4AA8-A219-AE1D797AB1B2}" srcOrd="2" destOrd="0" parTransId="{B5DCD62A-CBAC-463C-BA2C-C9103730A7BC}" sibTransId="{A3235EC6-5D22-420D-8AE9-1AE511E5CF36}"/>
    <dgm:cxn modelId="{3B5A55D4-52B7-4149-89C6-1C672AF0D631}" type="presOf" srcId="{2CD925D6-3613-4AA8-A219-AE1D797AB1B2}" destId="{D1A8059A-A371-4F23-95B3-98122DDB006A}" srcOrd="0" destOrd="0" presId="urn:microsoft.com/office/officeart/2005/8/layout/hChevron3"/>
    <dgm:cxn modelId="{DCBA20D8-9F0F-4234-AFD0-978EADAA2C3D}" type="presOf" srcId="{C4E124DB-BC6D-4A86-AFFA-C2A8FD729D71}" destId="{4953FD1F-838F-45E1-AE3C-F8EE7C3443BA}" srcOrd="0" destOrd="0" presId="urn:microsoft.com/office/officeart/2005/8/layout/hChevron3"/>
    <dgm:cxn modelId="{73C04EE4-7B49-4563-9E80-39B4228BFD89}" srcId="{2D408387-1A9D-4EA9-9301-88822392828C}" destId="{C4E124DB-BC6D-4A86-AFFA-C2A8FD729D71}" srcOrd="0" destOrd="0" parTransId="{661F631A-DA9B-4D17-8CBE-C07A1C60C9AF}" sibTransId="{E3C52093-6EA4-40D3-B59C-628208AFD788}"/>
    <dgm:cxn modelId="{0F8766F2-0774-498A-8104-D7DA66231C14}" type="presOf" srcId="{2342B34D-04FF-41DA-B8B6-A9F7DF46C68E}" destId="{DBF82F1A-E78D-4DE2-B345-EA3ED81C9EDC}" srcOrd="0" destOrd="0" presId="urn:microsoft.com/office/officeart/2005/8/layout/hChevron3"/>
    <dgm:cxn modelId="{C1586DFC-A9DA-4ED8-8521-2A5D7EB6F5B4}" type="presOf" srcId="{39CC03E5-C3DC-4479-8A30-CAE6E569D87B}" destId="{D8C87CFE-A1D9-40F1-8B6F-90A353FD8724}" srcOrd="0" destOrd="0" presId="urn:microsoft.com/office/officeart/2005/8/layout/hChevron3"/>
    <dgm:cxn modelId="{F2FF80B7-1D6D-4B27-A46E-2920EDA1141D}" type="presParOf" srcId="{76DA0C92-F373-4E0D-9689-5177190A25C8}" destId="{4953FD1F-838F-45E1-AE3C-F8EE7C3443BA}" srcOrd="0" destOrd="0" presId="urn:microsoft.com/office/officeart/2005/8/layout/hChevron3"/>
    <dgm:cxn modelId="{7D74443A-65A4-4D14-9CBE-22A4CE5A20E5}" type="presParOf" srcId="{76DA0C92-F373-4E0D-9689-5177190A25C8}" destId="{62D3D49C-2015-4411-84B5-1FF4065982D5}" srcOrd="1" destOrd="0" presId="urn:microsoft.com/office/officeart/2005/8/layout/hChevron3"/>
    <dgm:cxn modelId="{83F99287-EDE4-4FCC-B3AA-6A25215D1DD5}" type="presParOf" srcId="{76DA0C92-F373-4E0D-9689-5177190A25C8}" destId="{D8C87CFE-A1D9-40F1-8B6F-90A353FD8724}" srcOrd="2" destOrd="0" presId="urn:microsoft.com/office/officeart/2005/8/layout/hChevron3"/>
    <dgm:cxn modelId="{A350E11C-3080-4C83-B4B9-C0952F9FA746}" type="presParOf" srcId="{76DA0C92-F373-4E0D-9689-5177190A25C8}" destId="{17F6C1F8-8630-4B98-8661-8753596DD758}" srcOrd="3" destOrd="0" presId="urn:microsoft.com/office/officeart/2005/8/layout/hChevron3"/>
    <dgm:cxn modelId="{CBEFA59A-8CCA-4910-A75D-CE6ABD79428D}" type="presParOf" srcId="{76DA0C92-F373-4E0D-9689-5177190A25C8}" destId="{D1A8059A-A371-4F23-95B3-98122DDB006A}" srcOrd="4" destOrd="0" presId="urn:microsoft.com/office/officeart/2005/8/layout/hChevron3"/>
    <dgm:cxn modelId="{3AA80D24-96C8-402D-8C5D-DF184AF3EA89}" type="presParOf" srcId="{76DA0C92-F373-4E0D-9689-5177190A25C8}" destId="{16CE0C68-5B46-4D94-BE9C-C8E2A11B6429}" srcOrd="5" destOrd="0" presId="urn:microsoft.com/office/officeart/2005/8/layout/hChevron3"/>
    <dgm:cxn modelId="{9263C6B0-BB6B-4F0E-B8F0-251D6B092F46}" type="presParOf" srcId="{76DA0C92-F373-4E0D-9689-5177190A25C8}" destId="{DBF82F1A-E78D-4DE2-B345-EA3ED81C9EDC}" srcOrd="6" destOrd="0" presId="urn:microsoft.com/office/officeart/2005/8/layout/hChevron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58900CAB-E17C-4DEB-9A8C-EFD59256AF22}" type="doc">
      <dgm:prSet loTypeId="urn:microsoft.com/office/officeart/2005/8/layout/default" loCatId="list" qsTypeId="urn:microsoft.com/office/officeart/2005/8/quickstyle/simple1" qsCatId="simple" csTypeId="urn:microsoft.com/office/officeart/2005/8/colors/accent1_3" csCatId="accent1"/>
      <dgm:spPr/>
      <dgm:t>
        <a:bodyPr/>
        <a:lstStyle/>
        <a:p>
          <a:endParaRPr lang="en-US"/>
        </a:p>
      </dgm:t>
    </dgm:pt>
    <dgm:pt modelId="{02835A09-02FF-4784-8473-3A3DF2070CFA}">
      <dgm:prSet/>
      <dgm:spPr/>
      <dgm:t>
        <a:bodyPr/>
        <a:lstStyle/>
        <a:p>
          <a:r>
            <a:rPr lang="en-US" b="1"/>
            <a:t>Increased stereotypes and bias towards Muslim community since 9/11</a:t>
          </a:r>
          <a:endParaRPr lang="en-US"/>
        </a:p>
      </dgm:t>
    </dgm:pt>
    <dgm:pt modelId="{74E75804-595E-4300-97E9-6640ACE8D037}" type="parTrans" cxnId="{23BB154A-DD53-4259-BBAB-7D1888BC9A74}">
      <dgm:prSet/>
      <dgm:spPr/>
      <dgm:t>
        <a:bodyPr/>
        <a:lstStyle/>
        <a:p>
          <a:endParaRPr lang="en-US"/>
        </a:p>
      </dgm:t>
    </dgm:pt>
    <dgm:pt modelId="{9B0FC83D-2460-4D3B-BA20-942C1C896329}" type="sibTrans" cxnId="{23BB154A-DD53-4259-BBAB-7D1888BC9A74}">
      <dgm:prSet/>
      <dgm:spPr/>
      <dgm:t>
        <a:bodyPr/>
        <a:lstStyle/>
        <a:p>
          <a:endParaRPr lang="en-US"/>
        </a:p>
      </dgm:t>
    </dgm:pt>
    <dgm:pt modelId="{8C96FD70-0C36-4719-A976-4222B0F25CF3}">
      <dgm:prSet/>
      <dgm:spPr/>
      <dgm:t>
        <a:bodyPr/>
        <a:lstStyle/>
        <a:p>
          <a:r>
            <a:rPr lang="en-US" b="1"/>
            <a:t>Increase of hate group crimes</a:t>
          </a:r>
          <a:endParaRPr lang="en-US"/>
        </a:p>
      </dgm:t>
    </dgm:pt>
    <dgm:pt modelId="{B6D818C4-875B-40B6-A387-F06D3065573C}" type="parTrans" cxnId="{94268CAF-F12B-4B26-AA91-1FFFA174723D}">
      <dgm:prSet/>
      <dgm:spPr/>
      <dgm:t>
        <a:bodyPr/>
        <a:lstStyle/>
        <a:p>
          <a:endParaRPr lang="en-US"/>
        </a:p>
      </dgm:t>
    </dgm:pt>
    <dgm:pt modelId="{E55F270A-F080-47DB-BDAF-2A0375E4ED46}" type="sibTrans" cxnId="{94268CAF-F12B-4B26-AA91-1FFFA174723D}">
      <dgm:prSet/>
      <dgm:spPr/>
      <dgm:t>
        <a:bodyPr/>
        <a:lstStyle/>
        <a:p>
          <a:endParaRPr lang="en-US"/>
        </a:p>
      </dgm:t>
    </dgm:pt>
    <dgm:pt modelId="{E7D75C23-C80C-4A43-A551-D696F6B9E2BE}">
      <dgm:prSet/>
      <dgm:spPr/>
      <dgm:t>
        <a:bodyPr/>
        <a:lstStyle/>
        <a:p>
          <a:r>
            <a:rPr lang="en-US" b="1"/>
            <a:t>Federal Law (ENDA) to support LBGT in the workplace being debated</a:t>
          </a:r>
          <a:endParaRPr lang="en-US"/>
        </a:p>
      </dgm:t>
    </dgm:pt>
    <dgm:pt modelId="{0CDF306F-29CA-4512-88B6-43250A0296DD}" type="parTrans" cxnId="{4F51DF5E-B4BA-40C6-AB26-965E0637F823}">
      <dgm:prSet/>
      <dgm:spPr/>
      <dgm:t>
        <a:bodyPr/>
        <a:lstStyle/>
        <a:p>
          <a:endParaRPr lang="en-US"/>
        </a:p>
      </dgm:t>
    </dgm:pt>
    <dgm:pt modelId="{0A40D7E4-3B57-446E-8256-B456801ADE61}" type="sibTrans" cxnId="{4F51DF5E-B4BA-40C6-AB26-965E0637F823}">
      <dgm:prSet/>
      <dgm:spPr/>
      <dgm:t>
        <a:bodyPr/>
        <a:lstStyle/>
        <a:p>
          <a:endParaRPr lang="en-US"/>
        </a:p>
      </dgm:t>
    </dgm:pt>
    <dgm:pt modelId="{04CB8483-010C-4AA8-9591-9AAA63BA9E88}">
      <dgm:prSet/>
      <dgm:spPr/>
      <dgm:t>
        <a:bodyPr/>
        <a:lstStyle/>
        <a:p>
          <a:r>
            <a:rPr lang="en-US" b="1"/>
            <a:t>Returning veterans have many challenges, both physical and emotional.</a:t>
          </a:r>
          <a:endParaRPr lang="en-US"/>
        </a:p>
      </dgm:t>
    </dgm:pt>
    <dgm:pt modelId="{ACAD5F59-D688-492A-9DCA-3A82AEB1E5FE}" type="parTrans" cxnId="{7F701DC3-F971-4883-AB85-C6C061714F1B}">
      <dgm:prSet/>
      <dgm:spPr/>
      <dgm:t>
        <a:bodyPr/>
        <a:lstStyle/>
        <a:p>
          <a:endParaRPr lang="en-US"/>
        </a:p>
      </dgm:t>
    </dgm:pt>
    <dgm:pt modelId="{E782A5A8-DB54-4EC9-B4D3-42672BE47BDC}" type="sibTrans" cxnId="{7F701DC3-F971-4883-AB85-C6C061714F1B}">
      <dgm:prSet/>
      <dgm:spPr/>
      <dgm:t>
        <a:bodyPr/>
        <a:lstStyle/>
        <a:p>
          <a:endParaRPr lang="en-US"/>
        </a:p>
      </dgm:t>
    </dgm:pt>
    <dgm:pt modelId="{8F21D170-11F9-46CF-8843-FED98B41DF4E}" type="pres">
      <dgm:prSet presAssocID="{58900CAB-E17C-4DEB-9A8C-EFD59256AF22}" presName="diagram" presStyleCnt="0">
        <dgm:presLayoutVars>
          <dgm:dir/>
          <dgm:resizeHandles val="exact"/>
        </dgm:presLayoutVars>
      </dgm:prSet>
      <dgm:spPr/>
    </dgm:pt>
    <dgm:pt modelId="{4484A627-5E7E-45E7-B0B7-BA35480220E3}" type="pres">
      <dgm:prSet presAssocID="{02835A09-02FF-4784-8473-3A3DF2070CFA}" presName="node" presStyleLbl="node1" presStyleIdx="0" presStyleCnt="4">
        <dgm:presLayoutVars>
          <dgm:bulletEnabled val="1"/>
        </dgm:presLayoutVars>
      </dgm:prSet>
      <dgm:spPr/>
    </dgm:pt>
    <dgm:pt modelId="{B9D782F4-8C70-4417-BE12-86599E74442E}" type="pres">
      <dgm:prSet presAssocID="{9B0FC83D-2460-4D3B-BA20-942C1C896329}" presName="sibTrans" presStyleCnt="0"/>
      <dgm:spPr/>
    </dgm:pt>
    <dgm:pt modelId="{AB66BCD3-DFA3-49B8-883A-380D0178B880}" type="pres">
      <dgm:prSet presAssocID="{8C96FD70-0C36-4719-A976-4222B0F25CF3}" presName="node" presStyleLbl="node1" presStyleIdx="1" presStyleCnt="4">
        <dgm:presLayoutVars>
          <dgm:bulletEnabled val="1"/>
        </dgm:presLayoutVars>
      </dgm:prSet>
      <dgm:spPr/>
    </dgm:pt>
    <dgm:pt modelId="{560FE69B-A8F1-43BF-B8B5-81E5B173AF34}" type="pres">
      <dgm:prSet presAssocID="{E55F270A-F080-47DB-BDAF-2A0375E4ED46}" presName="sibTrans" presStyleCnt="0"/>
      <dgm:spPr/>
    </dgm:pt>
    <dgm:pt modelId="{A621DCBF-B065-4A0F-B069-DB699C5B9748}" type="pres">
      <dgm:prSet presAssocID="{E7D75C23-C80C-4A43-A551-D696F6B9E2BE}" presName="node" presStyleLbl="node1" presStyleIdx="2" presStyleCnt="4">
        <dgm:presLayoutVars>
          <dgm:bulletEnabled val="1"/>
        </dgm:presLayoutVars>
      </dgm:prSet>
      <dgm:spPr/>
    </dgm:pt>
    <dgm:pt modelId="{F8752935-669E-420C-9AE7-885926418620}" type="pres">
      <dgm:prSet presAssocID="{0A40D7E4-3B57-446E-8256-B456801ADE61}" presName="sibTrans" presStyleCnt="0"/>
      <dgm:spPr/>
    </dgm:pt>
    <dgm:pt modelId="{A008C0BF-9C80-4F4E-A623-152902B54F25}" type="pres">
      <dgm:prSet presAssocID="{04CB8483-010C-4AA8-9591-9AAA63BA9E88}" presName="node" presStyleLbl="node1" presStyleIdx="3" presStyleCnt="4">
        <dgm:presLayoutVars>
          <dgm:bulletEnabled val="1"/>
        </dgm:presLayoutVars>
      </dgm:prSet>
      <dgm:spPr/>
    </dgm:pt>
  </dgm:ptLst>
  <dgm:cxnLst>
    <dgm:cxn modelId="{4F51DF5E-B4BA-40C6-AB26-965E0637F823}" srcId="{58900CAB-E17C-4DEB-9A8C-EFD59256AF22}" destId="{E7D75C23-C80C-4A43-A551-D696F6B9E2BE}" srcOrd="2" destOrd="0" parTransId="{0CDF306F-29CA-4512-88B6-43250A0296DD}" sibTransId="{0A40D7E4-3B57-446E-8256-B456801ADE61}"/>
    <dgm:cxn modelId="{23BB154A-DD53-4259-BBAB-7D1888BC9A74}" srcId="{58900CAB-E17C-4DEB-9A8C-EFD59256AF22}" destId="{02835A09-02FF-4784-8473-3A3DF2070CFA}" srcOrd="0" destOrd="0" parTransId="{74E75804-595E-4300-97E9-6640ACE8D037}" sibTransId="{9B0FC83D-2460-4D3B-BA20-942C1C896329}"/>
    <dgm:cxn modelId="{5BA82653-7D59-40CF-9DE2-93C9AD224609}" type="presOf" srcId="{58900CAB-E17C-4DEB-9A8C-EFD59256AF22}" destId="{8F21D170-11F9-46CF-8843-FED98B41DF4E}" srcOrd="0" destOrd="0" presId="urn:microsoft.com/office/officeart/2005/8/layout/default"/>
    <dgm:cxn modelId="{76959459-85A0-414E-82B6-C5936CA1A635}" type="presOf" srcId="{8C96FD70-0C36-4719-A976-4222B0F25CF3}" destId="{AB66BCD3-DFA3-49B8-883A-380D0178B880}" srcOrd="0" destOrd="0" presId="urn:microsoft.com/office/officeart/2005/8/layout/default"/>
    <dgm:cxn modelId="{5DF2C39B-FFBF-4831-BC02-5F46BDF3AAF7}" type="presOf" srcId="{04CB8483-010C-4AA8-9591-9AAA63BA9E88}" destId="{A008C0BF-9C80-4F4E-A623-152902B54F25}" srcOrd="0" destOrd="0" presId="urn:microsoft.com/office/officeart/2005/8/layout/default"/>
    <dgm:cxn modelId="{94268CAF-F12B-4B26-AA91-1FFFA174723D}" srcId="{58900CAB-E17C-4DEB-9A8C-EFD59256AF22}" destId="{8C96FD70-0C36-4719-A976-4222B0F25CF3}" srcOrd="1" destOrd="0" parTransId="{B6D818C4-875B-40B6-A387-F06D3065573C}" sibTransId="{E55F270A-F080-47DB-BDAF-2A0375E4ED46}"/>
    <dgm:cxn modelId="{7F701DC3-F971-4883-AB85-C6C061714F1B}" srcId="{58900CAB-E17C-4DEB-9A8C-EFD59256AF22}" destId="{04CB8483-010C-4AA8-9591-9AAA63BA9E88}" srcOrd="3" destOrd="0" parTransId="{ACAD5F59-D688-492A-9DCA-3A82AEB1E5FE}" sibTransId="{E782A5A8-DB54-4EC9-B4D3-42672BE47BDC}"/>
    <dgm:cxn modelId="{7FBC84E6-562F-4F3C-8238-FDA8161082E5}" type="presOf" srcId="{E7D75C23-C80C-4A43-A551-D696F6B9E2BE}" destId="{A621DCBF-B065-4A0F-B069-DB699C5B9748}" srcOrd="0" destOrd="0" presId="urn:microsoft.com/office/officeart/2005/8/layout/default"/>
    <dgm:cxn modelId="{0CD68EE6-6956-442C-8613-5A6C83534E1A}" type="presOf" srcId="{02835A09-02FF-4784-8473-3A3DF2070CFA}" destId="{4484A627-5E7E-45E7-B0B7-BA35480220E3}" srcOrd="0" destOrd="0" presId="urn:microsoft.com/office/officeart/2005/8/layout/default"/>
    <dgm:cxn modelId="{F50F2AB1-A002-42E4-A6C2-C78FB6C52CC8}" type="presParOf" srcId="{8F21D170-11F9-46CF-8843-FED98B41DF4E}" destId="{4484A627-5E7E-45E7-B0B7-BA35480220E3}" srcOrd="0" destOrd="0" presId="urn:microsoft.com/office/officeart/2005/8/layout/default"/>
    <dgm:cxn modelId="{2DDBD3D8-2556-487C-8643-177655C5D8EA}" type="presParOf" srcId="{8F21D170-11F9-46CF-8843-FED98B41DF4E}" destId="{B9D782F4-8C70-4417-BE12-86599E74442E}" srcOrd="1" destOrd="0" presId="urn:microsoft.com/office/officeart/2005/8/layout/default"/>
    <dgm:cxn modelId="{727DB0AB-199A-4D13-98EB-AB1800737906}" type="presParOf" srcId="{8F21D170-11F9-46CF-8843-FED98B41DF4E}" destId="{AB66BCD3-DFA3-49B8-883A-380D0178B880}" srcOrd="2" destOrd="0" presId="urn:microsoft.com/office/officeart/2005/8/layout/default"/>
    <dgm:cxn modelId="{CE576CFF-B04F-439D-9512-C9434BD97D9A}" type="presParOf" srcId="{8F21D170-11F9-46CF-8843-FED98B41DF4E}" destId="{560FE69B-A8F1-43BF-B8B5-81E5B173AF34}" srcOrd="3" destOrd="0" presId="urn:microsoft.com/office/officeart/2005/8/layout/default"/>
    <dgm:cxn modelId="{CC92736B-2FA4-494C-BEFE-B98CD83CBFC8}" type="presParOf" srcId="{8F21D170-11F9-46CF-8843-FED98B41DF4E}" destId="{A621DCBF-B065-4A0F-B069-DB699C5B9748}" srcOrd="4" destOrd="0" presId="urn:microsoft.com/office/officeart/2005/8/layout/default"/>
    <dgm:cxn modelId="{F93EB3C4-29EA-4B00-8D96-0CA0FE1B9E2E}" type="presParOf" srcId="{8F21D170-11F9-46CF-8843-FED98B41DF4E}" destId="{F8752935-669E-420C-9AE7-885926418620}" srcOrd="5" destOrd="0" presId="urn:microsoft.com/office/officeart/2005/8/layout/default"/>
    <dgm:cxn modelId="{75FF2A38-5DCE-4BA9-92B0-4B8DDDD4552C}" type="presParOf" srcId="{8F21D170-11F9-46CF-8843-FED98B41DF4E}" destId="{A008C0BF-9C80-4F4E-A623-152902B54F25}" srcOrd="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CB632803-6815-48EC-876D-2CF4F494FCFD}" type="doc">
      <dgm:prSet loTypeId="urn:microsoft.com/office/officeart/2018/2/layout/IconVerticalSolidList" loCatId="icon" qsTypeId="urn:microsoft.com/office/officeart/2005/8/quickstyle/simple1" qsCatId="simple" csTypeId="urn:microsoft.com/office/officeart/2018/5/colors/Iconchunking_neutralbg_colorful5" csCatId="colorful" phldr="1"/>
      <dgm:spPr/>
      <dgm:t>
        <a:bodyPr/>
        <a:lstStyle/>
        <a:p>
          <a:endParaRPr lang="en-US"/>
        </a:p>
      </dgm:t>
    </dgm:pt>
    <dgm:pt modelId="{ADFEA5FD-34CB-4DF4-8A45-8416827E53AC}">
      <dgm:prSet/>
      <dgm:spPr/>
      <dgm:t>
        <a:bodyPr/>
        <a:lstStyle/>
        <a:p>
          <a:pPr>
            <a:lnSpc>
              <a:spcPct val="100000"/>
            </a:lnSpc>
          </a:pPr>
          <a:r>
            <a:rPr lang="en-US" b="1"/>
            <a:t>Accepted belief that production outcomes will be fully achieved only if the whole workforce is utilized.</a:t>
          </a:r>
          <a:endParaRPr lang="en-US"/>
        </a:p>
      </dgm:t>
    </dgm:pt>
    <dgm:pt modelId="{8133AA3E-9FB7-4255-8EC3-F92EF7C32976}" type="parTrans" cxnId="{D3057BC4-131B-492A-A204-A26A9593AE71}">
      <dgm:prSet/>
      <dgm:spPr/>
      <dgm:t>
        <a:bodyPr/>
        <a:lstStyle/>
        <a:p>
          <a:endParaRPr lang="en-US"/>
        </a:p>
      </dgm:t>
    </dgm:pt>
    <dgm:pt modelId="{BFB5D270-755B-45A7-A4CD-4DB4766B9E22}" type="sibTrans" cxnId="{D3057BC4-131B-492A-A204-A26A9593AE71}">
      <dgm:prSet/>
      <dgm:spPr/>
      <dgm:t>
        <a:bodyPr/>
        <a:lstStyle/>
        <a:p>
          <a:endParaRPr lang="en-US"/>
        </a:p>
      </dgm:t>
    </dgm:pt>
    <dgm:pt modelId="{F763FF9A-6C53-416A-A926-552951F53F6B}">
      <dgm:prSet/>
      <dgm:spPr/>
      <dgm:t>
        <a:bodyPr/>
        <a:lstStyle/>
        <a:p>
          <a:pPr>
            <a:lnSpc>
              <a:spcPct val="100000"/>
            </a:lnSpc>
          </a:pPr>
          <a:r>
            <a:rPr lang="en-US" b="1"/>
            <a:t>Workplace diversity refers to the variety of differences among the people who make up a work setting.</a:t>
          </a:r>
          <a:endParaRPr lang="en-US"/>
        </a:p>
      </dgm:t>
    </dgm:pt>
    <dgm:pt modelId="{275EB3E2-D999-4F19-8A15-3D2C56CA08E6}" type="parTrans" cxnId="{FD80A420-DD0B-4AAA-B6CF-4D1A18A56393}">
      <dgm:prSet/>
      <dgm:spPr/>
      <dgm:t>
        <a:bodyPr/>
        <a:lstStyle/>
        <a:p>
          <a:endParaRPr lang="en-US"/>
        </a:p>
      </dgm:t>
    </dgm:pt>
    <dgm:pt modelId="{5CAF485F-4D2C-46B7-9755-DD8CC81F3EB1}" type="sibTrans" cxnId="{FD80A420-DD0B-4AAA-B6CF-4D1A18A56393}">
      <dgm:prSet/>
      <dgm:spPr/>
      <dgm:t>
        <a:bodyPr/>
        <a:lstStyle/>
        <a:p>
          <a:endParaRPr lang="en-US"/>
        </a:p>
      </dgm:t>
    </dgm:pt>
    <dgm:pt modelId="{E38FADA8-FBE8-400E-919A-06218357E8FF}">
      <dgm:prSet/>
      <dgm:spPr/>
      <dgm:t>
        <a:bodyPr/>
        <a:lstStyle/>
        <a:p>
          <a:pPr>
            <a:lnSpc>
              <a:spcPct val="100000"/>
            </a:lnSpc>
          </a:pPr>
          <a:r>
            <a:rPr lang="en-US" b="1"/>
            <a:t>People with diverse backgrounds bring different ideas, experiences, and perspectives to an organization.</a:t>
          </a:r>
          <a:endParaRPr lang="en-US"/>
        </a:p>
      </dgm:t>
    </dgm:pt>
    <dgm:pt modelId="{5B31E1A5-38D1-473D-B0BA-FC986758D3A7}" type="parTrans" cxnId="{D6AC17D3-2165-4897-8B17-680BBD6787E5}">
      <dgm:prSet/>
      <dgm:spPr/>
      <dgm:t>
        <a:bodyPr/>
        <a:lstStyle/>
        <a:p>
          <a:endParaRPr lang="en-US"/>
        </a:p>
      </dgm:t>
    </dgm:pt>
    <dgm:pt modelId="{58BC8C7F-F581-4E5D-863C-16139513F7F2}" type="sibTrans" cxnId="{D6AC17D3-2165-4897-8B17-680BBD6787E5}">
      <dgm:prSet/>
      <dgm:spPr/>
      <dgm:t>
        <a:bodyPr/>
        <a:lstStyle/>
        <a:p>
          <a:endParaRPr lang="en-US"/>
        </a:p>
      </dgm:t>
    </dgm:pt>
    <dgm:pt modelId="{4AEF4A31-628E-4DD8-A100-A32738F0F117}" type="pres">
      <dgm:prSet presAssocID="{CB632803-6815-48EC-876D-2CF4F494FCFD}" presName="root" presStyleCnt="0">
        <dgm:presLayoutVars>
          <dgm:dir/>
          <dgm:resizeHandles val="exact"/>
        </dgm:presLayoutVars>
      </dgm:prSet>
      <dgm:spPr/>
    </dgm:pt>
    <dgm:pt modelId="{72EF778B-67B7-4A88-BB22-E2FD70F422C6}" type="pres">
      <dgm:prSet presAssocID="{ADFEA5FD-34CB-4DF4-8A45-8416827E53AC}" presName="compNode" presStyleCnt="0"/>
      <dgm:spPr/>
    </dgm:pt>
    <dgm:pt modelId="{1A4B789E-D686-40A6-B4C7-F42BE6C5B077}" type="pres">
      <dgm:prSet presAssocID="{ADFEA5FD-34CB-4DF4-8A45-8416827E53AC}" presName="bgRect" presStyleLbl="bgShp" presStyleIdx="0" presStyleCnt="3"/>
      <dgm:spPr/>
    </dgm:pt>
    <dgm:pt modelId="{33D459AC-811A-4953-A0C5-5082C5D11749}" type="pres">
      <dgm:prSet presAssocID="{ADFEA5FD-34CB-4DF4-8A45-8416827E53AC}"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Head with Gears"/>
        </a:ext>
      </dgm:extLst>
    </dgm:pt>
    <dgm:pt modelId="{E0EF28B4-A1F9-414A-AFAA-18DF7D128575}" type="pres">
      <dgm:prSet presAssocID="{ADFEA5FD-34CB-4DF4-8A45-8416827E53AC}" presName="spaceRect" presStyleCnt="0"/>
      <dgm:spPr/>
    </dgm:pt>
    <dgm:pt modelId="{3BF08BEB-4105-4EEE-928F-4FE43AEDDB7F}" type="pres">
      <dgm:prSet presAssocID="{ADFEA5FD-34CB-4DF4-8A45-8416827E53AC}" presName="parTx" presStyleLbl="revTx" presStyleIdx="0" presStyleCnt="3">
        <dgm:presLayoutVars>
          <dgm:chMax val="0"/>
          <dgm:chPref val="0"/>
        </dgm:presLayoutVars>
      </dgm:prSet>
      <dgm:spPr/>
    </dgm:pt>
    <dgm:pt modelId="{15DAF8D1-95EE-4627-9BB3-CD420BFCFF55}" type="pres">
      <dgm:prSet presAssocID="{BFB5D270-755B-45A7-A4CD-4DB4766B9E22}" presName="sibTrans" presStyleCnt="0"/>
      <dgm:spPr/>
    </dgm:pt>
    <dgm:pt modelId="{3DD5C8C0-5F69-4C2A-83B7-B5C73CD10EC4}" type="pres">
      <dgm:prSet presAssocID="{F763FF9A-6C53-416A-A926-552951F53F6B}" presName="compNode" presStyleCnt="0"/>
      <dgm:spPr/>
    </dgm:pt>
    <dgm:pt modelId="{2A213C4D-864F-4B0F-942F-8D916F96C839}" type="pres">
      <dgm:prSet presAssocID="{F763FF9A-6C53-416A-A926-552951F53F6B}" presName="bgRect" presStyleLbl="bgShp" presStyleIdx="1" presStyleCnt="3"/>
      <dgm:spPr/>
    </dgm:pt>
    <dgm:pt modelId="{F7FEA199-4513-401A-89AB-40362D4D3E2B}" type="pres">
      <dgm:prSet presAssocID="{F763FF9A-6C53-416A-A926-552951F53F6B}"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Group"/>
        </a:ext>
      </dgm:extLst>
    </dgm:pt>
    <dgm:pt modelId="{5D6A1D65-34F2-4139-97C7-1670E6A42657}" type="pres">
      <dgm:prSet presAssocID="{F763FF9A-6C53-416A-A926-552951F53F6B}" presName="spaceRect" presStyleCnt="0"/>
      <dgm:spPr/>
    </dgm:pt>
    <dgm:pt modelId="{0EF304FB-774E-4BEB-8257-52198F29A646}" type="pres">
      <dgm:prSet presAssocID="{F763FF9A-6C53-416A-A926-552951F53F6B}" presName="parTx" presStyleLbl="revTx" presStyleIdx="1" presStyleCnt="3">
        <dgm:presLayoutVars>
          <dgm:chMax val="0"/>
          <dgm:chPref val="0"/>
        </dgm:presLayoutVars>
      </dgm:prSet>
      <dgm:spPr/>
    </dgm:pt>
    <dgm:pt modelId="{7263004B-F721-4140-A385-C7320CB02607}" type="pres">
      <dgm:prSet presAssocID="{5CAF485F-4D2C-46B7-9755-DD8CC81F3EB1}" presName="sibTrans" presStyleCnt="0"/>
      <dgm:spPr/>
    </dgm:pt>
    <dgm:pt modelId="{5075775C-2289-4436-A80B-8C9C60A53016}" type="pres">
      <dgm:prSet presAssocID="{E38FADA8-FBE8-400E-919A-06218357E8FF}" presName="compNode" presStyleCnt="0"/>
      <dgm:spPr/>
    </dgm:pt>
    <dgm:pt modelId="{23BA5B77-9C4B-4DE7-8232-24ACB35850F9}" type="pres">
      <dgm:prSet presAssocID="{E38FADA8-FBE8-400E-919A-06218357E8FF}" presName="bgRect" presStyleLbl="bgShp" presStyleIdx="2" presStyleCnt="3"/>
      <dgm:spPr/>
    </dgm:pt>
    <dgm:pt modelId="{0ABF72D5-DA70-419B-8E73-5B0826C57BB2}" type="pres">
      <dgm:prSet presAssocID="{E38FADA8-FBE8-400E-919A-06218357E8FF}"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Group Brainstorm"/>
        </a:ext>
      </dgm:extLst>
    </dgm:pt>
    <dgm:pt modelId="{5334E09A-1CAB-4ACE-B008-5972AE3327EB}" type="pres">
      <dgm:prSet presAssocID="{E38FADA8-FBE8-400E-919A-06218357E8FF}" presName="spaceRect" presStyleCnt="0"/>
      <dgm:spPr/>
    </dgm:pt>
    <dgm:pt modelId="{C7DF9BC1-031E-4EB4-9D04-486F625DC3CB}" type="pres">
      <dgm:prSet presAssocID="{E38FADA8-FBE8-400E-919A-06218357E8FF}" presName="parTx" presStyleLbl="revTx" presStyleIdx="2" presStyleCnt="3">
        <dgm:presLayoutVars>
          <dgm:chMax val="0"/>
          <dgm:chPref val="0"/>
        </dgm:presLayoutVars>
      </dgm:prSet>
      <dgm:spPr/>
    </dgm:pt>
  </dgm:ptLst>
  <dgm:cxnLst>
    <dgm:cxn modelId="{FD80A420-DD0B-4AAA-B6CF-4D1A18A56393}" srcId="{CB632803-6815-48EC-876D-2CF4F494FCFD}" destId="{F763FF9A-6C53-416A-A926-552951F53F6B}" srcOrd="1" destOrd="0" parTransId="{275EB3E2-D999-4F19-8A15-3D2C56CA08E6}" sibTransId="{5CAF485F-4D2C-46B7-9755-DD8CC81F3EB1}"/>
    <dgm:cxn modelId="{9C4E5A36-D489-45F1-BDE2-CF44251578D7}" type="presOf" srcId="{ADFEA5FD-34CB-4DF4-8A45-8416827E53AC}" destId="{3BF08BEB-4105-4EEE-928F-4FE43AEDDB7F}" srcOrd="0" destOrd="0" presId="urn:microsoft.com/office/officeart/2018/2/layout/IconVerticalSolidList"/>
    <dgm:cxn modelId="{EBFB4EA5-5F62-47BF-818D-E8280C396F67}" type="presOf" srcId="{E38FADA8-FBE8-400E-919A-06218357E8FF}" destId="{C7DF9BC1-031E-4EB4-9D04-486F625DC3CB}" srcOrd="0" destOrd="0" presId="urn:microsoft.com/office/officeart/2018/2/layout/IconVerticalSolidList"/>
    <dgm:cxn modelId="{D3057BC4-131B-492A-A204-A26A9593AE71}" srcId="{CB632803-6815-48EC-876D-2CF4F494FCFD}" destId="{ADFEA5FD-34CB-4DF4-8A45-8416827E53AC}" srcOrd="0" destOrd="0" parTransId="{8133AA3E-9FB7-4255-8EC3-F92EF7C32976}" sibTransId="{BFB5D270-755B-45A7-A4CD-4DB4766B9E22}"/>
    <dgm:cxn modelId="{D6AC17D3-2165-4897-8B17-680BBD6787E5}" srcId="{CB632803-6815-48EC-876D-2CF4F494FCFD}" destId="{E38FADA8-FBE8-400E-919A-06218357E8FF}" srcOrd="2" destOrd="0" parTransId="{5B31E1A5-38D1-473D-B0BA-FC986758D3A7}" sibTransId="{58BC8C7F-F581-4E5D-863C-16139513F7F2}"/>
    <dgm:cxn modelId="{93950DEE-1B31-44A5-AD61-91FA4DCE2D83}" type="presOf" srcId="{CB632803-6815-48EC-876D-2CF4F494FCFD}" destId="{4AEF4A31-628E-4DD8-A100-A32738F0F117}" srcOrd="0" destOrd="0" presId="urn:microsoft.com/office/officeart/2018/2/layout/IconVerticalSolidList"/>
    <dgm:cxn modelId="{87F4CEF2-0BFC-496F-A1EB-3339A3C686F9}" type="presOf" srcId="{F763FF9A-6C53-416A-A926-552951F53F6B}" destId="{0EF304FB-774E-4BEB-8257-52198F29A646}" srcOrd="0" destOrd="0" presId="urn:microsoft.com/office/officeart/2018/2/layout/IconVerticalSolidList"/>
    <dgm:cxn modelId="{3F37A6CA-B828-4F4F-B864-7EA854CCB029}" type="presParOf" srcId="{4AEF4A31-628E-4DD8-A100-A32738F0F117}" destId="{72EF778B-67B7-4A88-BB22-E2FD70F422C6}" srcOrd="0" destOrd="0" presId="urn:microsoft.com/office/officeart/2018/2/layout/IconVerticalSolidList"/>
    <dgm:cxn modelId="{DD9859BD-0048-4DB7-8495-E28AA2A9AD3B}" type="presParOf" srcId="{72EF778B-67B7-4A88-BB22-E2FD70F422C6}" destId="{1A4B789E-D686-40A6-B4C7-F42BE6C5B077}" srcOrd="0" destOrd="0" presId="urn:microsoft.com/office/officeart/2018/2/layout/IconVerticalSolidList"/>
    <dgm:cxn modelId="{B871CCC1-8C8F-4E3D-9350-B14EC82D217D}" type="presParOf" srcId="{72EF778B-67B7-4A88-BB22-E2FD70F422C6}" destId="{33D459AC-811A-4953-A0C5-5082C5D11749}" srcOrd="1" destOrd="0" presId="urn:microsoft.com/office/officeart/2018/2/layout/IconVerticalSolidList"/>
    <dgm:cxn modelId="{A93F1E75-2DAE-42C4-94A7-A53C1E85EE7B}" type="presParOf" srcId="{72EF778B-67B7-4A88-BB22-E2FD70F422C6}" destId="{E0EF28B4-A1F9-414A-AFAA-18DF7D128575}" srcOrd="2" destOrd="0" presId="urn:microsoft.com/office/officeart/2018/2/layout/IconVerticalSolidList"/>
    <dgm:cxn modelId="{76BC53D7-1450-4FF3-B0EC-759A853AA5C2}" type="presParOf" srcId="{72EF778B-67B7-4A88-BB22-E2FD70F422C6}" destId="{3BF08BEB-4105-4EEE-928F-4FE43AEDDB7F}" srcOrd="3" destOrd="0" presId="urn:microsoft.com/office/officeart/2018/2/layout/IconVerticalSolidList"/>
    <dgm:cxn modelId="{FDB7A391-7C7B-47CD-A70F-CDEA8D5C7F18}" type="presParOf" srcId="{4AEF4A31-628E-4DD8-A100-A32738F0F117}" destId="{15DAF8D1-95EE-4627-9BB3-CD420BFCFF55}" srcOrd="1" destOrd="0" presId="urn:microsoft.com/office/officeart/2018/2/layout/IconVerticalSolidList"/>
    <dgm:cxn modelId="{8D3FC7D2-3D66-4D17-97F1-370B72C1B233}" type="presParOf" srcId="{4AEF4A31-628E-4DD8-A100-A32738F0F117}" destId="{3DD5C8C0-5F69-4C2A-83B7-B5C73CD10EC4}" srcOrd="2" destOrd="0" presId="urn:microsoft.com/office/officeart/2018/2/layout/IconVerticalSolidList"/>
    <dgm:cxn modelId="{9DC325E6-2389-452C-AA6F-51FA1FF85E32}" type="presParOf" srcId="{3DD5C8C0-5F69-4C2A-83B7-B5C73CD10EC4}" destId="{2A213C4D-864F-4B0F-942F-8D916F96C839}" srcOrd="0" destOrd="0" presId="urn:microsoft.com/office/officeart/2018/2/layout/IconVerticalSolidList"/>
    <dgm:cxn modelId="{67FDD028-7C58-4436-8169-6E96577D04B8}" type="presParOf" srcId="{3DD5C8C0-5F69-4C2A-83B7-B5C73CD10EC4}" destId="{F7FEA199-4513-401A-89AB-40362D4D3E2B}" srcOrd="1" destOrd="0" presId="urn:microsoft.com/office/officeart/2018/2/layout/IconVerticalSolidList"/>
    <dgm:cxn modelId="{C04CBCA9-BECA-4C11-AACF-28DB344C7D81}" type="presParOf" srcId="{3DD5C8C0-5F69-4C2A-83B7-B5C73CD10EC4}" destId="{5D6A1D65-34F2-4139-97C7-1670E6A42657}" srcOrd="2" destOrd="0" presId="urn:microsoft.com/office/officeart/2018/2/layout/IconVerticalSolidList"/>
    <dgm:cxn modelId="{D96CC343-ADC0-40E6-B98C-63ADAC792C94}" type="presParOf" srcId="{3DD5C8C0-5F69-4C2A-83B7-B5C73CD10EC4}" destId="{0EF304FB-774E-4BEB-8257-52198F29A646}" srcOrd="3" destOrd="0" presId="urn:microsoft.com/office/officeart/2018/2/layout/IconVerticalSolidList"/>
    <dgm:cxn modelId="{94CFD7ED-6A7E-4115-849A-CC8A38AD012E}" type="presParOf" srcId="{4AEF4A31-628E-4DD8-A100-A32738F0F117}" destId="{7263004B-F721-4140-A385-C7320CB02607}" srcOrd="3" destOrd="0" presId="urn:microsoft.com/office/officeart/2018/2/layout/IconVerticalSolidList"/>
    <dgm:cxn modelId="{A548AA6F-9948-4F9E-9E02-271F15AF376E}" type="presParOf" srcId="{4AEF4A31-628E-4DD8-A100-A32738F0F117}" destId="{5075775C-2289-4436-A80B-8C9C60A53016}" srcOrd="4" destOrd="0" presId="urn:microsoft.com/office/officeart/2018/2/layout/IconVerticalSolidList"/>
    <dgm:cxn modelId="{BED8D783-0AEF-43AC-9114-1E392C7347A1}" type="presParOf" srcId="{5075775C-2289-4436-A80B-8C9C60A53016}" destId="{23BA5B77-9C4B-4DE7-8232-24ACB35850F9}" srcOrd="0" destOrd="0" presId="urn:microsoft.com/office/officeart/2018/2/layout/IconVerticalSolidList"/>
    <dgm:cxn modelId="{E19EF8E8-8CD3-427F-9AC8-90610E36DF9A}" type="presParOf" srcId="{5075775C-2289-4436-A80B-8C9C60A53016}" destId="{0ABF72D5-DA70-419B-8E73-5B0826C57BB2}" srcOrd="1" destOrd="0" presId="urn:microsoft.com/office/officeart/2018/2/layout/IconVerticalSolidList"/>
    <dgm:cxn modelId="{4E2A9095-B87C-43FC-B879-1FE0E3F616FE}" type="presParOf" srcId="{5075775C-2289-4436-A80B-8C9C60A53016}" destId="{5334E09A-1CAB-4ACE-B008-5972AE3327EB}" srcOrd="2" destOrd="0" presId="urn:microsoft.com/office/officeart/2018/2/layout/IconVerticalSolidList"/>
    <dgm:cxn modelId="{808356D9-2D82-4267-8FD8-666DFF9E2C05}" type="presParOf" srcId="{5075775C-2289-4436-A80B-8C9C60A53016}" destId="{C7DF9BC1-031E-4EB4-9D04-486F625DC3CB}"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CB632803-6815-48EC-876D-2CF4F494FCFD}" type="doc">
      <dgm:prSet loTypeId="urn:microsoft.com/office/officeart/2005/8/layout/hierarchy1" loCatId="hierarchy" qsTypeId="urn:microsoft.com/office/officeart/2005/8/quickstyle/simple1" qsCatId="simple" csTypeId="urn:microsoft.com/office/officeart/2005/8/colors/accent1_3" csCatId="accent1" phldr="1"/>
      <dgm:spPr/>
      <dgm:t>
        <a:bodyPr/>
        <a:lstStyle/>
        <a:p>
          <a:endParaRPr lang="en-US"/>
        </a:p>
      </dgm:t>
    </dgm:pt>
    <dgm:pt modelId="{E38FADA8-FBE8-400E-919A-06218357E8FF}">
      <dgm:prSet phldr="0"/>
      <dgm:spPr/>
      <dgm:t>
        <a:bodyPr/>
        <a:lstStyle/>
        <a:p>
          <a:r>
            <a:rPr lang="en-US" b="1" dirty="0">
              <a:latin typeface="Calibri"/>
              <a:cs typeface="Calibri"/>
            </a:rPr>
            <a:t>Diversity</a:t>
          </a:r>
          <a:r>
            <a:rPr lang="en-US" b="1" dirty="0">
              <a:latin typeface="Calibri Light" panose="020F0302020204030204"/>
            </a:rPr>
            <a:t> </a:t>
          </a:r>
          <a:r>
            <a:rPr lang="en-US" b="1" dirty="0"/>
            <a:t>is a business imperative that any current workplace must include in their company’s mission.</a:t>
          </a:r>
          <a:r>
            <a:rPr lang="en-US" b="1" dirty="0">
              <a:latin typeface="Calibri Light" panose="020F0302020204030204"/>
            </a:rPr>
            <a:t> </a:t>
          </a:r>
          <a:endParaRPr lang="en-US" b="1" dirty="0"/>
        </a:p>
      </dgm:t>
    </dgm:pt>
    <dgm:pt modelId="{5B31E1A5-38D1-473D-B0BA-FC986758D3A7}" type="parTrans" cxnId="{D6AC17D3-2165-4897-8B17-680BBD6787E5}">
      <dgm:prSet/>
      <dgm:spPr/>
      <dgm:t>
        <a:bodyPr/>
        <a:lstStyle/>
        <a:p>
          <a:endParaRPr lang="en-US"/>
        </a:p>
      </dgm:t>
    </dgm:pt>
    <dgm:pt modelId="{58BC8C7F-F581-4E5D-863C-16139513F7F2}" type="sibTrans" cxnId="{D6AC17D3-2165-4897-8B17-680BBD6787E5}">
      <dgm:prSet/>
      <dgm:spPr/>
      <dgm:t>
        <a:bodyPr/>
        <a:lstStyle/>
        <a:p>
          <a:endParaRPr lang="en-US"/>
        </a:p>
      </dgm:t>
    </dgm:pt>
    <dgm:pt modelId="{B6AA4E5A-BE8A-422A-A0BF-14EB8C763D0F}">
      <dgm:prSet phldr="0"/>
      <dgm:spPr/>
      <dgm:t>
        <a:bodyPr/>
        <a:lstStyle/>
        <a:p>
          <a:r>
            <a:rPr lang="en-US" b="1" dirty="0"/>
            <a:t>The more that we can harness the different aspects of ourselves to produce new knowledge, the more we can help our organizations learn and grow.</a:t>
          </a:r>
          <a:endParaRPr lang="en-US" b="1" dirty="0">
            <a:latin typeface="Calibri Light" panose="020F0302020204030204"/>
          </a:endParaRPr>
        </a:p>
      </dgm:t>
    </dgm:pt>
    <dgm:pt modelId="{5CC9610F-C0DD-4012-97D0-A0186DD9DD14}" type="parTrans" cxnId="{4FB40F71-63ED-4D54-B1E7-DBADE9ECE2FF}">
      <dgm:prSet/>
      <dgm:spPr/>
    </dgm:pt>
    <dgm:pt modelId="{F80DEBCC-D6B3-4743-B7D0-659A4B32E406}" type="sibTrans" cxnId="{4FB40F71-63ED-4D54-B1E7-DBADE9ECE2FF}">
      <dgm:prSet/>
      <dgm:spPr/>
      <dgm:t>
        <a:bodyPr/>
        <a:lstStyle/>
        <a:p>
          <a:endParaRPr lang="en-US"/>
        </a:p>
      </dgm:t>
    </dgm:pt>
    <dgm:pt modelId="{D206A63C-9AAB-4903-B433-85D35F179D25}">
      <dgm:prSet phldr="0"/>
      <dgm:spPr/>
      <dgm:t>
        <a:bodyPr/>
        <a:lstStyle/>
        <a:p>
          <a:r>
            <a:rPr lang="en-US" b="1" dirty="0">
              <a:latin typeface="Calibri"/>
              <a:cs typeface="Calibri"/>
            </a:rPr>
            <a:t>A</a:t>
          </a:r>
          <a:r>
            <a:rPr lang="en-US" b="1" dirty="0">
              <a:latin typeface="Calibri Light" panose="020F0302020204030204"/>
            </a:rPr>
            <a:t> </a:t>
          </a:r>
          <a:r>
            <a:rPr lang="en-US" b="1" dirty="0"/>
            <a:t>diverse work environment is only the first step in helping workers feel comfortable stating their individual ideas.</a:t>
          </a:r>
          <a:endParaRPr lang="en-US" b="1" dirty="0">
            <a:latin typeface="Calibri Light" panose="020F0302020204030204"/>
          </a:endParaRPr>
        </a:p>
      </dgm:t>
    </dgm:pt>
    <dgm:pt modelId="{4F5EACCE-EDF1-4B48-AE47-4C783230B7AE}" type="parTrans" cxnId="{76BB6F99-1322-40BC-90E8-0181B14E8786}">
      <dgm:prSet/>
      <dgm:spPr/>
    </dgm:pt>
    <dgm:pt modelId="{39A42134-FA2E-445E-8F65-37F093EFC963}" type="sibTrans" cxnId="{76BB6F99-1322-40BC-90E8-0181B14E8786}">
      <dgm:prSet/>
      <dgm:spPr/>
      <dgm:t>
        <a:bodyPr/>
        <a:lstStyle/>
        <a:p>
          <a:endParaRPr lang="en-US"/>
        </a:p>
      </dgm:t>
    </dgm:pt>
    <dgm:pt modelId="{2ADB7FC3-75AC-462E-92DB-987B829046F3}">
      <dgm:prSet phldr="0"/>
      <dgm:spPr/>
      <dgm:t>
        <a:bodyPr/>
        <a:lstStyle/>
        <a:p>
          <a:pPr rtl="0"/>
          <a:r>
            <a:rPr lang="en-US" b="1" dirty="0"/>
            <a:t>People put their energy into their work once they know they are in a safe work environment.”</a:t>
          </a:r>
          <a:endParaRPr lang="en-US" b="1" dirty="0">
            <a:latin typeface="Calibri Light" panose="020F0302020204030204"/>
          </a:endParaRPr>
        </a:p>
      </dgm:t>
    </dgm:pt>
    <dgm:pt modelId="{CFC96CC1-B1EF-4E51-B222-EA7FED16EDA4}" type="parTrans" cxnId="{46CD9510-D153-4BB3-802D-F08FCC62F53A}">
      <dgm:prSet/>
      <dgm:spPr/>
    </dgm:pt>
    <dgm:pt modelId="{9B1939B4-9602-4257-8FBB-FE65BBB49F77}" type="sibTrans" cxnId="{46CD9510-D153-4BB3-802D-F08FCC62F53A}">
      <dgm:prSet/>
      <dgm:spPr/>
      <dgm:t>
        <a:bodyPr/>
        <a:lstStyle/>
        <a:p>
          <a:endParaRPr lang="en-US"/>
        </a:p>
      </dgm:t>
    </dgm:pt>
    <dgm:pt modelId="{F00C0068-67A9-4BA4-A7E2-B77FDA7EB765}" type="pres">
      <dgm:prSet presAssocID="{CB632803-6815-48EC-876D-2CF4F494FCFD}" presName="hierChild1" presStyleCnt="0">
        <dgm:presLayoutVars>
          <dgm:chPref val="1"/>
          <dgm:dir/>
          <dgm:animOne val="branch"/>
          <dgm:animLvl val="lvl"/>
          <dgm:resizeHandles/>
        </dgm:presLayoutVars>
      </dgm:prSet>
      <dgm:spPr/>
    </dgm:pt>
    <dgm:pt modelId="{210C51E3-67B4-4A20-9BF8-068A44F9FBC5}" type="pres">
      <dgm:prSet presAssocID="{E38FADA8-FBE8-400E-919A-06218357E8FF}" presName="hierRoot1" presStyleCnt="0"/>
      <dgm:spPr/>
    </dgm:pt>
    <dgm:pt modelId="{761CF8B5-DD66-4663-BAF6-077111D99041}" type="pres">
      <dgm:prSet presAssocID="{E38FADA8-FBE8-400E-919A-06218357E8FF}" presName="composite" presStyleCnt="0"/>
      <dgm:spPr/>
    </dgm:pt>
    <dgm:pt modelId="{767A8300-9269-47D1-AF59-CF62C433CC3F}" type="pres">
      <dgm:prSet presAssocID="{E38FADA8-FBE8-400E-919A-06218357E8FF}" presName="background" presStyleLbl="node0" presStyleIdx="0" presStyleCnt="4"/>
      <dgm:spPr/>
    </dgm:pt>
    <dgm:pt modelId="{BC811A15-C6C4-4267-B76F-450D0ACC65DC}" type="pres">
      <dgm:prSet presAssocID="{E38FADA8-FBE8-400E-919A-06218357E8FF}" presName="text" presStyleLbl="fgAcc0" presStyleIdx="0" presStyleCnt="4">
        <dgm:presLayoutVars>
          <dgm:chPref val="3"/>
        </dgm:presLayoutVars>
      </dgm:prSet>
      <dgm:spPr/>
    </dgm:pt>
    <dgm:pt modelId="{E9CD2594-3DC6-4827-A874-02FBC9360221}" type="pres">
      <dgm:prSet presAssocID="{E38FADA8-FBE8-400E-919A-06218357E8FF}" presName="hierChild2" presStyleCnt="0"/>
      <dgm:spPr/>
    </dgm:pt>
    <dgm:pt modelId="{94D0C102-E63A-4F01-B140-F453A87AEBE2}" type="pres">
      <dgm:prSet presAssocID="{B6AA4E5A-BE8A-422A-A0BF-14EB8C763D0F}" presName="hierRoot1" presStyleCnt="0"/>
      <dgm:spPr/>
    </dgm:pt>
    <dgm:pt modelId="{8DCA612B-1B6C-431E-B996-A56A881C05C3}" type="pres">
      <dgm:prSet presAssocID="{B6AA4E5A-BE8A-422A-A0BF-14EB8C763D0F}" presName="composite" presStyleCnt="0"/>
      <dgm:spPr/>
    </dgm:pt>
    <dgm:pt modelId="{7189229C-B8E3-4242-9CC4-DB91DB23BA70}" type="pres">
      <dgm:prSet presAssocID="{B6AA4E5A-BE8A-422A-A0BF-14EB8C763D0F}" presName="background" presStyleLbl="node0" presStyleIdx="1" presStyleCnt="4"/>
      <dgm:spPr/>
    </dgm:pt>
    <dgm:pt modelId="{6FCCCB13-B43E-4B72-A413-776B68B1ED44}" type="pres">
      <dgm:prSet presAssocID="{B6AA4E5A-BE8A-422A-A0BF-14EB8C763D0F}" presName="text" presStyleLbl="fgAcc0" presStyleIdx="1" presStyleCnt="4">
        <dgm:presLayoutVars>
          <dgm:chPref val="3"/>
        </dgm:presLayoutVars>
      </dgm:prSet>
      <dgm:spPr/>
    </dgm:pt>
    <dgm:pt modelId="{DF14B8B9-85BB-433C-8B6D-BCBCBF22EA54}" type="pres">
      <dgm:prSet presAssocID="{B6AA4E5A-BE8A-422A-A0BF-14EB8C763D0F}" presName="hierChild2" presStyleCnt="0"/>
      <dgm:spPr/>
    </dgm:pt>
    <dgm:pt modelId="{314BAC62-C394-4D13-BA50-4CCB32B72FF6}" type="pres">
      <dgm:prSet presAssocID="{D206A63C-9AAB-4903-B433-85D35F179D25}" presName="hierRoot1" presStyleCnt="0"/>
      <dgm:spPr/>
    </dgm:pt>
    <dgm:pt modelId="{184530A6-D4FB-4BC8-AC78-641916BB0EAF}" type="pres">
      <dgm:prSet presAssocID="{D206A63C-9AAB-4903-B433-85D35F179D25}" presName="composite" presStyleCnt="0"/>
      <dgm:spPr/>
    </dgm:pt>
    <dgm:pt modelId="{A6E818DF-FB44-4E7A-A863-B97F48CCBE30}" type="pres">
      <dgm:prSet presAssocID="{D206A63C-9AAB-4903-B433-85D35F179D25}" presName="background" presStyleLbl="node0" presStyleIdx="2" presStyleCnt="4"/>
      <dgm:spPr/>
    </dgm:pt>
    <dgm:pt modelId="{D828F653-77EE-4B88-8659-0F905809CCE4}" type="pres">
      <dgm:prSet presAssocID="{D206A63C-9AAB-4903-B433-85D35F179D25}" presName="text" presStyleLbl="fgAcc0" presStyleIdx="2" presStyleCnt="4">
        <dgm:presLayoutVars>
          <dgm:chPref val="3"/>
        </dgm:presLayoutVars>
      </dgm:prSet>
      <dgm:spPr/>
    </dgm:pt>
    <dgm:pt modelId="{4337078B-834C-4460-A3AD-97E91FB8F295}" type="pres">
      <dgm:prSet presAssocID="{D206A63C-9AAB-4903-B433-85D35F179D25}" presName="hierChild2" presStyleCnt="0"/>
      <dgm:spPr/>
    </dgm:pt>
    <dgm:pt modelId="{4C9DA0F7-F96F-4C39-AF2F-B9DA00A4E76B}" type="pres">
      <dgm:prSet presAssocID="{2ADB7FC3-75AC-462E-92DB-987B829046F3}" presName="hierRoot1" presStyleCnt="0"/>
      <dgm:spPr/>
    </dgm:pt>
    <dgm:pt modelId="{6254DE47-ED09-486B-B7B6-BA7E16582666}" type="pres">
      <dgm:prSet presAssocID="{2ADB7FC3-75AC-462E-92DB-987B829046F3}" presName="composite" presStyleCnt="0"/>
      <dgm:spPr/>
    </dgm:pt>
    <dgm:pt modelId="{D83037AB-1270-4F42-BDE5-821A04CC60BE}" type="pres">
      <dgm:prSet presAssocID="{2ADB7FC3-75AC-462E-92DB-987B829046F3}" presName="background" presStyleLbl="node0" presStyleIdx="3" presStyleCnt="4"/>
      <dgm:spPr/>
    </dgm:pt>
    <dgm:pt modelId="{812BD0DD-39C7-4DA0-864F-44BF912E07D1}" type="pres">
      <dgm:prSet presAssocID="{2ADB7FC3-75AC-462E-92DB-987B829046F3}" presName="text" presStyleLbl="fgAcc0" presStyleIdx="3" presStyleCnt="4">
        <dgm:presLayoutVars>
          <dgm:chPref val="3"/>
        </dgm:presLayoutVars>
      </dgm:prSet>
      <dgm:spPr/>
    </dgm:pt>
    <dgm:pt modelId="{7AD7CFAC-9158-40A5-AA2B-0DD7F8579847}" type="pres">
      <dgm:prSet presAssocID="{2ADB7FC3-75AC-462E-92DB-987B829046F3}" presName="hierChild2" presStyleCnt="0"/>
      <dgm:spPr/>
    </dgm:pt>
  </dgm:ptLst>
  <dgm:cxnLst>
    <dgm:cxn modelId="{312CA405-6724-4208-B41A-18AC31B8780D}" type="presOf" srcId="{D206A63C-9AAB-4903-B433-85D35F179D25}" destId="{D828F653-77EE-4B88-8659-0F905809CCE4}" srcOrd="0" destOrd="0" presId="urn:microsoft.com/office/officeart/2005/8/layout/hierarchy1"/>
    <dgm:cxn modelId="{44BDDA0D-B065-4808-A8BC-B159E4002AD9}" type="presOf" srcId="{2ADB7FC3-75AC-462E-92DB-987B829046F3}" destId="{812BD0DD-39C7-4DA0-864F-44BF912E07D1}" srcOrd="0" destOrd="0" presId="urn:microsoft.com/office/officeart/2005/8/layout/hierarchy1"/>
    <dgm:cxn modelId="{46CD9510-D153-4BB3-802D-F08FCC62F53A}" srcId="{CB632803-6815-48EC-876D-2CF4F494FCFD}" destId="{2ADB7FC3-75AC-462E-92DB-987B829046F3}" srcOrd="3" destOrd="0" parTransId="{CFC96CC1-B1EF-4E51-B222-EA7FED16EDA4}" sibTransId="{9B1939B4-9602-4257-8FBB-FE65BBB49F77}"/>
    <dgm:cxn modelId="{BFE6F667-A378-4E45-93C3-C7674677BD02}" type="presOf" srcId="{E38FADA8-FBE8-400E-919A-06218357E8FF}" destId="{BC811A15-C6C4-4267-B76F-450D0ACC65DC}" srcOrd="0" destOrd="0" presId="urn:microsoft.com/office/officeart/2005/8/layout/hierarchy1"/>
    <dgm:cxn modelId="{4FB40F71-63ED-4D54-B1E7-DBADE9ECE2FF}" srcId="{CB632803-6815-48EC-876D-2CF4F494FCFD}" destId="{B6AA4E5A-BE8A-422A-A0BF-14EB8C763D0F}" srcOrd="1" destOrd="0" parTransId="{5CC9610F-C0DD-4012-97D0-A0186DD9DD14}" sibTransId="{F80DEBCC-D6B3-4743-B7D0-659A4B32E406}"/>
    <dgm:cxn modelId="{5B2A2D53-5F98-4975-9B31-639CB71FAA72}" type="presOf" srcId="{CB632803-6815-48EC-876D-2CF4F494FCFD}" destId="{F00C0068-67A9-4BA4-A7E2-B77FDA7EB765}" srcOrd="0" destOrd="0" presId="urn:microsoft.com/office/officeart/2005/8/layout/hierarchy1"/>
    <dgm:cxn modelId="{98D47E83-D9F8-4AB1-B0E0-096D6A9D1CB3}" type="presOf" srcId="{B6AA4E5A-BE8A-422A-A0BF-14EB8C763D0F}" destId="{6FCCCB13-B43E-4B72-A413-776B68B1ED44}" srcOrd="0" destOrd="0" presId="urn:microsoft.com/office/officeart/2005/8/layout/hierarchy1"/>
    <dgm:cxn modelId="{76BB6F99-1322-40BC-90E8-0181B14E8786}" srcId="{CB632803-6815-48EC-876D-2CF4F494FCFD}" destId="{D206A63C-9AAB-4903-B433-85D35F179D25}" srcOrd="2" destOrd="0" parTransId="{4F5EACCE-EDF1-4B48-AE47-4C783230B7AE}" sibTransId="{39A42134-FA2E-445E-8F65-37F093EFC963}"/>
    <dgm:cxn modelId="{D6AC17D3-2165-4897-8B17-680BBD6787E5}" srcId="{CB632803-6815-48EC-876D-2CF4F494FCFD}" destId="{E38FADA8-FBE8-400E-919A-06218357E8FF}" srcOrd="0" destOrd="0" parTransId="{5B31E1A5-38D1-473D-B0BA-FC986758D3A7}" sibTransId="{58BC8C7F-F581-4E5D-863C-16139513F7F2}"/>
    <dgm:cxn modelId="{4B9F34C8-7C74-4307-A46F-0FBA37742C21}" type="presParOf" srcId="{F00C0068-67A9-4BA4-A7E2-B77FDA7EB765}" destId="{210C51E3-67B4-4A20-9BF8-068A44F9FBC5}" srcOrd="0" destOrd="0" presId="urn:microsoft.com/office/officeart/2005/8/layout/hierarchy1"/>
    <dgm:cxn modelId="{55DBFB2B-29F9-48A8-8914-8D3A69E28B82}" type="presParOf" srcId="{210C51E3-67B4-4A20-9BF8-068A44F9FBC5}" destId="{761CF8B5-DD66-4663-BAF6-077111D99041}" srcOrd="0" destOrd="0" presId="urn:microsoft.com/office/officeart/2005/8/layout/hierarchy1"/>
    <dgm:cxn modelId="{05FEF688-A518-43B1-9971-801FE5824B2B}" type="presParOf" srcId="{761CF8B5-DD66-4663-BAF6-077111D99041}" destId="{767A8300-9269-47D1-AF59-CF62C433CC3F}" srcOrd="0" destOrd="0" presId="urn:microsoft.com/office/officeart/2005/8/layout/hierarchy1"/>
    <dgm:cxn modelId="{5122F66B-42D8-46C9-9265-63C4A861E946}" type="presParOf" srcId="{761CF8B5-DD66-4663-BAF6-077111D99041}" destId="{BC811A15-C6C4-4267-B76F-450D0ACC65DC}" srcOrd="1" destOrd="0" presId="urn:microsoft.com/office/officeart/2005/8/layout/hierarchy1"/>
    <dgm:cxn modelId="{2D3A712B-BD45-490B-93A7-76EFDF8A5A8E}" type="presParOf" srcId="{210C51E3-67B4-4A20-9BF8-068A44F9FBC5}" destId="{E9CD2594-3DC6-4827-A874-02FBC9360221}" srcOrd="1" destOrd="0" presId="urn:microsoft.com/office/officeart/2005/8/layout/hierarchy1"/>
    <dgm:cxn modelId="{BC74D98A-1934-456E-84E8-CD172B8F6522}" type="presParOf" srcId="{F00C0068-67A9-4BA4-A7E2-B77FDA7EB765}" destId="{94D0C102-E63A-4F01-B140-F453A87AEBE2}" srcOrd="1" destOrd="0" presId="urn:microsoft.com/office/officeart/2005/8/layout/hierarchy1"/>
    <dgm:cxn modelId="{051B29DD-49F1-465F-9766-2BE9131E9E9F}" type="presParOf" srcId="{94D0C102-E63A-4F01-B140-F453A87AEBE2}" destId="{8DCA612B-1B6C-431E-B996-A56A881C05C3}" srcOrd="0" destOrd="0" presId="urn:microsoft.com/office/officeart/2005/8/layout/hierarchy1"/>
    <dgm:cxn modelId="{AAEAE2CC-A2C9-4A61-BC83-2E15472367CE}" type="presParOf" srcId="{8DCA612B-1B6C-431E-B996-A56A881C05C3}" destId="{7189229C-B8E3-4242-9CC4-DB91DB23BA70}" srcOrd="0" destOrd="0" presId="urn:microsoft.com/office/officeart/2005/8/layout/hierarchy1"/>
    <dgm:cxn modelId="{1D0DC942-C084-4F30-9C25-365260A0C732}" type="presParOf" srcId="{8DCA612B-1B6C-431E-B996-A56A881C05C3}" destId="{6FCCCB13-B43E-4B72-A413-776B68B1ED44}" srcOrd="1" destOrd="0" presId="urn:microsoft.com/office/officeart/2005/8/layout/hierarchy1"/>
    <dgm:cxn modelId="{1D7EA0EA-DFFD-460D-9F51-E3C9195B5CFD}" type="presParOf" srcId="{94D0C102-E63A-4F01-B140-F453A87AEBE2}" destId="{DF14B8B9-85BB-433C-8B6D-BCBCBF22EA54}" srcOrd="1" destOrd="0" presId="urn:microsoft.com/office/officeart/2005/8/layout/hierarchy1"/>
    <dgm:cxn modelId="{F9F06979-788A-4E50-882A-B0E0E3E69EFE}" type="presParOf" srcId="{F00C0068-67A9-4BA4-A7E2-B77FDA7EB765}" destId="{314BAC62-C394-4D13-BA50-4CCB32B72FF6}" srcOrd="2" destOrd="0" presId="urn:microsoft.com/office/officeart/2005/8/layout/hierarchy1"/>
    <dgm:cxn modelId="{CB51506A-901B-4CAF-89EB-BF423B58531B}" type="presParOf" srcId="{314BAC62-C394-4D13-BA50-4CCB32B72FF6}" destId="{184530A6-D4FB-4BC8-AC78-641916BB0EAF}" srcOrd="0" destOrd="0" presId="urn:microsoft.com/office/officeart/2005/8/layout/hierarchy1"/>
    <dgm:cxn modelId="{D7FE8088-3260-49CC-9DC5-37FA857B6D70}" type="presParOf" srcId="{184530A6-D4FB-4BC8-AC78-641916BB0EAF}" destId="{A6E818DF-FB44-4E7A-A863-B97F48CCBE30}" srcOrd="0" destOrd="0" presId="urn:microsoft.com/office/officeart/2005/8/layout/hierarchy1"/>
    <dgm:cxn modelId="{A623E2C5-4AD6-413C-9EF0-6866C0448719}" type="presParOf" srcId="{184530A6-D4FB-4BC8-AC78-641916BB0EAF}" destId="{D828F653-77EE-4B88-8659-0F905809CCE4}" srcOrd="1" destOrd="0" presId="urn:microsoft.com/office/officeart/2005/8/layout/hierarchy1"/>
    <dgm:cxn modelId="{B2296334-2C7B-4D38-8C0A-05E31922C52B}" type="presParOf" srcId="{314BAC62-C394-4D13-BA50-4CCB32B72FF6}" destId="{4337078B-834C-4460-A3AD-97E91FB8F295}" srcOrd="1" destOrd="0" presId="urn:microsoft.com/office/officeart/2005/8/layout/hierarchy1"/>
    <dgm:cxn modelId="{9546CA0B-5E7F-496E-A7AC-CE75F27AA8A3}" type="presParOf" srcId="{F00C0068-67A9-4BA4-A7E2-B77FDA7EB765}" destId="{4C9DA0F7-F96F-4C39-AF2F-B9DA00A4E76B}" srcOrd="3" destOrd="0" presId="urn:microsoft.com/office/officeart/2005/8/layout/hierarchy1"/>
    <dgm:cxn modelId="{4CB0F3DA-DEB8-44D8-9D71-85B53C45113B}" type="presParOf" srcId="{4C9DA0F7-F96F-4C39-AF2F-B9DA00A4E76B}" destId="{6254DE47-ED09-486B-B7B6-BA7E16582666}" srcOrd="0" destOrd="0" presId="urn:microsoft.com/office/officeart/2005/8/layout/hierarchy1"/>
    <dgm:cxn modelId="{ABBB65B9-11B8-4914-A108-6CE9B2C644A6}" type="presParOf" srcId="{6254DE47-ED09-486B-B7B6-BA7E16582666}" destId="{D83037AB-1270-4F42-BDE5-821A04CC60BE}" srcOrd="0" destOrd="0" presId="urn:microsoft.com/office/officeart/2005/8/layout/hierarchy1"/>
    <dgm:cxn modelId="{C5D7CFFF-C8D8-406F-87D6-71ABA8EEFFE3}" type="presParOf" srcId="{6254DE47-ED09-486B-B7B6-BA7E16582666}" destId="{812BD0DD-39C7-4DA0-864F-44BF912E07D1}" srcOrd="1" destOrd="0" presId="urn:microsoft.com/office/officeart/2005/8/layout/hierarchy1"/>
    <dgm:cxn modelId="{8762DCC7-512F-463F-8DB0-5A44D8AC89B5}" type="presParOf" srcId="{4C9DA0F7-F96F-4C39-AF2F-B9DA00A4E76B}" destId="{7AD7CFAC-9158-40A5-AA2B-0DD7F8579847}"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CB632803-6815-48EC-876D-2CF4F494FCFD}" type="doc">
      <dgm:prSet loTypeId="urn:microsoft.com/office/officeart/2005/8/layout/hierarchy1" loCatId="hierarchy" qsTypeId="urn:microsoft.com/office/officeart/2005/8/quickstyle/simple1" qsCatId="simple" csTypeId="urn:microsoft.com/office/officeart/2005/8/colors/accent1_3" csCatId="accent1" phldr="1"/>
      <dgm:spPr/>
      <dgm:t>
        <a:bodyPr/>
        <a:lstStyle/>
        <a:p>
          <a:endParaRPr lang="en-US"/>
        </a:p>
      </dgm:t>
    </dgm:pt>
    <dgm:pt modelId="{2ADB7FC3-75AC-462E-92DB-987B829046F3}">
      <dgm:prSet phldr="0"/>
      <dgm:spPr/>
      <dgm:t>
        <a:bodyPr/>
        <a:lstStyle/>
        <a:p>
          <a:pPr rtl="0"/>
          <a:r>
            <a:rPr lang="en-US" b="1" dirty="0"/>
            <a:t>Diversification of the workforce is an important element of addressing racism, bias, and prejudice in the workforce at national and systemic levels.</a:t>
          </a:r>
          <a:endParaRPr lang="en-US" b="1" dirty="0">
            <a:latin typeface="Calibri Light" panose="020F0302020204030204"/>
          </a:endParaRPr>
        </a:p>
      </dgm:t>
    </dgm:pt>
    <dgm:pt modelId="{CFC96CC1-B1EF-4E51-B222-EA7FED16EDA4}" type="parTrans" cxnId="{46CD9510-D153-4BB3-802D-F08FCC62F53A}">
      <dgm:prSet/>
      <dgm:spPr/>
    </dgm:pt>
    <dgm:pt modelId="{9B1939B4-9602-4257-8FBB-FE65BBB49F77}" type="sibTrans" cxnId="{46CD9510-D153-4BB3-802D-F08FCC62F53A}">
      <dgm:prSet/>
      <dgm:spPr/>
      <dgm:t>
        <a:bodyPr/>
        <a:lstStyle/>
        <a:p>
          <a:endParaRPr lang="en-US"/>
        </a:p>
      </dgm:t>
    </dgm:pt>
    <dgm:pt modelId="{6C85529B-0594-486C-AA51-54E62F60B6E2}">
      <dgm:prSet phldr="0"/>
      <dgm:spPr/>
      <dgm:t>
        <a:bodyPr/>
        <a:lstStyle/>
        <a:p>
          <a:pPr rtl="0"/>
          <a:r>
            <a:rPr lang="en-US" b="1" dirty="0"/>
            <a:t>U.S. Equal Employment Opportunity Commission (EEOC) receives thousands of discrimination charges alleging race and color discrimination every fiscal year. </a:t>
          </a:r>
          <a:endParaRPr lang="en-US" b="1" dirty="0">
            <a:latin typeface="Calibri Light" panose="020F0302020204030204"/>
          </a:endParaRPr>
        </a:p>
      </dgm:t>
    </dgm:pt>
    <dgm:pt modelId="{B2F995C7-7C3D-4782-8499-908A910AD3EB}" type="parTrans" cxnId="{BA17438E-A69F-4049-A4D4-505C57307EDF}">
      <dgm:prSet/>
      <dgm:spPr/>
    </dgm:pt>
    <dgm:pt modelId="{B32E4623-DF21-4ED4-86D9-DF327341261D}" type="sibTrans" cxnId="{BA17438E-A69F-4049-A4D4-505C57307EDF}">
      <dgm:prSet/>
      <dgm:spPr/>
    </dgm:pt>
    <dgm:pt modelId="{DC9506FC-9CF5-47E6-BD31-87C5931B422D}">
      <dgm:prSet phldr="0"/>
      <dgm:spPr/>
      <dgm:t>
        <a:bodyPr/>
        <a:lstStyle/>
        <a:p>
          <a:pPr rtl="0"/>
          <a:r>
            <a:rPr lang="en-US" b="1" dirty="0"/>
            <a:t>EEOC enforces Title VII of the Civil Rights Act of 1964 which is a federal law that prohibits employment discrimination based on race, color, sex, national origin, and religion. </a:t>
          </a:r>
          <a:endParaRPr lang="en-US" b="1" dirty="0">
            <a:latin typeface="Calibri Light" panose="020F0302020204030204"/>
          </a:endParaRPr>
        </a:p>
      </dgm:t>
    </dgm:pt>
    <dgm:pt modelId="{358700DF-DCE7-4571-B9C0-28713A05649F}" type="parTrans" cxnId="{175DEFDD-9F4C-4931-AEF0-945D8E50717F}">
      <dgm:prSet/>
      <dgm:spPr/>
    </dgm:pt>
    <dgm:pt modelId="{7FC47D60-AA1E-4121-AE6A-98242DDBAD75}" type="sibTrans" cxnId="{175DEFDD-9F4C-4931-AEF0-945D8E50717F}">
      <dgm:prSet/>
      <dgm:spPr/>
    </dgm:pt>
    <dgm:pt modelId="{5A81D419-6EB6-458D-91E8-47FA7B8A7CE1}">
      <dgm:prSet phldr="0"/>
      <dgm:spPr/>
      <dgm:t>
        <a:bodyPr/>
        <a:lstStyle/>
        <a:p>
          <a:pPr rtl="0"/>
          <a:r>
            <a:rPr lang="en-US" b="1" dirty="0">
              <a:latin typeface="Calibri"/>
              <a:cs typeface="Calibri"/>
            </a:rPr>
            <a:t>It is illegal to base employment actions on physical traits commonly associated with a particular race or stereotypical perceptions about the qualities, abilities, performance, and competence of a particular race. </a:t>
          </a:r>
          <a:endParaRPr lang="en-US" b="1" dirty="0">
            <a:latin typeface="Calibri Light" panose="020F0302020204030204"/>
          </a:endParaRPr>
        </a:p>
      </dgm:t>
    </dgm:pt>
    <dgm:pt modelId="{B2ECDF79-B66B-4C6D-8951-EDCE3B2B279E}" type="parTrans" cxnId="{BB4D116B-B664-4337-B435-1E1D48D95457}">
      <dgm:prSet/>
      <dgm:spPr/>
    </dgm:pt>
    <dgm:pt modelId="{13F8B273-415D-4F43-B88E-F8A4E6E798E1}" type="sibTrans" cxnId="{BB4D116B-B664-4337-B435-1E1D48D95457}">
      <dgm:prSet/>
      <dgm:spPr/>
    </dgm:pt>
    <dgm:pt modelId="{F00C0068-67A9-4BA4-A7E2-B77FDA7EB765}" type="pres">
      <dgm:prSet presAssocID="{CB632803-6815-48EC-876D-2CF4F494FCFD}" presName="hierChild1" presStyleCnt="0">
        <dgm:presLayoutVars>
          <dgm:chPref val="1"/>
          <dgm:dir/>
          <dgm:animOne val="branch"/>
          <dgm:animLvl val="lvl"/>
          <dgm:resizeHandles/>
        </dgm:presLayoutVars>
      </dgm:prSet>
      <dgm:spPr/>
    </dgm:pt>
    <dgm:pt modelId="{4C9DA0F7-F96F-4C39-AF2F-B9DA00A4E76B}" type="pres">
      <dgm:prSet presAssocID="{2ADB7FC3-75AC-462E-92DB-987B829046F3}" presName="hierRoot1" presStyleCnt="0"/>
      <dgm:spPr/>
    </dgm:pt>
    <dgm:pt modelId="{6254DE47-ED09-486B-B7B6-BA7E16582666}" type="pres">
      <dgm:prSet presAssocID="{2ADB7FC3-75AC-462E-92DB-987B829046F3}" presName="composite" presStyleCnt="0"/>
      <dgm:spPr/>
    </dgm:pt>
    <dgm:pt modelId="{D83037AB-1270-4F42-BDE5-821A04CC60BE}" type="pres">
      <dgm:prSet presAssocID="{2ADB7FC3-75AC-462E-92DB-987B829046F3}" presName="background" presStyleLbl="node0" presStyleIdx="0" presStyleCnt="4"/>
      <dgm:spPr/>
    </dgm:pt>
    <dgm:pt modelId="{812BD0DD-39C7-4DA0-864F-44BF912E07D1}" type="pres">
      <dgm:prSet presAssocID="{2ADB7FC3-75AC-462E-92DB-987B829046F3}" presName="text" presStyleLbl="fgAcc0" presStyleIdx="0" presStyleCnt="4">
        <dgm:presLayoutVars>
          <dgm:chPref val="3"/>
        </dgm:presLayoutVars>
      </dgm:prSet>
      <dgm:spPr/>
    </dgm:pt>
    <dgm:pt modelId="{7AD7CFAC-9158-40A5-AA2B-0DD7F8579847}" type="pres">
      <dgm:prSet presAssocID="{2ADB7FC3-75AC-462E-92DB-987B829046F3}" presName="hierChild2" presStyleCnt="0"/>
      <dgm:spPr/>
    </dgm:pt>
    <dgm:pt modelId="{997B324B-0620-453F-9DE6-233E3BBBAB91}" type="pres">
      <dgm:prSet presAssocID="{6C85529B-0594-486C-AA51-54E62F60B6E2}" presName="hierRoot1" presStyleCnt="0"/>
      <dgm:spPr/>
    </dgm:pt>
    <dgm:pt modelId="{450FDCF5-963F-41EF-B839-36381262A3F1}" type="pres">
      <dgm:prSet presAssocID="{6C85529B-0594-486C-AA51-54E62F60B6E2}" presName="composite" presStyleCnt="0"/>
      <dgm:spPr/>
    </dgm:pt>
    <dgm:pt modelId="{40799861-4B86-4ADC-8486-15D784845FB0}" type="pres">
      <dgm:prSet presAssocID="{6C85529B-0594-486C-AA51-54E62F60B6E2}" presName="background" presStyleLbl="node0" presStyleIdx="1" presStyleCnt="4"/>
      <dgm:spPr/>
    </dgm:pt>
    <dgm:pt modelId="{C791FC5C-6DE8-473C-B5FA-ACD7D77334C7}" type="pres">
      <dgm:prSet presAssocID="{6C85529B-0594-486C-AA51-54E62F60B6E2}" presName="text" presStyleLbl="fgAcc0" presStyleIdx="1" presStyleCnt="4">
        <dgm:presLayoutVars>
          <dgm:chPref val="3"/>
        </dgm:presLayoutVars>
      </dgm:prSet>
      <dgm:spPr/>
    </dgm:pt>
    <dgm:pt modelId="{2C90908B-3CB1-43D7-B403-54E93B204B59}" type="pres">
      <dgm:prSet presAssocID="{6C85529B-0594-486C-AA51-54E62F60B6E2}" presName="hierChild2" presStyleCnt="0"/>
      <dgm:spPr/>
    </dgm:pt>
    <dgm:pt modelId="{0856CD81-D3C5-4519-9D7F-DFA855CEAF16}" type="pres">
      <dgm:prSet presAssocID="{DC9506FC-9CF5-47E6-BD31-87C5931B422D}" presName="hierRoot1" presStyleCnt="0"/>
      <dgm:spPr/>
    </dgm:pt>
    <dgm:pt modelId="{E13B6D7D-8001-471E-9BE5-033CF80E35B6}" type="pres">
      <dgm:prSet presAssocID="{DC9506FC-9CF5-47E6-BD31-87C5931B422D}" presName="composite" presStyleCnt="0"/>
      <dgm:spPr/>
    </dgm:pt>
    <dgm:pt modelId="{ED94199A-E7C5-4E53-8139-7193B82C4642}" type="pres">
      <dgm:prSet presAssocID="{DC9506FC-9CF5-47E6-BD31-87C5931B422D}" presName="background" presStyleLbl="node0" presStyleIdx="2" presStyleCnt="4"/>
      <dgm:spPr/>
    </dgm:pt>
    <dgm:pt modelId="{6BEB5830-C56A-46BC-BB23-6459706C073B}" type="pres">
      <dgm:prSet presAssocID="{DC9506FC-9CF5-47E6-BD31-87C5931B422D}" presName="text" presStyleLbl="fgAcc0" presStyleIdx="2" presStyleCnt="4">
        <dgm:presLayoutVars>
          <dgm:chPref val="3"/>
        </dgm:presLayoutVars>
      </dgm:prSet>
      <dgm:spPr/>
    </dgm:pt>
    <dgm:pt modelId="{8EFB99EF-1D25-4C8E-9A82-F932D44D8F45}" type="pres">
      <dgm:prSet presAssocID="{DC9506FC-9CF5-47E6-BD31-87C5931B422D}" presName="hierChild2" presStyleCnt="0"/>
      <dgm:spPr/>
    </dgm:pt>
    <dgm:pt modelId="{4FF6A349-11F9-4B48-BCF6-19F89F14809C}" type="pres">
      <dgm:prSet presAssocID="{5A81D419-6EB6-458D-91E8-47FA7B8A7CE1}" presName="hierRoot1" presStyleCnt="0"/>
      <dgm:spPr/>
    </dgm:pt>
    <dgm:pt modelId="{C5FFAC9E-C6D4-4170-9D58-5724D8B3DCC1}" type="pres">
      <dgm:prSet presAssocID="{5A81D419-6EB6-458D-91E8-47FA7B8A7CE1}" presName="composite" presStyleCnt="0"/>
      <dgm:spPr/>
    </dgm:pt>
    <dgm:pt modelId="{F1BFFFC0-FA72-4E5D-AB2C-5C2DAB50CD88}" type="pres">
      <dgm:prSet presAssocID="{5A81D419-6EB6-458D-91E8-47FA7B8A7CE1}" presName="background" presStyleLbl="node0" presStyleIdx="3" presStyleCnt="4"/>
      <dgm:spPr/>
    </dgm:pt>
    <dgm:pt modelId="{A4BC5271-012A-4FB5-8781-05C81FD9F686}" type="pres">
      <dgm:prSet presAssocID="{5A81D419-6EB6-458D-91E8-47FA7B8A7CE1}" presName="text" presStyleLbl="fgAcc0" presStyleIdx="3" presStyleCnt="4">
        <dgm:presLayoutVars>
          <dgm:chPref val="3"/>
        </dgm:presLayoutVars>
      </dgm:prSet>
      <dgm:spPr/>
    </dgm:pt>
    <dgm:pt modelId="{528B8946-B1A0-4B47-ACDA-3B5DEB8D40ED}" type="pres">
      <dgm:prSet presAssocID="{5A81D419-6EB6-458D-91E8-47FA7B8A7CE1}" presName="hierChild2" presStyleCnt="0"/>
      <dgm:spPr/>
    </dgm:pt>
  </dgm:ptLst>
  <dgm:cxnLst>
    <dgm:cxn modelId="{46CD9510-D153-4BB3-802D-F08FCC62F53A}" srcId="{CB632803-6815-48EC-876D-2CF4F494FCFD}" destId="{2ADB7FC3-75AC-462E-92DB-987B829046F3}" srcOrd="0" destOrd="0" parTransId="{CFC96CC1-B1EF-4E51-B222-EA7FED16EDA4}" sibTransId="{9B1939B4-9602-4257-8FBB-FE65BBB49F77}"/>
    <dgm:cxn modelId="{BB4D116B-B664-4337-B435-1E1D48D95457}" srcId="{CB632803-6815-48EC-876D-2CF4F494FCFD}" destId="{5A81D419-6EB6-458D-91E8-47FA7B8A7CE1}" srcOrd="3" destOrd="0" parTransId="{B2ECDF79-B66B-4C6D-8951-EDCE3B2B279E}" sibTransId="{13F8B273-415D-4F43-B88E-F8A4E6E798E1}"/>
    <dgm:cxn modelId="{5B2A2D53-5F98-4975-9B31-639CB71FAA72}" type="presOf" srcId="{CB632803-6815-48EC-876D-2CF4F494FCFD}" destId="{F00C0068-67A9-4BA4-A7E2-B77FDA7EB765}" srcOrd="0" destOrd="0" presId="urn:microsoft.com/office/officeart/2005/8/layout/hierarchy1"/>
    <dgm:cxn modelId="{BC51977A-F549-4A97-89A2-4F6DE1863890}" type="presOf" srcId="{2ADB7FC3-75AC-462E-92DB-987B829046F3}" destId="{812BD0DD-39C7-4DA0-864F-44BF912E07D1}" srcOrd="0" destOrd="0" presId="urn:microsoft.com/office/officeart/2005/8/layout/hierarchy1"/>
    <dgm:cxn modelId="{BA17438E-A69F-4049-A4D4-505C57307EDF}" srcId="{CB632803-6815-48EC-876D-2CF4F494FCFD}" destId="{6C85529B-0594-486C-AA51-54E62F60B6E2}" srcOrd="1" destOrd="0" parTransId="{B2F995C7-7C3D-4782-8499-908A910AD3EB}" sibTransId="{B32E4623-DF21-4ED4-86D9-DF327341261D}"/>
    <dgm:cxn modelId="{30EB468E-7631-46D1-B3EE-E4CCBF31E935}" type="presOf" srcId="{5A81D419-6EB6-458D-91E8-47FA7B8A7CE1}" destId="{A4BC5271-012A-4FB5-8781-05C81FD9F686}" srcOrd="0" destOrd="0" presId="urn:microsoft.com/office/officeart/2005/8/layout/hierarchy1"/>
    <dgm:cxn modelId="{4AC0A7BD-6946-45C1-90C6-9D2F2165AD2A}" type="presOf" srcId="{6C85529B-0594-486C-AA51-54E62F60B6E2}" destId="{C791FC5C-6DE8-473C-B5FA-ACD7D77334C7}" srcOrd="0" destOrd="0" presId="urn:microsoft.com/office/officeart/2005/8/layout/hierarchy1"/>
    <dgm:cxn modelId="{175DEFDD-9F4C-4931-AEF0-945D8E50717F}" srcId="{CB632803-6815-48EC-876D-2CF4F494FCFD}" destId="{DC9506FC-9CF5-47E6-BD31-87C5931B422D}" srcOrd="2" destOrd="0" parTransId="{358700DF-DCE7-4571-B9C0-28713A05649F}" sibTransId="{7FC47D60-AA1E-4121-AE6A-98242DDBAD75}"/>
    <dgm:cxn modelId="{D0714FEE-B3DE-4388-85E9-E075B5C0EF04}" type="presOf" srcId="{DC9506FC-9CF5-47E6-BD31-87C5931B422D}" destId="{6BEB5830-C56A-46BC-BB23-6459706C073B}" srcOrd="0" destOrd="0" presId="urn:microsoft.com/office/officeart/2005/8/layout/hierarchy1"/>
    <dgm:cxn modelId="{B15F31C7-65C6-4E21-B698-153BD7ED1E91}" type="presParOf" srcId="{F00C0068-67A9-4BA4-A7E2-B77FDA7EB765}" destId="{4C9DA0F7-F96F-4C39-AF2F-B9DA00A4E76B}" srcOrd="0" destOrd="0" presId="urn:microsoft.com/office/officeart/2005/8/layout/hierarchy1"/>
    <dgm:cxn modelId="{199A3283-EFBC-498F-99DB-1AE5BF89EA4D}" type="presParOf" srcId="{4C9DA0F7-F96F-4C39-AF2F-B9DA00A4E76B}" destId="{6254DE47-ED09-486B-B7B6-BA7E16582666}" srcOrd="0" destOrd="0" presId="urn:microsoft.com/office/officeart/2005/8/layout/hierarchy1"/>
    <dgm:cxn modelId="{BC375245-1146-4729-A776-A2811F41B77E}" type="presParOf" srcId="{6254DE47-ED09-486B-B7B6-BA7E16582666}" destId="{D83037AB-1270-4F42-BDE5-821A04CC60BE}" srcOrd="0" destOrd="0" presId="urn:microsoft.com/office/officeart/2005/8/layout/hierarchy1"/>
    <dgm:cxn modelId="{429EB1EB-1820-4850-AABB-2D61A5E99861}" type="presParOf" srcId="{6254DE47-ED09-486B-B7B6-BA7E16582666}" destId="{812BD0DD-39C7-4DA0-864F-44BF912E07D1}" srcOrd="1" destOrd="0" presId="urn:microsoft.com/office/officeart/2005/8/layout/hierarchy1"/>
    <dgm:cxn modelId="{5BB45570-BD52-4C4F-9FA5-8CA99096200C}" type="presParOf" srcId="{4C9DA0F7-F96F-4C39-AF2F-B9DA00A4E76B}" destId="{7AD7CFAC-9158-40A5-AA2B-0DD7F8579847}" srcOrd="1" destOrd="0" presId="urn:microsoft.com/office/officeart/2005/8/layout/hierarchy1"/>
    <dgm:cxn modelId="{DC36A534-0E67-4AF8-9045-4A8FCFA5BD35}" type="presParOf" srcId="{F00C0068-67A9-4BA4-A7E2-B77FDA7EB765}" destId="{997B324B-0620-453F-9DE6-233E3BBBAB91}" srcOrd="1" destOrd="0" presId="urn:microsoft.com/office/officeart/2005/8/layout/hierarchy1"/>
    <dgm:cxn modelId="{B1F7FDB8-A320-482C-B8B7-0B7AAE5B1D70}" type="presParOf" srcId="{997B324B-0620-453F-9DE6-233E3BBBAB91}" destId="{450FDCF5-963F-41EF-B839-36381262A3F1}" srcOrd="0" destOrd="0" presId="urn:microsoft.com/office/officeart/2005/8/layout/hierarchy1"/>
    <dgm:cxn modelId="{2119E471-3684-4E31-B108-CD15BCB1A1D7}" type="presParOf" srcId="{450FDCF5-963F-41EF-B839-36381262A3F1}" destId="{40799861-4B86-4ADC-8486-15D784845FB0}" srcOrd="0" destOrd="0" presId="urn:microsoft.com/office/officeart/2005/8/layout/hierarchy1"/>
    <dgm:cxn modelId="{39774119-08B8-4B1C-912F-7C57456E0DC2}" type="presParOf" srcId="{450FDCF5-963F-41EF-B839-36381262A3F1}" destId="{C791FC5C-6DE8-473C-B5FA-ACD7D77334C7}" srcOrd="1" destOrd="0" presId="urn:microsoft.com/office/officeart/2005/8/layout/hierarchy1"/>
    <dgm:cxn modelId="{C84597B7-A2E0-435E-9D6C-B0CEFEC27FD9}" type="presParOf" srcId="{997B324B-0620-453F-9DE6-233E3BBBAB91}" destId="{2C90908B-3CB1-43D7-B403-54E93B204B59}" srcOrd="1" destOrd="0" presId="urn:microsoft.com/office/officeart/2005/8/layout/hierarchy1"/>
    <dgm:cxn modelId="{AE89D9C6-29B5-4B64-9811-A81ABDFC1597}" type="presParOf" srcId="{F00C0068-67A9-4BA4-A7E2-B77FDA7EB765}" destId="{0856CD81-D3C5-4519-9D7F-DFA855CEAF16}" srcOrd="2" destOrd="0" presId="urn:microsoft.com/office/officeart/2005/8/layout/hierarchy1"/>
    <dgm:cxn modelId="{38635A23-558B-4560-8198-F54FCFF84042}" type="presParOf" srcId="{0856CD81-D3C5-4519-9D7F-DFA855CEAF16}" destId="{E13B6D7D-8001-471E-9BE5-033CF80E35B6}" srcOrd="0" destOrd="0" presId="urn:microsoft.com/office/officeart/2005/8/layout/hierarchy1"/>
    <dgm:cxn modelId="{F32778F5-B327-423A-A1D7-E4567EAA4D9D}" type="presParOf" srcId="{E13B6D7D-8001-471E-9BE5-033CF80E35B6}" destId="{ED94199A-E7C5-4E53-8139-7193B82C4642}" srcOrd="0" destOrd="0" presId="urn:microsoft.com/office/officeart/2005/8/layout/hierarchy1"/>
    <dgm:cxn modelId="{7F368C23-6CDE-4766-9070-F4919F60B52C}" type="presParOf" srcId="{E13B6D7D-8001-471E-9BE5-033CF80E35B6}" destId="{6BEB5830-C56A-46BC-BB23-6459706C073B}" srcOrd="1" destOrd="0" presId="urn:microsoft.com/office/officeart/2005/8/layout/hierarchy1"/>
    <dgm:cxn modelId="{C569D380-346F-4234-A90B-F04543F134B0}" type="presParOf" srcId="{0856CD81-D3C5-4519-9D7F-DFA855CEAF16}" destId="{8EFB99EF-1D25-4C8E-9A82-F932D44D8F45}" srcOrd="1" destOrd="0" presId="urn:microsoft.com/office/officeart/2005/8/layout/hierarchy1"/>
    <dgm:cxn modelId="{7658FE5C-B282-4A8C-BAC6-24764FF8B185}" type="presParOf" srcId="{F00C0068-67A9-4BA4-A7E2-B77FDA7EB765}" destId="{4FF6A349-11F9-4B48-BCF6-19F89F14809C}" srcOrd="3" destOrd="0" presId="urn:microsoft.com/office/officeart/2005/8/layout/hierarchy1"/>
    <dgm:cxn modelId="{0891DA89-97C6-4B10-9723-C15691543C59}" type="presParOf" srcId="{4FF6A349-11F9-4B48-BCF6-19F89F14809C}" destId="{C5FFAC9E-C6D4-4170-9D58-5724D8B3DCC1}" srcOrd="0" destOrd="0" presId="urn:microsoft.com/office/officeart/2005/8/layout/hierarchy1"/>
    <dgm:cxn modelId="{9A4A50B0-886E-43F7-A2F2-45B1CF2F6458}" type="presParOf" srcId="{C5FFAC9E-C6D4-4170-9D58-5724D8B3DCC1}" destId="{F1BFFFC0-FA72-4E5D-AB2C-5C2DAB50CD88}" srcOrd="0" destOrd="0" presId="urn:microsoft.com/office/officeart/2005/8/layout/hierarchy1"/>
    <dgm:cxn modelId="{A1C60BD9-DF59-4603-B643-317B68C39D9E}" type="presParOf" srcId="{C5FFAC9E-C6D4-4170-9D58-5724D8B3DCC1}" destId="{A4BC5271-012A-4FB5-8781-05C81FD9F686}" srcOrd="1" destOrd="0" presId="urn:microsoft.com/office/officeart/2005/8/layout/hierarchy1"/>
    <dgm:cxn modelId="{0A8719F2-1782-4B94-BD70-6ABD86092E38}" type="presParOf" srcId="{4FF6A349-11F9-4B48-BCF6-19F89F14809C}" destId="{528B8946-B1A0-4B47-ACDA-3B5DEB8D40ED}"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7F69CB8A-4E2A-4CD1-8A9F-BB8A1A3770FB}"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4BE44E60-EB80-449B-A0D5-3EA94638691B}">
      <dgm:prSet phldr="0"/>
      <dgm:spPr/>
      <dgm:t>
        <a:bodyPr/>
        <a:lstStyle/>
        <a:p>
          <a:pPr algn="l">
            <a:lnSpc>
              <a:spcPct val="90000"/>
            </a:lnSpc>
          </a:pPr>
          <a:r>
            <a:rPr lang="en-US" b="1" dirty="0">
              <a:solidFill>
                <a:schemeClr val="bg1"/>
              </a:solidFill>
              <a:latin typeface="Calibri"/>
              <a:cs typeface="Calibri"/>
            </a:rPr>
            <a:t>Attitudes and Beliefs </a:t>
          </a:r>
        </a:p>
      </dgm:t>
    </dgm:pt>
    <dgm:pt modelId="{983193F8-10AC-4165-BD0F-56D77C1B9591}" type="parTrans" cxnId="{31908324-B7DD-4753-B98A-26252BDFF213}">
      <dgm:prSet/>
      <dgm:spPr/>
    </dgm:pt>
    <dgm:pt modelId="{9ADE9D86-5D7F-434C-A702-7676292EE946}" type="sibTrans" cxnId="{31908324-B7DD-4753-B98A-26252BDFF213}">
      <dgm:prSet/>
      <dgm:spPr/>
    </dgm:pt>
    <dgm:pt modelId="{195C36E6-7F46-4C57-B80A-28A533836034}">
      <dgm:prSet phldr="0"/>
      <dgm:spPr/>
      <dgm:t>
        <a:bodyPr/>
        <a:lstStyle/>
        <a:p>
          <a:pPr algn="l">
            <a:lnSpc>
              <a:spcPct val="90000"/>
            </a:lnSpc>
          </a:pPr>
          <a:r>
            <a:rPr lang="en-US" b="1" dirty="0">
              <a:solidFill>
                <a:srgbClr val="000000"/>
              </a:solidFill>
              <a:latin typeface="Calibri"/>
              <a:cs typeface="Calibri"/>
            </a:rPr>
            <a:t>Believe that cultural self-awareness and sensitivity to one’s own cultural heritage is essential.</a:t>
          </a:r>
        </a:p>
      </dgm:t>
    </dgm:pt>
    <dgm:pt modelId="{FD3320CE-989E-49C3-96BA-B8E714287D9C}" type="parTrans" cxnId="{158E1BAF-5BC5-48A6-BBCA-4A5FBA034CB0}">
      <dgm:prSet/>
      <dgm:spPr/>
    </dgm:pt>
    <dgm:pt modelId="{3506FD9D-A5BA-4D2C-97C9-DC6617D5F52D}" type="sibTrans" cxnId="{158E1BAF-5BC5-48A6-BBCA-4A5FBA034CB0}">
      <dgm:prSet/>
      <dgm:spPr/>
    </dgm:pt>
    <dgm:pt modelId="{652D3FD1-D76E-482A-BCC0-AD0566168C8F}">
      <dgm:prSet phldr="0"/>
      <dgm:spPr/>
      <dgm:t>
        <a:bodyPr/>
        <a:lstStyle/>
        <a:p>
          <a:pPr algn="l">
            <a:lnSpc>
              <a:spcPct val="90000"/>
            </a:lnSpc>
          </a:pPr>
          <a:r>
            <a:rPr lang="en-US" b="1" dirty="0">
              <a:solidFill>
                <a:srgbClr val="000000"/>
              </a:solidFill>
              <a:latin typeface="Calibri"/>
              <a:cs typeface="Calibri"/>
            </a:rPr>
            <a:t>Are aware of how their own cultural background and experiences have influenced attitudes, values, and biases and how they may affect the client relationship.</a:t>
          </a:r>
        </a:p>
      </dgm:t>
    </dgm:pt>
    <dgm:pt modelId="{A738CB3B-33F4-4FCB-ADAB-2565DF10E870}" type="parTrans" cxnId="{B42D0144-0C14-44CA-8E4F-482C94ABA450}">
      <dgm:prSet/>
      <dgm:spPr/>
    </dgm:pt>
    <dgm:pt modelId="{1E77577C-A568-426E-BD64-93055397059E}" type="sibTrans" cxnId="{B42D0144-0C14-44CA-8E4F-482C94ABA450}">
      <dgm:prSet/>
      <dgm:spPr/>
    </dgm:pt>
    <dgm:pt modelId="{AE3F3CC0-FB25-4894-9A04-1A6F096D01D7}">
      <dgm:prSet phldr="0"/>
      <dgm:spPr/>
      <dgm:t>
        <a:bodyPr/>
        <a:lstStyle/>
        <a:p>
          <a:pPr algn="l">
            <a:lnSpc>
              <a:spcPct val="90000"/>
            </a:lnSpc>
          </a:pPr>
          <a:r>
            <a:rPr lang="en-US" b="1" dirty="0">
              <a:solidFill>
                <a:srgbClr val="000000"/>
              </a:solidFill>
              <a:latin typeface="Calibri"/>
              <a:cs typeface="Calibri"/>
            </a:rPr>
            <a:t>Can recognize the limits of their multicultural competency and expertise.</a:t>
          </a:r>
        </a:p>
      </dgm:t>
    </dgm:pt>
    <dgm:pt modelId="{9D08C18E-786B-4F65-9ED1-769E9D58479F}" type="parTrans" cxnId="{EF4BF9A0-F274-45D6-9116-F054143AD984}">
      <dgm:prSet/>
      <dgm:spPr/>
    </dgm:pt>
    <dgm:pt modelId="{522995FB-EB73-473D-B2D0-A38B208925E8}" type="sibTrans" cxnId="{EF4BF9A0-F274-45D6-9116-F054143AD984}">
      <dgm:prSet/>
      <dgm:spPr/>
    </dgm:pt>
    <dgm:pt modelId="{11128D8F-9908-41AA-999C-09050918EC00}">
      <dgm:prSet phldr="0"/>
      <dgm:spPr/>
      <dgm:t>
        <a:bodyPr/>
        <a:lstStyle/>
        <a:p>
          <a:pPr algn="l">
            <a:lnSpc>
              <a:spcPct val="90000"/>
            </a:lnSpc>
          </a:pPr>
          <a:r>
            <a:rPr lang="en-US" b="1" dirty="0">
              <a:solidFill>
                <a:schemeClr val="bg1"/>
              </a:solidFill>
              <a:latin typeface="Calibri"/>
              <a:cs typeface="Calibri"/>
            </a:rPr>
            <a:t>Knowledge</a:t>
          </a:r>
        </a:p>
      </dgm:t>
    </dgm:pt>
    <dgm:pt modelId="{BE45C46B-D5CA-4C58-BF98-A01E7E197B72}" type="parTrans" cxnId="{BF180A0A-ADD9-40D0-98B1-865B5455B433}">
      <dgm:prSet/>
      <dgm:spPr/>
    </dgm:pt>
    <dgm:pt modelId="{958B95BD-683D-4168-BDFA-33E9BBD3F2F2}" type="sibTrans" cxnId="{BF180A0A-ADD9-40D0-98B1-865B5455B433}">
      <dgm:prSet/>
      <dgm:spPr/>
    </dgm:pt>
    <dgm:pt modelId="{68ABB09F-FA72-41CC-BEBC-A04EFA632D96}">
      <dgm:prSet phldr="0"/>
      <dgm:spPr/>
      <dgm:t>
        <a:bodyPr/>
        <a:lstStyle/>
        <a:p>
          <a:pPr algn="l">
            <a:lnSpc>
              <a:spcPct val="90000"/>
            </a:lnSpc>
          </a:pPr>
          <a:r>
            <a:rPr lang="en-US" b="1" dirty="0">
              <a:solidFill>
                <a:srgbClr val="000000"/>
              </a:solidFill>
              <a:latin typeface="Calibri"/>
              <a:cs typeface="Calibri"/>
            </a:rPr>
            <a:t>Specific knowledge and information about discrimination and bias and how it yields serious consequences. </a:t>
          </a:r>
        </a:p>
      </dgm:t>
    </dgm:pt>
    <dgm:pt modelId="{72A76DF8-197E-4CDF-BF69-4A70C4F8A093}" type="parTrans" cxnId="{EA146DCC-6FE5-48D3-9691-0B94438425B9}">
      <dgm:prSet/>
      <dgm:spPr/>
    </dgm:pt>
    <dgm:pt modelId="{CE3C5386-8AFC-4B30-B351-15B5D1104F86}" type="sibTrans" cxnId="{EA146DCC-6FE5-48D3-9691-0B94438425B9}">
      <dgm:prSet/>
      <dgm:spPr/>
    </dgm:pt>
    <dgm:pt modelId="{376DD1FD-F189-4C89-BE2D-AB98236646F7}">
      <dgm:prSet phldr="0"/>
      <dgm:spPr/>
      <dgm:t>
        <a:bodyPr/>
        <a:lstStyle/>
        <a:p>
          <a:pPr algn="l">
            <a:lnSpc>
              <a:spcPct val="90000"/>
            </a:lnSpc>
          </a:pPr>
          <a:r>
            <a:rPr lang="en-US" b="1" dirty="0">
              <a:solidFill>
                <a:srgbClr val="000000"/>
              </a:solidFill>
              <a:latin typeface="Calibri"/>
              <a:cs typeface="Calibri"/>
            </a:rPr>
            <a:t>Understanding that the negative effects are evident not just for the victims of biases. .</a:t>
          </a:r>
        </a:p>
      </dgm:t>
    </dgm:pt>
    <dgm:pt modelId="{4F4E170F-74B2-4FDF-9FAA-0063CBF4C7BF}" type="parTrans" cxnId="{FC3BC880-2D5E-43B0-B5D0-A7403A830EFC}">
      <dgm:prSet/>
      <dgm:spPr/>
    </dgm:pt>
    <dgm:pt modelId="{F8022C60-21CC-42C6-8E30-17B5CFF98F32}" type="sibTrans" cxnId="{FC3BC880-2D5E-43B0-B5D0-A7403A830EFC}">
      <dgm:prSet/>
      <dgm:spPr/>
    </dgm:pt>
    <dgm:pt modelId="{2A00435E-7DD9-4DDD-923D-769D24999B41}">
      <dgm:prSet phldr="0"/>
      <dgm:spPr/>
      <dgm:t>
        <a:bodyPr/>
        <a:lstStyle/>
        <a:p>
          <a:pPr algn="l">
            <a:lnSpc>
              <a:spcPct val="90000"/>
            </a:lnSpc>
          </a:pPr>
          <a:r>
            <a:rPr lang="en-US" b="1" dirty="0">
              <a:solidFill>
                <a:srgbClr val="000000"/>
              </a:solidFill>
              <a:latin typeface="Calibri"/>
              <a:cs typeface="Calibri"/>
            </a:rPr>
            <a:t>How biases and prejudice also negatively affects the very persons holding those stereotyped beliefs. </a:t>
          </a:r>
        </a:p>
      </dgm:t>
    </dgm:pt>
    <dgm:pt modelId="{0CC881EF-67C5-48A0-9150-A741450E4F66}" type="parTrans" cxnId="{43824EA2-3A61-4F85-B5C4-D7989ECB5D71}">
      <dgm:prSet/>
      <dgm:spPr/>
    </dgm:pt>
    <dgm:pt modelId="{433D1AC7-8398-4B63-A7FC-DC7DCBBF3EB7}" type="sibTrans" cxnId="{43824EA2-3A61-4F85-B5C4-D7989ECB5D71}">
      <dgm:prSet/>
      <dgm:spPr/>
    </dgm:pt>
    <dgm:pt modelId="{B4E675C8-530C-44D6-950D-5ED5B1EEC01F}">
      <dgm:prSet phldr="0"/>
      <dgm:spPr/>
      <dgm:t>
        <a:bodyPr/>
        <a:lstStyle/>
        <a:p>
          <a:pPr algn="l">
            <a:lnSpc>
              <a:spcPct val="90000"/>
            </a:lnSpc>
          </a:pPr>
          <a:r>
            <a:rPr lang="en-US" b="1" dirty="0">
              <a:solidFill>
                <a:schemeClr val="bg1"/>
              </a:solidFill>
              <a:latin typeface="Calibri"/>
              <a:cs typeface="Calibri"/>
            </a:rPr>
            <a:t>Skills</a:t>
          </a:r>
        </a:p>
      </dgm:t>
    </dgm:pt>
    <dgm:pt modelId="{1DB9613D-485E-4AE2-AFB7-7F726B5450B5}" type="parTrans" cxnId="{0748484C-4797-4DBC-8200-5A279519B1BC}">
      <dgm:prSet/>
      <dgm:spPr/>
    </dgm:pt>
    <dgm:pt modelId="{5A4C2FC5-96F8-401E-8E06-522B81E0D95C}" type="sibTrans" cxnId="{0748484C-4797-4DBC-8200-5A279519B1BC}">
      <dgm:prSet/>
      <dgm:spPr/>
    </dgm:pt>
    <dgm:pt modelId="{994F65A9-1546-42BA-8621-5393D3E90F63}">
      <dgm:prSet phldr="0"/>
      <dgm:spPr/>
      <dgm:t>
        <a:bodyPr/>
        <a:lstStyle/>
        <a:p>
          <a:pPr algn="l">
            <a:lnSpc>
              <a:spcPct val="90000"/>
            </a:lnSpc>
          </a:pPr>
          <a:r>
            <a:rPr lang="en-US" b="1" dirty="0">
              <a:solidFill>
                <a:srgbClr val="000000"/>
              </a:solidFill>
              <a:latin typeface="Calibri"/>
              <a:cs typeface="Calibri"/>
            </a:rPr>
            <a:t>Learn more about other cultures and are aware of current tools </a:t>
          </a:r>
          <a:r>
            <a:rPr lang="en-US" b="1" dirty="0" err="1">
              <a:solidFill>
                <a:srgbClr val="000000"/>
              </a:solidFill>
              <a:latin typeface="Calibri"/>
              <a:cs typeface="Calibri"/>
            </a:rPr>
            <a:t>toaid</a:t>
          </a:r>
          <a:r>
            <a:rPr lang="en-US" b="1" dirty="0">
              <a:solidFill>
                <a:srgbClr val="000000"/>
              </a:solidFill>
              <a:latin typeface="Calibri"/>
              <a:cs typeface="Calibri"/>
            </a:rPr>
            <a:t> in learning about various cultural groups’ points of view.</a:t>
          </a:r>
        </a:p>
      </dgm:t>
    </dgm:pt>
    <dgm:pt modelId="{CB976D89-99F4-403C-A7D6-23D986135B9D}" type="parTrans" cxnId="{46875337-4335-4BD9-90C8-7B40F9107D85}">
      <dgm:prSet/>
      <dgm:spPr/>
    </dgm:pt>
    <dgm:pt modelId="{F7BDBAD8-BF7C-4457-8A01-F66C9275E4EA}" type="sibTrans" cxnId="{46875337-4335-4BD9-90C8-7B40F9107D85}">
      <dgm:prSet/>
      <dgm:spPr/>
    </dgm:pt>
    <dgm:pt modelId="{CEC73076-1D40-4682-805B-82FE2FD72B03}">
      <dgm:prSet phldr="0"/>
      <dgm:spPr/>
      <dgm:t>
        <a:bodyPr/>
        <a:lstStyle/>
        <a:p>
          <a:pPr algn="l">
            <a:lnSpc>
              <a:spcPct val="90000"/>
            </a:lnSpc>
          </a:pPr>
          <a:r>
            <a:rPr lang="en-US" b="1" dirty="0">
              <a:solidFill>
                <a:srgbClr val="000000"/>
              </a:solidFill>
              <a:latin typeface="Calibri"/>
              <a:cs typeface="Calibri"/>
            </a:rPr>
            <a:t>Learn about the languages spoken in their communities, child-rearing practices, or religious traditions to help understand and interact with individuals and groups of various backgrounds </a:t>
          </a:r>
          <a:r>
            <a:rPr lang="en-US" b="1" dirty="0">
              <a:solidFill>
                <a:srgbClr val="000000"/>
              </a:solidFill>
              <a:latin typeface="Calibri Light" panose="020F0302020204030204"/>
            </a:rPr>
            <a:t> </a:t>
          </a:r>
          <a:endParaRPr lang="en-US" dirty="0"/>
        </a:p>
      </dgm:t>
    </dgm:pt>
    <dgm:pt modelId="{37A535D0-7A7D-40D4-9146-6A16A1C6BA88}" type="parTrans" cxnId="{18A3F879-EB3C-46A8-90F0-E7881E017B5C}">
      <dgm:prSet/>
      <dgm:spPr/>
    </dgm:pt>
    <dgm:pt modelId="{2AFC55B2-763D-4B62-A7D4-CD7D32038646}" type="sibTrans" cxnId="{18A3F879-EB3C-46A8-90F0-E7881E017B5C}">
      <dgm:prSet/>
      <dgm:spPr/>
    </dgm:pt>
    <dgm:pt modelId="{83C3A28A-22ED-4306-AC75-0671063B9EDD}" type="pres">
      <dgm:prSet presAssocID="{7F69CB8A-4E2A-4CD1-8A9F-BB8A1A3770FB}" presName="Name0" presStyleCnt="0">
        <dgm:presLayoutVars>
          <dgm:dir/>
          <dgm:animLvl val="lvl"/>
          <dgm:resizeHandles val="exact"/>
        </dgm:presLayoutVars>
      </dgm:prSet>
      <dgm:spPr/>
    </dgm:pt>
    <dgm:pt modelId="{BC6DA3F1-F6A9-4770-ACE3-586C26A9AC7A}" type="pres">
      <dgm:prSet presAssocID="{4BE44E60-EB80-449B-A0D5-3EA94638691B}" presName="composite" presStyleCnt="0"/>
      <dgm:spPr/>
    </dgm:pt>
    <dgm:pt modelId="{6B609EE6-C386-47E8-B813-ED06F795DE45}" type="pres">
      <dgm:prSet presAssocID="{4BE44E60-EB80-449B-A0D5-3EA94638691B}" presName="parTx" presStyleLbl="alignNode1" presStyleIdx="0" presStyleCnt="3">
        <dgm:presLayoutVars>
          <dgm:chMax val="0"/>
          <dgm:chPref val="0"/>
          <dgm:bulletEnabled val="1"/>
        </dgm:presLayoutVars>
      </dgm:prSet>
      <dgm:spPr/>
    </dgm:pt>
    <dgm:pt modelId="{B9BC7C86-86B3-451D-B6B9-520F478DA979}" type="pres">
      <dgm:prSet presAssocID="{4BE44E60-EB80-449B-A0D5-3EA94638691B}" presName="desTx" presStyleLbl="alignAccFollowNode1" presStyleIdx="0" presStyleCnt="3">
        <dgm:presLayoutVars>
          <dgm:bulletEnabled val="1"/>
        </dgm:presLayoutVars>
      </dgm:prSet>
      <dgm:spPr/>
    </dgm:pt>
    <dgm:pt modelId="{19847959-5752-4883-B63F-69779695E8D4}" type="pres">
      <dgm:prSet presAssocID="{9ADE9D86-5D7F-434C-A702-7676292EE946}" presName="space" presStyleCnt="0"/>
      <dgm:spPr/>
    </dgm:pt>
    <dgm:pt modelId="{0D8A7F77-8DD5-4603-91C5-628EC31BB3FC}" type="pres">
      <dgm:prSet presAssocID="{11128D8F-9908-41AA-999C-09050918EC00}" presName="composite" presStyleCnt="0"/>
      <dgm:spPr/>
    </dgm:pt>
    <dgm:pt modelId="{23C906A9-D04F-4E8A-98B2-81D6725EC123}" type="pres">
      <dgm:prSet presAssocID="{11128D8F-9908-41AA-999C-09050918EC00}" presName="parTx" presStyleLbl="alignNode1" presStyleIdx="1" presStyleCnt="3">
        <dgm:presLayoutVars>
          <dgm:chMax val="0"/>
          <dgm:chPref val="0"/>
          <dgm:bulletEnabled val="1"/>
        </dgm:presLayoutVars>
      </dgm:prSet>
      <dgm:spPr/>
    </dgm:pt>
    <dgm:pt modelId="{43F1C51F-5CFD-4C83-B45C-8EAED77E260C}" type="pres">
      <dgm:prSet presAssocID="{11128D8F-9908-41AA-999C-09050918EC00}" presName="desTx" presStyleLbl="alignAccFollowNode1" presStyleIdx="1" presStyleCnt="3">
        <dgm:presLayoutVars>
          <dgm:bulletEnabled val="1"/>
        </dgm:presLayoutVars>
      </dgm:prSet>
      <dgm:spPr/>
    </dgm:pt>
    <dgm:pt modelId="{C4571773-DA93-4861-AA24-BE3331C7DBAE}" type="pres">
      <dgm:prSet presAssocID="{958B95BD-683D-4168-BDFA-33E9BBD3F2F2}" presName="space" presStyleCnt="0"/>
      <dgm:spPr/>
    </dgm:pt>
    <dgm:pt modelId="{10B11B42-5FAB-47BA-9EF3-1C7B7B4D970C}" type="pres">
      <dgm:prSet presAssocID="{B4E675C8-530C-44D6-950D-5ED5B1EEC01F}" presName="composite" presStyleCnt="0"/>
      <dgm:spPr/>
    </dgm:pt>
    <dgm:pt modelId="{A70A38AC-9CF1-4263-AEAC-F1BE36A238A1}" type="pres">
      <dgm:prSet presAssocID="{B4E675C8-530C-44D6-950D-5ED5B1EEC01F}" presName="parTx" presStyleLbl="alignNode1" presStyleIdx="2" presStyleCnt="3">
        <dgm:presLayoutVars>
          <dgm:chMax val="0"/>
          <dgm:chPref val="0"/>
          <dgm:bulletEnabled val="1"/>
        </dgm:presLayoutVars>
      </dgm:prSet>
      <dgm:spPr/>
    </dgm:pt>
    <dgm:pt modelId="{03E748D0-1690-4B73-AEED-441F8B507FA7}" type="pres">
      <dgm:prSet presAssocID="{B4E675C8-530C-44D6-950D-5ED5B1EEC01F}" presName="desTx" presStyleLbl="alignAccFollowNode1" presStyleIdx="2" presStyleCnt="3">
        <dgm:presLayoutVars>
          <dgm:bulletEnabled val="1"/>
        </dgm:presLayoutVars>
      </dgm:prSet>
      <dgm:spPr/>
    </dgm:pt>
  </dgm:ptLst>
  <dgm:cxnLst>
    <dgm:cxn modelId="{B128EA02-D97F-4C98-9949-4CF6F9F6B21F}" type="presOf" srcId="{68ABB09F-FA72-41CC-BEBC-A04EFA632D96}" destId="{43F1C51F-5CFD-4C83-B45C-8EAED77E260C}" srcOrd="0" destOrd="0" presId="urn:microsoft.com/office/officeart/2005/8/layout/hList1"/>
    <dgm:cxn modelId="{BF180A0A-ADD9-40D0-98B1-865B5455B433}" srcId="{7F69CB8A-4E2A-4CD1-8A9F-BB8A1A3770FB}" destId="{11128D8F-9908-41AA-999C-09050918EC00}" srcOrd="1" destOrd="0" parTransId="{BE45C46B-D5CA-4C58-BF98-A01E7E197B72}" sibTransId="{958B95BD-683D-4168-BDFA-33E9BBD3F2F2}"/>
    <dgm:cxn modelId="{31908324-B7DD-4753-B98A-26252BDFF213}" srcId="{7F69CB8A-4E2A-4CD1-8A9F-BB8A1A3770FB}" destId="{4BE44E60-EB80-449B-A0D5-3EA94638691B}" srcOrd="0" destOrd="0" parTransId="{983193F8-10AC-4165-BD0F-56D77C1B9591}" sibTransId="{9ADE9D86-5D7F-434C-A702-7676292EE946}"/>
    <dgm:cxn modelId="{46875337-4335-4BD9-90C8-7B40F9107D85}" srcId="{B4E675C8-530C-44D6-950D-5ED5B1EEC01F}" destId="{994F65A9-1546-42BA-8621-5393D3E90F63}" srcOrd="0" destOrd="0" parTransId="{CB976D89-99F4-403C-A7D6-23D986135B9D}" sibTransId="{F7BDBAD8-BF7C-4457-8A01-F66C9275E4EA}"/>
    <dgm:cxn modelId="{842E563C-5FF4-4D35-BDA7-67AB6F54566A}" type="presOf" srcId="{B4E675C8-530C-44D6-950D-5ED5B1EEC01F}" destId="{A70A38AC-9CF1-4263-AEAC-F1BE36A238A1}" srcOrd="0" destOrd="0" presId="urn:microsoft.com/office/officeart/2005/8/layout/hList1"/>
    <dgm:cxn modelId="{92A17D40-2D6D-46A5-AB23-AFFF2CEDAC91}" type="presOf" srcId="{CEC73076-1D40-4682-805B-82FE2FD72B03}" destId="{03E748D0-1690-4B73-AEED-441F8B507FA7}" srcOrd="0" destOrd="1" presId="urn:microsoft.com/office/officeart/2005/8/layout/hList1"/>
    <dgm:cxn modelId="{B42D0144-0C14-44CA-8E4F-482C94ABA450}" srcId="{4BE44E60-EB80-449B-A0D5-3EA94638691B}" destId="{652D3FD1-D76E-482A-BCC0-AD0566168C8F}" srcOrd="1" destOrd="0" parTransId="{A738CB3B-33F4-4FCB-ADAB-2565DF10E870}" sibTransId="{1E77577C-A568-426E-BD64-93055397059E}"/>
    <dgm:cxn modelId="{A5CFEB49-BD9C-4A63-B17D-22FC1EE80D6F}" type="presOf" srcId="{AE3F3CC0-FB25-4894-9A04-1A6F096D01D7}" destId="{B9BC7C86-86B3-451D-B6B9-520F478DA979}" srcOrd="0" destOrd="2" presId="urn:microsoft.com/office/officeart/2005/8/layout/hList1"/>
    <dgm:cxn modelId="{0748484C-4797-4DBC-8200-5A279519B1BC}" srcId="{7F69CB8A-4E2A-4CD1-8A9F-BB8A1A3770FB}" destId="{B4E675C8-530C-44D6-950D-5ED5B1EEC01F}" srcOrd="2" destOrd="0" parTransId="{1DB9613D-485E-4AE2-AFB7-7F726B5450B5}" sibTransId="{5A4C2FC5-96F8-401E-8E06-522B81E0D95C}"/>
    <dgm:cxn modelId="{07FEC251-854E-4D6E-B979-8D3FF27363BF}" type="presOf" srcId="{4BE44E60-EB80-449B-A0D5-3EA94638691B}" destId="{6B609EE6-C386-47E8-B813-ED06F795DE45}" srcOrd="0" destOrd="0" presId="urn:microsoft.com/office/officeart/2005/8/layout/hList1"/>
    <dgm:cxn modelId="{18A3F879-EB3C-46A8-90F0-E7881E017B5C}" srcId="{B4E675C8-530C-44D6-950D-5ED5B1EEC01F}" destId="{CEC73076-1D40-4682-805B-82FE2FD72B03}" srcOrd="1" destOrd="0" parTransId="{37A535D0-7A7D-40D4-9146-6A16A1C6BA88}" sibTransId="{2AFC55B2-763D-4B62-A7D4-CD7D32038646}"/>
    <dgm:cxn modelId="{FC3BC880-2D5E-43B0-B5D0-A7403A830EFC}" srcId="{11128D8F-9908-41AA-999C-09050918EC00}" destId="{376DD1FD-F189-4C89-BE2D-AB98236646F7}" srcOrd="1" destOrd="0" parTransId="{4F4E170F-74B2-4FDF-9FAA-0063CBF4C7BF}" sibTransId="{F8022C60-21CC-42C6-8E30-17B5CFF98F32}"/>
    <dgm:cxn modelId="{56A5D985-C19C-40A1-9DFF-EC97949AF6B4}" type="presOf" srcId="{11128D8F-9908-41AA-999C-09050918EC00}" destId="{23C906A9-D04F-4E8A-98B2-81D6725EC123}" srcOrd="0" destOrd="0" presId="urn:microsoft.com/office/officeart/2005/8/layout/hList1"/>
    <dgm:cxn modelId="{6C912F9D-792C-43E8-8FF7-8213C178E969}" type="presOf" srcId="{652D3FD1-D76E-482A-BCC0-AD0566168C8F}" destId="{B9BC7C86-86B3-451D-B6B9-520F478DA979}" srcOrd="0" destOrd="1" presId="urn:microsoft.com/office/officeart/2005/8/layout/hList1"/>
    <dgm:cxn modelId="{EF4BF9A0-F274-45D6-9116-F054143AD984}" srcId="{4BE44E60-EB80-449B-A0D5-3EA94638691B}" destId="{AE3F3CC0-FB25-4894-9A04-1A6F096D01D7}" srcOrd="2" destOrd="0" parTransId="{9D08C18E-786B-4F65-9ED1-769E9D58479F}" sibTransId="{522995FB-EB73-473D-B2D0-A38B208925E8}"/>
    <dgm:cxn modelId="{43824EA2-3A61-4F85-B5C4-D7989ECB5D71}" srcId="{11128D8F-9908-41AA-999C-09050918EC00}" destId="{2A00435E-7DD9-4DDD-923D-769D24999B41}" srcOrd="2" destOrd="0" parTransId="{0CC881EF-67C5-48A0-9150-A741450E4F66}" sibTransId="{433D1AC7-8398-4B63-A7FC-DC7DCBBF3EB7}"/>
    <dgm:cxn modelId="{F86F6CA3-AD6E-4D4D-B0B8-0130E9E2F2B9}" type="presOf" srcId="{7F69CB8A-4E2A-4CD1-8A9F-BB8A1A3770FB}" destId="{83C3A28A-22ED-4306-AC75-0671063B9EDD}" srcOrd="0" destOrd="0" presId="urn:microsoft.com/office/officeart/2005/8/layout/hList1"/>
    <dgm:cxn modelId="{158E1BAF-5BC5-48A6-BBCA-4A5FBA034CB0}" srcId="{4BE44E60-EB80-449B-A0D5-3EA94638691B}" destId="{195C36E6-7F46-4C57-B80A-28A533836034}" srcOrd="0" destOrd="0" parTransId="{FD3320CE-989E-49C3-96BA-B8E714287D9C}" sibTransId="{3506FD9D-A5BA-4D2C-97C9-DC6617D5F52D}"/>
    <dgm:cxn modelId="{7CBCBDB2-FD15-4308-A9BD-2E2C32505695}" type="presOf" srcId="{994F65A9-1546-42BA-8621-5393D3E90F63}" destId="{03E748D0-1690-4B73-AEED-441F8B507FA7}" srcOrd="0" destOrd="0" presId="urn:microsoft.com/office/officeart/2005/8/layout/hList1"/>
    <dgm:cxn modelId="{EA146DCC-6FE5-48D3-9691-0B94438425B9}" srcId="{11128D8F-9908-41AA-999C-09050918EC00}" destId="{68ABB09F-FA72-41CC-BEBC-A04EFA632D96}" srcOrd="0" destOrd="0" parTransId="{72A76DF8-197E-4CDF-BF69-4A70C4F8A093}" sibTransId="{CE3C5386-8AFC-4B30-B351-15B5D1104F86}"/>
    <dgm:cxn modelId="{353F6ED4-8858-4232-8AA2-8903BFC398EB}" type="presOf" srcId="{376DD1FD-F189-4C89-BE2D-AB98236646F7}" destId="{43F1C51F-5CFD-4C83-B45C-8EAED77E260C}" srcOrd="0" destOrd="1" presId="urn:microsoft.com/office/officeart/2005/8/layout/hList1"/>
    <dgm:cxn modelId="{204B05D6-DE53-46D2-A93B-467D34920422}" type="presOf" srcId="{195C36E6-7F46-4C57-B80A-28A533836034}" destId="{B9BC7C86-86B3-451D-B6B9-520F478DA979}" srcOrd="0" destOrd="0" presId="urn:microsoft.com/office/officeart/2005/8/layout/hList1"/>
    <dgm:cxn modelId="{EF90A7E2-B582-48DE-82C0-7C11D77EC898}" type="presOf" srcId="{2A00435E-7DD9-4DDD-923D-769D24999B41}" destId="{43F1C51F-5CFD-4C83-B45C-8EAED77E260C}" srcOrd="0" destOrd="2" presId="urn:microsoft.com/office/officeart/2005/8/layout/hList1"/>
    <dgm:cxn modelId="{17C008A8-471B-4036-BE48-FBE61E1DBAD3}" type="presParOf" srcId="{83C3A28A-22ED-4306-AC75-0671063B9EDD}" destId="{BC6DA3F1-F6A9-4770-ACE3-586C26A9AC7A}" srcOrd="0" destOrd="0" presId="urn:microsoft.com/office/officeart/2005/8/layout/hList1"/>
    <dgm:cxn modelId="{23DF1A7A-49C9-412F-9900-26E18A9015FC}" type="presParOf" srcId="{BC6DA3F1-F6A9-4770-ACE3-586C26A9AC7A}" destId="{6B609EE6-C386-47E8-B813-ED06F795DE45}" srcOrd="0" destOrd="0" presId="urn:microsoft.com/office/officeart/2005/8/layout/hList1"/>
    <dgm:cxn modelId="{06AAFA5C-C8BE-4CEB-9ECE-72CFF833B4A5}" type="presParOf" srcId="{BC6DA3F1-F6A9-4770-ACE3-586C26A9AC7A}" destId="{B9BC7C86-86B3-451D-B6B9-520F478DA979}" srcOrd="1" destOrd="0" presId="urn:microsoft.com/office/officeart/2005/8/layout/hList1"/>
    <dgm:cxn modelId="{6381EDA5-9BE4-439D-9516-87AC58C1BB2C}" type="presParOf" srcId="{83C3A28A-22ED-4306-AC75-0671063B9EDD}" destId="{19847959-5752-4883-B63F-69779695E8D4}" srcOrd="1" destOrd="0" presId="urn:microsoft.com/office/officeart/2005/8/layout/hList1"/>
    <dgm:cxn modelId="{3B253069-3548-4FDD-BF6F-48D17E1A65EE}" type="presParOf" srcId="{83C3A28A-22ED-4306-AC75-0671063B9EDD}" destId="{0D8A7F77-8DD5-4603-91C5-628EC31BB3FC}" srcOrd="2" destOrd="0" presId="urn:microsoft.com/office/officeart/2005/8/layout/hList1"/>
    <dgm:cxn modelId="{79F5A7A0-6390-498F-BD49-C1DA511C198D}" type="presParOf" srcId="{0D8A7F77-8DD5-4603-91C5-628EC31BB3FC}" destId="{23C906A9-D04F-4E8A-98B2-81D6725EC123}" srcOrd="0" destOrd="0" presId="urn:microsoft.com/office/officeart/2005/8/layout/hList1"/>
    <dgm:cxn modelId="{20C23E06-8378-4E4B-90FD-657FFD59750C}" type="presParOf" srcId="{0D8A7F77-8DD5-4603-91C5-628EC31BB3FC}" destId="{43F1C51F-5CFD-4C83-B45C-8EAED77E260C}" srcOrd="1" destOrd="0" presId="urn:microsoft.com/office/officeart/2005/8/layout/hList1"/>
    <dgm:cxn modelId="{CD2E905B-7D5C-4176-A13B-57C0567F37BB}" type="presParOf" srcId="{83C3A28A-22ED-4306-AC75-0671063B9EDD}" destId="{C4571773-DA93-4861-AA24-BE3331C7DBAE}" srcOrd="3" destOrd="0" presId="urn:microsoft.com/office/officeart/2005/8/layout/hList1"/>
    <dgm:cxn modelId="{304976B6-B822-4370-AF96-CAFB91A1DAAA}" type="presParOf" srcId="{83C3A28A-22ED-4306-AC75-0671063B9EDD}" destId="{10B11B42-5FAB-47BA-9EF3-1C7B7B4D970C}" srcOrd="4" destOrd="0" presId="urn:microsoft.com/office/officeart/2005/8/layout/hList1"/>
    <dgm:cxn modelId="{4C5A066E-850A-4762-8539-AC18CBEDC580}" type="presParOf" srcId="{10B11B42-5FAB-47BA-9EF3-1C7B7B4D970C}" destId="{A70A38AC-9CF1-4263-AEAC-F1BE36A238A1}" srcOrd="0" destOrd="0" presId="urn:microsoft.com/office/officeart/2005/8/layout/hList1"/>
    <dgm:cxn modelId="{7801A1B9-041D-48D4-AC5A-AA3669AC5A83}" type="presParOf" srcId="{10B11B42-5FAB-47BA-9EF3-1C7B7B4D970C}" destId="{03E748D0-1690-4B73-AEED-441F8B507FA7}"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7F69CB8A-4E2A-4CD1-8A9F-BB8A1A3770FB}"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4BE44E60-EB80-449B-A0D5-3EA94638691B}">
      <dgm:prSet phldr="0"/>
      <dgm:spPr/>
      <dgm:t>
        <a:bodyPr/>
        <a:lstStyle/>
        <a:p>
          <a:pPr algn="l">
            <a:lnSpc>
              <a:spcPct val="90000"/>
            </a:lnSpc>
          </a:pPr>
          <a:r>
            <a:rPr lang="en-US" b="1" dirty="0">
              <a:solidFill>
                <a:schemeClr val="bg1"/>
              </a:solidFill>
              <a:latin typeface="Calibri"/>
              <a:cs typeface="Calibri"/>
            </a:rPr>
            <a:t>Attitudes and Beliefs</a:t>
          </a:r>
        </a:p>
      </dgm:t>
    </dgm:pt>
    <dgm:pt modelId="{983193F8-10AC-4165-BD0F-56D77C1B9591}" type="parTrans" cxnId="{31908324-B7DD-4753-B98A-26252BDFF213}">
      <dgm:prSet/>
      <dgm:spPr/>
    </dgm:pt>
    <dgm:pt modelId="{9ADE9D86-5D7F-434C-A702-7676292EE946}" type="sibTrans" cxnId="{31908324-B7DD-4753-B98A-26252BDFF213}">
      <dgm:prSet/>
      <dgm:spPr/>
    </dgm:pt>
    <dgm:pt modelId="{195C36E6-7F46-4C57-B80A-28A533836034}">
      <dgm:prSet phldr="0"/>
      <dgm:spPr/>
      <dgm:t>
        <a:bodyPr/>
        <a:lstStyle/>
        <a:p>
          <a:pPr algn="l" rtl="0">
            <a:lnSpc>
              <a:spcPct val="90000"/>
            </a:lnSpc>
          </a:pPr>
          <a:r>
            <a:rPr lang="en-US" b="1" dirty="0">
              <a:solidFill>
                <a:srgbClr val="000000"/>
              </a:solidFill>
              <a:latin typeface="Calibri"/>
              <a:cs typeface="Calibri Light"/>
            </a:rPr>
            <a:t>Understand conflicts that emerge between groups are often rooted in issues that may have deep historical origins.</a:t>
          </a:r>
          <a:r>
            <a:rPr lang="en-US" b="1" dirty="0">
              <a:solidFill>
                <a:srgbClr val="000000"/>
              </a:solidFill>
              <a:latin typeface="Calibri Light"/>
              <a:cs typeface="Calibri Light"/>
            </a:rPr>
            <a:t> </a:t>
          </a:r>
        </a:p>
      </dgm:t>
    </dgm:pt>
    <dgm:pt modelId="{FD3320CE-989E-49C3-96BA-B8E714287D9C}" type="parTrans" cxnId="{158E1BAF-5BC5-48A6-BBCA-4A5FBA034CB0}">
      <dgm:prSet/>
      <dgm:spPr/>
    </dgm:pt>
    <dgm:pt modelId="{3506FD9D-A5BA-4D2C-97C9-DC6617D5F52D}" type="sibTrans" cxnId="{158E1BAF-5BC5-48A6-BBCA-4A5FBA034CB0}">
      <dgm:prSet/>
      <dgm:spPr/>
    </dgm:pt>
    <dgm:pt modelId="{652D3FD1-D76E-482A-BCC0-AD0566168C8F}">
      <dgm:prSet phldr="0"/>
      <dgm:spPr/>
      <dgm:t>
        <a:bodyPr/>
        <a:lstStyle/>
        <a:p>
          <a:pPr algn="l" rtl="0">
            <a:lnSpc>
              <a:spcPct val="90000"/>
            </a:lnSpc>
          </a:pPr>
          <a:r>
            <a:rPr lang="en-US" b="1" dirty="0">
              <a:solidFill>
                <a:srgbClr val="000000"/>
              </a:solidFill>
              <a:latin typeface="Calibri"/>
              <a:cs typeface="Calibri"/>
            </a:rPr>
            <a:t>Acknowledge that beyond history, numerous events and policies continue to impact the individuals, families, and cultural groups you interact with. </a:t>
          </a:r>
        </a:p>
      </dgm:t>
    </dgm:pt>
    <dgm:pt modelId="{A738CB3B-33F4-4FCB-ADAB-2565DF10E870}" type="parTrans" cxnId="{B42D0144-0C14-44CA-8E4F-482C94ABA450}">
      <dgm:prSet/>
      <dgm:spPr/>
    </dgm:pt>
    <dgm:pt modelId="{1E77577C-A568-426E-BD64-93055397059E}" type="sibTrans" cxnId="{B42D0144-0C14-44CA-8E4F-482C94ABA450}">
      <dgm:prSet/>
      <dgm:spPr/>
    </dgm:pt>
    <dgm:pt modelId="{11128D8F-9908-41AA-999C-09050918EC00}">
      <dgm:prSet phldr="0"/>
      <dgm:spPr/>
      <dgm:t>
        <a:bodyPr/>
        <a:lstStyle/>
        <a:p>
          <a:pPr algn="l">
            <a:lnSpc>
              <a:spcPct val="90000"/>
            </a:lnSpc>
          </a:pPr>
          <a:r>
            <a:rPr lang="en-US" b="1" dirty="0">
              <a:solidFill>
                <a:schemeClr val="bg1"/>
              </a:solidFill>
              <a:latin typeface="Calibri"/>
              <a:cs typeface="Calibri"/>
            </a:rPr>
            <a:t>Knowledge</a:t>
          </a:r>
        </a:p>
      </dgm:t>
    </dgm:pt>
    <dgm:pt modelId="{BE45C46B-D5CA-4C58-BF98-A01E7E197B72}" type="parTrans" cxnId="{BF180A0A-ADD9-40D0-98B1-865B5455B433}">
      <dgm:prSet/>
      <dgm:spPr/>
    </dgm:pt>
    <dgm:pt modelId="{958B95BD-683D-4168-BDFA-33E9BBD3F2F2}" type="sibTrans" cxnId="{BF180A0A-ADD9-40D0-98B1-865B5455B433}">
      <dgm:prSet/>
      <dgm:spPr/>
    </dgm:pt>
    <dgm:pt modelId="{68ABB09F-FA72-41CC-BEBC-A04EFA632D96}">
      <dgm:prSet phldr="0"/>
      <dgm:spPr/>
      <dgm:t>
        <a:bodyPr/>
        <a:lstStyle/>
        <a:p>
          <a:pPr algn="l" rtl="0">
            <a:lnSpc>
              <a:spcPct val="90000"/>
            </a:lnSpc>
          </a:pPr>
          <a:r>
            <a:rPr lang="en-US" b="1" dirty="0">
              <a:solidFill>
                <a:srgbClr val="000000"/>
              </a:solidFill>
              <a:latin typeface="Calibri"/>
              <a:cs typeface="Calibri"/>
            </a:rPr>
            <a:t>Reflect critically on biases and prejudices to help to develop the skills necessary to effectively interact and engage with individuals whose cultural background is different than their own.  </a:t>
          </a:r>
        </a:p>
      </dgm:t>
    </dgm:pt>
    <dgm:pt modelId="{72A76DF8-197E-4CDF-BF69-4A70C4F8A093}" type="parTrans" cxnId="{EA146DCC-6FE5-48D3-9691-0B94438425B9}">
      <dgm:prSet/>
      <dgm:spPr/>
    </dgm:pt>
    <dgm:pt modelId="{CE3C5386-8AFC-4B30-B351-15B5D1104F86}" type="sibTrans" cxnId="{EA146DCC-6FE5-48D3-9691-0B94438425B9}">
      <dgm:prSet/>
      <dgm:spPr/>
    </dgm:pt>
    <dgm:pt modelId="{376DD1FD-F189-4C89-BE2D-AB98236646F7}">
      <dgm:prSet phldr="0"/>
      <dgm:spPr/>
      <dgm:t>
        <a:bodyPr/>
        <a:lstStyle/>
        <a:p>
          <a:pPr algn="l" rtl="0">
            <a:lnSpc>
              <a:spcPct val="90000"/>
            </a:lnSpc>
          </a:pPr>
          <a:r>
            <a:rPr lang="en-US" b="1" dirty="0">
              <a:solidFill>
                <a:srgbClr val="000000"/>
              </a:solidFill>
              <a:latin typeface="Calibri"/>
              <a:cs typeface="Calibri"/>
            </a:rPr>
            <a:t>Recognize that the problem is when we deny or fail to acknowledge our biases. </a:t>
          </a:r>
        </a:p>
      </dgm:t>
    </dgm:pt>
    <dgm:pt modelId="{4F4E170F-74B2-4FDF-9FAA-0063CBF4C7BF}" type="parTrans" cxnId="{FC3BC880-2D5E-43B0-B5D0-A7403A830EFC}">
      <dgm:prSet/>
      <dgm:spPr/>
    </dgm:pt>
    <dgm:pt modelId="{F8022C60-21CC-42C6-8E30-17B5CFF98F32}" type="sibTrans" cxnId="{FC3BC880-2D5E-43B0-B5D0-A7403A830EFC}">
      <dgm:prSet/>
      <dgm:spPr/>
    </dgm:pt>
    <dgm:pt modelId="{2A00435E-7DD9-4DDD-923D-769D24999B41}">
      <dgm:prSet phldr="0"/>
      <dgm:spPr/>
      <dgm:t>
        <a:bodyPr/>
        <a:lstStyle/>
        <a:p>
          <a:pPr algn="l" rtl="0">
            <a:lnSpc>
              <a:spcPct val="90000"/>
            </a:lnSpc>
          </a:pPr>
          <a:r>
            <a:rPr lang="en-US" b="1" dirty="0">
              <a:solidFill>
                <a:srgbClr val="000000"/>
              </a:solidFill>
              <a:latin typeface="Calibri"/>
              <a:cs typeface="Calibri"/>
            </a:rPr>
            <a:t>Acknowledge that we all have biases and that we all hold stereotypes.</a:t>
          </a:r>
        </a:p>
      </dgm:t>
    </dgm:pt>
    <dgm:pt modelId="{0CC881EF-67C5-48A0-9150-A741450E4F66}" type="parTrans" cxnId="{43824EA2-3A61-4F85-B5C4-D7989ECB5D71}">
      <dgm:prSet/>
      <dgm:spPr/>
    </dgm:pt>
    <dgm:pt modelId="{433D1AC7-8398-4B63-A7FC-DC7DCBBF3EB7}" type="sibTrans" cxnId="{43824EA2-3A61-4F85-B5C4-D7989ECB5D71}">
      <dgm:prSet/>
      <dgm:spPr/>
    </dgm:pt>
    <dgm:pt modelId="{B4E675C8-530C-44D6-950D-5ED5B1EEC01F}">
      <dgm:prSet phldr="0"/>
      <dgm:spPr/>
      <dgm:t>
        <a:bodyPr/>
        <a:lstStyle/>
        <a:p>
          <a:pPr algn="l">
            <a:lnSpc>
              <a:spcPct val="90000"/>
            </a:lnSpc>
          </a:pPr>
          <a:r>
            <a:rPr lang="en-US" b="1" dirty="0">
              <a:solidFill>
                <a:schemeClr val="bg1"/>
              </a:solidFill>
              <a:latin typeface="Calibri"/>
              <a:cs typeface="Calibri"/>
            </a:rPr>
            <a:t>Skills</a:t>
          </a:r>
        </a:p>
      </dgm:t>
    </dgm:pt>
    <dgm:pt modelId="{1DB9613D-485E-4AE2-AFB7-7F726B5450B5}" type="parTrans" cxnId="{0748484C-4797-4DBC-8200-5A279519B1BC}">
      <dgm:prSet/>
      <dgm:spPr/>
    </dgm:pt>
    <dgm:pt modelId="{5A4C2FC5-96F8-401E-8E06-522B81E0D95C}" type="sibTrans" cxnId="{0748484C-4797-4DBC-8200-5A279519B1BC}">
      <dgm:prSet/>
      <dgm:spPr/>
    </dgm:pt>
    <dgm:pt modelId="{994F65A9-1546-42BA-8621-5393D3E90F63}">
      <dgm:prSet phldr="0"/>
      <dgm:spPr/>
      <dgm:t>
        <a:bodyPr/>
        <a:lstStyle/>
        <a:p>
          <a:pPr algn="l" rtl="0">
            <a:lnSpc>
              <a:spcPct val="90000"/>
            </a:lnSpc>
          </a:pPr>
          <a:r>
            <a:rPr lang="en-US" b="1" dirty="0">
              <a:solidFill>
                <a:srgbClr val="000000"/>
              </a:solidFill>
              <a:latin typeface="Calibri"/>
              <a:cs typeface="Calibri"/>
            </a:rPr>
            <a:t>Know that cultural competence goes beyond “putting up with” differences and instead involves being appreciative, affirming, and inclusive of all cultural backgrounds </a:t>
          </a:r>
        </a:p>
      </dgm:t>
    </dgm:pt>
    <dgm:pt modelId="{CB976D89-99F4-403C-A7D6-23D986135B9D}" type="parTrans" cxnId="{46875337-4335-4BD9-90C8-7B40F9107D85}">
      <dgm:prSet/>
      <dgm:spPr/>
    </dgm:pt>
    <dgm:pt modelId="{F7BDBAD8-BF7C-4457-8A01-F66C9275E4EA}" type="sibTrans" cxnId="{46875337-4335-4BD9-90C8-7B40F9107D85}">
      <dgm:prSet/>
      <dgm:spPr/>
    </dgm:pt>
    <dgm:pt modelId="{CEC73076-1D40-4682-805B-82FE2FD72B03}">
      <dgm:prSet phldr="0"/>
      <dgm:spPr/>
      <dgm:t>
        <a:bodyPr/>
        <a:lstStyle/>
        <a:p>
          <a:pPr algn="l" rtl="0">
            <a:lnSpc>
              <a:spcPct val="90000"/>
            </a:lnSpc>
          </a:pPr>
          <a:r>
            <a:rPr lang="en-US" b="1" dirty="0">
              <a:solidFill>
                <a:srgbClr val="000000"/>
              </a:solidFill>
              <a:latin typeface="Calibri"/>
              <a:cs typeface="Calibri Light"/>
            </a:rPr>
            <a:t>Try to detect verbal and nonverbal actions that certain cultures may not find appropriate to better establish an inclusive environment</a:t>
          </a:r>
          <a:r>
            <a:rPr lang="en-US" b="1" dirty="0">
              <a:solidFill>
                <a:srgbClr val="000000"/>
              </a:solidFill>
              <a:latin typeface="Calibri"/>
              <a:cs typeface="Calibri"/>
            </a:rPr>
            <a:t> </a:t>
          </a:r>
          <a:endParaRPr lang="en-US" dirty="0">
            <a:solidFill>
              <a:srgbClr val="000000"/>
            </a:solidFill>
            <a:latin typeface="Calibri"/>
            <a:cs typeface="Calibri"/>
          </a:endParaRPr>
        </a:p>
      </dgm:t>
    </dgm:pt>
    <dgm:pt modelId="{37A535D0-7A7D-40D4-9146-6A16A1C6BA88}" type="parTrans" cxnId="{18A3F879-EB3C-46A8-90F0-E7881E017B5C}">
      <dgm:prSet/>
      <dgm:spPr/>
    </dgm:pt>
    <dgm:pt modelId="{2AFC55B2-763D-4B62-A7D4-CD7D32038646}" type="sibTrans" cxnId="{18A3F879-EB3C-46A8-90F0-E7881E017B5C}">
      <dgm:prSet/>
      <dgm:spPr/>
    </dgm:pt>
    <dgm:pt modelId="{83C3A28A-22ED-4306-AC75-0671063B9EDD}" type="pres">
      <dgm:prSet presAssocID="{7F69CB8A-4E2A-4CD1-8A9F-BB8A1A3770FB}" presName="Name0" presStyleCnt="0">
        <dgm:presLayoutVars>
          <dgm:dir/>
          <dgm:animLvl val="lvl"/>
          <dgm:resizeHandles val="exact"/>
        </dgm:presLayoutVars>
      </dgm:prSet>
      <dgm:spPr/>
    </dgm:pt>
    <dgm:pt modelId="{BC6DA3F1-F6A9-4770-ACE3-586C26A9AC7A}" type="pres">
      <dgm:prSet presAssocID="{4BE44E60-EB80-449B-A0D5-3EA94638691B}" presName="composite" presStyleCnt="0"/>
      <dgm:spPr/>
    </dgm:pt>
    <dgm:pt modelId="{6B609EE6-C386-47E8-B813-ED06F795DE45}" type="pres">
      <dgm:prSet presAssocID="{4BE44E60-EB80-449B-A0D5-3EA94638691B}" presName="parTx" presStyleLbl="alignNode1" presStyleIdx="0" presStyleCnt="3">
        <dgm:presLayoutVars>
          <dgm:chMax val="0"/>
          <dgm:chPref val="0"/>
          <dgm:bulletEnabled val="1"/>
        </dgm:presLayoutVars>
      </dgm:prSet>
      <dgm:spPr/>
    </dgm:pt>
    <dgm:pt modelId="{B9BC7C86-86B3-451D-B6B9-520F478DA979}" type="pres">
      <dgm:prSet presAssocID="{4BE44E60-EB80-449B-A0D5-3EA94638691B}" presName="desTx" presStyleLbl="alignAccFollowNode1" presStyleIdx="0" presStyleCnt="3">
        <dgm:presLayoutVars>
          <dgm:bulletEnabled val="1"/>
        </dgm:presLayoutVars>
      </dgm:prSet>
      <dgm:spPr/>
    </dgm:pt>
    <dgm:pt modelId="{19847959-5752-4883-B63F-69779695E8D4}" type="pres">
      <dgm:prSet presAssocID="{9ADE9D86-5D7F-434C-A702-7676292EE946}" presName="space" presStyleCnt="0"/>
      <dgm:spPr/>
    </dgm:pt>
    <dgm:pt modelId="{0D8A7F77-8DD5-4603-91C5-628EC31BB3FC}" type="pres">
      <dgm:prSet presAssocID="{11128D8F-9908-41AA-999C-09050918EC00}" presName="composite" presStyleCnt="0"/>
      <dgm:spPr/>
    </dgm:pt>
    <dgm:pt modelId="{23C906A9-D04F-4E8A-98B2-81D6725EC123}" type="pres">
      <dgm:prSet presAssocID="{11128D8F-9908-41AA-999C-09050918EC00}" presName="parTx" presStyleLbl="alignNode1" presStyleIdx="1" presStyleCnt="3">
        <dgm:presLayoutVars>
          <dgm:chMax val="0"/>
          <dgm:chPref val="0"/>
          <dgm:bulletEnabled val="1"/>
        </dgm:presLayoutVars>
      </dgm:prSet>
      <dgm:spPr/>
    </dgm:pt>
    <dgm:pt modelId="{43F1C51F-5CFD-4C83-B45C-8EAED77E260C}" type="pres">
      <dgm:prSet presAssocID="{11128D8F-9908-41AA-999C-09050918EC00}" presName="desTx" presStyleLbl="alignAccFollowNode1" presStyleIdx="1" presStyleCnt="3">
        <dgm:presLayoutVars>
          <dgm:bulletEnabled val="1"/>
        </dgm:presLayoutVars>
      </dgm:prSet>
      <dgm:spPr/>
    </dgm:pt>
    <dgm:pt modelId="{C4571773-DA93-4861-AA24-BE3331C7DBAE}" type="pres">
      <dgm:prSet presAssocID="{958B95BD-683D-4168-BDFA-33E9BBD3F2F2}" presName="space" presStyleCnt="0"/>
      <dgm:spPr/>
    </dgm:pt>
    <dgm:pt modelId="{10B11B42-5FAB-47BA-9EF3-1C7B7B4D970C}" type="pres">
      <dgm:prSet presAssocID="{B4E675C8-530C-44D6-950D-5ED5B1EEC01F}" presName="composite" presStyleCnt="0"/>
      <dgm:spPr/>
    </dgm:pt>
    <dgm:pt modelId="{A70A38AC-9CF1-4263-AEAC-F1BE36A238A1}" type="pres">
      <dgm:prSet presAssocID="{B4E675C8-530C-44D6-950D-5ED5B1EEC01F}" presName="parTx" presStyleLbl="alignNode1" presStyleIdx="2" presStyleCnt="3">
        <dgm:presLayoutVars>
          <dgm:chMax val="0"/>
          <dgm:chPref val="0"/>
          <dgm:bulletEnabled val="1"/>
        </dgm:presLayoutVars>
      </dgm:prSet>
      <dgm:spPr/>
    </dgm:pt>
    <dgm:pt modelId="{03E748D0-1690-4B73-AEED-441F8B507FA7}" type="pres">
      <dgm:prSet presAssocID="{B4E675C8-530C-44D6-950D-5ED5B1EEC01F}" presName="desTx" presStyleLbl="alignAccFollowNode1" presStyleIdx="2" presStyleCnt="3">
        <dgm:presLayoutVars>
          <dgm:bulletEnabled val="1"/>
        </dgm:presLayoutVars>
      </dgm:prSet>
      <dgm:spPr/>
    </dgm:pt>
  </dgm:ptLst>
  <dgm:cxnLst>
    <dgm:cxn modelId="{BF180A0A-ADD9-40D0-98B1-865B5455B433}" srcId="{7F69CB8A-4E2A-4CD1-8A9F-BB8A1A3770FB}" destId="{11128D8F-9908-41AA-999C-09050918EC00}" srcOrd="1" destOrd="0" parTransId="{BE45C46B-D5CA-4C58-BF98-A01E7E197B72}" sibTransId="{958B95BD-683D-4168-BDFA-33E9BBD3F2F2}"/>
    <dgm:cxn modelId="{A6D00A1C-A302-4177-AE58-CB1494319813}" type="presOf" srcId="{11128D8F-9908-41AA-999C-09050918EC00}" destId="{23C906A9-D04F-4E8A-98B2-81D6725EC123}" srcOrd="0" destOrd="0" presId="urn:microsoft.com/office/officeart/2005/8/layout/hList1"/>
    <dgm:cxn modelId="{31908324-B7DD-4753-B98A-26252BDFF213}" srcId="{7F69CB8A-4E2A-4CD1-8A9F-BB8A1A3770FB}" destId="{4BE44E60-EB80-449B-A0D5-3EA94638691B}" srcOrd="0" destOrd="0" parTransId="{983193F8-10AC-4165-BD0F-56D77C1B9591}" sibTransId="{9ADE9D86-5D7F-434C-A702-7676292EE946}"/>
    <dgm:cxn modelId="{46875337-4335-4BD9-90C8-7B40F9107D85}" srcId="{B4E675C8-530C-44D6-950D-5ED5B1EEC01F}" destId="{994F65A9-1546-42BA-8621-5393D3E90F63}" srcOrd="0" destOrd="0" parTransId="{CB976D89-99F4-403C-A7D6-23D986135B9D}" sibTransId="{F7BDBAD8-BF7C-4457-8A01-F66C9275E4EA}"/>
    <dgm:cxn modelId="{E66A6A5B-3B0D-4240-AC41-ACA55983DDF9}" type="presOf" srcId="{2A00435E-7DD9-4DDD-923D-769D24999B41}" destId="{43F1C51F-5CFD-4C83-B45C-8EAED77E260C}" srcOrd="0" destOrd="2" presId="urn:microsoft.com/office/officeart/2005/8/layout/hList1"/>
    <dgm:cxn modelId="{ECCECB5E-27BF-4F3C-93C3-D8A0D23106A6}" type="presOf" srcId="{376DD1FD-F189-4C89-BE2D-AB98236646F7}" destId="{43F1C51F-5CFD-4C83-B45C-8EAED77E260C}" srcOrd="0" destOrd="1" presId="urn:microsoft.com/office/officeart/2005/8/layout/hList1"/>
    <dgm:cxn modelId="{FAF05043-E384-4B3D-9CA7-F623CD8404C3}" type="presOf" srcId="{68ABB09F-FA72-41CC-BEBC-A04EFA632D96}" destId="{43F1C51F-5CFD-4C83-B45C-8EAED77E260C}" srcOrd="0" destOrd="0" presId="urn:microsoft.com/office/officeart/2005/8/layout/hList1"/>
    <dgm:cxn modelId="{B42D0144-0C14-44CA-8E4F-482C94ABA450}" srcId="{4BE44E60-EB80-449B-A0D5-3EA94638691B}" destId="{652D3FD1-D76E-482A-BCC0-AD0566168C8F}" srcOrd="1" destOrd="0" parTransId="{A738CB3B-33F4-4FCB-ADAB-2565DF10E870}" sibTransId="{1E77577C-A568-426E-BD64-93055397059E}"/>
    <dgm:cxn modelId="{2F29E066-2E6A-4193-8036-A268CEEDA10E}" type="presOf" srcId="{4BE44E60-EB80-449B-A0D5-3EA94638691B}" destId="{6B609EE6-C386-47E8-B813-ED06F795DE45}" srcOrd="0" destOrd="0" presId="urn:microsoft.com/office/officeart/2005/8/layout/hList1"/>
    <dgm:cxn modelId="{0748484C-4797-4DBC-8200-5A279519B1BC}" srcId="{7F69CB8A-4E2A-4CD1-8A9F-BB8A1A3770FB}" destId="{B4E675C8-530C-44D6-950D-5ED5B1EEC01F}" srcOrd="2" destOrd="0" parTransId="{1DB9613D-485E-4AE2-AFB7-7F726B5450B5}" sibTransId="{5A4C2FC5-96F8-401E-8E06-522B81E0D95C}"/>
    <dgm:cxn modelId="{CA780672-C777-4C1C-AA3C-D993B33DA6EF}" type="presOf" srcId="{994F65A9-1546-42BA-8621-5393D3E90F63}" destId="{03E748D0-1690-4B73-AEED-441F8B507FA7}" srcOrd="0" destOrd="0" presId="urn:microsoft.com/office/officeart/2005/8/layout/hList1"/>
    <dgm:cxn modelId="{18A3F879-EB3C-46A8-90F0-E7881E017B5C}" srcId="{B4E675C8-530C-44D6-950D-5ED5B1EEC01F}" destId="{CEC73076-1D40-4682-805B-82FE2FD72B03}" srcOrd="1" destOrd="0" parTransId="{37A535D0-7A7D-40D4-9146-6A16A1C6BA88}" sibTransId="{2AFC55B2-763D-4B62-A7D4-CD7D32038646}"/>
    <dgm:cxn modelId="{5CB1745A-E49B-423A-B4DB-859B6A69EC38}" type="presOf" srcId="{B4E675C8-530C-44D6-950D-5ED5B1EEC01F}" destId="{A70A38AC-9CF1-4263-AEAC-F1BE36A238A1}" srcOrd="0" destOrd="0" presId="urn:microsoft.com/office/officeart/2005/8/layout/hList1"/>
    <dgm:cxn modelId="{FC3BC880-2D5E-43B0-B5D0-A7403A830EFC}" srcId="{11128D8F-9908-41AA-999C-09050918EC00}" destId="{376DD1FD-F189-4C89-BE2D-AB98236646F7}" srcOrd="1" destOrd="0" parTransId="{4F4E170F-74B2-4FDF-9FAA-0063CBF4C7BF}" sibTransId="{F8022C60-21CC-42C6-8E30-17B5CFF98F32}"/>
    <dgm:cxn modelId="{452E4687-4BC2-4361-9EF9-090FAD3A3E1B}" type="presOf" srcId="{195C36E6-7F46-4C57-B80A-28A533836034}" destId="{B9BC7C86-86B3-451D-B6B9-520F478DA979}" srcOrd="0" destOrd="0" presId="urn:microsoft.com/office/officeart/2005/8/layout/hList1"/>
    <dgm:cxn modelId="{43824EA2-3A61-4F85-B5C4-D7989ECB5D71}" srcId="{11128D8F-9908-41AA-999C-09050918EC00}" destId="{2A00435E-7DD9-4DDD-923D-769D24999B41}" srcOrd="2" destOrd="0" parTransId="{0CC881EF-67C5-48A0-9150-A741450E4F66}" sibTransId="{433D1AC7-8398-4B63-A7FC-DC7DCBBF3EB7}"/>
    <dgm:cxn modelId="{F86F6CA3-AD6E-4D4D-B0B8-0130E9E2F2B9}" type="presOf" srcId="{7F69CB8A-4E2A-4CD1-8A9F-BB8A1A3770FB}" destId="{83C3A28A-22ED-4306-AC75-0671063B9EDD}" srcOrd="0" destOrd="0" presId="urn:microsoft.com/office/officeart/2005/8/layout/hList1"/>
    <dgm:cxn modelId="{158E1BAF-5BC5-48A6-BBCA-4A5FBA034CB0}" srcId="{4BE44E60-EB80-449B-A0D5-3EA94638691B}" destId="{195C36E6-7F46-4C57-B80A-28A533836034}" srcOrd="0" destOrd="0" parTransId="{FD3320CE-989E-49C3-96BA-B8E714287D9C}" sibTransId="{3506FD9D-A5BA-4D2C-97C9-DC6617D5F52D}"/>
    <dgm:cxn modelId="{9772D8B9-0253-4634-896B-2411163BFDBF}" type="presOf" srcId="{652D3FD1-D76E-482A-BCC0-AD0566168C8F}" destId="{B9BC7C86-86B3-451D-B6B9-520F478DA979}" srcOrd="0" destOrd="1" presId="urn:microsoft.com/office/officeart/2005/8/layout/hList1"/>
    <dgm:cxn modelId="{4C5D2CCB-9503-4DE3-85F4-B723660D3813}" type="presOf" srcId="{CEC73076-1D40-4682-805B-82FE2FD72B03}" destId="{03E748D0-1690-4B73-AEED-441F8B507FA7}" srcOrd="0" destOrd="1" presId="urn:microsoft.com/office/officeart/2005/8/layout/hList1"/>
    <dgm:cxn modelId="{EA146DCC-6FE5-48D3-9691-0B94438425B9}" srcId="{11128D8F-9908-41AA-999C-09050918EC00}" destId="{68ABB09F-FA72-41CC-BEBC-A04EFA632D96}" srcOrd="0" destOrd="0" parTransId="{72A76DF8-197E-4CDF-BF69-4A70C4F8A093}" sibTransId="{CE3C5386-8AFC-4B30-B351-15B5D1104F86}"/>
    <dgm:cxn modelId="{A9E349A8-3D63-46DA-A104-4DD826BAECE0}" type="presParOf" srcId="{83C3A28A-22ED-4306-AC75-0671063B9EDD}" destId="{BC6DA3F1-F6A9-4770-ACE3-586C26A9AC7A}" srcOrd="0" destOrd="0" presId="urn:microsoft.com/office/officeart/2005/8/layout/hList1"/>
    <dgm:cxn modelId="{74528F9D-A0E6-44B7-B507-BA41263FE8B6}" type="presParOf" srcId="{BC6DA3F1-F6A9-4770-ACE3-586C26A9AC7A}" destId="{6B609EE6-C386-47E8-B813-ED06F795DE45}" srcOrd="0" destOrd="0" presId="urn:microsoft.com/office/officeart/2005/8/layout/hList1"/>
    <dgm:cxn modelId="{5E3A360D-D085-4E98-AD4D-C2078926A27D}" type="presParOf" srcId="{BC6DA3F1-F6A9-4770-ACE3-586C26A9AC7A}" destId="{B9BC7C86-86B3-451D-B6B9-520F478DA979}" srcOrd="1" destOrd="0" presId="urn:microsoft.com/office/officeart/2005/8/layout/hList1"/>
    <dgm:cxn modelId="{5ABE9A73-9C4C-4C35-91AD-77EF1DB76952}" type="presParOf" srcId="{83C3A28A-22ED-4306-AC75-0671063B9EDD}" destId="{19847959-5752-4883-B63F-69779695E8D4}" srcOrd="1" destOrd="0" presId="urn:microsoft.com/office/officeart/2005/8/layout/hList1"/>
    <dgm:cxn modelId="{5714C0BB-B903-4998-86DD-FF0E3B4FCB08}" type="presParOf" srcId="{83C3A28A-22ED-4306-AC75-0671063B9EDD}" destId="{0D8A7F77-8DD5-4603-91C5-628EC31BB3FC}" srcOrd="2" destOrd="0" presId="urn:microsoft.com/office/officeart/2005/8/layout/hList1"/>
    <dgm:cxn modelId="{AAF78C2F-8E57-44AC-A298-701A31B65409}" type="presParOf" srcId="{0D8A7F77-8DD5-4603-91C5-628EC31BB3FC}" destId="{23C906A9-D04F-4E8A-98B2-81D6725EC123}" srcOrd="0" destOrd="0" presId="urn:microsoft.com/office/officeart/2005/8/layout/hList1"/>
    <dgm:cxn modelId="{D82AC4B0-3E9E-4F0D-BAD6-3E3017A23D18}" type="presParOf" srcId="{0D8A7F77-8DD5-4603-91C5-628EC31BB3FC}" destId="{43F1C51F-5CFD-4C83-B45C-8EAED77E260C}" srcOrd="1" destOrd="0" presId="urn:microsoft.com/office/officeart/2005/8/layout/hList1"/>
    <dgm:cxn modelId="{37520743-0988-47BF-B94B-6FF51EFD9456}" type="presParOf" srcId="{83C3A28A-22ED-4306-AC75-0671063B9EDD}" destId="{C4571773-DA93-4861-AA24-BE3331C7DBAE}" srcOrd="3" destOrd="0" presId="urn:microsoft.com/office/officeart/2005/8/layout/hList1"/>
    <dgm:cxn modelId="{7B3A71B9-9850-4108-BF4B-6A24C0FC0BD0}" type="presParOf" srcId="{83C3A28A-22ED-4306-AC75-0671063B9EDD}" destId="{10B11B42-5FAB-47BA-9EF3-1C7B7B4D970C}" srcOrd="4" destOrd="0" presId="urn:microsoft.com/office/officeart/2005/8/layout/hList1"/>
    <dgm:cxn modelId="{B289A608-18E9-42B2-A9E2-F9FDBFD28033}" type="presParOf" srcId="{10B11B42-5FAB-47BA-9EF3-1C7B7B4D970C}" destId="{A70A38AC-9CF1-4263-AEAC-F1BE36A238A1}" srcOrd="0" destOrd="0" presId="urn:microsoft.com/office/officeart/2005/8/layout/hList1"/>
    <dgm:cxn modelId="{5101DD36-371A-4C74-A0F8-80C3F9C0557D}" type="presParOf" srcId="{10B11B42-5FAB-47BA-9EF3-1C7B7B4D970C}" destId="{03E748D0-1690-4B73-AEED-441F8B507FA7}"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7F69CB8A-4E2A-4CD1-8A9F-BB8A1A3770FB}"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4BE44E60-EB80-449B-A0D5-3EA94638691B}">
      <dgm:prSet phldr="0"/>
      <dgm:spPr/>
      <dgm:t>
        <a:bodyPr/>
        <a:lstStyle/>
        <a:p>
          <a:pPr algn="l">
            <a:lnSpc>
              <a:spcPct val="90000"/>
            </a:lnSpc>
          </a:pPr>
          <a:r>
            <a:rPr lang="en-US" b="1" dirty="0">
              <a:solidFill>
                <a:schemeClr val="bg1"/>
              </a:solidFill>
              <a:latin typeface="Calibri"/>
              <a:cs typeface="Calibri"/>
            </a:rPr>
            <a:t>Attitudes and Beliefs</a:t>
          </a:r>
        </a:p>
      </dgm:t>
    </dgm:pt>
    <dgm:pt modelId="{983193F8-10AC-4165-BD0F-56D77C1B9591}" type="parTrans" cxnId="{31908324-B7DD-4753-B98A-26252BDFF213}">
      <dgm:prSet/>
      <dgm:spPr/>
    </dgm:pt>
    <dgm:pt modelId="{9ADE9D86-5D7F-434C-A702-7676292EE946}" type="sibTrans" cxnId="{31908324-B7DD-4753-B98A-26252BDFF213}">
      <dgm:prSet/>
      <dgm:spPr/>
      <dgm:t>
        <a:bodyPr/>
        <a:lstStyle/>
        <a:p>
          <a:endParaRPr lang="en-US"/>
        </a:p>
      </dgm:t>
    </dgm:pt>
    <dgm:pt modelId="{195C36E6-7F46-4C57-B80A-28A533836034}">
      <dgm:prSet phldr="0"/>
      <dgm:spPr/>
      <dgm:t>
        <a:bodyPr/>
        <a:lstStyle/>
        <a:p>
          <a:pPr algn="l" rtl="0">
            <a:lnSpc>
              <a:spcPct val="90000"/>
            </a:lnSpc>
          </a:pPr>
          <a:r>
            <a:rPr lang="en-US" b="1" dirty="0">
              <a:solidFill>
                <a:srgbClr val="000000"/>
              </a:solidFill>
              <a:latin typeface="Calibri"/>
              <a:cs typeface="Calibri Light"/>
            </a:rPr>
            <a:t>Respect indigenous helping practices and respect help-giving networks among communities of color.</a:t>
          </a:r>
        </a:p>
      </dgm:t>
    </dgm:pt>
    <dgm:pt modelId="{FD3320CE-989E-49C3-96BA-B8E714287D9C}" type="parTrans" cxnId="{158E1BAF-5BC5-48A6-BBCA-4A5FBA034CB0}">
      <dgm:prSet/>
      <dgm:spPr/>
    </dgm:pt>
    <dgm:pt modelId="{3506FD9D-A5BA-4D2C-97C9-DC6617D5F52D}" type="sibTrans" cxnId="{158E1BAF-5BC5-48A6-BBCA-4A5FBA034CB0}">
      <dgm:prSet/>
      <dgm:spPr/>
    </dgm:pt>
    <dgm:pt modelId="{652D3FD1-D76E-482A-BCC0-AD0566168C8F}">
      <dgm:prSet phldr="0"/>
      <dgm:spPr/>
      <dgm:t>
        <a:bodyPr/>
        <a:lstStyle/>
        <a:p>
          <a:pPr algn="l" rtl="0">
            <a:lnSpc>
              <a:spcPct val="90000"/>
            </a:lnSpc>
          </a:pPr>
          <a:r>
            <a:rPr lang="en-US" b="1" dirty="0">
              <a:solidFill>
                <a:srgbClr val="000000"/>
              </a:solidFill>
              <a:latin typeface="Calibri"/>
              <a:cs typeface="Calibri"/>
            </a:rPr>
            <a:t>Value bilingualism and do not view another language as an impediment to the career development process  </a:t>
          </a:r>
        </a:p>
      </dgm:t>
    </dgm:pt>
    <dgm:pt modelId="{A738CB3B-33F4-4FCB-ADAB-2565DF10E870}" type="parTrans" cxnId="{B42D0144-0C14-44CA-8E4F-482C94ABA450}">
      <dgm:prSet/>
      <dgm:spPr/>
    </dgm:pt>
    <dgm:pt modelId="{1E77577C-A568-426E-BD64-93055397059E}" type="sibTrans" cxnId="{B42D0144-0C14-44CA-8E4F-482C94ABA450}">
      <dgm:prSet/>
      <dgm:spPr/>
    </dgm:pt>
    <dgm:pt modelId="{11128D8F-9908-41AA-999C-09050918EC00}">
      <dgm:prSet phldr="0"/>
      <dgm:spPr/>
      <dgm:t>
        <a:bodyPr/>
        <a:lstStyle/>
        <a:p>
          <a:pPr algn="l">
            <a:lnSpc>
              <a:spcPct val="90000"/>
            </a:lnSpc>
          </a:pPr>
          <a:r>
            <a:rPr lang="en-US" b="1" dirty="0">
              <a:solidFill>
                <a:schemeClr val="bg1"/>
              </a:solidFill>
              <a:latin typeface="Calibri"/>
              <a:cs typeface="Calibri"/>
            </a:rPr>
            <a:t>Knowledge</a:t>
          </a:r>
        </a:p>
      </dgm:t>
    </dgm:pt>
    <dgm:pt modelId="{BE45C46B-D5CA-4C58-BF98-A01E7E197B72}" type="parTrans" cxnId="{BF180A0A-ADD9-40D0-98B1-865B5455B433}">
      <dgm:prSet/>
      <dgm:spPr/>
    </dgm:pt>
    <dgm:pt modelId="{958B95BD-683D-4168-BDFA-33E9BBD3F2F2}" type="sibTrans" cxnId="{BF180A0A-ADD9-40D0-98B1-865B5455B433}">
      <dgm:prSet/>
      <dgm:spPr/>
      <dgm:t>
        <a:bodyPr/>
        <a:lstStyle/>
        <a:p>
          <a:endParaRPr lang="en-US"/>
        </a:p>
      </dgm:t>
    </dgm:pt>
    <dgm:pt modelId="{68ABB09F-FA72-41CC-BEBC-A04EFA632D96}">
      <dgm:prSet phldr="0"/>
      <dgm:spPr/>
      <dgm:t>
        <a:bodyPr/>
        <a:lstStyle/>
        <a:p>
          <a:pPr algn="l" rtl="0">
            <a:lnSpc>
              <a:spcPct val="90000"/>
            </a:lnSpc>
          </a:pPr>
          <a:r>
            <a:rPr lang="en-US" b="1" dirty="0">
              <a:latin typeface="Calibri"/>
              <a:cs typeface="Calibri"/>
            </a:rPr>
            <a:t>Use procedures and interpret findings keeping in mind the cultural and linguistic characteristics of the clients.</a:t>
          </a:r>
          <a:r>
            <a:rPr lang="en-US" b="1" dirty="0">
              <a:solidFill>
                <a:srgbClr val="000000"/>
              </a:solidFill>
              <a:latin typeface="Calibri"/>
              <a:cs typeface="Calibri"/>
            </a:rPr>
            <a:t>  </a:t>
          </a:r>
        </a:p>
      </dgm:t>
    </dgm:pt>
    <dgm:pt modelId="{72A76DF8-197E-4CDF-BF69-4A70C4F8A093}" type="parTrans" cxnId="{EA146DCC-6FE5-48D3-9691-0B94438425B9}">
      <dgm:prSet/>
      <dgm:spPr/>
    </dgm:pt>
    <dgm:pt modelId="{CE3C5386-8AFC-4B30-B351-15B5D1104F86}" type="sibTrans" cxnId="{EA146DCC-6FE5-48D3-9691-0B94438425B9}">
      <dgm:prSet/>
      <dgm:spPr/>
    </dgm:pt>
    <dgm:pt modelId="{376DD1FD-F189-4C89-BE2D-AB98236646F7}">
      <dgm:prSet phldr="0"/>
      <dgm:spPr/>
      <dgm:t>
        <a:bodyPr/>
        <a:lstStyle/>
        <a:p>
          <a:pPr algn="l" rtl="0">
            <a:lnSpc>
              <a:spcPct val="90000"/>
            </a:lnSpc>
          </a:pPr>
          <a:r>
            <a:rPr lang="en-US" b="1" dirty="0">
              <a:solidFill>
                <a:srgbClr val="000000"/>
              </a:solidFill>
              <a:latin typeface="Calibri"/>
              <a:cs typeface="Calibri"/>
            </a:rPr>
            <a:t>Are knowledgeable about the community where a particular cultural group may reside and the resources in the community.</a:t>
          </a:r>
        </a:p>
      </dgm:t>
    </dgm:pt>
    <dgm:pt modelId="{4F4E170F-74B2-4FDF-9FAA-0063CBF4C7BF}" type="parTrans" cxnId="{FC3BC880-2D5E-43B0-B5D0-A7403A830EFC}">
      <dgm:prSet/>
      <dgm:spPr/>
    </dgm:pt>
    <dgm:pt modelId="{F8022C60-21CC-42C6-8E30-17B5CFF98F32}" type="sibTrans" cxnId="{FC3BC880-2D5E-43B0-B5D0-A7403A830EFC}">
      <dgm:prSet/>
      <dgm:spPr/>
    </dgm:pt>
    <dgm:pt modelId="{2A00435E-7DD9-4DDD-923D-769D24999B41}">
      <dgm:prSet phldr="0"/>
      <dgm:spPr/>
      <dgm:t>
        <a:bodyPr/>
        <a:lstStyle/>
        <a:p>
          <a:pPr algn="l" rtl="0">
            <a:lnSpc>
              <a:spcPct val="90000"/>
            </a:lnSpc>
          </a:pPr>
          <a:r>
            <a:rPr lang="en-US" b="1" dirty="0">
              <a:solidFill>
                <a:srgbClr val="000000"/>
              </a:solidFill>
              <a:latin typeface="Calibri"/>
              <a:cs typeface="Calibri"/>
            </a:rPr>
            <a:t>Should be aware of relevant discriminatory practices at the social and community level that may be affecting the population being served.</a:t>
          </a:r>
        </a:p>
      </dgm:t>
    </dgm:pt>
    <dgm:pt modelId="{0CC881EF-67C5-48A0-9150-A741450E4F66}" type="parTrans" cxnId="{43824EA2-3A61-4F85-B5C4-D7989ECB5D71}">
      <dgm:prSet/>
      <dgm:spPr/>
    </dgm:pt>
    <dgm:pt modelId="{433D1AC7-8398-4B63-A7FC-DC7DCBBF3EB7}" type="sibTrans" cxnId="{43824EA2-3A61-4F85-B5C4-D7989ECB5D71}">
      <dgm:prSet/>
      <dgm:spPr/>
    </dgm:pt>
    <dgm:pt modelId="{B4E675C8-530C-44D6-950D-5ED5B1EEC01F}">
      <dgm:prSet phldr="0"/>
      <dgm:spPr/>
      <dgm:t>
        <a:bodyPr/>
        <a:lstStyle/>
        <a:p>
          <a:pPr algn="l">
            <a:lnSpc>
              <a:spcPct val="90000"/>
            </a:lnSpc>
          </a:pPr>
          <a:r>
            <a:rPr lang="en-US" b="1" dirty="0">
              <a:solidFill>
                <a:schemeClr val="bg1"/>
              </a:solidFill>
              <a:latin typeface="Calibri"/>
              <a:cs typeface="Calibri"/>
            </a:rPr>
            <a:t>Skills</a:t>
          </a:r>
        </a:p>
      </dgm:t>
    </dgm:pt>
    <dgm:pt modelId="{1DB9613D-485E-4AE2-AFB7-7F726B5450B5}" type="parTrans" cxnId="{0748484C-4797-4DBC-8200-5A279519B1BC}">
      <dgm:prSet/>
      <dgm:spPr/>
    </dgm:pt>
    <dgm:pt modelId="{5A4C2FC5-96F8-401E-8E06-522B81E0D95C}" type="sibTrans" cxnId="{0748484C-4797-4DBC-8200-5A279519B1BC}">
      <dgm:prSet/>
      <dgm:spPr/>
    </dgm:pt>
    <dgm:pt modelId="{994F65A9-1546-42BA-8621-5393D3E90F63}">
      <dgm:prSet phldr="0"/>
      <dgm:spPr/>
      <dgm:t>
        <a:bodyPr/>
        <a:lstStyle/>
        <a:p>
          <a:pPr algn="l" rtl="0">
            <a:lnSpc>
              <a:spcPct val="90000"/>
            </a:lnSpc>
          </a:pPr>
          <a:r>
            <a:rPr lang="en-US" b="1" dirty="0">
              <a:latin typeface="Calibri"/>
              <a:cs typeface="Calibri"/>
            </a:rPr>
            <a:t>Engage in a mutually beneficial and reciprocal learning experience. Focus on the behaviors and the situation, not the person. </a:t>
          </a:r>
        </a:p>
      </dgm:t>
    </dgm:pt>
    <dgm:pt modelId="{CB976D89-99F4-403C-A7D6-23D986135B9D}" type="parTrans" cxnId="{46875337-4335-4BD9-90C8-7B40F9107D85}">
      <dgm:prSet/>
      <dgm:spPr/>
    </dgm:pt>
    <dgm:pt modelId="{F7BDBAD8-BF7C-4457-8A01-F66C9275E4EA}" type="sibTrans" cxnId="{46875337-4335-4BD9-90C8-7B40F9107D85}">
      <dgm:prSet/>
      <dgm:spPr/>
    </dgm:pt>
    <dgm:pt modelId="{CEC73076-1D40-4682-805B-82FE2FD72B03}">
      <dgm:prSet phldr="0"/>
      <dgm:spPr/>
      <dgm:t>
        <a:bodyPr/>
        <a:lstStyle/>
        <a:p>
          <a:pPr algn="l" rtl="0">
            <a:lnSpc>
              <a:spcPct val="90000"/>
            </a:lnSpc>
          </a:pPr>
          <a:r>
            <a:rPr lang="en-US" b="1" dirty="0">
              <a:latin typeface="Calibri"/>
              <a:cs typeface="Calibri"/>
            </a:rPr>
            <a:t>Take responsibility for interacting in the language requested by the client and, if not feasible, make appropriate referrals.</a:t>
          </a:r>
          <a:endParaRPr lang="en-US" b="0" dirty="0">
            <a:solidFill>
              <a:srgbClr val="000000"/>
            </a:solidFill>
            <a:latin typeface="Calibri"/>
            <a:cs typeface="Calibri"/>
          </a:endParaRPr>
        </a:p>
      </dgm:t>
    </dgm:pt>
    <dgm:pt modelId="{37A535D0-7A7D-40D4-9146-6A16A1C6BA88}" type="parTrans" cxnId="{18A3F879-EB3C-46A8-90F0-E7881E017B5C}">
      <dgm:prSet/>
      <dgm:spPr/>
    </dgm:pt>
    <dgm:pt modelId="{2AFC55B2-763D-4B62-A7D4-CD7D32038646}" type="sibTrans" cxnId="{18A3F879-EB3C-46A8-90F0-E7881E017B5C}">
      <dgm:prSet/>
      <dgm:spPr/>
    </dgm:pt>
    <dgm:pt modelId="{8EC29BC7-9F7F-45CB-B8F9-1BA169691D26}">
      <dgm:prSet phldr="0"/>
      <dgm:spPr/>
      <dgm:t>
        <a:bodyPr/>
        <a:lstStyle/>
        <a:p>
          <a:pPr algn="l" rtl="0">
            <a:lnSpc>
              <a:spcPct val="90000"/>
            </a:lnSpc>
          </a:pPr>
          <a:r>
            <a:rPr lang="en-US" b="1" dirty="0">
              <a:solidFill>
                <a:srgbClr val="000000"/>
              </a:solidFill>
              <a:latin typeface="Calibri"/>
              <a:cs typeface="Calibri Light"/>
            </a:rPr>
            <a:t>Respect clients’ religious and/or spiritual beliefs and values</a:t>
          </a:r>
        </a:p>
      </dgm:t>
    </dgm:pt>
    <dgm:pt modelId="{069D51ED-B7BD-426E-A48B-8016D4FD5327}" type="parTrans" cxnId="{519D0360-472C-4783-B6CA-5B277349C2AD}">
      <dgm:prSet/>
      <dgm:spPr/>
    </dgm:pt>
    <dgm:pt modelId="{A7EFE4B1-12F6-4C3C-954D-AA4348967CF8}" type="sibTrans" cxnId="{519D0360-472C-4783-B6CA-5B277349C2AD}">
      <dgm:prSet/>
      <dgm:spPr/>
    </dgm:pt>
    <dgm:pt modelId="{9554A838-D112-409A-8461-0BB7E95ADD3A}">
      <dgm:prSet phldr="0"/>
      <dgm:spPr/>
      <dgm:t>
        <a:bodyPr/>
        <a:lstStyle/>
        <a:p>
          <a:pPr algn="l" rtl="0">
            <a:lnSpc>
              <a:spcPct val="90000"/>
            </a:lnSpc>
          </a:pPr>
          <a:r>
            <a:rPr lang="en-US" b="1" dirty="0">
              <a:latin typeface="Calibri"/>
              <a:cs typeface="Calibri"/>
            </a:rPr>
            <a:t>Have training and expertise in the use of traditional assessment and testing instruments related to career development.</a:t>
          </a:r>
        </a:p>
      </dgm:t>
    </dgm:pt>
    <dgm:pt modelId="{3B7FAAA8-AF37-46B9-B0B0-9752944F2E71}" type="parTrans" cxnId="{9B6BE895-01A4-4784-9C41-58E03BAC968B}">
      <dgm:prSet/>
      <dgm:spPr/>
    </dgm:pt>
    <dgm:pt modelId="{3A6A9CBF-4F03-48DA-8886-E8B34D664BA7}" type="sibTrans" cxnId="{9B6BE895-01A4-4784-9C41-58E03BAC968B}">
      <dgm:prSet/>
      <dgm:spPr/>
    </dgm:pt>
    <dgm:pt modelId="{F019DDCB-1AE2-413F-9C4E-76B140FAC96F}">
      <dgm:prSet phldr="0"/>
      <dgm:spPr/>
      <dgm:t>
        <a:bodyPr/>
        <a:lstStyle/>
        <a:p>
          <a:pPr algn="l">
            <a:lnSpc>
              <a:spcPct val="90000"/>
            </a:lnSpc>
          </a:pPr>
          <a:r>
            <a:rPr lang="en-US" b="1" dirty="0">
              <a:latin typeface="Calibri"/>
              <a:cs typeface="Calibri"/>
            </a:rPr>
            <a:t>Work to eliminate biases, prejudices, and discriminatory contexts in assisting clients and should develop sensitivity to issues of oppression, sexism, heterosexism, elitism, and racism.</a:t>
          </a:r>
        </a:p>
      </dgm:t>
    </dgm:pt>
    <dgm:pt modelId="{F84A118C-63A8-42E0-B08D-23D8AD8BFDF1}" type="parTrans" cxnId="{A3B92091-1875-4801-A54A-EF6CD0AE010C}">
      <dgm:prSet/>
      <dgm:spPr/>
    </dgm:pt>
    <dgm:pt modelId="{CD2DFD70-BFE3-4DFE-A921-713E127164A5}" type="sibTrans" cxnId="{A3B92091-1875-4801-A54A-EF6CD0AE010C}">
      <dgm:prSet/>
      <dgm:spPr/>
    </dgm:pt>
    <dgm:pt modelId="{234E3241-EB0A-430E-8710-5B95CBC91AF0}">
      <dgm:prSet phldr="0"/>
      <dgm:spPr/>
      <dgm:t>
        <a:bodyPr/>
        <a:lstStyle/>
        <a:p>
          <a:pPr algn="l" rtl="0">
            <a:lnSpc>
              <a:spcPct val="90000"/>
            </a:lnSpc>
          </a:pPr>
          <a:r>
            <a:rPr lang="en-US" b="1" dirty="0">
              <a:latin typeface="Calibri"/>
              <a:cs typeface="Calibri"/>
            </a:rPr>
            <a:t>Display the culturally competent behaviors of active listening, empathy, and engaging effectively when moving beyond tolerance</a:t>
          </a:r>
        </a:p>
      </dgm:t>
    </dgm:pt>
    <dgm:pt modelId="{C07A02C1-B02D-472B-8A3C-5BC520067555}" type="parTrans" cxnId="{80E8A3FA-5756-445E-99E3-055F0FB55DEB}">
      <dgm:prSet/>
      <dgm:spPr/>
    </dgm:pt>
    <dgm:pt modelId="{EF160D2C-4A11-4803-8395-7DF82D2F189C}" type="sibTrans" cxnId="{80E8A3FA-5756-445E-99E3-055F0FB55DEB}">
      <dgm:prSet/>
      <dgm:spPr/>
    </dgm:pt>
    <dgm:pt modelId="{83C3A28A-22ED-4306-AC75-0671063B9EDD}" type="pres">
      <dgm:prSet presAssocID="{7F69CB8A-4E2A-4CD1-8A9F-BB8A1A3770FB}" presName="Name0" presStyleCnt="0">
        <dgm:presLayoutVars>
          <dgm:dir/>
          <dgm:animLvl val="lvl"/>
          <dgm:resizeHandles val="exact"/>
        </dgm:presLayoutVars>
      </dgm:prSet>
      <dgm:spPr/>
    </dgm:pt>
    <dgm:pt modelId="{BC6DA3F1-F6A9-4770-ACE3-586C26A9AC7A}" type="pres">
      <dgm:prSet presAssocID="{4BE44E60-EB80-449B-A0D5-3EA94638691B}" presName="composite" presStyleCnt="0"/>
      <dgm:spPr/>
    </dgm:pt>
    <dgm:pt modelId="{6B609EE6-C386-47E8-B813-ED06F795DE45}" type="pres">
      <dgm:prSet presAssocID="{4BE44E60-EB80-449B-A0D5-3EA94638691B}" presName="parTx" presStyleLbl="alignNode1" presStyleIdx="0" presStyleCnt="3">
        <dgm:presLayoutVars>
          <dgm:chMax val="0"/>
          <dgm:chPref val="0"/>
          <dgm:bulletEnabled val="1"/>
        </dgm:presLayoutVars>
      </dgm:prSet>
      <dgm:spPr/>
    </dgm:pt>
    <dgm:pt modelId="{B9BC7C86-86B3-451D-B6B9-520F478DA979}" type="pres">
      <dgm:prSet presAssocID="{4BE44E60-EB80-449B-A0D5-3EA94638691B}" presName="desTx" presStyleLbl="alignAccFollowNode1" presStyleIdx="0" presStyleCnt="3">
        <dgm:presLayoutVars>
          <dgm:bulletEnabled val="1"/>
        </dgm:presLayoutVars>
      </dgm:prSet>
      <dgm:spPr/>
    </dgm:pt>
    <dgm:pt modelId="{19847959-5752-4883-B63F-69779695E8D4}" type="pres">
      <dgm:prSet presAssocID="{9ADE9D86-5D7F-434C-A702-7676292EE946}" presName="space" presStyleCnt="0"/>
      <dgm:spPr/>
    </dgm:pt>
    <dgm:pt modelId="{0D8A7F77-8DD5-4603-91C5-628EC31BB3FC}" type="pres">
      <dgm:prSet presAssocID="{11128D8F-9908-41AA-999C-09050918EC00}" presName="composite" presStyleCnt="0"/>
      <dgm:spPr/>
    </dgm:pt>
    <dgm:pt modelId="{23C906A9-D04F-4E8A-98B2-81D6725EC123}" type="pres">
      <dgm:prSet presAssocID="{11128D8F-9908-41AA-999C-09050918EC00}" presName="parTx" presStyleLbl="alignNode1" presStyleIdx="1" presStyleCnt="3">
        <dgm:presLayoutVars>
          <dgm:chMax val="0"/>
          <dgm:chPref val="0"/>
          <dgm:bulletEnabled val="1"/>
        </dgm:presLayoutVars>
      </dgm:prSet>
      <dgm:spPr/>
    </dgm:pt>
    <dgm:pt modelId="{43F1C51F-5CFD-4C83-B45C-8EAED77E260C}" type="pres">
      <dgm:prSet presAssocID="{11128D8F-9908-41AA-999C-09050918EC00}" presName="desTx" presStyleLbl="alignAccFollowNode1" presStyleIdx="1" presStyleCnt="3">
        <dgm:presLayoutVars>
          <dgm:bulletEnabled val="1"/>
        </dgm:presLayoutVars>
      </dgm:prSet>
      <dgm:spPr/>
    </dgm:pt>
    <dgm:pt modelId="{C4571773-DA93-4861-AA24-BE3331C7DBAE}" type="pres">
      <dgm:prSet presAssocID="{958B95BD-683D-4168-BDFA-33E9BBD3F2F2}" presName="space" presStyleCnt="0"/>
      <dgm:spPr/>
    </dgm:pt>
    <dgm:pt modelId="{10B11B42-5FAB-47BA-9EF3-1C7B7B4D970C}" type="pres">
      <dgm:prSet presAssocID="{B4E675C8-530C-44D6-950D-5ED5B1EEC01F}" presName="composite" presStyleCnt="0"/>
      <dgm:spPr/>
    </dgm:pt>
    <dgm:pt modelId="{A70A38AC-9CF1-4263-AEAC-F1BE36A238A1}" type="pres">
      <dgm:prSet presAssocID="{B4E675C8-530C-44D6-950D-5ED5B1EEC01F}" presName="parTx" presStyleLbl="alignNode1" presStyleIdx="2" presStyleCnt="3">
        <dgm:presLayoutVars>
          <dgm:chMax val="0"/>
          <dgm:chPref val="0"/>
          <dgm:bulletEnabled val="1"/>
        </dgm:presLayoutVars>
      </dgm:prSet>
      <dgm:spPr/>
    </dgm:pt>
    <dgm:pt modelId="{03E748D0-1690-4B73-AEED-441F8B507FA7}" type="pres">
      <dgm:prSet presAssocID="{B4E675C8-530C-44D6-950D-5ED5B1EEC01F}" presName="desTx" presStyleLbl="alignAccFollowNode1" presStyleIdx="2" presStyleCnt="3">
        <dgm:presLayoutVars>
          <dgm:bulletEnabled val="1"/>
        </dgm:presLayoutVars>
      </dgm:prSet>
      <dgm:spPr/>
    </dgm:pt>
  </dgm:ptLst>
  <dgm:cxnLst>
    <dgm:cxn modelId="{F2CD9D07-8E67-4659-9765-26B7398E051F}" type="presOf" srcId="{9554A838-D112-409A-8461-0BB7E95ADD3A}" destId="{03E748D0-1690-4B73-AEED-441F8B507FA7}" srcOrd="0" destOrd="2" presId="urn:microsoft.com/office/officeart/2005/8/layout/hList1"/>
    <dgm:cxn modelId="{BF180A0A-ADD9-40D0-98B1-865B5455B433}" srcId="{7F69CB8A-4E2A-4CD1-8A9F-BB8A1A3770FB}" destId="{11128D8F-9908-41AA-999C-09050918EC00}" srcOrd="1" destOrd="0" parTransId="{BE45C46B-D5CA-4C58-BF98-A01E7E197B72}" sibTransId="{958B95BD-683D-4168-BDFA-33E9BBD3F2F2}"/>
    <dgm:cxn modelId="{E7754810-380F-44CB-9154-EA30F964430B}" type="presOf" srcId="{B4E675C8-530C-44D6-950D-5ED5B1EEC01F}" destId="{A70A38AC-9CF1-4263-AEAC-F1BE36A238A1}" srcOrd="0" destOrd="0" presId="urn:microsoft.com/office/officeart/2005/8/layout/hList1"/>
    <dgm:cxn modelId="{EE460017-2510-4F68-A3F5-32175E740054}" type="presOf" srcId="{4BE44E60-EB80-449B-A0D5-3EA94638691B}" destId="{6B609EE6-C386-47E8-B813-ED06F795DE45}" srcOrd="0" destOrd="0" presId="urn:microsoft.com/office/officeart/2005/8/layout/hList1"/>
    <dgm:cxn modelId="{AB1B7C19-18C5-404D-899F-52786DFF4D4C}" type="presOf" srcId="{68ABB09F-FA72-41CC-BEBC-A04EFA632D96}" destId="{43F1C51F-5CFD-4C83-B45C-8EAED77E260C}" srcOrd="0" destOrd="0" presId="urn:microsoft.com/office/officeart/2005/8/layout/hList1"/>
    <dgm:cxn modelId="{31908324-B7DD-4753-B98A-26252BDFF213}" srcId="{7F69CB8A-4E2A-4CD1-8A9F-BB8A1A3770FB}" destId="{4BE44E60-EB80-449B-A0D5-3EA94638691B}" srcOrd="0" destOrd="0" parTransId="{983193F8-10AC-4165-BD0F-56D77C1B9591}" sibTransId="{9ADE9D86-5D7F-434C-A702-7676292EE946}"/>
    <dgm:cxn modelId="{E2CA1F2B-83A5-45AF-88BA-71B471015D0D}" type="presOf" srcId="{376DD1FD-F189-4C89-BE2D-AB98236646F7}" destId="{43F1C51F-5CFD-4C83-B45C-8EAED77E260C}" srcOrd="0" destOrd="1" presId="urn:microsoft.com/office/officeart/2005/8/layout/hList1"/>
    <dgm:cxn modelId="{1C46602B-F596-42AB-B554-C25951B4B63A}" type="presOf" srcId="{7F69CB8A-4E2A-4CD1-8A9F-BB8A1A3770FB}" destId="{83C3A28A-22ED-4306-AC75-0671063B9EDD}" srcOrd="0" destOrd="0" presId="urn:microsoft.com/office/officeart/2005/8/layout/hList1"/>
    <dgm:cxn modelId="{46875337-4335-4BD9-90C8-7B40F9107D85}" srcId="{B4E675C8-530C-44D6-950D-5ED5B1EEC01F}" destId="{994F65A9-1546-42BA-8621-5393D3E90F63}" srcOrd="0" destOrd="0" parTransId="{CB976D89-99F4-403C-A7D6-23D986135B9D}" sibTransId="{F7BDBAD8-BF7C-4457-8A01-F66C9275E4EA}"/>
    <dgm:cxn modelId="{9678205B-F80F-462B-9828-366FF254AB10}" type="presOf" srcId="{CEC73076-1D40-4682-805B-82FE2FD72B03}" destId="{03E748D0-1690-4B73-AEED-441F8B507FA7}" srcOrd="0" destOrd="1" presId="urn:microsoft.com/office/officeart/2005/8/layout/hList1"/>
    <dgm:cxn modelId="{72E43C5E-8B87-40E2-8D6B-B3545CB1F936}" type="presOf" srcId="{11128D8F-9908-41AA-999C-09050918EC00}" destId="{23C906A9-D04F-4E8A-98B2-81D6725EC123}" srcOrd="0" destOrd="0" presId="urn:microsoft.com/office/officeart/2005/8/layout/hList1"/>
    <dgm:cxn modelId="{519D0360-472C-4783-B6CA-5B277349C2AD}" srcId="{4BE44E60-EB80-449B-A0D5-3EA94638691B}" destId="{8EC29BC7-9F7F-45CB-B8F9-1BA169691D26}" srcOrd="0" destOrd="0" parTransId="{069D51ED-B7BD-426E-A48B-8016D4FD5327}" sibTransId="{A7EFE4B1-12F6-4C3C-954D-AA4348967CF8}"/>
    <dgm:cxn modelId="{ECBC5963-C77D-4416-9023-EEA2E6E1FDFB}" type="presOf" srcId="{195C36E6-7F46-4C57-B80A-28A533836034}" destId="{B9BC7C86-86B3-451D-B6B9-520F478DA979}" srcOrd="0" destOrd="1" presId="urn:microsoft.com/office/officeart/2005/8/layout/hList1"/>
    <dgm:cxn modelId="{DA41FA43-467F-4E57-BFE6-B1F102041761}" type="presOf" srcId="{234E3241-EB0A-430E-8710-5B95CBC91AF0}" destId="{03E748D0-1690-4B73-AEED-441F8B507FA7}" srcOrd="0" destOrd="4" presId="urn:microsoft.com/office/officeart/2005/8/layout/hList1"/>
    <dgm:cxn modelId="{B42D0144-0C14-44CA-8E4F-482C94ABA450}" srcId="{4BE44E60-EB80-449B-A0D5-3EA94638691B}" destId="{652D3FD1-D76E-482A-BCC0-AD0566168C8F}" srcOrd="2" destOrd="0" parTransId="{A738CB3B-33F4-4FCB-ADAB-2565DF10E870}" sibTransId="{1E77577C-A568-426E-BD64-93055397059E}"/>
    <dgm:cxn modelId="{0748484C-4797-4DBC-8200-5A279519B1BC}" srcId="{7F69CB8A-4E2A-4CD1-8A9F-BB8A1A3770FB}" destId="{B4E675C8-530C-44D6-950D-5ED5B1EEC01F}" srcOrd="2" destOrd="0" parTransId="{1DB9613D-485E-4AE2-AFB7-7F726B5450B5}" sibTransId="{5A4C2FC5-96F8-401E-8E06-522B81E0D95C}"/>
    <dgm:cxn modelId="{230D9355-9B44-42C0-8C27-184D70931355}" type="presOf" srcId="{8EC29BC7-9F7F-45CB-B8F9-1BA169691D26}" destId="{B9BC7C86-86B3-451D-B6B9-520F478DA979}" srcOrd="0" destOrd="0" presId="urn:microsoft.com/office/officeart/2005/8/layout/hList1"/>
    <dgm:cxn modelId="{18A3F879-EB3C-46A8-90F0-E7881E017B5C}" srcId="{B4E675C8-530C-44D6-950D-5ED5B1EEC01F}" destId="{CEC73076-1D40-4682-805B-82FE2FD72B03}" srcOrd="1" destOrd="0" parTransId="{37A535D0-7A7D-40D4-9146-6A16A1C6BA88}" sibTransId="{2AFC55B2-763D-4B62-A7D4-CD7D32038646}"/>
    <dgm:cxn modelId="{FC3BC880-2D5E-43B0-B5D0-A7403A830EFC}" srcId="{11128D8F-9908-41AA-999C-09050918EC00}" destId="{376DD1FD-F189-4C89-BE2D-AB98236646F7}" srcOrd="1" destOrd="0" parTransId="{4F4E170F-74B2-4FDF-9FAA-0063CBF4C7BF}" sibTransId="{F8022C60-21CC-42C6-8E30-17B5CFF98F32}"/>
    <dgm:cxn modelId="{2C756D8F-C9D4-41C1-A234-DF8963550E79}" type="presOf" srcId="{652D3FD1-D76E-482A-BCC0-AD0566168C8F}" destId="{B9BC7C86-86B3-451D-B6B9-520F478DA979}" srcOrd="0" destOrd="2" presId="urn:microsoft.com/office/officeart/2005/8/layout/hList1"/>
    <dgm:cxn modelId="{A3B92091-1875-4801-A54A-EF6CD0AE010C}" srcId="{B4E675C8-530C-44D6-950D-5ED5B1EEC01F}" destId="{F019DDCB-1AE2-413F-9C4E-76B140FAC96F}" srcOrd="3" destOrd="0" parTransId="{F84A118C-63A8-42E0-B08D-23D8AD8BFDF1}" sibTransId="{CD2DFD70-BFE3-4DFE-A921-713E127164A5}"/>
    <dgm:cxn modelId="{9B6BE895-01A4-4784-9C41-58E03BAC968B}" srcId="{B4E675C8-530C-44D6-950D-5ED5B1EEC01F}" destId="{9554A838-D112-409A-8461-0BB7E95ADD3A}" srcOrd="2" destOrd="0" parTransId="{3B7FAAA8-AF37-46B9-B0B0-9752944F2E71}" sibTransId="{3A6A9CBF-4F03-48DA-8886-E8B34D664BA7}"/>
    <dgm:cxn modelId="{B2197197-7474-45B3-891C-06D2CBDD5B84}" type="presOf" srcId="{2A00435E-7DD9-4DDD-923D-769D24999B41}" destId="{43F1C51F-5CFD-4C83-B45C-8EAED77E260C}" srcOrd="0" destOrd="2" presId="urn:microsoft.com/office/officeart/2005/8/layout/hList1"/>
    <dgm:cxn modelId="{43824EA2-3A61-4F85-B5C4-D7989ECB5D71}" srcId="{11128D8F-9908-41AA-999C-09050918EC00}" destId="{2A00435E-7DD9-4DDD-923D-769D24999B41}" srcOrd="2" destOrd="0" parTransId="{0CC881EF-67C5-48A0-9150-A741450E4F66}" sibTransId="{433D1AC7-8398-4B63-A7FC-DC7DCBBF3EB7}"/>
    <dgm:cxn modelId="{158E1BAF-5BC5-48A6-BBCA-4A5FBA034CB0}" srcId="{4BE44E60-EB80-449B-A0D5-3EA94638691B}" destId="{195C36E6-7F46-4C57-B80A-28A533836034}" srcOrd="1" destOrd="0" parTransId="{FD3320CE-989E-49C3-96BA-B8E714287D9C}" sibTransId="{3506FD9D-A5BA-4D2C-97C9-DC6617D5F52D}"/>
    <dgm:cxn modelId="{EA146DCC-6FE5-48D3-9691-0B94438425B9}" srcId="{11128D8F-9908-41AA-999C-09050918EC00}" destId="{68ABB09F-FA72-41CC-BEBC-A04EFA632D96}" srcOrd="0" destOrd="0" parTransId="{72A76DF8-197E-4CDF-BF69-4A70C4F8A093}" sibTransId="{CE3C5386-8AFC-4B30-B351-15B5D1104F86}"/>
    <dgm:cxn modelId="{D22985CD-A3CD-47D6-AC54-475497ED0741}" type="presOf" srcId="{994F65A9-1546-42BA-8621-5393D3E90F63}" destId="{03E748D0-1690-4B73-AEED-441F8B507FA7}" srcOrd="0" destOrd="0" presId="urn:microsoft.com/office/officeart/2005/8/layout/hList1"/>
    <dgm:cxn modelId="{E32E40D1-9529-4D9D-939C-706C383E13C6}" type="presOf" srcId="{F019DDCB-1AE2-413F-9C4E-76B140FAC96F}" destId="{03E748D0-1690-4B73-AEED-441F8B507FA7}" srcOrd="0" destOrd="3" presId="urn:microsoft.com/office/officeart/2005/8/layout/hList1"/>
    <dgm:cxn modelId="{80E8A3FA-5756-445E-99E3-055F0FB55DEB}" srcId="{B4E675C8-530C-44D6-950D-5ED5B1EEC01F}" destId="{234E3241-EB0A-430E-8710-5B95CBC91AF0}" srcOrd="4" destOrd="0" parTransId="{C07A02C1-B02D-472B-8A3C-5BC520067555}" sibTransId="{EF160D2C-4A11-4803-8395-7DF82D2F189C}"/>
    <dgm:cxn modelId="{5BFF6965-4EE2-4193-A5AF-17FF57189778}" type="presParOf" srcId="{83C3A28A-22ED-4306-AC75-0671063B9EDD}" destId="{BC6DA3F1-F6A9-4770-ACE3-586C26A9AC7A}" srcOrd="0" destOrd="0" presId="urn:microsoft.com/office/officeart/2005/8/layout/hList1"/>
    <dgm:cxn modelId="{2B52DB75-A4CE-41EE-8EAC-EF94BC687821}" type="presParOf" srcId="{BC6DA3F1-F6A9-4770-ACE3-586C26A9AC7A}" destId="{6B609EE6-C386-47E8-B813-ED06F795DE45}" srcOrd="0" destOrd="0" presId="urn:microsoft.com/office/officeart/2005/8/layout/hList1"/>
    <dgm:cxn modelId="{B7C4F32F-2E1D-4B90-8FE2-FB8BB7BC8DE4}" type="presParOf" srcId="{BC6DA3F1-F6A9-4770-ACE3-586C26A9AC7A}" destId="{B9BC7C86-86B3-451D-B6B9-520F478DA979}" srcOrd="1" destOrd="0" presId="urn:microsoft.com/office/officeart/2005/8/layout/hList1"/>
    <dgm:cxn modelId="{8794BA06-FDC4-4B4B-B7AC-88065BA483ED}" type="presParOf" srcId="{83C3A28A-22ED-4306-AC75-0671063B9EDD}" destId="{19847959-5752-4883-B63F-69779695E8D4}" srcOrd="1" destOrd="0" presId="urn:microsoft.com/office/officeart/2005/8/layout/hList1"/>
    <dgm:cxn modelId="{CBF22A6B-B6A2-424F-9F4F-1A2672E29706}" type="presParOf" srcId="{83C3A28A-22ED-4306-AC75-0671063B9EDD}" destId="{0D8A7F77-8DD5-4603-91C5-628EC31BB3FC}" srcOrd="2" destOrd="0" presId="urn:microsoft.com/office/officeart/2005/8/layout/hList1"/>
    <dgm:cxn modelId="{379DD976-37C7-4490-B357-DF8063793834}" type="presParOf" srcId="{0D8A7F77-8DD5-4603-91C5-628EC31BB3FC}" destId="{23C906A9-D04F-4E8A-98B2-81D6725EC123}" srcOrd="0" destOrd="0" presId="urn:microsoft.com/office/officeart/2005/8/layout/hList1"/>
    <dgm:cxn modelId="{37BAC92B-0892-4D06-B16A-55C02BDCBBF3}" type="presParOf" srcId="{0D8A7F77-8DD5-4603-91C5-628EC31BB3FC}" destId="{43F1C51F-5CFD-4C83-B45C-8EAED77E260C}" srcOrd="1" destOrd="0" presId="urn:microsoft.com/office/officeart/2005/8/layout/hList1"/>
    <dgm:cxn modelId="{780BF0AB-784A-4DD2-B02D-5AA804725CC9}" type="presParOf" srcId="{83C3A28A-22ED-4306-AC75-0671063B9EDD}" destId="{C4571773-DA93-4861-AA24-BE3331C7DBAE}" srcOrd="3" destOrd="0" presId="urn:microsoft.com/office/officeart/2005/8/layout/hList1"/>
    <dgm:cxn modelId="{06D9F998-6B3F-48B6-868B-BF705EB7CA28}" type="presParOf" srcId="{83C3A28A-22ED-4306-AC75-0671063B9EDD}" destId="{10B11B42-5FAB-47BA-9EF3-1C7B7B4D970C}" srcOrd="4" destOrd="0" presId="urn:microsoft.com/office/officeart/2005/8/layout/hList1"/>
    <dgm:cxn modelId="{D7D0FE00-F634-4116-A7A2-9516149C443E}" type="presParOf" srcId="{10B11B42-5FAB-47BA-9EF3-1C7B7B4D970C}" destId="{A70A38AC-9CF1-4263-AEAC-F1BE36A238A1}" srcOrd="0" destOrd="0" presId="urn:microsoft.com/office/officeart/2005/8/layout/hList1"/>
    <dgm:cxn modelId="{373A11A7-7456-41F8-93E3-FE433A55522D}" type="presParOf" srcId="{10B11B42-5FAB-47BA-9EF3-1C7B7B4D970C}" destId="{03E748D0-1690-4B73-AEED-441F8B507FA7}"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FB9FA73-CCC6-4DBB-AEE3-3BF03BABB807}" type="doc">
      <dgm:prSet loTypeId="urn:microsoft.com/office/officeart/2005/8/layout/list1" loCatId="list" qsTypeId="urn:microsoft.com/office/officeart/2005/8/quickstyle/simple1" qsCatId="simple" csTypeId="urn:microsoft.com/office/officeart/2005/8/colors/accent1_2" csCatId="accent1"/>
      <dgm:spPr/>
      <dgm:t>
        <a:bodyPr/>
        <a:lstStyle/>
        <a:p>
          <a:endParaRPr lang="en-US"/>
        </a:p>
      </dgm:t>
    </dgm:pt>
    <dgm:pt modelId="{CFD26FC6-675B-4D17-98B4-2E840520F32A}">
      <dgm:prSet/>
      <dgm:spPr/>
      <dgm:t>
        <a:bodyPr/>
        <a:lstStyle/>
        <a:p>
          <a:r>
            <a:rPr lang="en-US" b="1"/>
            <a:t>Diversity</a:t>
          </a:r>
          <a:endParaRPr lang="en-US"/>
        </a:p>
      </dgm:t>
    </dgm:pt>
    <dgm:pt modelId="{148FF0F6-1366-4CE6-9409-D1C0BE232751}" type="parTrans" cxnId="{B11345F4-89FB-4782-B5B3-1A326533C759}">
      <dgm:prSet/>
      <dgm:spPr/>
      <dgm:t>
        <a:bodyPr/>
        <a:lstStyle/>
        <a:p>
          <a:endParaRPr lang="en-US"/>
        </a:p>
      </dgm:t>
    </dgm:pt>
    <dgm:pt modelId="{9182BA0C-6B61-4FD7-8E15-3E6D7149355F}" type="sibTrans" cxnId="{B11345F4-89FB-4782-B5B3-1A326533C759}">
      <dgm:prSet/>
      <dgm:spPr/>
      <dgm:t>
        <a:bodyPr/>
        <a:lstStyle/>
        <a:p>
          <a:endParaRPr lang="en-US"/>
        </a:p>
      </dgm:t>
    </dgm:pt>
    <dgm:pt modelId="{5827A5D2-81BC-4189-9E7A-AD65B8B2873D}">
      <dgm:prSet/>
      <dgm:spPr/>
      <dgm:t>
        <a:bodyPr/>
        <a:lstStyle/>
        <a:p>
          <a:r>
            <a:rPr lang="en-US" b="1"/>
            <a:t>recognizes the individual difference between persons, groups, and communities based on their social identity and the customs, traditions, and experiences of their specific culture.</a:t>
          </a:r>
          <a:endParaRPr lang="en-US"/>
        </a:p>
      </dgm:t>
    </dgm:pt>
    <dgm:pt modelId="{A805AD59-9378-424A-929C-E9DDE73156B1}" type="parTrans" cxnId="{4A090EEE-78F6-4AED-A8BE-E62481203EB4}">
      <dgm:prSet/>
      <dgm:spPr/>
      <dgm:t>
        <a:bodyPr/>
        <a:lstStyle/>
        <a:p>
          <a:endParaRPr lang="en-US"/>
        </a:p>
      </dgm:t>
    </dgm:pt>
    <dgm:pt modelId="{323DE28A-85A7-4FE4-9C2D-8F52ACB2DF22}" type="sibTrans" cxnId="{4A090EEE-78F6-4AED-A8BE-E62481203EB4}">
      <dgm:prSet/>
      <dgm:spPr/>
      <dgm:t>
        <a:bodyPr/>
        <a:lstStyle/>
        <a:p>
          <a:endParaRPr lang="en-US"/>
        </a:p>
      </dgm:t>
    </dgm:pt>
    <dgm:pt modelId="{06CB62A9-AC3B-4A28-839B-8A07A30714B5}">
      <dgm:prSet/>
      <dgm:spPr/>
      <dgm:t>
        <a:bodyPr/>
        <a:lstStyle/>
        <a:p>
          <a:r>
            <a:rPr lang="en-US" b="1"/>
            <a:t>Equity</a:t>
          </a:r>
          <a:endParaRPr lang="en-US"/>
        </a:p>
      </dgm:t>
    </dgm:pt>
    <dgm:pt modelId="{0B41A8B0-59BD-413B-B76F-914BEB1B0AC3}" type="parTrans" cxnId="{90EA2414-954C-4A0F-A181-3AA8C5221844}">
      <dgm:prSet/>
      <dgm:spPr/>
      <dgm:t>
        <a:bodyPr/>
        <a:lstStyle/>
        <a:p>
          <a:endParaRPr lang="en-US"/>
        </a:p>
      </dgm:t>
    </dgm:pt>
    <dgm:pt modelId="{67DEC572-E5CA-4143-A16A-8EF956346A29}" type="sibTrans" cxnId="{90EA2414-954C-4A0F-A181-3AA8C5221844}">
      <dgm:prSet/>
      <dgm:spPr/>
      <dgm:t>
        <a:bodyPr/>
        <a:lstStyle/>
        <a:p>
          <a:endParaRPr lang="en-US"/>
        </a:p>
      </dgm:t>
    </dgm:pt>
    <dgm:pt modelId="{472F93B5-CAEE-48C4-9BAE-675E07DB6133}">
      <dgm:prSet/>
      <dgm:spPr/>
      <dgm:t>
        <a:bodyPr/>
        <a:lstStyle/>
        <a:p>
          <a:r>
            <a:rPr lang="en-US" b="1"/>
            <a:t>consider how the ability and resources available to the individuals have been shaped by historical, political, and social forces.</a:t>
          </a:r>
          <a:endParaRPr lang="en-US"/>
        </a:p>
      </dgm:t>
    </dgm:pt>
    <dgm:pt modelId="{57454535-2CAB-4F77-9719-CA720D397378}" type="parTrans" cxnId="{682A4873-F61F-47D1-9013-9CF7842B50AD}">
      <dgm:prSet/>
      <dgm:spPr/>
      <dgm:t>
        <a:bodyPr/>
        <a:lstStyle/>
        <a:p>
          <a:endParaRPr lang="en-US"/>
        </a:p>
      </dgm:t>
    </dgm:pt>
    <dgm:pt modelId="{0A40BC0A-2432-4C2D-9A2D-71B1A7F42BAC}" type="sibTrans" cxnId="{682A4873-F61F-47D1-9013-9CF7842B50AD}">
      <dgm:prSet/>
      <dgm:spPr/>
      <dgm:t>
        <a:bodyPr/>
        <a:lstStyle/>
        <a:p>
          <a:endParaRPr lang="en-US"/>
        </a:p>
      </dgm:t>
    </dgm:pt>
    <dgm:pt modelId="{C4A376D3-D788-44AB-A508-1FE034A13EA2}">
      <dgm:prSet/>
      <dgm:spPr/>
      <dgm:t>
        <a:bodyPr/>
        <a:lstStyle/>
        <a:p>
          <a:r>
            <a:rPr lang="en-US" b="1"/>
            <a:t>Inclusion</a:t>
          </a:r>
          <a:endParaRPr lang="en-US"/>
        </a:p>
      </dgm:t>
    </dgm:pt>
    <dgm:pt modelId="{55E1F2B0-2FE8-4DAA-825B-021267162262}" type="parTrans" cxnId="{4A900856-4EEF-4642-9095-8BD24B4F24DD}">
      <dgm:prSet/>
      <dgm:spPr/>
      <dgm:t>
        <a:bodyPr/>
        <a:lstStyle/>
        <a:p>
          <a:endParaRPr lang="en-US"/>
        </a:p>
      </dgm:t>
    </dgm:pt>
    <dgm:pt modelId="{683AB42E-D648-4F74-B99A-5092F22F6098}" type="sibTrans" cxnId="{4A900856-4EEF-4642-9095-8BD24B4F24DD}">
      <dgm:prSet/>
      <dgm:spPr/>
      <dgm:t>
        <a:bodyPr/>
        <a:lstStyle/>
        <a:p>
          <a:endParaRPr lang="en-US"/>
        </a:p>
      </dgm:t>
    </dgm:pt>
    <dgm:pt modelId="{525AC384-D4F3-4348-AC4D-BC6DCA130043}">
      <dgm:prSet/>
      <dgm:spPr/>
      <dgm:t>
        <a:bodyPr/>
        <a:lstStyle/>
        <a:p>
          <a:r>
            <a:rPr lang="en-US" b="1"/>
            <a:t>considers the marginality and oppression that different identities and cultural groups experience because of differences in power and resources and seeks to bridge the gap in power and include the perspective of those missing from the conversation. </a:t>
          </a:r>
          <a:endParaRPr lang="en-US"/>
        </a:p>
      </dgm:t>
    </dgm:pt>
    <dgm:pt modelId="{FA41AE06-EE9C-4249-84F6-B89085A3554C}" type="parTrans" cxnId="{DCB1D0E7-BD53-4790-8B55-6CB501BE6EF2}">
      <dgm:prSet/>
      <dgm:spPr/>
      <dgm:t>
        <a:bodyPr/>
        <a:lstStyle/>
        <a:p>
          <a:endParaRPr lang="en-US"/>
        </a:p>
      </dgm:t>
    </dgm:pt>
    <dgm:pt modelId="{A28894B9-32C5-44FD-AE1D-2BC55F17DA41}" type="sibTrans" cxnId="{DCB1D0E7-BD53-4790-8B55-6CB501BE6EF2}">
      <dgm:prSet/>
      <dgm:spPr/>
      <dgm:t>
        <a:bodyPr/>
        <a:lstStyle/>
        <a:p>
          <a:endParaRPr lang="en-US"/>
        </a:p>
      </dgm:t>
    </dgm:pt>
    <dgm:pt modelId="{4C23A19D-3EC8-4CB5-B6A2-0D66CCB6B460}" type="pres">
      <dgm:prSet presAssocID="{1FB9FA73-CCC6-4DBB-AEE3-3BF03BABB807}" presName="linear" presStyleCnt="0">
        <dgm:presLayoutVars>
          <dgm:dir/>
          <dgm:animLvl val="lvl"/>
          <dgm:resizeHandles val="exact"/>
        </dgm:presLayoutVars>
      </dgm:prSet>
      <dgm:spPr/>
    </dgm:pt>
    <dgm:pt modelId="{DF524438-50CE-4F6B-B4B9-E9716290BB3D}" type="pres">
      <dgm:prSet presAssocID="{CFD26FC6-675B-4D17-98B4-2E840520F32A}" presName="parentLin" presStyleCnt="0"/>
      <dgm:spPr/>
    </dgm:pt>
    <dgm:pt modelId="{3709A2B1-E0B8-4087-AAD6-2E23D9F5B9E1}" type="pres">
      <dgm:prSet presAssocID="{CFD26FC6-675B-4D17-98B4-2E840520F32A}" presName="parentLeftMargin" presStyleLbl="node1" presStyleIdx="0" presStyleCnt="3"/>
      <dgm:spPr/>
    </dgm:pt>
    <dgm:pt modelId="{C9699FA6-0FA0-4C57-95EA-BA364F16C730}" type="pres">
      <dgm:prSet presAssocID="{CFD26FC6-675B-4D17-98B4-2E840520F32A}" presName="parentText" presStyleLbl="node1" presStyleIdx="0" presStyleCnt="3">
        <dgm:presLayoutVars>
          <dgm:chMax val="0"/>
          <dgm:bulletEnabled val="1"/>
        </dgm:presLayoutVars>
      </dgm:prSet>
      <dgm:spPr/>
    </dgm:pt>
    <dgm:pt modelId="{55D91405-791F-468D-9187-9F46A5042010}" type="pres">
      <dgm:prSet presAssocID="{CFD26FC6-675B-4D17-98B4-2E840520F32A}" presName="negativeSpace" presStyleCnt="0"/>
      <dgm:spPr/>
    </dgm:pt>
    <dgm:pt modelId="{FBF6197A-83D2-4898-9189-C3D611D851C4}" type="pres">
      <dgm:prSet presAssocID="{CFD26FC6-675B-4D17-98B4-2E840520F32A}" presName="childText" presStyleLbl="conFgAcc1" presStyleIdx="0" presStyleCnt="3">
        <dgm:presLayoutVars>
          <dgm:bulletEnabled val="1"/>
        </dgm:presLayoutVars>
      </dgm:prSet>
      <dgm:spPr/>
    </dgm:pt>
    <dgm:pt modelId="{289034E6-AB75-4628-A88B-70CE1DE47AC3}" type="pres">
      <dgm:prSet presAssocID="{9182BA0C-6B61-4FD7-8E15-3E6D7149355F}" presName="spaceBetweenRectangles" presStyleCnt="0"/>
      <dgm:spPr/>
    </dgm:pt>
    <dgm:pt modelId="{7DA654C0-1EF6-4705-A5FD-06B89C826502}" type="pres">
      <dgm:prSet presAssocID="{06CB62A9-AC3B-4A28-839B-8A07A30714B5}" presName="parentLin" presStyleCnt="0"/>
      <dgm:spPr/>
    </dgm:pt>
    <dgm:pt modelId="{5AAE51DF-4F52-4B42-929F-270EF265F8A6}" type="pres">
      <dgm:prSet presAssocID="{06CB62A9-AC3B-4A28-839B-8A07A30714B5}" presName="parentLeftMargin" presStyleLbl="node1" presStyleIdx="0" presStyleCnt="3"/>
      <dgm:spPr/>
    </dgm:pt>
    <dgm:pt modelId="{B95EDE7E-34A5-46D0-B200-3A846C96E789}" type="pres">
      <dgm:prSet presAssocID="{06CB62A9-AC3B-4A28-839B-8A07A30714B5}" presName="parentText" presStyleLbl="node1" presStyleIdx="1" presStyleCnt="3">
        <dgm:presLayoutVars>
          <dgm:chMax val="0"/>
          <dgm:bulletEnabled val="1"/>
        </dgm:presLayoutVars>
      </dgm:prSet>
      <dgm:spPr/>
    </dgm:pt>
    <dgm:pt modelId="{ADD3E59F-BB3A-4108-BD21-762E418D85DD}" type="pres">
      <dgm:prSet presAssocID="{06CB62A9-AC3B-4A28-839B-8A07A30714B5}" presName="negativeSpace" presStyleCnt="0"/>
      <dgm:spPr/>
    </dgm:pt>
    <dgm:pt modelId="{36DE4763-3E63-4DCC-B9D8-23A57AA7C564}" type="pres">
      <dgm:prSet presAssocID="{06CB62A9-AC3B-4A28-839B-8A07A30714B5}" presName="childText" presStyleLbl="conFgAcc1" presStyleIdx="1" presStyleCnt="3">
        <dgm:presLayoutVars>
          <dgm:bulletEnabled val="1"/>
        </dgm:presLayoutVars>
      </dgm:prSet>
      <dgm:spPr/>
    </dgm:pt>
    <dgm:pt modelId="{91FD693F-84A5-48CB-9204-29D12DC79B46}" type="pres">
      <dgm:prSet presAssocID="{67DEC572-E5CA-4143-A16A-8EF956346A29}" presName="spaceBetweenRectangles" presStyleCnt="0"/>
      <dgm:spPr/>
    </dgm:pt>
    <dgm:pt modelId="{11145BC2-F262-4BBD-91DB-BA8DCDDA22A4}" type="pres">
      <dgm:prSet presAssocID="{C4A376D3-D788-44AB-A508-1FE034A13EA2}" presName="parentLin" presStyleCnt="0"/>
      <dgm:spPr/>
    </dgm:pt>
    <dgm:pt modelId="{EBD77E49-5262-40F3-AC6F-B5B14E8F55CC}" type="pres">
      <dgm:prSet presAssocID="{C4A376D3-D788-44AB-A508-1FE034A13EA2}" presName="parentLeftMargin" presStyleLbl="node1" presStyleIdx="1" presStyleCnt="3"/>
      <dgm:spPr/>
    </dgm:pt>
    <dgm:pt modelId="{D5E19E7B-0888-43D2-9C6A-45599A550801}" type="pres">
      <dgm:prSet presAssocID="{C4A376D3-D788-44AB-A508-1FE034A13EA2}" presName="parentText" presStyleLbl="node1" presStyleIdx="2" presStyleCnt="3">
        <dgm:presLayoutVars>
          <dgm:chMax val="0"/>
          <dgm:bulletEnabled val="1"/>
        </dgm:presLayoutVars>
      </dgm:prSet>
      <dgm:spPr/>
    </dgm:pt>
    <dgm:pt modelId="{DAE4DC8E-CB84-4A1D-8B7C-45ADCA3CBC25}" type="pres">
      <dgm:prSet presAssocID="{C4A376D3-D788-44AB-A508-1FE034A13EA2}" presName="negativeSpace" presStyleCnt="0"/>
      <dgm:spPr/>
    </dgm:pt>
    <dgm:pt modelId="{758E1F40-6FE0-47CB-840D-C58ADC746DC6}" type="pres">
      <dgm:prSet presAssocID="{C4A376D3-D788-44AB-A508-1FE034A13EA2}" presName="childText" presStyleLbl="conFgAcc1" presStyleIdx="2" presStyleCnt="3">
        <dgm:presLayoutVars>
          <dgm:bulletEnabled val="1"/>
        </dgm:presLayoutVars>
      </dgm:prSet>
      <dgm:spPr/>
    </dgm:pt>
  </dgm:ptLst>
  <dgm:cxnLst>
    <dgm:cxn modelId="{87912A07-564B-4899-AE4B-952BE0D842F8}" type="presOf" srcId="{525AC384-D4F3-4348-AC4D-BC6DCA130043}" destId="{758E1F40-6FE0-47CB-840D-C58ADC746DC6}" srcOrd="0" destOrd="0" presId="urn:microsoft.com/office/officeart/2005/8/layout/list1"/>
    <dgm:cxn modelId="{3F2CC20B-2CA0-4916-BF0A-B3DD3053C4CD}" type="presOf" srcId="{C4A376D3-D788-44AB-A508-1FE034A13EA2}" destId="{D5E19E7B-0888-43D2-9C6A-45599A550801}" srcOrd="1" destOrd="0" presId="urn:microsoft.com/office/officeart/2005/8/layout/list1"/>
    <dgm:cxn modelId="{90EA2414-954C-4A0F-A181-3AA8C5221844}" srcId="{1FB9FA73-CCC6-4DBB-AEE3-3BF03BABB807}" destId="{06CB62A9-AC3B-4A28-839B-8A07A30714B5}" srcOrd="1" destOrd="0" parTransId="{0B41A8B0-59BD-413B-B76F-914BEB1B0AC3}" sibTransId="{67DEC572-E5CA-4143-A16A-8EF956346A29}"/>
    <dgm:cxn modelId="{275E421B-B9A0-4EF4-B284-71631DA961C2}" type="presOf" srcId="{472F93B5-CAEE-48C4-9BAE-675E07DB6133}" destId="{36DE4763-3E63-4DCC-B9D8-23A57AA7C564}" srcOrd="0" destOrd="0" presId="urn:microsoft.com/office/officeart/2005/8/layout/list1"/>
    <dgm:cxn modelId="{E4E24B46-8C69-4AC3-9CF2-CE85C716E7ED}" type="presOf" srcId="{06CB62A9-AC3B-4A28-839B-8A07A30714B5}" destId="{B95EDE7E-34A5-46D0-B200-3A846C96E789}" srcOrd="1" destOrd="0" presId="urn:microsoft.com/office/officeart/2005/8/layout/list1"/>
    <dgm:cxn modelId="{BE5D5170-C99C-4CCB-9D96-EA248AA3DE23}" type="presOf" srcId="{CFD26FC6-675B-4D17-98B4-2E840520F32A}" destId="{C9699FA6-0FA0-4C57-95EA-BA364F16C730}" srcOrd="1" destOrd="0" presId="urn:microsoft.com/office/officeart/2005/8/layout/list1"/>
    <dgm:cxn modelId="{682A4873-F61F-47D1-9013-9CF7842B50AD}" srcId="{06CB62A9-AC3B-4A28-839B-8A07A30714B5}" destId="{472F93B5-CAEE-48C4-9BAE-675E07DB6133}" srcOrd="0" destOrd="0" parTransId="{57454535-2CAB-4F77-9719-CA720D397378}" sibTransId="{0A40BC0A-2432-4C2D-9A2D-71B1A7F42BAC}"/>
    <dgm:cxn modelId="{78980C75-4F57-41B4-8129-5B423E42B975}" type="presOf" srcId="{CFD26FC6-675B-4D17-98B4-2E840520F32A}" destId="{3709A2B1-E0B8-4087-AAD6-2E23D9F5B9E1}" srcOrd="0" destOrd="0" presId="urn:microsoft.com/office/officeart/2005/8/layout/list1"/>
    <dgm:cxn modelId="{4A900856-4EEF-4642-9095-8BD24B4F24DD}" srcId="{1FB9FA73-CCC6-4DBB-AEE3-3BF03BABB807}" destId="{C4A376D3-D788-44AB-A508-1FE034A13EA2}" srcOrd="2" destOrd="0" parTransId="{55E1F2B0-2FE8-4DAA-825B-021267162262}" sibTransId="{683AB42E-D648-4F74-B99A-5092F22F6098}"/>
    <dgm:cxn modelId="{5F320DA9-C961-475B-B090-6E446A3D0D83}" type="presOf" srcId="{C4A376D3-D788-44AB-A508-1FE034A13EA2}" destId="{EBD77E49-5262-40F3-AC6F-B5B14E8F55CC}" srcOrd="0" destOrd="0" presId="urn:microsoft.com/office/officeart/2005/8/layout/list1"/>
    <dgm:cxn modelId="{674E2BB5-2998-47DA-8087-5F2A41E3AB9A}" type="presOf" srcId="{06CB62A9-AC3B-4A28-839B-8A07A30714B5}" destId="{5AAE51DF-4F52-4B42-929F-270EF265F8A6}" srcOrd="0" destOrd="0" presId="urn:microsoft.com/office/officeart/2005/8/layout/list1"/>
    <dgm:cxn modelId="{D51F5FC6-76C3-4ACF-A888-5C73044A31E3}" type="presOf" srcId="{5827A5D2-81BC-4189-9E7A-AD65B8B2873D}" destId="{FBF6197A-83D2-4898-9189-C3D611D851C4}" srcOrd="0" destOrd="0" presId="urn:microsoft.com/office/officeart/2005/8/layout/list1"/>
    <dgm:cxn modelId="{5C8D65C7-5820-439A-9FFC-DC7DDECF68F1}" type="presOf" srcId="{1FB9FA73-CCC6-4DBB-AEE3-3BF03BABB807}" destId="{4C23A19D-3EC8-4CB5-B6A2-0D66CCB6B460}" srcOrd="0" destOrd="0" presId="urn:microsoft.com/office/officeart/2005/8/layout/list1"/>
    <dgm:cxn modelId="{DCB1D0E7-BD53-4790-8B55-6CB501BE6EF2}" srcId="{C4A376D3-D788-44AB-A508-1FE034A13EA2}" destId="{525AC384-D4F3-4348-AC4D-BC6DCA130043}" srcOrd="0" destOrd="0" parTransId="{FA41AE06-EE9C-4249-84F6-B89085A3554C}" sibTransId="{A28894B9-32C5-44FD-AE1D-2BC55F17DA41}"/>
    <dgm:cxn modelId="{4A090EEE-78F6-4AED-A8BE-E62481203EB4}" srcId="{CFD26FC6-675B-4D17-98B4-2E840520F32A}" destId="{5827A5D2-81BC-4189-9E7A-AD65B8B2873D}" srcOrd="0" destOrd="0" parTransId="{A805AD59-9378-424A-929C-E9DDE73156B1}" sibTransId="{323DE28A-85A7-4FE4-9C2D-8F52ACB2DF22}"/>
    <dgm:cxn modelId="{B11345F4-89FB-4782-B5B3-1A326533C759}" srcId="{1FB9FA73-CCC6-4DBB-AEE3-3BF03BABB807}" destId="{CFD26FC6-675B-4D17-98B4-2E840520F32A}" srcOrd="0" destOrd="0" parTransId="{148FF0F6-1366-4CE6-9409-D1C0BE232751}" sibTransId="{9182BA0C-6B61-4FD7-8E15-3E6D7149355F}"/>
    <dgm:cxn modelId="{9D1FBA31-31C0-4109-AAD0-0D5FD540CE2A}" type="presParOf" srcId="{4C23A19D-3EC8-4CB5-B6A2-0D66CCB6B460}" destId="{DF524438-50CE-4F6B-B4B9-E9716290BB3D}" srcOrd="0" destOrd="0" presId="urn:microsoft.com/office/officeart/2005/8/layout/list1"/>
    <dgm:cxn modelId="{DB8566DE-F0BD-42C1-8F1D-DF5FD2CC9B0F}" type="presParOf" srcId="{DF524438-50CE-4F6B-B4B9-E9716290BB3D}" destId="{3709A2B1-E0B8-4087-AAD6-2E23D9F5B9E1}" srcOrd="0" destOrd="0" presId="urn:microsoft.com/office/officeart/2005/8/layout/list1"/>
    <dgm:cxn modelId="{0553E686-E318-4DA7-86FA-831BBFF83DCB}" type="presParOf" srcId="{DF524438-50CE-4F6B-B4B9-E9716290BB3D}" destId="{C9699FA6-0FA0-4C57-95EA-BA364F16C730}" srcOrd="1" destOrd="0" presId="urn:microsoft.com/office/officeart/2005/8/layout/list1"/>
    <dgm:cxn modelId="{0D62DA46-B043-4212-BFEF-9727BE5E3D60}" type="presParOf" srcId="{4C23A19D-3EC8-4CB5-B6A2-0D66CCB6B460}" destId="{55D91405-791F-468D-9187-9F46A5042010}" srcOrd="1" destOrd="0" presId="urn:microsoft.com/office/officeart/2005/8/layout/list1"/>
    <dgm:cxn modelId="{8F8B1C54-B930-483A-B682-62D1CDC475F5}" type="presParOf" srcId="{4C23A19D-3EC8-4CB5-B6A2-0D66CCB6B460}" destId="{FBF6197A-83D2-4898-9189-C3D611D851C4}" srcOrd="2" destOrd="0" presId="urn:microsoft.com/office/officeart/2005/8/layout/list1"/>
    <dgm:cxn modelId="{3BD58AE9-4058-4414-A3C4-2ECFD99DCB94}" type="presParOf" srcId="{4C23A19D-3EC8-4CB5-B6A2-0D66CCB6B460}" destId="{289034E6-AB75-4628-A88B-70CE1DE47AC3}" srcOrd="3" destOrd="0" presId="urn:microsoft.com/office/officeart/2005/8/layout/list1"/>
    <dgm:cxn modelId="{B69B0C6C-9AE5-44D4-AD01-1B48017592CF}" type="presParOf" srcId="{4C23A19D-3EC8-4CB5-B6A2-0D66CCB6B460}" destId="{7DA654C0-1EF6-4705-A5FD-06B89C826502}" srcOrd="4" destOrd="0" presId="urn:microsoft.com/office/officeart/2005/8/layout/list1"/>
    <dgm:cxn modelId="{01C5292D-4FDB-4AEC-AB35-DBAEFACE0815}" type="presParOf" srcId="{7DA654C0-1EF6-4705-A5FD-06B89C826502}" destId="{5AAE51DF-4F52-4B42-929F-270EF265F8A6}" srcOrd="0" destOrd="0" presId="urn:microsoft.com/office/officeart/2005/8/layout/list1"/>
    <dgm:cxn modelId="{B1475570-DD5B-4DCE-BC51-412953C98487}" type="presParOf" srcId="{7DA654C0-1EF6-4705-A5FD-06B89C826502}" destId="{B95EDE7E-34A5-46D0-B200-3A846C96E789}" srcOrd="1" destOrd="0" presId="urn:microsoft.com/office/officeart/2005/8/layout/list1"/>
    <dgm:cxn modelId="{6F5F46F9-6DC9-44FB-8EB2-7F8C820D43EB}" type="presParOf" srcId="{4C23A19D-3EC8-4CB5-B6A2-0D66CCB6B460}" destId="{ADD3E59F-BB3A-4108-BD21-762E418D85DD}" srcOrd="5" destOrd="0" presId="urn:microsoft.com/office/officeart/2005/8/layout/list1"/>
    <dgm:cxn modelId="{9ADB7480-0AC5-4A49-8A82-408F9420E428}" type="presParOf" srcId="{4C23A19D-3EC8-4CB5-B6A2-0D66CCB6B460}" destId="{36DE4763-3E63-4DCC-B9D8-23A57AA7C564}" srcOrd="6" destOrd="0" presId="urn:microsoft.com/office/officeart/2005/8/layout/list1"/>
    <dgm:cxn modelId="{A6EB1DFA-DF69-451A-92F0-D0A9A022B499}" type="presParOf" srcId="{4C23A19D-3EC8-4CB5-B6A2-0D66CCB6B460}" destId="{91FD693F-84A5-48CB-9204-29D12DC79B46}" srcOrd="7" destOrd="0" presId="urn:microsoft.com/office/officeart/2005/8/layout/list1"/>
    <dgm:cxn modelId="{C99E6ADD-4F08-4BC4-B636-898B790A5917}" type="presParOf" srcId="{4C23A19D-3EC8-4CB5-B6A2-0D66CCB6B460}" destId="{11145BC2-F262-4BBD-91DB-BA8DCDDA22A4}" srcOrd="8" destOrd="0" presId="urn:microsoft.com/office/officeart/2005/8/layout/list1"/>
    <dgm:cxn modelId="{DE754DE6-512A-4182-8BA7-1ED1031B0FC0}" type="presParOf" srcId="{11145BC2-F262-4BBD-91DB-BA8DCDDA22A4}" destId="{EBD77E49-5262-40F3-AC6F-B5B14E8F55CC}" srcOrd="0" destOrd="0" presId="urn:microsoft.com/office/officeart/2005/8/layout/list1"/>
    <dgm:cxn modelId="{F03792BE-53DD-486B-81B6-7BAE56FA38E6}" type="presParOf" srcId="{11145BC2-F262-4BBD-91DB-BA8DCDDA22A4}" destId="{D5E19E7B-0888-43D2-9C6A-45599A550801}" srcOrd="1" destOrd="0" presId="urn:microsoft.com/office/officeart/2005/8/layout/list1"/>
    <dgm:cxn modelId="{9ABE1DD7-A562-4C0A-8559-A4E151D70806}" type="presParOf" srcId="{4C23A19D-3EC8-4CB5-B6A2-0D66CCB6B460}" destId="{DAE4DC8E-CB84-4A1D-8B7C-45ADCA3CBC25}" srcOrd="9" destOrd="0" presId="urn:microsoft.com/office/officeart/2005/8/layout/list1"/>
    <dgm:cxn modelId="{A0189F8D-FFE3-4D50-9C1E-2904B1A8CA51}" type="presParOf" srcId="{4C23A19D-3EC8-4CB5-B6A2-0D66CCB6B460}" destId="{758E1F40-6FE0-47CB-840D-C58ADC746DC6}" srcOrd="10"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0.xml><?xml version="1.0" encoding="utf-8"?>
<dgm:dataModel xmlns:dgm="http://schemas.openxmlformats.org/drawingml/2006/diagram" xmlns:a="http://schemas.openxmlformats.org/drawingml/2006/main">
  <dgm:ptLst>
    <dgm:pt modelId="{C5203187-980E-4458-817C-F1152AB2F171}" type="doc">
      <dgm:prSet loTypeId="urn:microsoft.com/office/officeart/2008/layout/LinedList" loCatId="list" qsTypeId="urn:microsoft.com/office/officeart/2005/8/quickstyle/simple1" qsCatId="simple" csTypeId="urn:microsoft.com/office/officeart/2005/8/colors/accent1_2" csCatId="accent1"/>
      <dgm:spPr/>
      <dgm:t>
        <a:bodyPr/>
        <a:lstStyle/>
        <a:p>
          <a:endParaRPr lang="en-US"/>
        </a:p>
      </dgm:t>
    </dgm:pt>
    <dgm:pt modelId="{249C98FD-279B-4C0B-8C90-139E9902018E}">
      <dgm:prSet/>
      <dgm:spPr/>
      <dgm:t>
        <a:bodyPr/>
        <a:lstStyle/>
        <a:p>
          <a:r>
            <a:rPr lang="en-US" b="1"/>
            <a:t>Respect for every person</a:t>
          </a:r>
          <a:endParaRPr lang="en-US"/>
        </a:p>
      </dgm:t>
    </dgm:pt>
    <dgm:pt modelId="{62FBE827-5E64-48E7-97D2-519C3FE6CD9C}" type="parTrans" cxnId="{522A18EF-EA80-41F0-8813-9D93F1943081}">
      <dgm:prSet/>
      <dgm:spPr/>
      <dgm:t>
        <a:bodyPr/>
        <a:lstStyle/>
        <a:p>
          <a:endParaRPr lang="en-US"/>
        </a:p>
      </dgm:t>
    </dgm:pt>
    <dgm:pt modelId="{2590B4B5-C1DF-481B-A243-F71CFF95166F}" type="sibTrans" cxnId="{522A18EF-EA80-41F0-8813-9D93F1943081}">
      <dgm:prSet/>
      <dgm:spPr/>
      <dgm:t>
        <a:bodyPr/>
        <a:lstStyle/>
        <a:p>
          <a:endParaRPr lang="en-US"/>
        </a:p>
      </dgm:t>
    </dgm:pt>
    <dgm:pt modelId="{4BBBE323-81EC-4AAB-B73A-0FCECA3D789B}">
      <dgm:prSet/>
      <dgm:spPr/>
      <dgm:t>
        <a:bodyPr/>
        <a:lstStyle/>
        <a:p>
          <a:r>
            <a:rPr lang="en-US" b="1"/>
            <a:t>Avoidance of stereotypes</a:t>
          </a:r>
          <a:endParaRPr lang="en-US"/>
        </a:p>
      </dgm:t>
    </dgm:pt>
    <dgm:pt modelId="{A6523E36-562B-4005-91A0-1104D044C3DF}" type="parTrans" cxnId="{8CE7F318-790E-4427-8B53-4CE58CFEF413}">
      <dgm:prSet/>
      <dgm:spPr/>
      <dgm:t>
        <a:bodyPr/>
        <a:lstStyle/>
        <a:p>
          <a:endParaRPr lang="en-US"/>
        </a:p>
      </dgm:t>
    </dgm:pt>
    <dgm:pt modelId="{6FA11A05-10EB-4F63-A2CA-37A30A9AFC8A}" type="sibTrans" cxnId="{8CE7F318-790E-4427-8B53-4CE58CFEF413}">
      <dgm:prSet/>
      <dgm:spPr/>
      <dgm:t>
        <a:bodyPr/>
        <a:lstStyle/>
        <a:p>
          <a:endParaRPr lang="en-US"/>
        </a:p>
      </dgm:t>
    </dgm:pt>
    <dgm:pt modelId="{3E3A27CD-86E2-4F0C-9039-8B21CECDFBF3}">
      <dgm:prSet/>
      <dgm:spPr/>
      <dgm:t>
        <a:bodyPr/>
        <a:lstStyle/>
        <a:p>
          <a:r>
            <a:rPr lang="en-US" b="1"/>
            <a:t>Examine your own attitudes and beliefs</a:t>
          </a:r>
          <a:endParaRPr lang="en-US"/>
        </a:p>
      </dgm:t>
    </dgm:pt>
    <dgm:pt modelId="{04C24E59-524C-4BEC-9957-5795C430A344}" type="parTrans" cxnId="{52986632-1B6E-40AD-81C4-139D985FB105}">
      <dgm:prSet/>
      <dgm:spPr/>
      <dgm:t>
        <a:bodyPr/>
        <a:lstStyle/>
        <a:p>
          <a:endParaRPr lang="en-US"/>
        </a:p>
      </dgm:t>
    </dgm:pt>
    <dgm:pt modelId="{5C2557D2-A6D6-4AE6-B976-E2346297465E}" type="sibTrans" cxnId="{52986632-1B6E-40AD-81C4-139D985FB105}">
      <dgm:prSet/>
      <dgm:spPr/>
      <dgm:t>
        <a:bodyPr/>
        <a:lstStyle/>
        <a:p>
          <a:endParaRPr lang="en-US"/>
        </a:p>
      </dgm:t>
    </dgm:pt>
    <dgm:pt modelId="{692BE3A8-8B7A-447D-9D13-87F5A4B20386}">
      <dgm:prSet/>
      <dgm:spPr/>
      <dgm:t>
        <a:bodyPr/>
        <a:lstStyle/>
        <a:p>
          <a:r>
            <a:rPr lang="en-US" b="1"/>
            <a:t>Cultural differences may affect establishing the helping relationship</a:t>
          </a:r>
          <a:endParaRPr lang="en-US"/>
        </a:p>
      </dgm:t>
    </dgm:pt>
    <dgm:pt modelId="{FBB8D371-C283-49E2-B115-8AFE88F7FD78}" type="parTrans" cxnId="{CB81435A-D012-43B3-84FF-AB6CB7CB48B4}">
      <dgm:prSet/>
      <dgm:spPr/>
      <dgm:t>
        <a:bodyPr/>
        <a:lstStyle/>
        <a:p>
          <a:endParaRPr lang="en-US"/>
        </a:p>
      </dgm:t>
    </dgm:pt>
    <dgm:pt modelId="{09860D66-7D03-48D7-B3FA-770A35E5E574}" type="sibTrans" cxnId="{CB81435A-D012-43B3-84FF-AB6CB7CB48B4}">
      <dgm:prSet/>
      <dgm:spPr/>
      <dgm:t>
        <a:bodyPr/>
        <a:lstStyle/>
        <a:p>
          <a:endParaRPr lang="en-US"/>
        </a:p>
      </dgm:t>
    </dgm:pt>
    <dgm:pt modelId="{12F70AB9-DA13-415B-8E80-7663BEAEF219}">
      <dgm:prSet/>
      <dgm:spPr/>
      <dgm:t>
        <a:bodyPr/>
        <a:lstStyle/>
        <a:p>
          <a:r>
            <a:rPr lang="en-US" b="1"/>
            <a:t>Educate yourself about different culture groups and minorities</a:t>
          </a:r>
          <a:endParaRPr lang="en-US"/>
        </a:p>
      </dgm:t>
    </dgm:pt>
    <dgm:pt modelId="{272D1406-E9FB-4388-B082-D7DC0D69E945}" type="parTrans" cxnId="{E1C9566B-446B-4863-B083-4D2C408AB00B}">
      <dgm:prSet/>
      <dgm:spPr/>
      <dgm:t>
        <a:bodyPr/>
        <a:lstStyle/>
        <a:p>
          <a:endParaRPr lang="en-US"/>
        </a:p>
      </dgm:t>
    </dgm:pt>
    <dgm:pt modelId="{5081C17F-E2DE-47C4-BAB1-34AD5ECE47EB}" type="sibTrans" cxnId="{E1C9566B-446B-4863-B083-4D2C408AB00B}">
      <dgm:prSet/>
      <dgm:spPr/>
      <dgm:t>
        <a:bodyPr/>
        <a:lstStyle/>
        <a:p>
          <a:endParaRPr lang="en-US"/>
        </a:p>
      </dgm:t>
    </dgm:pt>
    <dgm:pt modelId="{DD9BAEB8-4C89-4F63-A30D-8601DE98E440}">
      <dgm:prSet/>
      <dgm:spPr/>
      <dgm:t>
        <a:bodyPr/>
        <a:lstStyle/>
        <a:p>
          <a:r>
            <a:rPr lang="en-US" b="1"/>
            <a:t>Willingness and capability to adapt services to meet differing needs</a:t>
          </a:r>
          <a:endParaRPr lang="en-US"/>
        </a:p>
      </dgm:t>
    </dgm:pt>
    <dgm:pt modelId="{D18088D9-A9FF-43BF-8AFF-57E20D5554AD}" type="parTrans" cxnId="{CA4ADBFC-2DE7-4DDB-851F-64188009828D}">
      <dgm:prSet/>
      <dgm:spPr/>
      <dgm:t>
        <a:bodyPr/>
        <a:lstStyle/>
        <a:p>
          <a:endParaRPr lang="en-US"/>
        </a:p>
      </dgm:t>
    </dgm:pt>
    <dgm:pt modelId="{CABFD33F-85ED-4B87-9698-BCE8CC1C14D5}" type="sibTrans" cxnId="{CA4ADBFC-2DE7-4DDB-851F-64188009828D}">
      <dgm:prSet/>
      <dgm:spPr/>
      <dgm:t>
        <a:bodyPr/>
        <a:lstStyle/>
        <a:p>
          <a:endParaRPr lang="en-US"/>
        </a:p>
      </dgm:t>
    </dgm:pt>
    <dgm:pt modelId="{D659C412-3333-469F-A98D-6ECAB7892CAD}" type="pres">
      <dgm:prSet presAssocID="{C5203187-980E-4458-817C-F1152AB2F171}" presName="vert0" presStyleCnt="0">
        <dgm:presLayoutVars>
          <dgm:dir/>
          <dgm:animOne val="branch"/>
          <dgm:animLvl val="lvl"/>
        </dgm:presLayoutVars>
      </dgm:prSet>
      <dgm:spPr/>
    </dgm:pt>
    <dgm:pt modelId="{58C714BC-A455-4A41-9ED0-E5E70ED55225}" type="pres">
      <dgm:prSet presAssocID="{249C98FD-279B-4C0B-8C90-139E9902018E}" presName="thickLine" presStyleLbl="alignNode1" presStyleIdx="0" presStyleCnt="6"/>
      <dgm:spPr/>
    </dgm:pt>
    <dgm:pt modelId="{066BE890-798D-4C44-9BB3-CC3BBC4CC9A9}" type="pres">
      <dgm:prSet presAssocID="{249C98FD-279B-4C0B-8C90-139E9902018E}" presName="horz1" presStyleCnt="0"/>
      <dgm:spPr/>
    </dgm:pt>
    <dgm:pt modelId="{5EE44E6E-8ECF-4E40-9D84-9D5BD2E7B2C7}" type="pres">
      <dgm:prSet presAssocID="{249C98FD-279B-4C0B-8C90-139E9902018E}" presName="tx1" presStyleLbl="revTx" presStyleIdx="0" presStyleCnt="6"/>
      <dgm:spPr/>
    </dgm:pt>
    <dgm:pt modelId="{813D713B-C968-4FA7-8958-F0AE7A1BD852}" type="pres">
      <dgm:prSet presAssocID="{249C98FD-279B-4C0B-8C90-139E9902018E}" presName="vert1" presStyleCnt="0"/>
      <dgm:spPr/>
    </dgm:pt>
    <dgm:pt modelId="{39AEC52B-F14D-4176-8C1C-1CB4A57F21ED}" type="pres">
      <dgm:prSet presAssocID="{4BBBE323-81EC-4AAB-B73A-0FCECA3D789B}" presName="thickLine" presStyleLbl="alignNode1" presStyleIdx="1" presStyleCnt="6"/>
      <dgm:spPr/>
    </dgm:pt>
    <dgm:pt modelId="{1BED3ACA-D2EC-4515-AD7F-973FFB635413}" type="pres">
      <dgm:prSet presAssocID="{4BBBE323-81EC-4AAB-B73A-0FCECA3D789B}" presName="horz1" presStyleCnt="0"/>
      <dgm:spPr/>
    </dgm:pt>
    <dgm:pt modelId="{F5C639F6-7E12-4841-87E6-D575765F04D9}" type="pres">
      <dgm:prSet presAssocID="{4BBBE323-81EC-4AAB-B73A-0FCECA3D789B}" presName="tx1" presStyleLbl="revTx" presStyleIdx="1" presStyleCnt="6"/>
      <dgm:spPr/>
    </dgm:pt>
    <dgm:pt modelId="{A0496168-0525-49F4-A385-A486C386C6B0}" type="pres">
      <dgm:prSet presAssocID="{4BBBE323-81EC-4AAB-B73A-0FCECA3D789B}" presName="vert1" presStyleCnt="0"/>
      <dgm:spPr/>
    </dgm:pt>
    <dgm:pt modelId="{A93E7913-ADF5-4B60-BFDF-C54D48954FA0}" type="pres">
      <dgm:prSet presAssocID="{3E3A27CD-86E2-4F0C-9039-8B21CECDFBF3}" presName="thickLine" presStyleLbl="alignNode1" presStyleIdx="2" presStyleCnt="6"/>
      <dgm:spPr/>
    </dgm:pt>
    <dgm:pt modelId="{1DCEAEE8-F7A9-4421-9A3A-347F9E63421B}" type="pres">
      <dgm:prSet presAssocID="{3E3A27CD-86E2-4F0C-9039-8B21CECDFBF3}" presName="horz1" presStyleCnt="0"/>
      <dgm:spPr/>
    </dgm:pt>
    <dgm:pt modelId="{145978B5-086B-4B8F-BAF6-2164B3BFD6CA}" type="pres">
      <dgm:prSet presAssocID="{3E3A27CD-86E2-4F0C-9039-8B21CECDFBF3}" presName="tx1" presStyleLbl="revTx" presStyleIdx="2" presStyleCnt="6"/>
      <dgm:spPr/>
    </dgm:pt>
    <dgm:pt modelId="{DC6B64B3-856B-408D-9A0C-5F63C8164AEB}" type="pres">
      <dgm:prSet presAssocID="{3E3A27CD-86E2-4F0C-9039-8B21CECDFBF3}" presName="vert1" presStyleCnt="0"/>
      <dgm:spPr/>
    </dgm:pt>
    <dgm:pt modelId="{E605170F-0A63-4E8E-AE09-8B7BBD216189}" type="pres">
      <dgm:prSet presAssocID="{692BE3A8-8B7A-447D-9D13-87F5A4B20386}" presName="thickLine" presStyleLbl="alignNode1" presStyleIdx="3" presStyleCnt="6"/>
      <dgm:spPr/>
    </dgm:pt>
    <dgm:pt modelId="{A352EDCF-940A-4FE3-A29F-2DD107F381C9}" type="pres">
      <dgm:prSet presAssocID="{692BE3A8-8B7A-447D-9D13-87F5A4B20386}" presName="horz1" presStyleCnt="0"/>
      <dgm:spPr/>
    </dgm:pt>
    <dgm:pt modelId="{8D883865-F199-47F3-B16E-3FBF07F3D5AA}" type="pres">
      <dgm:prSet presAssocID="{692BE3A8-8B7A-447D-9D13-87F5A4B20386}" presName="tx1" presStyleLbl="revTx" presStyleIdx="3" presStyleCnt="6"/>
      <dgm:spPr/>
    </dgm:pt>
    <dgm:pt modelId="{184994AE-CEE6-4BA1-9077-2AFC1BE613F5}" type="pres">
      <dgm:prSet presAssocID="{692BE3A8-8B7A-447D-9D13-87F5A4B20386}" presName="vert1" presStyleCnt="0"/>
      <dgm:spPr/>
    </dgm:pt>
    <dgm:pt modelId="{5E50F7C3-307D-423E-BBD5-A85266012DEA}" type="pres">
      <dgm:prSet presAssocID="{12F70AB9-DA13-415B-8E80-7663BEAEF219}" presName="thickLine" presStyleLbl="alignNode1" presStyleIdx="4" presStyleCnt="6"/>
      <dgm:spPr/>
    </dgm:pt>
    <dgm:pt modelId="{B6571F9E-5DA0-4581-A9EC-99CFA807DBBF}" type="pres">
      <dgm:prSet presAssocID="{12F70AB9-DA13-415B-8E80-7663BEAEF219}" presName="horz1" presStyleCnt="0"/>
      <dgm:spPr/>
    </dgm:pt>
    <dgm:pt modelId="{12FE7ED7-8E6D-452D-8148-79A052496B03}" type="pres">
      <dgm:prSet presAssocID="{12F70AB9-DA13-415B-8E80-7663BEAEF219}" presName="tx1" presStyleLbl="revTx" presStyleIdx="4" presStyleCnt="6"/>
      <dgm:spPr/>
    </dgm:pt>
    <dgm:pt modelId="{5CC990FD-EFAA-4C33-B544-1AA750913C5F}" type="pres">
      <dgm:prSet presAssocID="{12F70AB9-DA13-415B-8E80-7663BEAEF219}" presName="vert1" presStyleCnt="0"/>
      <dgm:spPr/>
    </dgm:pt>
    <dgm:pt modelId="{E355AD8F-6946-4384-BDEA-56D78EF02A65}" type="pres">
      <dgm:prSet presAssocID="{DD9BAEB8-4C89-4F63-A30D-8601DE98E440}" presName="thickLine" presStyleLbl="alignNode1" presStyleIdx="5" presStyleCnt="6"/>
      <dgm:spPr/>
    </dgm:pt>
    <dgm:pt modelId="{3F8854C2-B25A-4899-857A-70F3291E32C9}" type="pres">
      <dgm:prSet presAssocID="{DD9BAEB8-4C89-4F63-A30D-8601DE98E440}" presName="horz1" presStyleCnt="0"/>
      <dgm:spPr/>
    </dgm:pt>
    <dgm:pt modelId="{896F10A6-E8B5-42EA-9F04-7B87500021BD}" type="pres">
      <dgm:prSet presAssocID="{DD9BAEB8-4C89-4F63-A30D-8601DE98E440}" presName="tx1" presStyleLbl="revTx" presStyleIdx="5" presStyleCnt="6"/>
      <dgm:spPr/>
    </dgm:pt>
    <dgm:pt modelId="{68FA7687-16E1-4C85-96E6-86AEA8721799}" type="pres">
      <dgm:prSet presAssocID="{DD9BAEB8-4C89-4F63-A30D-8601DE98E440}" presName="vert1" presStyleCnt="0"/>
      <dgm:spPr/>
    </dgm:pt>
  </dgm:ptLst>
  <dgm:cxnLst>
    <dgm:cxn modelId="{8CE7F318-790E-4427-8B53-4CE58CFEF413}" srcId="{C5203187-980E-4458-817C-F1152AB2F171}" destId="{4BBBE323-81EC-4AAB-B73A-0FCECA3D789B}" srcOrd="1" destOrd="0" parTransId="{A6523E36-562B-4005-91A0-1104D044C3DF}" sibTransId="{6FA11A05-10EB-4F63-A2CA-37A30A9AFC8A}"/>
    <dgm:cxn modelId="{6B756A31-72F8-431F-B5BB-51274BD25C6B}" type="presOf" srcId="{4BBBE323-81EC-4AAB-B73A-0FCECA3D789B}" destId="{F5C639F6-7E12-4841-87E6-D575765F04D9}" srcOrd="0" destOrd="0" presId="urn:microsoft.com/office/officeart/2008/layout/LinedList"/>
    <dgm:cxn modelId="{52986632-1B6E-40AD-81C4-139D985FB105}" srcId="{C5203187-980E-4458-817C-F1152AB2F171}" destId="{3E3A27CD-86E2-4F0C-9039-8B21CECDFBF3}" srcOrd="2" destOrd="0" parTransId="{04C24E59-524C-4BEC-9957-5795C430A344}" sibTransId="{5C2557D2-A6D6-4AE6-B976-E2346297465E}"/>
    <dgm:cxn modelId="{0E6D8A3C-A774-43CE-A5FF-3521C4F228C6}" type="presOf" srcId="{C5203187-980E-4458-817C-F1152AB2F171}" destId="{D659C412-3333-469F-A98D-6ECAB7892CAD}" srcOrd="0" destOrd="0" presId="urn:microsoft.com/office/officeart/2008/layout/LinedList"/>
    <dgm:cxn modelId="{9C7E6762-592B-47E6-8E05-32287D59DE0C}" type="presOf" srcId="{692BE3A8-8B7A-447D-9D13-87F5A4B20386}" destId="{8D883865-F199-47F3-B16E-3FBF07F3D5AA}" srcOrd="0" destOrd="0" presId="urn:microsoft.com/office/officeart/2008/layout/LinedList"/>
    <dgm:cxn modelId="{E1C9566B-446B-4863-B083-4D2C408AB00B}" srcId="{C5203187-980E-4458-817C-F1152AB2F171}" destId="{12F70AB9-DA13-415B-8E80-7663BEAEF219}" srcOrd="4" destOrd="0" parTransId="{272D1406-E9FB-4388-B082-D7DC0D69E945}" sibTransId="{5081C17F-E2DE-47C4-BAB1-34AD5ECE47EB}"/>
    <dgm:cxn modelId="{E06AC859-F9D7-47F2-8C88-5CD0FCF59447}" type="presOf" srcId="{249C98FD-279B-4C0B-8C90-139E9902018E}" destId="{5EE44E6E-8ECF-4E40-9D84-9D5BD2E7B2C7}" srcOrd="0" destOrd="0" presId="urn:microsoft.com/office/officeart/2008/layout/LinedList"/>
    <dgm:cxn modelId="{CB81435A-D012-43B3-84FF-AB6CB7CB48B4}" srcId="{C5203187-980E-4458-817C-F1152AB2F171}" destId="{692BE3A8-8B7A-447D-9D13-87F5A4B20386}" srcOrd="3" destOrd="0" parTransId="{FBB8D371-C283-49E2-B115-8AFE88F7FD78}" sibTransId="{09860D66-7D03-48D7-B3FA-770A35E5E574}"/>
    <dgm:cxn modelId="{52E47AB2-2080-4D71-A430-756087D1CBFE}" type="presOf" srcId="{3E3A27CD-86E2-4F0C-9039-8B21CECDFBF3}" destId="{145978B5-086B-4B8F-BAF6-2164B3BFD6CA}" srcOrd="0" destOrd="0" presId="urn:microsoft.com/office/officeart/2008/layout/LinedList"/>
    <dgm:cxn modelId="{1BCFFCB9-220A-4CF1-8B5C-404E3D6F0C06}" type="presOf" srcId="{DD9BAEB8-4C89-4F63-A30D-8601DE98E440}" destId="{896F10A6-E8B5-42EA-9F04-7B87500021BD}" srcOrd="0" destOrd="0" presId="urn:microsoft.com/office/officeart/2008/layout/LinedList"/>
    <dgm:cxn modelId="{BC0DD8D1-D6D5-4CC5-A9ED-C0742893FAC0}" type="presOf" srcId="{12F70AB9-DA13-415B-8E80-7663BEAEF219}" destId="{12FE7ED7-8E6D-452D-8148-79A052496B03}" srcOrd="0" destOrd="0" presId="urn:microsoft.com/office/officeart/2008/layout/LinedList"/>
    <dgm:cxn modelId="{522A18EF-EA80-41F0-8813-9D93F1943081}" srcId="{C5203187-980E-4458-817C-F1152AB2F171}" destId="{249C98FD-279B-4C0B-8C90-139E9902018E}" srcOrd="0" destOrd="0" parTransId="{62FBE827-5E64-48E7-97D2-519C3FE6CD9C}" sibTransId="{2590B4B5-C1DF-481B-A243-F71CFF95166F}"/>
    <dgm:cxn modelId="{CA4ADBFC-2DE7-4DDB-851F-64188009828D}" srcId="{C5203187-980E-4458-817C-F1152AB2F171}" destId="{DD9BAEB8-4C89-4F63-A30D-8601DE98E440}" srcOrd="5" destOrd="0" parTransId="{D18088D9-A9FF-43BF-8AFF-57E20D5554AD}" sibTransId="{CABFD33F-85ED-4B87-9698-BCE8CC1C14D5}"/>
    <dgm:cxn modelId="{B40302A4-BD16-48EA-AFE1-C87787AE56E7}" type="presParOf" srcId="{D659C412-3333-469F-A98D-6ECAB7892CAD}" destId="{58C714BC-A455-4A41-9ED0-E5E70ED55225}" srcOrd="0" destOrd="0" presId="urn:microsoft.com/office/officeart/2008/layout/LinedList"/>
    <dgm:cxn modelId="{F4B77204-0737-4A64-8F86-27A4CFDF6CC8}" type="presParOf" srcId="{D659C412-3333-469F-A98D-6ECAB7892CAD}" destId="{066BE890-798D-4C44-9BB3-CC3BBC4CC9A9}" srcOrd="1" destOrd="0" presId="urn:microsoft.com/office/officeart/2008/layout/LinedList"/>
    <dgm:cxn modelId="{4E724EC8-F2F4-4BE2-AC7C-1EF8B4D20CBF}" type="presParOf" srcId="{066BE890-798D-4C44-9BB3-CC3BBC4CC9A9}" destId="{5EE44E6E-8ECF-4E40-9D84-9D5BD2E7B2C7}" srcOrd="0" destOrd="0" presId="urn:microsoft.com/office/officeart/2008/layout/LinedList"/>
    <dgm:cxn modelId="{FA34C75C-633E-48A5-8809-0D8122A5DC97}" type="presParOf" srcId="{066BE890-798D-4C44-9BB3-CC3BBC4CC9A9}" destId="{813D713B-C968-4FA7-8958-F0AE7A1BD852}" srcOrd="1" destOrd="0" presId="urn:microsoft.com/office/officeart/2008/layout/LinedList"/>
    <dgm:cxn modelId="{94E7B9CA-03D5-4256-9B1F-9E4F522977E1}" type="presParOf" srcId="{D659C412-3333-469F-A98D-6ECAB7892CAD}" destId="{39AEC52B-F14D-4176-8C1C-1CB4A57F21ED}" srcOrd="2" destOrd="0" presId="urn:microsoft.com/office/officeart/2008/layout/LinedList"/>
    <dgm:cxn modelId="{EB3E04A1-C31B-4781-80F6-78F8E8C906EC}" type="presParOf" srcId="{D659C412-3333-469F-A98D-6ECAB7892CAD}" destId="{1BED3ACA-D2EC-4515-AD7F-973FFB635413}" srcOrd="3" destOrd="0" presId="urn:microsoft.com/office/officeart/2008/layout/LinedList"/>
    <dgm:cxn modelId="{A7E7004D-E198-4B02-8D1D-C9658BE2FCD7}" type="presParOf" srcId="{1BED3ACA-D2EC-4515-AD7F-973FFB635413}" destId="{F5C639F6-7E12-4841-87E6-D575765F04D9}" srcOrd="0" destOrd="0" presId="urn:microsoft.com/office/officeart/2008/layout/LinedList"/>
    <dgm:cxn modelId="{F17DD315-48BB-43C2-9026-71F1404C89F1}" type="presParOf" srcId="{1BED3ACA-D2EC-4515-AD7F-973FFB635413}" destId="{A0496168-0525-49F4-A385-A486C386C6B0}" srcOrd="1" destOrd="0" presId="urn:microsoft.com/office/officeart/2008/layout/LinedList"/>
    <dgm:cxn modelId="{94E3DE3D-4E22-408B-A4DA-63F974101C4F}" type="presParOf" srcId="{D659C412-3333-469F-A98D-6ECAB7892CAD}" destId="{A93E7913-ADF5-4B60-BFDF-C54D48954FA0}" srcOrd="4" destOrd="0" presId="urn:microsoft.com/office/officeart/2008/layout/LinedList"/>
    <dgm:cxn modelId="{BF6223B6-4337-4334-902B-3DE0F9B1B6F0}" type="presParOf" srcId="{D659C412-3333-469F-A98D-6ECAB7892CAD}" destId="{1DCEAEE8-F7A9-4421-9A3A-347F9E63421B}" srcOrd="5" destOrd="0" presId="urn:microsoft.com/office/officeart/2008/layout/LinedList"/>
    <dgm:cxn modelId="{9E2D68DF-7278-4E21-A165-D37CCC7E50E2}" type="presParOf" srcId="{1DCEAEE8-F7A9-4421-9A3A-347F9E63421B}" destId="{145978B5-086B-4B8F-BAF6-2164B3BFD6CA}" srcOrd="0" destOrd="0" presId="urn:microsoft.com/office/officeart/2008/layout/LinedList"/>
    <dgm:cxn modelId="{262E5CDE-606D-49CC-A147-F9EB487D71D0}" type="presParOf" srcId="{1DCEAEE8-F7A9-4421-9A3A-347F9E63421B}" destId="{DC6B64B3-856B-408D-9A0C-5F63C8164AEB}" srcOrd="1" destOrd="0" presId="urn:microsoft.com/office/officeart/2008/layout/LinedList"/>
    <dgm:cxn modelId="{8CD67D2D-60AE-4461-AFB1-88C11815DCBA}" type="presParOf" srcId="{D659C412-3333-469F-A98D-6ECAB7892CAD}" destId="{E605170F-0A63-4E8E-AE09-8B7BBD216189}" srcOrd="6" destOrd="0" presId="urn:microsoft.com/office/officeart/2008/layout/LinedList"/>
    <dgm:cxn modelId="{6BE06A7E-184A-4B10-888C-97FC47732330}" type="presParOf" srcId="{D659C412-3333-469F-A98D-6ECAB7892CAD}" destId="{A352EDCF-940A-4FE3-A29F-2DD107F381C9}" srcOrd="7" destOrd="0" presId="urn:microsoft.com/office/officeart/2008/layout/LinedList"/>
    <dgm:cxn modelId="{A9FC5ACA-CD86-4245-BDBE-3E6D6F0F6150}" type="presParOf" srcId="{A352EDCF-940A-4FE3-A29F-2DD107F381C9}" destId="{8D883865-F199-47F3-B16E-3FBF07F3D5AA}" srcOrd="0" destOrd="0" presId="urn:microsoft.com/office/officeart/2008/layout/LinedList"/>
    <dgm:cxn modelId="{7FA5AB2C-0C2A-45E5-BB95-6885C3BC259F}" type="presParOf" srcId="{A352EDCF-940A-4FE3-A29F-2DD107F381C9}" destId="{184994AE-CEE6-4BA1-9077-2AFC1BE613F5}" srcOrd="1" destOrd="0" presId="urn:microsoft.com/office/officeart/2008/layout/LinedList"/>
    <dgm:cxn modelId="{C76D65E7-CBB4-43C7-849A-BD1DFC941F03}" type="presParOf" srcId="{D659C412-3333-469F-A98D-6ECAB7892CAD}" destId="{5E50F7C3-307D-423E-BBD5-A85266012DEA}" srcOrd="8" destOrd="0" presId="urn:microsoft.com/office/officeart/2008/layout/LinedList"/>
    <dgm:cxn modelId="{61D260C7-1677-4CB6-AC69-A7AE36D51F1D}" type="presParOf" srcId="{D659C412-3333-469F-A98D-6ECAB7892CAD}" destId="{B6571F9E-5DA0-4581-A9EC-99CFA807DBBF}" srcOrd="9" destOrd="0" presId="urn:microsoft.com/office/officeart/2008/layout/LinedList"/>
    <dgm:cxn modelId="{723A0F49-F289-49E5-BA79-AC91D0A08499}" type="presParOf" srcId="{B6571F9E-5DA0-4581-A9EC-99CFA807DBBF}" destId="{12FE7ED7-8E6D-452D-8148-79A052496B03}" srcOrd="0" destOrd="0" presId="urn:microsoft.com/office/officeart/2008/layout/LinedList"/>
    <dgm:cxn modelId="{81C817C4-42AA-4400-B625-9885D2D87140}" type="presParOf" srcId="{B6571F9E-5DA0-4581-A9EC-99CFA807DBBF}" destId="{5CC990FD-EFAA-4C33-B544-1AA750913C5F}" srcOrd="1" destOrd="0" presId="urn:microsoft.com/office/officeart/2008/layout/LinedList"/>
    <dgm:cxn modelId="{B1B45125-1813-4149-9323-058CCAB8C0A0}" type="presParOf" srcId="{D659C412-3333-469F-A98D-6ECAB7892CAD}" destId="{E355AD8F-6946-4384-BDEA-56D78EF02A65}" srcOrd="10" destOrd="0" presId="urn:microsoft.com/office/officeart/2008/layout/LinedList"/>
    <dgm:cxn modelId="{DBEE3988-F9CD-4EC7-A0F1-02F11DD38AE5}" type="presParOf" srcId="{D659C412-3333-469F-A98D-6ECAB7892CAD}" destId="{3F8854C2-B25A-4899-857A-70F3291E32C9}" srcOrd="11" destOrd="0" presId="urn:microsoft.com/office/officeart/2008/layout/LinedList"/>
    <dgm:cxn modelId="{77A9D50A-894C-4093-B9EF-53D80115C073}" type="presParOf" srcId="{3F8854C2-B25A-4899-857A-70F3291E32C9}" destId="{896F10A6-E8B5-42EA-9F04-7B87500021BD}" srcOrd="0" destOrd="0" presId="urn:microsoft.com/office/officeart/2008/layout/LinedList"/>
    <dgm:cxn modelId="{8CAF7071-C66C-42A4-B619-58A8AACF0F60}" type="presParOf" srcId="{3F8854C2-B25A-4899-857A-70F3291E32C9}" destId="{68FA7687-16E1-4C85-96E6-86AEA8721799}"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1.xml><?xml version="1.0" encoding="utf-8"?>
<dgm:dataModel xmlns:dgm="http://schemas.openxmlformats.org/drawingml/2006/diagram" xmlns:a="http://schemas.openxmlformats.org/drawingml/2006/main">
  <dgm:ptLst>
    <dgm:pt modelId="{48D1626F-9D5B-420C-B889-7ECFD31F795C}" type="doc">
      <dgm:prSet loTypeId="urn:microsoft.com/office/officeart/2016/7/layout/VerticalDownArrowProcess" loCatId="process" qsTypeId="urn:microsoft.com/office/officeart/2005/8/quickstyle/simple1" qsCatId="simple" csTypeId="urn:microsoft.com/office/officeart/2005/8/colors/accent1_2" csCatId="accent1"/>
      <dgm:spPr/>
      <dgm:t>
        <a:bodyPr/>
        <a:lstStyle/>
        <a:p>
          <a:endParaRPr lang="en-US"/>
        </a:p>
      </dgm:t>
    </dgm:pt>
    <dgm:pt modelId="{8B2E6759-5D1B-4203-A4C4-23BB82C778AC}">
      <dgm:prSet/>
      <dgm:spPr/>
      <dgm:t>
        <a:bodyPr/>
        <a:lstStyle/>
        <a:p>
          <a:r>
            <a:rPr lang="en-US" b="1" dirty="0">
              <a:latin typeface="Calibri"/>
              <a:cs typeface="Calibri"/>
            </a:rPr>
            <a:t>Examine</a:t>
          </a:r>
        </a:p>
      </dgm:t>
    </dgm:pt>
    <dgm:pt modelId="{FA3A3BC0-2A5C-4225-957E-CD508AD84761}" type="parTrans" cxnId="{E950D0C5-C746-4015-89B7-D78E75DE0B29}">
      <dgm:prSet/>
      <dgm:spPr/>
      <dgm:t>
        <a:bodyPr/>
        <a:lstStyle/>
        <a:p>
          <a:endParaRPr lang="en-US"/>
        </a:p>
      </dgm:t>
    </dgm:pt>
    <dgm:pt modelId="{B14392D4-47E2-4A4A-A578-DCC49B694171}" type="sibTrans" cxnId="{E950D0C5-C746-4015-89B7-D78E75DE0B29}">
      <dgm:prSet/>
      <dgm:spPr/>
      <dgm:t>
        <a:bodyPr/>
        <a:lstStyle/>
        <a:p>
          <a:endParaRPr lang="en-US"/>
        </a:p>
      </dgm:t>
    </dgm:pt>
    <dgm:pt modelId="{18B41FBD-E215-465E-81E8-04FFBD1E934B}">
      <dgm:prSet/>
      <dgm:spPr/>
      <dgm:t>
        <a:bodyPr/>
        <a:lstStyle/>
        <a:p>
          <a:r>
            <a:rPr lang="en-US" b="1" dirty="0">
              <a:latin typeface="Calibri"/>
              <a:cs typeface="Calibri"/>
            </a:rPr>
            <a:t>Examine honestly your own attitudes and biases</a:t>
          </a:r>
        </a:p>
      </dgm:t>
    </dgm:pt>
    <dgm:pt modelId="{1894E0AF-924D-4D14-8CAA-66BE556D0D41}" type="parTrans" cxnId="{086D981C-A8D8-4CEB-9D56-18A5F5FB7BE6}">
      <dgm:prSet/>
      <dgm:spPr/>
      <dgm:t>
        <a:bodyPr/>
        <a:lstStyle/>
        <a:p>
          <a:endParaRPr lang="en-US"/>
        </a:p>
      </dgm:t>
    </dgm:pt>
    <dgm:pt modelId="{0538B525-4B02-4F01-A36E-1F4CCF323336}" type="sibTrans" cxnId="{086D981C-A8D8-4CEB-9D56-18A5F5FB7BE6}">
      <dgm:prSet/>
      <dgm:spPr/>
      <dgm:t>
        <a:bodyPr/>
        <a:lstStyle/>
        <a:p>
          <a:endParaRPr lang="en-US"/>
        </a:p>
      </dgm:t>
    </dgm:pt>
    <dgm:pt modelId="{22B3208A-912F-4D38-80D8-B7E6FAC725A4}">
      <dgm:prSet/>
      <dgm:spPr/>
      <dgm:t>
        <a:bodyPr/>
        <a:lstStyle/>
        <a:p>
          <a:r>
            <a:rPr lang="en-US" b="1" dirty="0">
              <a:latin typeface="Calibri"/>
              <a:cs typeface="Calibri"/>
            </a:rPr>
            <a:t>Make</a:t>
          </a:r>
        </a:p>
      </dgm:t>
    </dgm:pt>
    <dgm:pt modelId="{BBAC07E4-354A-4B80-BE0A-F51683FC1877}" type="parTrans" cxnId="{8C0D37E2-763B-4EA5-9280-A03642B52D42}">
      <dgm:prSet/>
      <dgm:spPr/>
      <dgm:t>
        <a:bodyPr/>
        <a:lstStyle/>
        <a:p>
          <a:endParaRPr lang="en-US"/>
        </a:p>
      </dgm:t>
    </dgm:pt>
    <dgm:pt modelId="{E3CDEB7D-08DC-452B-927E-DDAF710589FE}" type="sibTrans" cxnId="{8C0D37E2-763B-4EA5-9280-A03642B52D42}">
      <dgm:prSet/>
      <dgm:spPr/>
      <dgm:t>
        <a:bodyPr/>
        <a:lstStyle/>
        <a:p>
          <a:endParaRPr lang="en-US"/>
        </a:p>
      </dgm:t>
    </dgm:pt>
    <dgm:pt modelId="{386B2AB3-F70D-40A2-9823-7F6558AD50A0}">
      <dgm:prSet/>
      <dgm:spPr/>
      <dgm:t>
        <a:bodyPr/>
        <a:lstStyle/>
        <a:p>
          <a:r>
            <a:rPr lang="en-US" b="1" dirty="0">
              <a:latin typeface="Calibri"/>
              <a:cs typeface="Calibri"/>
            </a:rPr>
            <a:t>Make a plan to increase your cultural competence</a:t>
          </a:r>
        </a:p>
      </dgm:t>
    </dgm:pt>
    <dgm:pt modelId="{35859606-A7A7-4437-9BB6-5FF6533535C9}" type="parTrans" cxnId="{C91A5FEA-495A-42E6-B8AE-3E7238661F5D}">
      <dgm:prSet/>
      <dgm:spPr/>
      <dgm:t>
        <a:bodyPr/>
        <a:lstStyle/>
        <a:p>
          <a:endParaRPr lang="en-US"/>
        </a:p>
      </dgm:t>
    </dgm:pt>
    <dgm:pt modelId="{34C9E799-95DC-4AE7-9B04-500E60484530}" type="sibTrans" cxnId="{C91A5FEA-495A-42E6-B8AE-3E7238661F5D}">
      <dgm:prSet/>
      <dgm:spPr/>
      <dgm:t>
        <a:bodyPr/>
        <a:lstStyle/>
        <a:p>
          <a:endParaRPr lang="en-US"/>
        </a:p>
      </dgm:t>
    </dgm:pt>
    <dgm:pt modelId="{4044E529-8C4B-4F2F-855C-DFD2289556BE}">
      <dgm:prSet/>
      <dgm:spPr/>
      <dgm:t>
        <a:bodyPr/>
        <a:lstStyle/>
        <a:p>
          <a:r>
            <a:rPr lang="en-US" b="1" dirty="0">
              <a:latin typeface="Calibri"/>
              <a:cs typeface="Calibri"/>
            </a:rPr>
            <a:t>Remember</a:t>
          </a:r>
        </a:p>
      </dgm:t>
    </dgm:pt>
    <dgm:pt modelId="{436E341A-E162-42A4-ABF0-FE1BD31359F0}" type="parTrans" cxnId="{2F3C0FBA-7950-4C35-A47A-1194E5AD1B40}">
      <dgm:prSet/>
      <dgm:spPr/>
      <dgm:t>
        <a:bodyPr/>
        <a:lstStyle/>
        <a:p>
          <a:endParaRPr lang="en-US"/>
        </a:p>
      </dgm:t>
    </dgm:pt>
    <dgm:pt modelId="{04B3351A-5CE2-428C-ACA3-7CF0E8B63ADB}" type="sibTrans" cxnId="{2F3C0FBA-7950-4C35-A47A-1194E5AD1B40}">
      <dgm:prSet/>
      <dgm:spPr/>
      <dgm:t>
        <a:bodyPr/>
        <a:lstStyle/>
        <a:p>
          <a:endParaRPr lang="en-US"/>
        </a:p>
      </dgm:t>
    </dgm:pt>
    <dgm:pt modelId="{61722E9A-D8F3-444B-BF5F-22DD9DE7D9CB}">
      <dgm:prSet/>
      <dgm:spPr/>
      <dgm:t>
        <a:bodyPr/>
        <a:lstStyle/>
        <a:p>
          <a:r>
            <a:rPr lang="en-US" b="1" dirty="0">
              <a:latin typeface="Calibri"/>
              <a:cs typeface="Calibri"/>
            </a:rPr>
            <a:t>Remember that one of the most basic helping skills is respect. This attitude alone will go a long way to make a bridge between you and each of the clients with whom you work</a:t>
          </a:r>
        </a:p>
      </dgm:t>
    </dgm:pt>
    <dgm:pt modelId="{D29ED6E4-C652-4ED1-98FD-1C728C08F8FB}" type="parTrans" cxnId="{58ACE724-D721-4D33-9AE5-809C455F08D7}">
      <dgm:prSet/>
      <dgm:spPr/>
      <dgm:t>
        <a:bodyPr/>
        <a:lstStyle/>
        <a:p>
          <a:endParaRPr lang="en-US"/>
        </a:p>
      </dgm:t>
    </dgm:pt>
    <dgm:pt modelId="{65669C31-B5A0-4EAB-BFF2-6E0BC4A03EE5}" type="sibTrans" cxnId="{58ACE724-D721-4D33-9AE5-809C455F08D7}">
      <dgm:prSet/>
      <dgm:spPr/>
      <dgm:t>
        <a:bodyPr/>
        <a:lstStyle/>
        <a:p>
          <a:endParaRPr lang="en-US"/>
        </a:p>
      </dgm:t>
    </dgm:pt>
    <dgm:pt modelId="{80060F30-6FA6-4656-BF52-B09BB495D5B6}">
      <dgm:prSet/>
      <dgm:spPr/>
      <dgm:t>
        <a:bodyPr/>
        <a:lstStyle/>
        <a:p>
          <a:r>
            <a:rPr lang="en-US" b="1" dirty="0">
              <a:latin typeface="Calibri"/>
              <a:cs typeface="Calibri"/>
            </a:rPr>
            <a:t>Use</a:t>
          </a:r>
        </a:p>
      </dgm:t>
    </dgm:pt>
    <dgm:pt modelId="{4560757E-4D65-41F7-92D5-2304DCB06E3C}" type="parTrans" cxnId="{ED99FE5B-32AA-40E5-91B8-88B17086C8BF}">
      <dgm:prSet/>
      <dgm:spPr/>
      <dgm:t>
        <a:bodyPr/>
        <a:lstStyle/>
        <a:p>
          <a:endParaRPr lang="en-US"/>
        </a:p>
      </dgm:t>
    </dgm:pt>
    <dgm:pt modelId="{EB62ADD1-D51C-469E-B96A-9C26D038A553}" type="sibTrans" cxnId="{ED99FE5B-32AA-40E5-91B8-88B17086C8BF}">
      <dgm:prSet/>
      <dgm:spPr/>
      <dgm:t>
        <a:bodyPr/>
        <a:lstStyle/>
        <a:p>
          <a:endParaRPr lang="en-US"/>
        </a:p>
      </dgm:t>
    </dgm:pt>
    <dgm:pt modelId="{188B259E-E9A3-4FB9-B91C-52E2F02A24F3}">
      <dgm:prSet/>
      <dgm:spPr/>
      <dgm:t>
        <a:bodyPr/>
        <a:lstStyle/>
        <a:p>
          <a:r>
            <a:rPr lang="en-US" b="1" dirty="0">
              <a:latin typeface="Calibri"/>
              <a:cs typeface="Calibri"/>
            </a:rPr>
            <a:t>Use person-first language</a:t>
          </a:r>
        </a:p>
      </dgm:t>
    </dgm:pt>
    <dgm:pt modelId="{A509F3E3-C85A-47FC-BD2D-E7B4804AF711}" type="parTrans" cxnId="{8A40F41C-EAE2-4029-9649-A7661FE2EE9C}">
      <dgm:prSet/>
      <dgm:spPr/>
      <dgm:t>
        <a:bodyPr/>
        <a:lstStyle/>
        <a:p>
          <a:endParaRPr lang="en-US"/>
        </a:p>
      </dgm:t>
    </dgm:pt>
    <dgm:pt modelId="{F88F4668-AF01-4243-A4B8-76DC3AFCC7B4}" type="sibTrans" cxnId="{8A40F41C-EAE2-4029-9649-A7661FE2EE9C}">
      <dgm:prSet/>
      <dgm:spPr/>
      <dgm:t>
        <a:bodyPr/>
        <a:lstStyle/>
        <a:p>
          <a:endParaRPr lang="en-US"/>
        </a:p>
      </dgm:t>
    </dgm:pt>
    <dgm:pt modelId="{B35E745F-712A-49A7-96D2-BAC078CD2F36}">
      <dgm:prSet/>
      <dgm:spPr/>
      <dgm:t>
        <a:bodyPr/>
        <a:lstStyle/>
        <a:p>
          <a:r>
            <a:rPr lang="en-US" b="1" dirty="0">
              <a:latin typeface="Calibri"/>
              <a:cs typeface="Calibri"/>
            </a:rPr>
            <a:t>Treat</a:t>
          </a:r>
        </a:p>
      </dgm:t>
    </dgm:pt>
    <dgm:pt modelId="{0C019237-AC71-49A6-913A-8CABDBA909EC}" type="parTrans" cxnId="{BD6A216A-E572-4E72-9D20-748F25015A55}">
      <dgm:prSet/>
      <dgm:spPr/>
      <dgm:t>
        <a:bodyPr/>
        <a:lstStyle/>
        <a:p>
          <a:endParaRPr lang="en-US"/>
        </a:p>
      </dgm:t>
    </dgm:pt>
    <dgm:pt modelId="{E55382CD-76B9-4EA1-9542-861B0833C487}" type="sibTrans" cxnId="{BD6A216A-E572-4E72-9D20-748F25015A55}">
      <dgm:prSet/>
      <dgm:spPr/>
      <dgm:t>
        <a:bodyPr/>
        <a:lstStyle/>
        <a:p>
          <a:endParaRPr lang="en-US"/>
        </a:p>
      </dgm:t>
    </dgm:pt>
    <dgm:pt modelId="{E075CF66-6D04-46DB-9C2B-B9FFDCF3C87A}">
      <dgm:prSet/>
      <dgm:spPr/>
      <dgm:t>
        <a:bodyPr/>
        <a:lstStyle/>
        <a:p>
          <a:r>
            <a:rPr lang="en-US" b="1" dirty="0">
              <a:latin typeface="Calibri"/>
              <a:cs typeface="Calibri"/>
            </a:rPr>
            <a:t>Treat people as individuals, and avoid buying into common stereotypes associated with diverse groups. View each individual in the context of his or her own personal characteristics and needs.</a:t>
          </a:r>
        </a:p>
      </dgm:t>
    </dgm:pt>
    <dgm:pt modelId="{35C66AF0-8EF1-4DF8-B67E-1DBCD3AB4391}" type="parTrans" cxnId="{21E82A15-D239-4456-B3CB-E76B45203936}">
      <dgm:prSet/>
      <dgm:spPr/>
      <dgm:t>
        <a:bodyPr/>
        <a:lstStyle/>
        <a:p>
          <a:endParaRPr lang="en-US"/>
        </a:p>
      </dgm:t>
    </dgm:pt>
    <dgm:pt modelId="{DA6DFA5E-3B5C-423E-B18C-EF97F3DAD2A9}" type="sibTrans" cxnId="{21E82A15-D239-4456-B3CB-E76B45203936}">
      <dgm:prSet/>
      <dgm:spPr/>
      <dgm:t>
        <a:bodyPr/>
        <a:lstStyle/>
        <a:p>
          <a:endParaRPr lang="en-US"/>
        </a:p>
      </dgm:t>
    </dgm:pt>
    <dgm:pt modelId="{2C783AFC-86FA-4610-A2DF-A013E76B0975}">
      <dgm:prSet/>
      <dgm:spPr/>
      <dgm:t>
        <a:bodyPr/>
        <a:lstStyle/>
        <a:p>
          <a:r>
            <a:rPr lang="en-US" b="1" dirty="0">
              <a:latin typeface="Calibri"/>
              <a:cs typeface="Calibri"/>
            </a:rPr>
            <a:t>Seek out</a:t>
          </a:r>
        </a:p>
      </dgm:t>
    </dgm:pt>
    <dgm:pt modelId="{F083F7EC-ABBA-4C6F-BF37-EF9D56D28597}" type="parTrans" cxnId="{C1A0611B-2F10-4F93-9647-6490F81E6A6F}">
      <dgm:prSet/>
      <dgm:spPr/>
      <dgm:t>
        <a:bodyPr/>
        <a:lstStyle/>
        <a:p>
          <a:endParaRPr lang="en-US"/>
        </a:p>
      </dgm:t>
    </dgm:pt>
    <dgm:pt modelId="{890922CE-F148-454C-A68D-3B66B4E337F2}" type="sibTrans" cxnId="{C1A0611B-2F10-4F93-9647-6490F81E6A6F}">
      <dgm:prSet/>
      <dgm:spPr/>
      <dgm:t>
        <a:bodyPr/>
        <a:lstStyle/>
        <a:p>
          <a:endParaRPr lang="en-US"/>
        </a:p>
      </dgm:t>
    </dgm:pt>
    <dgm:pt modelId="{DC57557F-0A22-4665-BBD7-42429ED4DBAF}">
      <dgm:prSet/>
      <dgm:spPr/>
      <dgm:t>
        <a:bodyPr/>
        <a:lstStyle/>
        <a:p>
          <a:r>
            <a:rPr lang="en-US" b="1" dirty="0">
              <a:latin typeface="Calibri"/>
              <a:cs typeface="Calibri"/>
            </a:rPr>
            <a:t>If you are not certain how to proceed with a particular client, always seek out consultation from a trusted supervisor or peer</a:t>
          </a:r>
        </a:p>
      </dgm:t>
    </dgm:pt>
    <dgm:pt modelId="{A897A1C1-B55B-47BF-A337-E60A57992F02}" type="parTrans" cxnId="{1B04E5BD-9679-4745-9EE7-3A1173317AC4}">
      <dgm:prSet/>
      <dgm:spPr/>
      <dgm:t>
        <a:bodyPr/>
        <a:lstStyle/>
        <a:p>
          <a:endParaRPr lang="en-US"/>
        </a:p>
      </dgm:t>
    </dgm:pt>
    <dgm:pt modelId="{5C422148-0784-41AB-946B-4B8CE742197D}" type="sibTrans" cxnId="{1B04E5BD-9679-4745-9EE7-3A1173317AC4}">
      <dgm:prSet/>
      <dgm:spPr/>
      <dgm:t>
        <a:bodyPr/>
        <a:lstStyle/>
        <a:p>
          <a:endParaRPr lang="en-US"/>
        </a:p>
      </dgm:t>
    </dgm:pt>
    <dgm:pt modelId="{740DA139-4AFB-4B2F-839E-253BC7BFD85F}" type="pres">
      <dgm:prSet presAssocID="{48D1626F-9D5B-420C-B889-7ECFD31F795C}" presName="Name0" presStyleCnt="0">
        <dgm:presLayoutVars>
          <dgm:dir/>
          <dgm:animLvl val="lvl"/>
          <dgm:resizeHandles val="exact"/>
        </dgm:presLayoutVars>
      </dgm:prSet>
      <dgm:spPr/>
    </dgm:pt>
    <dgm:pt modelId="{3478E4D9-2435-4297-BA60-E5A335A6ECBE}" type="pres">
      <dgm:prSet presAssocID="{2C783AFC-86FA-4610-A2DF-A013E76B0975}" presName="boxAndChildren" presStyleCnt="0"/>
      <dgm:spPr/>
    </dgm:pt>
    <dgm:pt modelId="{B3989E56-3117-4383-88EB-3534384A05B2}" type="pres">
      <dgm:prSet presAssocID="{2C783AFC-86FA-4610-A2DF-A013E76B0975}" presName="parentTextBox" presStyleLbl="alignNode1" presStyleIdx="0" presStyleCnt="6"/>
      <dgm:spPr/>
    </dgm:pt>
    <dgm:pt modelId="{A4B77625-70C0-4759-8B4B-E0ACE6C50269}" type="pres">
      <dgm:prSet presAssocID="{2C783AFC-86FA-4610-A2DF-A013E76B0975}" presName="descendantBox" presStyleLbl="bgAccFollowNode1" presStyleIdx="0" presStyleCnt="6"/>
      <dgm:spPr/>
    </dgm:pt>
    <dgm:pt modelId="{3AB68249-1EB3-4623-8F41-787EA2A3EFC5}" type="pres">
      <dgm:prSet presAssocID="{E55382CD-76B9-4EA1-9542-861B0833C487}" presName="sp" presStyleCnt="0"/>
      <dgm:spPr/>
    </dgm:pt>
    <dgm:pt modelId="{8112B414-9329-4C63-AFBD-C3F993686C18}" type="pres">
      <dgm:prSet presAssocID="{B35E745F-712A-49A7-96D2-BAC078CD2F36}" presName="arrowAndChildren" presStyleCnt="0"/>
      <dgm:spPr/>
    </dgm:pt>
    <dgm:pt modelId="{CC0BB526-72F0-4955-A85A-F09B8BCC4499}" type="pres">
      <dgm:prSet presAssocID="{B35E745F-712A-49A7-96D2-BAC078CD2F36}" presName="parentTextArrow" presStyleLbl="node1" presStyleIdx="0" presStyleCnt="0"/>
      <dgm:spPr/>
    </dgm:pt>
    <dgm:pt modelId="{D7874E21-5663-4BD9-A5CA-21E6E1366B13}" type="pres">
      <dgm:prSet presAssocID="{B35E745F-712A-49A7-96D2-BAC078CD2F36}" presName="arrow" presStyleLbl="alignNode1" presStyleIdx="1" presStyleCnt="6"/>
      <dgm:spPr/>
    </dgm:pt>
    <dgm:pt modelId="{7E2E32F2-2D07-4667-B092-D4D419628A3B}" type="pres">
      <dgm:prSet presAssocID="{B35E745F-712A-49A7-96D2-BAC078CD2F36}" presName="descendantArrow" presStyleLbl="bgAccFollowNode1" presStyleIdx="1" presStyleCnt="6"/>
      <dgm:spPr/>
    </dgm:pt>
    <dgm:pt modelId="{786F9ECC-C7C9-411F-B0CA-35C1225A4C54}" type="pres">
      <dgm:prSet presAssocID="{EB62ADD1-D51C-469E-B96A-9C26D038A553}" presName="sp" presStyleCnt="0"/>
      <dgm:spPr/>
    </dgm:pt>
    <dgm:pt modelId="{C5943F75-F426-4905-89EF-5E9D659340F0}" type="pres">
      <dgm:prSet presAssocID="{80060F30-6FA6-4656-BF52-B09BB495D5B6}" presName="arrowAndChildren" presStyleCnt="0"/>
      <dgm:spPr/>
    </dgm:pt>
    <dgm:pt modelId="{B9E4E870-7980-4A4B-AE21-2CE9C0A9196A}" type="pres">
      <dgm:prSet presAssocID="{80060F30-6FA6-4656-BF52-B09BB495D5B6}" presName="parentTextArrow" presStyleLbl="node1" presStyleIdx="0" presStyleCnt="0"/>
      <dgm:spPr/>
    </dgm:pt>
    <dgm:pt modelId="{DCD4967B-CD88-485F-A2FB-C957DA2D003D}" type="pres">
      <dgm:prSet presAssocID="{80060F30-6FA6-4656-BF52-B09BB495D5B6}" presName="arrow" presStyleLbl="alignNode1" presStyleIdx="2" presStyleCnt="6"/>
      <dgm:spPr/>
    </dgm:pt>
    <dgm:pt modelId="{CB52A122-FCBE-429C-904F-61640C8FCB58}" type="pres">
      <dgm:prSet presAssocID="{80060F30-6FA6-4656-BF52-B09BB495D5B6}" presName="descendantArrow" presStyleLbl="bgAccFollowNode1" presStyleIdx="2" presStyleCnt="6"/>
      <dgm:spPr/>
    </dgm:pt>
    <dgm:pt modelId="{949E8FBE-6BDA-460B-BFA6-F37EB83F38CC}" type="pres">
      <dgm:prSet presAssocID="{04B3351A-5CE2-428C-ACA3-7CF0E8B63ADB}" presName="sp" presStyleCnt="0"/>
      <dgm:spPr/>
    </dgm:pt>
    <dgm:pt modelId="{C4341EA1-8649-452D-BD87-8001AEED5A14}" type="pres">
      <dgm:prSet presAssocID="{4044E529-8C4B-4F2F-855C-DFD2289556BE}" presName="arrowAndChildren" presStyleCnt="0"/>
      <dgm:spPr/>
    </dgm:pt>
    <dgm:pt modelId="{B75C160F-2B8A-48C2-8084-4D23D894FF50}" type="pres">
      <dgm:prSet presAssocID="{4044E529-8C4B-4F2F-855C-DFD2289556BE}" presName="parentTextArrow" presStyleLbl="node1" presStyleIdx="0" presStyleCnt="0"/>
      <dgm:spPr/>
    </dgm:pt>
    <dgm:pt modelId="{CAE09C5B-FBA2-4DAF-869F-E94A565A6CDA}" type="pres">
      <dgm:prSet presAssocID="{4044E529-8C4B-4F2F-855C-DFD2289556BE}" presName="arrow" presStyleLbl="alignNode1" presStyleIdx="3" presStyleCnt="6"/>
      <dgm:spPr/>
    </dgm:pt>
    <dgm:pt modelId="{2B039D03-435B-4EF1-84DF-D621CF432CBB}" type="pres">
      <dgm:prSet presAssocID="{4044E529-8C4B-4F2F-855C-DFD2289556BE}" presName="descendantArrow" presStyleLbl="bgAccFollowNode1" presStyleIdx="3" presStyleCnt="6"/>
      <dgm:spPr/>
    </dgm:pt>
    <dgm:pt modelId="{F4CA17B1-188A-4D3A-9EDE-080EECAF9F54}" type="pres">
      <dgm:prSet presAssocID="{E3CDEB7D-08DC-452B-927E-DDAF710589FE}" presName="sp" presStyleCnt="0"/>
      <dgm:spPr/>
    </dgm:pt>
    <dgm:pt modelId="{BA7E4555-DDD4-46C4-AF1C-FD1D0486F18D}" type="pres">
      <dgm:prSet presAssocID="{22B3208A-912F-4D38-80D8-B7E6FAC725A4}" presName="arrowAndChildren" presStyleCnt="0"/>
      <dgm:spPr/>
    </dgm:pt>
    <dgm:pt modelId="{65540336-7D04-4B16-AA6D-47243843481C}" type="pres">
      <dgm:prSet presAssocID="{22B3208A-912F-4D38-80D8-B7E6FAC725A4}" presName="parentTextArrow" presStyleLbl="node1" presStyleIdx="0" presStyleCnt="0"/>
      <dgm:spPr/>
    </dgm:pt>
    <dgm:pt modelId="{943EEF17-AB89-4E9E-8FCB-6136E2E728E8}" type="pres">
      <dgm:prSet presAssocID="{22B3208A-912F-4D38-80D8-B7E6FAC725A4}" presName="arrow" presStyleLbl="alignNode1" presStyleIdx="4" presStyleCnt="6"/>
      <dgm:spPr/>
    </dgm:pt>
    <dgm:pt modelId="{EA50899C-21A2-419D-921C-C94665F20570}" type="pres">
      <dgm:prSet presAssocID="{22B3208A-912F-4D38-80D8-B7E6FAC725A4}" presName="descendantArrow" presStyleLbl="bgAccFollowNode1" presStyleIdx="4" presStyleCnt="6"/>
      <dgm:spPr/>
    </dgm:pt>
    <dgm:pt modelId="{77C52319-8639-4127-9387-824679C18591}" type="pres">
      <dgm:prSet presAssocID="{B14392D4-47E2-4A4A-A578-DCC49B694171}" presName="sp" presStyleCnt="0"/>
      <dgm:spPr/>
    </dgm:pt>
    <dgm:pt modelId="{1BDC1382-3EA7-4A7A-B677-1FBF74778080}" type="pres">
      <dgm:prSet presAssocID="{8B2E6759-5D1B-4203-A4C4-23BB82C778AC}" presName="arrowAndChildren" presStyleCnt="0"/>
      <dgm:spPr/>
    </dgm:pt>
    <dgm:pt modelId="{2F3A52CF-12BD-4554-AF5F-0ED3317AC6BE}" type="pres">
      <dgm:prSet presAssocID="{8B2E6759-5D1B-4203-A4C4-23BB82C778AC}" presName="parentTextArrow" presStyleLbl="node1" presStyleIdx="0" presStyleCnt="0"/>
      <dgm:spPr/>
    </dgm:pt>
    <dgm:pt modelId="{5D76E5E7-446B-4FC7-88C3-2803953358EA}" type="pres">
      <dgm:prSet presAssocID="{8B2E6759-5D1B-4203-A4C4-23BB82C778AC}" presName="arrow" presStyleLbl="alignNode1" presStyleIdx="5" presStyleCnt="6"/>
      <dgm:spPr/>
    </dgm:pt>
    <dgm:pt modelId="{67A62AAF-5792-4C86-BCE1-81DB081A0684}" type="pres">
      <dgm:prSet presAssocID="{8B2E6759-5D1B-4203-A4C4-23BB82C778AC}" presName="descendantArrow" presStyleLbl="bgAccFollowNode1" presStyleIdx="5" presStyleCnt="6"/>
      <dgm:spPr/>
    </dgm:pt>
  </dgm:ptLst>
  <dgm:cxnLst>
    <dgm:cxn modelId="{240AC100-D105-4C5D-81C1-BFC270CB1BF3}" type="presOf" srcId="{18B41FBD-E215-465E-81E8-04FFBD1E934B}" destId="{67A62AAF-5792-4C86-BCE1-81DB081A0684}" srcOrd="0" destOrd="0" presId="urn:microsoft.com/office/officeart/2016/7/layout/VerticalDownArrowProcess"/>
    <dgm:cxn modelId="{33DE2203-1169-4FA0-A7E7-90DDBED81394}" type="presOf" srcId="{80060F30-6FA6-4656-BF52-B09BB495D5B6}" destId="{DCD4967B-CD88-485F-A2FB-C957DA2D003D}" srcOrd="1" destOrd="0" presId="urn:microsoft.com/office/officeart/2016/7/layout/VerticalDownArrowProcess"/>
    <dgm:cxn modelId="{EF7A0012-E3A7-4138-8ACE-10F1096860B2}" type="presOf" srcId="{188B259E-E9A3-4FB9-B91C-52E2F02A24F3}" destId="{CB52A122-FCBE-429C-904F-61640C8FCB58}" srcOrd="0" destOrd="0" presId="urn:microsoft.com/office/officeart/2016/7/layout/VerticalDownArrowProcess"/>
    <dgm:cxn modelId="{983E2012-6605-43AF-99D0-38DDAE46A57E}" type="presOf" srcId="{B35E745F-712A-49A7-96D2-BAC078CD2F36}" destId="{CC0BB526-72F0-4955-A85A-F09B8BCC4499}" srcOrd="0" destOrd="0" presId="urn:microsoft.com/office/officeart/2016/7/layout/VerticalDownArrowProcess"/>
    <dgm:cxn modelId="{21E82A15-D239-4456-B3CB-E76B45203936}" srcId="{B35E745F-712A-49A7-96D2-BAC078CD2F36}" destId="{E075CF66-6D04-46DB-9C2B-B9FFDCF3C87A}" srcOrd="0" destOrd="0" parTransId="{35C66AF0-8EF1-4DF8-B67E-1DBCD3AB4391}" sibTransId="{DA6DFA5E-3B5C-423E-B18C-EF97F3DAD2A9}"/>
    <dgm:cxn modelId="{C1A0611B-2F10-4F93-9647-6490F81E6A6F}" srcId="{48D1626F-9D5B-420C-B889-7ECFD31F795C}" destId="{2C783AFC-86FA-4610-A2DF-A013E76B0975}" srcOrd="5" destOrd="0" parTransId="{F083F7EC-ABBA-4C6F-BF37-EF9D56D28597}" sibTransId="{890922CE-F148-454C-A68D-3B66B4E337F2}"/>
    <dgm:cxn modelId="{086D981C-A8D8-4CEB-9D56-18A5F5FB7BE6}" srcId="{8B2E6759-5D1B-4203-A4C4-23BB82C778AC}" destId="{18B41FBD-E215-465E-81E8-04FFBD1E934B}" srcOrd="0" destOrd="0" parTransId="{1894E0AF-924D-4D14-8CAA-66BE556D0D41}" sibTransId="{0538B525-4B02-4F01-A36E-1F4CCF323336}"/>
    <dgm:cxn modelId="{8A40F41C-EAE2-4029-9649-A7661FE2EE9C}" srcId="{80060F30-6FA6-4656-BF52-B09BB495D5B6}" destId="{188B259E-E9A3-4FB9-B91C-52E2F02A24F3}" srcOrd="0" destOrd="0" parTransId="{A509F3E3-C85A-47FC-BD2D-E7B4804AF711}" sibTransId="{F88F4668-AF01-4243-A4B8-76DC3AFCC7B4}"/>
    <dgm:cxn modelId="{58ACE724-D721-4D33-9AE5-809C455F08D7}" srcId="{4044E529-8C4B-4F2F-855C-DFD2289556BE}" destId="{61722E9A-D8F3-444B-BF5F-22DD9DE7D9CB}" srcOrd="0" destOrd="0" parTransId="{D29ED6E4-C652-4ED1-98FD-1C728C08F8FB}" sibTransId="{65669C31-B5A0-4EAB-BFF2-6E0BC4A03EE5}"/>
    <dgm:cxn modelId="{5108E127-E119-4A3E-98E6-E32B62EE4D42}" type="presOf" srcId="{386B2AB3-F70D-40A2-9823-7F6558AD50A0}" destId="{EA50899C-21A2-419D-921C-C94665F20570}" srcOrd="0" destOrd="0" presId="urn:microsoft.com/office/officeart/2016/7/layout/VerticalDownArrowProcess"/>
    <dgm:cxn modelId="{59E36E33-FE11-4CF3-923E-BC9EEE9714BB}" type="presOf" srcId="{48D1626F-9D5B-420C-B889-7ECFD31F795C}" destId="{740DA139-4AFB-4B2F-839E-253BC7BFD85F}" srcOrd="0" destOrd="0" presId="urn:microsoft.com/office/officeart/2016/7/layout/VerticalDownArrowProcess"/>
    <dgm:cxn modelId="{ED99FE5B-32AA-40E5-91B8-88B17086C8BF}" srcId="{48D1626F-9D5B-420C-B889-7ECFD31F795C}" destId="{80060F30-6FA6-4656-BF52-B09BB495D5B6}" srcOrd="3" destOrd="0" parTransId="{4560757E-4D65-41F7-92D5-2304DCB06E3C}" sibTransId="{EB62ADD1-D51C-469E-B96A-9C26D038A553}"/>
    <dgm:cxn modelId="{08F9B942-1B41-4C9B-A405-5C8D17C72883}" type="presOf" srcId="{22B3208A-912F-4D38-80D8-B7E6FAC725A4}" destId="{943EEF17-AB89-4E9E-8FCB-6136E2E728E8}" srcOrd="1" destOrd="0" presId="urn:microsoft.com/office/officeart/2016/7/layout/VerticalDownArrowProcess"/>
    <dgm:cxn modelId="{8B879E45-3CEA-4CF0-B3DA-4EF161BC4C7B}" type="presOf" srcId="{DC57557F-0A22-4665-BBD7-42429ED4DBAF}" destId="{A4B77625-70C0-4759-8B4B-E0ACE6C50269}" srcOrd="0" destOrd="0" presId="urn:microsoft.com/office/officeart/2016/7/layout/VerticalDownArrowProcess"/>
    <dgm:cxn modelId="{BD6A216A-E572-4E72-9D20-748F25015A55}" srcId="{48D1626F-9D5B-420C-B889-7ECFD31F795C}" destId="{B35E745F-712A-49A7-96D2-BAC078CD2F36}" srcOrd="4" destOrd="0" parTransId="{0C019237-AC71-49A6-913A-8CABDBA909EC}" sibTransId="{E55382CD-76B9-4EA1-9542-861B0833C487}"/>
    <dgm:cxn modelId="{CB950F4E-EC20-443B-9B16-20A066780623}" type="presOf" srcId="{2C783AFC-86FA-4610-A2DF-A013E76B0975}" destId="{B3989E56-3117-4383-88EB-3534384A05B2}" srcOrd="0" destOrd="0" presId="urn:microsoft.com/office/officeart/2016/7/layout/VerticalDownArrowProcess"/>
    <dgm:cxn modelId="{51170272-FA88-4D96-933E-0EA31EC8306D}" type="presOf" srcId="{80060F30-6FA6-4656-BF52-B09BB495D5B6}" destId="{B9E4E870-7980-4A4B-AE21-2CE9C0A9196A}" srcOrd="0" destOrd="0" presId="urn:microsoft.com/office/officeart/2016/7/layout/VerticalDownArrowProcess"/>
    <dgm:cxn modelId="{CE7C7C79-7577-425E-8E08-1F733CC231BD}" type="presOf" srcId="{E075CF66-6D04-46DB-9C2B-B9FFDCF3C87A}" destId="{7E2E32F2-2D07-4667-B092-D4D419628A3B}" srcOrd="0" destOrd="0" presId="urn:microsoft.com/office/officeart/2016/7/layout/VerticalDownArrowProcess"/>
    <dgm:cxn modelId="{51B0168B-098B-46F2-8BB1-F210D7177AD7}" type="presOf" srcId="{22B3208A-912F-4D38-80D8-B7E6FAC725A4}" destId="{65540336-7D04-4B16-AA6D-47243843481C}" srcOrd="0" destOrd="0" presId="urn:microsoft.com/office/officeart/2016/7/layout/VerticalDownArrowProcess"/>
    <dgm:cxn modelId="{B9215A8F-A393-4AA2-BD99-BEB15A73C78E}" type="presOf" srcId="{4044E529-8C4B-4F2F-855C-DFD2289556BE}" destId="{B75C160F-2B8A-48C2-8084-4D23D894FF50}" srcOrd="0" destOrd="0" presId="urn:microsoft.com/office/officeart/2016/7/layout/VerticalDownArrowProcess"/>
    <dgm:cxn modelId="{F26D839F-612C-4C0B-A9B2-2459F95B186B}" type="presOf" srcId="{8B2E6759-5D1B-4203-A4C4-23BB82C778AC}" destId="{2F3A52CF-12BD-4554-AF5F-0ED3317AC6BE}" srcOrd="0" destOrd="0" presId="urn:microsoft.com/office/officeart/2016/7/layout/VerticalDownArrowProcess"/>
    <dgm:cxn modelId="{A52AEAB3-4719-4291-8162-FDCEA43618FC}" type="presOf" srcId="{B35E745F-712A-49A7-96D2-BAC078CD2F36}" destId="{D7874E21-5663-4BD9-A5CA-21E6E1366B13}" srcOrd="1" destOrd="0" presId="urn:microsoft.com/office/officeart/2016/7/layout/VerticalDownArrowProcess"/>
    <dgm:cxn modelId="{2F3C0FBA-7950-4C35-A47A-1194E5AD1B40}" srcId="{48D1626F-9D5B-420C-B889-7ECFD31F795C}" destId="{4044E529-8C4B-4F2F-855C-DFD2289556BE}" srcOrd="2" destOrd="0" parTransId="{436E341A-E162-42A4-ABF0-FE1BD31359F0}" sibTransId="{04B3351A-5CE2-428C-ACA3-7CF0E8B63ADB}"/>
    <dgm:cxn modelId="{1B04E5BD-9679-4745-9EE7-3A1173317AC4}" srcId="{2C783AFC-86FA-4610-A2DF-A013E76B0975}" destId="{DC57557F-0A22-4665-BBD7-42429ED4DBAF}" srcOrd="0" destOrd="0" parTransId="{A897A1C1-B55B-47BF-A337-E60A57992F02}" sibTransId="{5C422148-0784-41AB-946B-4B8CE742197D}"/>
    <dgm:cxn modelId="{E950D0C5-C746-4015-89B7-D78E75DE0B29}" srcId="{48D1626F-9D5B-420C-B889-7ECFD31F795C}" destId="{8B2E6759-5D1B-4203-A4C4-23BB82C778AC}" srcOrd="0" destOrd="0" parTransId="{FA3A3BC0-2A5C-4225-957E-CD508AD84761}" sibTransId="{B14392D4-47E2-4A4A-A578-DCC49B694171}"/>
    <dgm:cxn modelId="{7ED91AC7-5B72-4CEA-8B52-6C113DBAA231}" type="presOf" srcId="{8B2E6759-5D1B-4203-A4C4-23BB82C778AC}" destId="{5D76E5E7-446B-4FC7-88C3-2803953358EA}" srcOrd="1" destOrd="0" presId="urn:microsoft.com/office/officeart/2016/7/layout/VerticalDownArrowProcess"/>
    <dgm:cxn modelId="{8C0D37E2-763B-4EA5-9280-A03642B52D42}" srcId="{48D1626F-9D5B-420C-B889-7ECFD31F795C}" destId="{22B3208A-912F-4D38-80D8-B7E6FAC725A4}" srcOrd="1" destOrd="0" parTransId="{BBAC07E4-354A-4B80-BE0A-F51683FC1877}" sibTransId="{E3CDEB7D-08DC-452B-927E-DDAF710589FE}"/>
    <dgm:cxn modelId="{1DF523E3-9068-4016-9464-391E12099932}" type="presOf" srcId="{4044E529-8C4B-4F2F-855C-DFD2289556BE}" destId="{CAE09C5B-FBA2-4DAF-869F-E94A565A6CDA}" srcOrd="1" destOrd="0" presId="urn:microsoft.com/office/officeart/2016/7/layout/VerticalDownArrowProcess"/>
    <dgm:cxn modelId="{C91A5FEA-495A-42E6-B8AE-3E7238661F5D}" srcId="{22B3208A-912F-4D38-80D8-B7E6FAC725A4}" destId="{386B2AB3-F70D-40A2-9823-7F6558AD50A0}" srcOrd="0" destOrd="0" parTransId="{35859606-A7A7-4437-9BB6-5FF6533535C9}" sibTransId="{34C9E799-95DC-4AE7-9B04-500E60484530}"/>
    <dgm:cxn modelId="{46589DF1-BC74-443C-93B6-C97E37BB40B1}" type="presOf" srcId="{61722E9A-D8F3-444B-BF5F-22DD9DE7D9CB}" destId="{2B039D03-435B-4EF1-84DF-D621CF432CBB}" srcOrd="0" destOrd="0" presId="urn:microsoft.com/office/officeart/2016/7/layout/VerticalDownArrowProcess"/>
    <dgm:cxn modelId="{A051E2B4-4CEA-4FDA-839B-4B2B5812151B}" type="presParOf" srcId="{740DA139-4AFB-4B2F-839E-253BC7BFD85F}" destId="{3478E4D9-2435-4297-BA60-E5A335A6ECBE}" srcOrd="0" destOrd="0" presId="urn:microsoft.com/office/officeart/2016/7/layout/VerticalDownArrowProcess"/>
    <dgm:cxn modelId="{C480569C-6131-462B-A00D-1EA44B4C27AF}" type="presParOf" srcId="{3478E4D9-2435-4297-BA60-E5A335A6ECBE}" destId="{B3989E56-3117-4383-88EB-3534384A05B2}" srcOrd="0" destOrd="0" presId="urn:microsoft.com/office/officeart/2016/7/layout/VerticalDownArrowProcess"/>
    <dgm:cxn modelId="{68DB974A-7BED-4247-89C7-8984282211C5}" type="presParOf" srcId="{3478E4D9-2435-4297-BA60-E5A335A6ECBE}" destId="{A4B77625-70C0-4759-8B4B-E0ACE6C50269}" srcOrd="1" destOrd="0" presId="urn:microsoft.com/office/officeart/2016/7/layout/VerticalDownArrowProcess"/>
    <dgm:cxn modelId="{A119E0AC-9DB9-485D-921F-D6CECFEEEFD7}" type="presParOf" srcId="{740DA139-4AFB-4B2F-839E-253BC7BFD85F}" destId="{3AB68249-1EB3-4623-8F41-787EA2A3EFC5}" srcOrd="1" destOrd="0" presId="urn:microsoft.com/office/officeart/2016/7/layout/VerticalDownArrowProcess"/>
    <dgm:cxn modelId="{6ECC5A52-1362-4AB1-9E9F-FE1D07A780EC}" type="presParOf" srcId="{740DA139-4AFB-4B2F-839E-253BC7BFD85F}" destId="{8112B414-9329-4C63-AFBD-C3F993686C18}" srcOrd="2" destOrd="0" presId="urn:microsoft.com/office/officeart/2016/7/layout/VerticalDownArrowProcess"/>
    <dgm:cxn modelId="{B1CAE183-6934-43EB-8F77-3E66AF0ED55A}" type="presParOf" srcId="{8112B414-9329-4C63-AFBD-C3F993686C18}" destId="{CC0BB526-72F0-4955-A85A-F09B8BCC4499}" srcOrd="0" destOrd="0" presId="urn:microsoft.com/office/officeart/2016/7/layout/VerticalDownArrowProcess"/>
    <dgm:cxn modelId="{C4ED373E-0FFA-4D73-BB39-9C407CDFD6F2}" type="presParOf" srcId="{8112B414-9329-4C63-AFBD-C3F993686C18}" destId="{D7874E21-5663-4BD9-A5CA-21E6E1366B13}" srcOrd="1" destOrd="0" presId="urn:microsoft.com/office/officeart/2016/7/layout/VerticalDownArrowProcess"/>
    <dgm:cxn modelId="{88B39296-257B-4181-88A6-2673168159F1}" type="presParOf" srcId="{8112B414-9329-4C63-AFBD-C3F993686C18}" destId="{7E2E32F2-2D07-4667-B092-D4D419628A3B}" srcOrd="2" destOrd="0" presId="urn:microsoft.com/office/officeart/2016/7/layout/VerticalDownArrowProcess"/>
    <dgm:cxn modelId="{474DEE66-794C-44DC-890D-60E0AC54731E}" type="presParOf" srcId="{740DA139-4AFB-4B2F-839E-253BC7BFD85F}" destId="{786F9ECC-C7C9-411F-B0CA-35C1225A4C54}" srcOrd="3" destOrd="0" presId="urn:microsoft.com/office/officeart/2016/7/layout/VerticalDownArrowProcess"/>
    <dgm:cxn modelId="{F700C8A0-59E7-47BD-B995-3E28E971E9C1}" type="presParOf" srcId="{740DA139-4AFB-4B2F-839E-253BC7BFD85F}" destId="{C5943F75-F426-4905-89EF-5E9D659340F0}" srcOrd="4" destOrd="0" presId="urn:microsoft.com/office/officeart/2016/7/layout/VerticalDownArrowProcess"/>
    <dgm:cxn modelId="{27C8C347-C94F-4667-8E42-1D91732096DD}" type="presParOf" srcId="{C5943F75-F426-4905-89EF-5E9D659340F0}" destId="{B9E4E870-7980-4A4B-AE21-2CE9C0A9196A}" srcOrd="0" destOrd="0" presId="urn:microsoft.com/office/officeart/2016/7/layout/VerticalDownArrowProcess"/>
    <dgm:cxn modelId="{4AD83629-7EF5-478B-9914-580E753BAEC4}" type="presParOf" srcId="{C5943F75-F426-4905-89EF-5E9D659340F0}" destId="{DCD4967B-CD88-485F-A2FB-C957DA2D003D}" srcOrd="1" destOrd="0" presId="urn:microsoft.com/office/officeart/2016/7/layout/VerticalDownArrowProcess"/>
    <dgm:cxn modelId="{813B7FF6-C396-405F-9109-087441CB034E}" type="presParOf" srcId="{C5943F75-F426-4905-89EF-5E9D659340F0}" destId="{CB52A122-FCBE-429C-904F-61640C8FCB58}" srcOrd="2" destOrd="0" presId="urn:microsoft.com/office/officeart/2016/7/layout/VerticalDownArrowProcess"/>
    <dgm:cxn modelId="{29ACF98E-A16A-4175-8D2F-2EC92BE7D88F}" type="presParOf" srcId="{740DA139-4AFB-4B2F-839E-253BC7BFD85F}" destId="{949E8FBE-6BDA-460B-BFA6-F37EB83F38CC}" srcOrd="5" destOrd="0" presId="urn:microsoft.com/office/officeart/2016/7/layout/VerticalDownArrowProcess"/>
    <dgm:cxn modelId="{174F8373-9E3E-4C7C-8CA3-06A5A67FC462}" type="presParOf" srcId="{740DA139-4AFB-4B2F-839E-253BC7BFD85F}" destId="{C4341EA1-8649-452D-BD87-8001AEED5A14}" srcOrd="6" destOrd="0" presId="urn:microsoft.com/office/officeart/2016/7/layout/VerticalDownArrowProcess"/>
    <dgm:cxn modelId="{E4C0D325-914C-47B9-80DB-0A3879F443FD}" type="presParOf" srcId="{C4341EA1-8649-452D-BD87-8001AEED5A14}" destId="{B75C160F-2B8A-48C2-8084-4D23D894FF50}" srcOrd="0" destOrd="0" presId="urn:microsoft.com/office/officeart/2016/7/layout/VerticalDownArrowProcess"/>
    <dgm:cxn modelId="{A2149AFA-28EB-4A7F-8F69-0C1B53042A92}" type="presParOf" srcId="{C4341EA1-8649-452D-BD87-8001AEED5A14}" destId="{CAE09C5B-FBA2-4DAF-869F-E94A565A6CDA}" srcOrd="1" destOrd="0" presId="urn:microsoft.com/office/officeart/2016/7/layout/VerticalDownArrowProcess"/>
    <dgm:cxn modelId="{CBBE58B8-227A-46A5-BA7F-A4A634CA1C95}" type="presParOf" srcId="{C4341EA1-8649-452D-BD87-8001AEED5A14}" destId="{2B039D03-435B-4EF1-84DF-D621CF432CBB}" srcOrd="2" destOrd="0" presId="urn:microsoft.com/office/officeart/2016/7/layout/VerticalDownArrowProcess"/>
    <dgm:cxn modelId="{5DC2DBC8-8FFF-4F2A-B78D-98FADF6A2CA3}" type="presParOf" srcId="{740DA139-4AFB-4B2F-839E-253BC7BFD85F}" destId="{F4CA17B1-188A-4D3A-9EDE-080EECAF9F54}" srcOrd="7" destOrd="0" presId="urn:microsoft.com/office/officeart/2016/7/layout/VerticalDownArrowProcess"/>
    <dgm:cxn modelId="{D73289B7-82F8-4BD2-B26B-07FC001B5F29}" type="presParOf" srcId="{740DA139-4AFB-4B2F-839E-253BC7BFD85F}" destId="{BA7E4555-DDD4-46C4-AF1C-FD1D0486F18D}" srcOrd="8" destOrd="0" presId="urn:microsoft.com/office/officeart/2016/7/layout/VerticalDownArrowProcess"/>
    <dgm:cxn modelId="{50070577-0AE6-44F3-B1AF-8FEEF8BC565A}" type="presParOf" srcId="{BA7E4555-DDD4-46C4-AF1C-FD1D0486F18D}" destId="{65540336-7D04-4B16-AA6D-47243843481C}" srcOrd="0" destOrd="0" presId="urn:microsoft.com/office/officeart/2016/7/layout/VerticalDownArrowProcess"/>
    <dgm:cxn modelId="{F5293C8A-8251-476C-95D8-C17B6F2425CD}" type="presParOf" srcId="{BA7E4555-DDD4-46C4-AF1C-FD1D0486F18D}" destId="{943EEF17-AB89-4E9E-8FCB-6136E2E728E8}" srcOrd="1" destOrd="0" presId="urn:microsoft.com/office/officeart/2016/7/layout/VerticalDownArrowProcess"/>
    <dgm:cxn modelId="{6BA474E0-1D6F-4DED-BD49-722089E471C8}" type="presParOf" srcId="{BA7E4555-DDD4-46C4-AF1C-FD1D0486F18D}" destId="{EA50899C-21A2-419D-921C-C94665F20570}" srcOrd="2" destOrd="0" presId="urn:microsoft.com/office/officeart/2016/7/layout/VerticalDownArrowProcess"/>
    <dgm:cxn modelId="{AC501890-4339-402C-AEB1-DFA5F05D5BCA}" type="presParOf" srcId="{740DA139-4AFB-4B2F-839E-253BC7BFD85F}" destId="{77C52319-8639-4127-9387-824679C18591}" srcOrd="9" destOrd="0" presId="urn:microsoft.com/office/officeart/2016/7/layout/VerticalDownArrowProcess"/>
    <dgm:cxn modelId="{343FA907-6C01-4DBB-80A5-8E141C296C1C}" type="presParOf" srcId="{740DA139-4AFB-4B2F-839E-253BC7BFD85F}" destId="{1BDC1382-3EA7-4A7A-B677-1FBF74778080}" srcOrd="10" destOrd="0" presId="urn:microsoft.com/office/officeart/2016/7/layout/VerticalDownArrowProcess"/>
    <dgm:cxn modelId="{EA38472C-1F87-4712-A2A1-A036C8480440}" type="presParOf" srcId="{1BDC1382-3EA7-4A7A-B677-1FBF74778080}" destId="{2F3A52CF-12BD-4554-AF5F-0ED3317AC6BE}" srcOrd="0" destOrd="0" presId="urn:microsoft.com/office/officeart/2016/7/layout/VerticalDownArrowProcess"/>
    <dgm:cxn modelId="{3289742F-7C64-4765-9E29-325443786A83}" type="presParOf" srcId="{1BDC1382-3EA7-4A7A-B677-1FBF74778080}" destId="{5D76E5E7-446B-4FC7-88C3-2803953358EA}" srcOrd="1" destOrd="0" presId="urn:microsoft.com/office/officeart/2016/7/layout/VerticalDownArrowProcess"/>
    <dgm:cxn modelId="{87B256F2-0C35-47CC-9EBE-6682842D51D7}" type="presParOf" srcId="{1BDC1382-3EA7-4A7A-B677-1FBF74778080}" destId="{67A62AAF-5792-4C86-BCE1-81DB081A0684}" srcOrd="2" destOrd="0" presId="urn:microsoft.com/office/officeart/2016/7/layout/VerticalDownArrow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122E755-FF95-4A12-8D7C-2ABD3323DD81}"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94974918-6A49-4E4D-BF03-3A32C3408332}">
      <dgm:prSet phldrT="[Text]" phldr="0"/>
      <dgm:spPr/>
      <dgm:t>
        <a:bodyPr/>
        <a:lstStyle/>
        <a:p>
          <a:pPr algn="l"/>
          <a:r>
            <a:rPr lang="en-US" b="1"/>
            <a:t>To be truly diverse means to be inclusive and curious about differences</a:t>
          </a:r>
          <a:endParaRPr lang="en-US"/>
        </a:p>
      </dgm:t>
    </dgm:pt>
    <dgm:pt modelId="{DE68E189-5204-436A-AD99-2097567645AB}" type="parTrans" cxnId="{3982AE5B-4318-42DF-A0FB-EE898593BFC9}">
      <dgm:prSet/>
      <dgm:spPr/>
      <dgm:t>
        <a:bodyPr/>
        <a:lstStyle/>
        <a:p>
          <a:endParaRPr lang="en-US"/>
        </a:p>
      </dgm:t>
    </dgm:pt>
    <dgm:pt modelId="{14C13855-7DF7-4124-B289-F7DD13F81636}" type="sibTrans" cxnId="{3982AE5B-4318-42DF-A0FB-EE898593BFC9}">
      <dgm:prSet/>
      <dgm:spPr/>
      <dgm:t>
        <a:bodyPr/>
        <a:lstStyle/>
        <a:p>
          <a:endParaRPr lang="en-US"/>
        </a:p>
      </dgm:t>
    </dgm:pt>
    <dgm:pt modelId="{18A58AC3-9503-4A0A-87D9-9CE6C6CC8554}">
      <dgm:prSet phldr="0"/>
      <dgm:spPr/>
      <dgm:t>
        <a:bodyPr/>
        <a:lstStyle/>
        <a:p>
          <a:pPr algn="l" rtl="0"/>
          <a:r>
            <a:rPr lang="en-US" b="1"/>
            <a:t>Many dimensions to consider:</a:t>
          </a:r>
          <a:endParaRPr lang="en-US"/>
        </a:p>
      </dgm:t>
    </dgm:pt>
    <dgm:pt modelId="{E56E8B6D-254A-4F19-8209-245F1A49AD0B}" type="parTrans" cxnId="{73CF421E-24B1-4FB4-AFDA-42A4661B18D8}">
      <dgm:prSet/>
      <dgm:spPr/>
    </dgm:pt>
    <dgm:pt modelId="{4CB6EBF3-CB31-4D0B-B6C7-889C87C01C28}" type="sibTrans" cxnId="{73CF421E-24B1-4FB4-AFDA-42A4661B18D8}">
      <dgm:prSet/>
      <dgm:spPr/>
    </dgm:pt>
    <dgm:pt modelId="{938E2F0F-CBB4-4382-99B9-E8CD61A3CAAF}">
      <dgm:prSet phldr="0"/>
      <dgm:spPr/>
      <dgm:t>
        <a:bodyPr/>
        <a:lstStyle/>
        <a:p>
          <a:pPr algn="l"/>
          <a:r>
            <a:rPr lang="en-US" b="1"/>
            <a:t>Age  </a:t>
          </a:r>
          <a:endParaRPr lang="en-US"/>
        </a:p>
      </dgm:t>
    </dgm:pt>
    <dgm:pt modelId="{66B83B27-0CC4-479C-8E41-13BB667320A6}" type="parTrans" cxnId="{EB844E21-1103-4271-8723-BEFF32F19F92}">
      <dgm:prSet/>
      <dgm:spPr/>
    </dgm:pt>
    <dgm:pt modelId="{E092C80B-0411-41A2-B0DA-F2A703ECA554}" type="sibTrans" cxnId="{EB844E21-1103-4271-8723-BEFF32F19F92}">
      <dgm:prSet/>
      <dgm:spPr/>
    </dgm:pt>
    <dgm:pt modelId="{80C5A66B-8345-4F20-9425-07B9CFF628E3}">
      <dgm:prSet phldr="0"/>
      <dgm:spPr/>
      <dgm:t>
        <a:bodyPr/>
        <a:lstStyle/>
        <a:p>
          <a:pPr algn="l"/>
          <a:r>
            <a:rPr lang="en-US" b="1"/>
            <a:t>Gender  </a:t>
          </a:r>
          <a:endParaRPr lang="en-US"/>
        </a:p>
      </dgm:t>
    </dgm:pt>
    <dgm:pt modelId="{821FE735-5D0E-4F39-B1E2-420857FC4721}" type="parTrans" cxnId="{3D548834-5B67-4B2C-B350-75CD97475C95}">
      <dgm:prSet/>
      <dgm:spPr/>
    </dgm:pt>
    <dgm:pt modelId="{BDF2AAB4-80EF-45DD-B94F-EE0B3E9297F2}" type="sibTrans" cxnId="{3D548834-5B67-4B2C-B350-75CD97475C95}">
      <dgm:prSet/>
      <dgm:spPr/>
    </dgm:pt>
    <dgm:pt modelId="{B6FC2CB2-1330-4E4E-98ED-D9BB0B2F4492}">
      <dgm:prSet phldr="0"/>
      <dgm:spPr/>
      <dgm:t>
        <a:bodyPr/>
        <a:lstStyle/>
        <a:p>
          <a:pPr algn="l"/>
          <a:r>
            <a:rPr lang="en-US" b="1"/>
            <a:t>Socio-economic factors</a:t>
          </a:r>
          <a:endParaRPr lang="en-US"/>
        </a:p>
      </dgm:t>
    </dgm:pt>
    <dgm:pt modelId="{1A6A2E64-6E56-4E93-85A6-ECF868F70820}" type="parTrans" cxnId="{5FBBF804-1E85-4C03-8072-FABCCE1E8EC0}">
      <dgm:prSet/>
      <dgm:spPr/>
    </dgm:pt>
    <dgm:pt modelId="{B4677C96-0B11-4905-882C-01D05B208F16}" type="sibTrans" cxnId="{5FBBF804-1E85-4C03-8072-FABCCE1E8EC0}">
      <dgm:prSet/>
      <dgm:spPr/>
    </dgm:pt>
    <dgm:pt modelId="{7070BE4F-96E8-4CBE-9591-5E06EBB5DFC1}">
      <dgm:prSet phldr="0"/>
      <dgm:spPr/>
      <dgm:t>
        <a:bodyPr/>
        <a:lstStyle/>
        <a:p>
          <a:pPr algn="l"/>
          <a:r>
            <a:rPr lang="en-US" b="1"/>
            <a:t>Disability status</a:t>
          </a:r>
          <a:endParaRPr lang="en-US"/>
        </a:p>
      </dgm:t>
    </dgm:pt>
    <dgm:pt modelId="{B1CD4A28-AC78-44BB-A81D-D31866D79664}" type="parTrans" cxnId="{71B1F2D9-E82E-4216-A2D8-BCF42C784D83}">
      <dgm:prSet/>
      <dgm:spPr/>
    </dgm:pt>
    <dgm:pt modelId="{F07BB275-6C3F-471B-91D3-839ACA6B5C2E}" type="sibTrans" cxnId="{71B1F2D9-E82E-4216-A2D8-BCF42C784D83}">
      <dgm:prSet/>
      <dgm:spPr/>
    </dgm:pt>
    <dgm:pt modelId="{E1E52CD5-66DE-4566-A82C-18ED4C926CBE}">
      <dgm:prSet phldr="0"/>
      <dgm:spPr/>
      <dgm:t>
        <a:bodyPr/>
        <a:lstStyle/>
        <a:p>
          <a:pPr algn="l"/>
          <a:r>
            <a:rPr lang="en-US" b="1"/>
            <a:t>Sexual orientation</a:t>
          </a:r>
          <a:endParaRPr lang="en-US"/>
        </a:p>
      </dgm:t>
    </dgm:pt>
    <dgm:pt modelId="{C155BB82-AA31-493D-AF0E-B164C4171A20}" type="parTrans" cxnId="{2AA7B5AE-455A-47FE-866D-DDCAC4E27B64}">
      <dgm:prSet/>
      <dgm:spPr/>
    </dgm:pt>
    <dgm:pt modelId="{E705641D-67D7-4113-8C8E-767FA09704FB}" type="sibTrans" cxnId="{2AA7B5AE-455A-47FE-866D-DDCAC4E27B64}">
      <dgm:prSet/>
      <dgm:spPr/>
    </dgm:pt>
    <dgm:pt modelId="{9FCDF66D-CBE9-4637-B006-0340BE9426BC}">
      <dgm:prSet phldr="0"/>
      <dgm:spPr/>
      <dgm:t>
        <a:bodyPr/>
        <a:lstStyle/>
        <a:p>
          <a:pPr algn="l"/>
          <a:r>
            <a:rPr lang="en-US" b="1"/>
            <a:t>Gender identity</a:t>
          </a:r>
          <a:endParaRPr lang="en-US"/>
        </a:p>
      </dgm:t>
    </dgm:pt>
    <dgm:pt modelId="{89387246-FEB1-4E64-BC9A-84FA07B9DF8B}" type="parTrans" cxnId="{D9D85C76-B408-45E8-9289-65F2853E764D}">
      <dgm:prSet/>
      <dgm:spPr/>
    </dgm:pt>
    <dgm:pt modelId="{F48D6392-AFEA-4DB2-AC5E-711702B2E756}" type="sibTrans" cxnId="{D9D85C76-B408-45E8-9289-65F2853E764D}">
      <dgm:prSet/>
      <dgm:spPr/>
    </dgm:pt>
    <dgm:pt modelId="{857E8FC8-14AC-4E2D-8CE9-AC2DB563457A}" type="pres">
      <dgm:prSet presAssocID="{8122E755-FF95-4A12-8D7C-2ABD3323DD81}" presName="linear" presStyleCnt="0">
        <dgm:presLayoutVars>
          <dgm:animLvl val="lvl"/>
          <dgm:resizeHandles val="exact"/>
        </dgm:presLayoutVars>
      </dgm:prSet>
      <dgm:spPr/>
    </dgm:pt>
    <dgm:pt modelId="{8724BA51-27BF-41B8-A1DB-B50897D3D3B8}" type="pres">
      <dgm:prSet presAssocID="{18A58AC3-9503-4A0A-87D9-9CE6C6CC8554}" presName="parentText" presStyleLbl="node1" presStyleIdx="0" presStyleCnt="2">
        <dgm:presLayoutVars>
          <dgm:chMax val="0"/>
          <dgm:bulletEnabled val="1"/>
        </dgm:presLayoutVars>
      </dgm:prSet>
      <dgm:spPr/>
    </dgm:pt>
    <dgm:pt modelId="{2BBA771C-A617-4575-89BA-81C23BAB30FA}" type="pres">
      <dgm:prSet presAssocID="{18A58AC3-9503-4A0A-87D9-9CE6C6CC8554}" presName="childText" presStyleLbl="revTx" presStyleIdx="0" presStyleCnt="1">
        <dgm:presLayoutVars>
          <dgm:bulletEnabled val="1"/>
        </dgm:presLayoutVars>
      </dgm:prSet>
      <dgm:spPr/>
    </dgm:pt>
    <dgm:pt modelId="{10A30213-BED0-40A4-BE60-BDB71BC24C82}" type="pres">
      <dgm:prSet presAssocID="{94974918-6A49-4E4D-BF03-3A32C3408332}" presName="parentText" presStyleLbl="node1" presStyleIdx="1" presStyleCnt="2">
        <dgm:presLayoutVars>
          <dgm:chMax val="0"/>
          <dgm:bulletEnabled val="1"/>
        </dgm:presLayoutVars>
      </dgm:prSet>
      <dgm:spPr/>
    </dgm:pt>
  </dgm:ptLst>
  <dgm:cxnLst>
    <dgm:cxn modelId="{50CF4E01-795A-4583-953A-A4CCA94FCED4}" type="presOf" srcId="{18A58AC3-9503-4A0A-87D9-9CE6C6CC8554}" destId="{8724BA51-27BF-41B8-A1DB-B50897D3D3B8}" srcOrd="0" destOrd="0" presId="urn:microsoft.com/office/officeart/2005/8/layout/vList2"/>
    <dgm:cxn modelId="{5FBBF804-1E85-4C03-8072-FABCCE1E8EC0}" srcId="{18A58AC3-9503-4A0A-87D9-9CE6C6CC8554}" destId="{B6FC2CB2-1330-4E4E-98ED-D9BB0B2F4492}" srcOrd="2" destOrd="0" parTransId="{1A6A2E64-6E56-4E93-85A6-ECF868F70820}" sibTransId="{B4677C96-0B11-4905-882C-01D05B208F16}"/>
    <dgm:cxn modelId="{73CF421E-24B1-4FB4-AFDA-42A4661B18D8}" srcId="{8122E755-FF95-4A12-8D7C-2ABD3323DD81}" destId="{18A58AC3-9503-4A0A-87D9-9CE6C6CC8554}" srcOrd="0" destOrd="0" parTransId="{E56E8B6D-254A-4F19-8209-245F1A49AD0B}" sibTransId="{4CB6EBF3-CB31-4D0B-B6C7-889C87C01C28}"/>
    <dgm:cxn modelId="{EB844E21-1103-4271-8723-BEFF32F19F92}" srcId="{18A58AC3-9503-4A0A-87D9-9CE6C6CC8554}" destId="{938E2F0F-CBB4-4382-99B9-E8CD61A3CAAF}" srcOrd="0" destOrd="0" parTransId="{66B83B27-0CC4-479C-8E41-13BB667320A6}" sibTransId="{E092C80B-0411-41A2-B0DA-F2A703ECA554}"/>
    <dgm:cxn modelId="{3D548834-5B67-4B2C-B350-75CD97475C95}" srcId="{18A58AC3-9503-4A0A-87D9-9CE6C6CC8554}" destId="{80C5A66B-8345-4F20-9425-07B9CFF628E3}" srcOrd="1" destOrd="0" parTransId="{821FE735-5D0E-4F39-B1E2-420857FC4721}" sibTransId="{BDF2AAB4-80EF-45DD-B94F-EE0B3E9297F2}"/>
    <dgm:cxn modelId="{B736A235-DB9B-4B79-915F-093192FEA92A}" type="presOf" srcId="{94974918-6A49-4E4D-BF03-3A32C3408332}" destId="{10A30213-BED0-40A4-BE60-BDB71BC24C82}" srcOrd="0" destOrd="0" presId="urn:microsoft.com/office/officeart/2005/8/layout/vList2"/>
    <dgm:cxn modelId="{3982AE5B-4318-42DF-A0FB-EE898593BFC9}" srcId="{8122E755-FF95-4A12-8D7C-2ABD3323DD81}" destId="{94974918-6A49-4E4D-BF03-3A32C3408332}" srcOrd="1" destOrd="0" parTransId="{DE68E189-5204-436A-AD99-2097567645AB}" sibTransId="{14C13855-7DF7-4124-B289-F7DD13F81636}"/>
    <dgm:cxn modelId="{0C389F42-BC1D-4FE1-95AD-802A2884248B}" type="presOf" srcId="{80C5A66B-8345-4F20-9425-07B9CFF628E3}" destId="{2BBA771C-A617-4575-89BA-81C23BAB30FA}" srcOrd="0" destOrd="1" presId="urn:microsoft.com/office/officeart/2005/8/layout/vList2"/>
    <dgm:cxn modelId="{791F9D68-217D-4DAD-84E2-97726C336D36}" type="presOf" srcId="{B6FC2CB2-1330-4E4E-98ED-D9BB0B2F4492}" destId="{2BBA771C-A617-4575-89BA-81C23BAB30FA}" srcOrd="0" destOrd="2" presId="urn:microsoft.com/office/officeart/2005/8/layout/vList2"/>
    <dgm:cxn modelId="{D6CAF350-A09E-4FEE-9B71-A950DC0E1BDB}" type="presOf" srcId="{8122E755-FF95-4A12-8D7C-2ABD3323DD81}" destId="{857E8FC8-14AC-4E2D-8CE9-AC2DB563457A}" srcOrd="0" destOrd="0" presId="urn:microsoft.com/office/officeart/2005/8/layout/vList2"/>
    <dgm:cxn modelId="{D9D85C76-B408-45E8-9289-65F2853E764D}" srcId="{18A58AC3-9503-4A0A-87D9-9CE6C6CC8554}" destId="{9FCDF66D-CBE9-4637-B006-0340BE9426BC}" srcOrd="5" destOrd="0" parTransId="{89387246-FEB1-4E64-BC9A-84FA07B9DF8B}" sibTransId="{F48D6392-AFEA-4DB2-AC5E-711702B2E756}"/>
    <dgm:cxn modelId="{60FDAE8D-019E-42C7-9086-5294FDE4E801}" type="presOf" srcId="{938E2F0F-CBB4-4382-99B9-E8CD61A3CAAF}" destId="{2BBA771C-A617-4575-89BA-81C23BAB30FA}" srcOrd="0" destOrd="0" presId="urn:microsoft.com/office/officeart/2005/8/layout/vList2"/>
    <dgm:cxn modelId="{079664A7-D96A-4125-981D-2A8F21C45B47}" type="presOf" srcId="{E1E52CD5-66DE-4566-A82C-18ED4C926CBE}" destId="{2BBA771C-A617-4575-89BA-81C23BAB30FA}" srcOrd="0" destOrd="4" presId="urn:microsoft.com/office/officeart/2005/8/layout/vList2"/>
    <dgm:cxn modelId="{2AA7B5AE-455A-47FE-866D-DDCAC4E27B64}" srcId="{18A58AC3-9503-4A0A-87D9-9CE6C6CC8554}" destId="{E1E52CD5-66DE-4566-A82C-18ED4C926CBE}" srcOrd="4" destOrd="0" parTransId="{C155BB82-AA31-493D-AF0E-B164C4171A20}" sibTransId="{E705641D-67D7-4113-8C8E-767FA09704FB}"/>
    <dgm:cxn modelId="{D93250BF-D484-42AE-AC99-6A3C64F90983}" type="presOf" srcId="{7070BE4F-96E8-4CBE-9591-5E06EBB5DFC1}" destId="{2BBA771C-A617-4575-89BA-81C23BAB30FA}" srcOrd="0" destOrd="3" presId="urn:microsoft.com/office/officeart/2005/8/layout/vList2"/>
    <dgm:cxn modelId="{44A399D4-D777-4203-9E9C-4702A2E07E82}" type="presOf" srcId="{9FCDF66D-CBE9-4637-B006-0340BE9426BC}" destId="{2BBA771C-A617-4575-89BA-81C23BAB30FA}" srcOrd="0" destOrd="5" presId="urn:microsoft.com/office/officeart/2005/8/layout/vList2"/>
    <dgm:cxn modelId="{71B1F2D9-E82E-4216-A2D8-BCF42C784D83}" srcId="{18A58AC3-9503-4A0A-87D9-9CE6C6CC8554}" destId="{7070BE4F-96E8-4CBE-9591-5E06EBB5DFC1}" srcOrd="3" destOrd="0" parTransId="{B1CD4A28-AC78-44BB-A81D-D31866D79664}" sibTransId="{F07BB275-6C3F-471B-91D3-839ACA6B5C2E}"/>
    <dgm:cxn modelId="{4A6C0DCA-91AF-4313-8E4F-3DDEA7CD2DA3}" type="presParOf" srcId="{857E8FC8-14AC-4E2D-8CE9-AC2DB563457A}" destId="{8724BA51-27BF-41B8-A1DB-B50897D3D3B8}" srcOrd="0" destOrd="0" presId="urn:microsoft.com/office/officeart/2005/8/layout/vList2"/>
    <dgm:cxn modelId="{6A3AB898-50EE-4720-A4B5-44D610A19E23}" type="presParOf" srcId="{857E8FC8-14AC-4E2D-8CE9-AC2DB563457A}" destId="{2BBA771C-A617-4575-89BA-81C23BAB30FA}" srcOrd="1" destOrd="0" presId="urn:microsoft.com/office/officeart/2005/8/layout/vList2"/>
    <dgm:cxn modelId="{D42C6619-4CE1-4A21-BCE2-141FDA2A334B}" type="presParOf" srcId="{857E8FC8-14AC-4E2D-8CE9-AC2DB563457A}" destId="{10A30213-BED0-40A4-BE60-BDB71BC24C82}" srcOrd="2"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D58B0566-BDDB-4A98-B2AF-2AB183E2DCE0}" type="doc">
      <dgm:prSet loTypeId="urn:microsoft.com/office/officeart/2005/8/layout/vProcess5" loCatId="process" qsTypeId="urn:microsoft.com/office/officeart/2005/8/quickstyle/simple1" qsCatId="simple" csTypeId="urn:microsoft.com/office/officeart/2005/8/colors/accent1_2" csCatId="accent1"/>
      <dgm:spPr/>
      <dgm:t>
        <a:bodyPr/>
        <a:lstStyle/>
        <a:p>
          <a:endParaRPr lang="en-US"/>
        </a:p>
      </dgm:t>
    </dgm:pt>
    <dgm:pt modelId="{3A9D6916-14C5-468C-B5E2-2769AAF0A038}">
      <dgm:prSet/>
      <dgm:spPr/>
      <dgm:t>
        <a:bodyPr/>
        <a:lstStyle/>
        <a:p>
          <a:r>
            <a:rPr lang="en-US" b="1"/>
            <a:t>There is a legal and ethical obligation to treat people equitably and not let biases color our ability to provide services.</a:t>
          </a:r>
          <a:endParaRPr lang="en-US"/>
        </a:p>
      </dgm:t>
    </dgm:pt>
    <dgm:pt modelId="{A5712E1A-2E59-480B-9399-2BA0C6AAB24C}" type="parTrans" cxnId="{A5B95627-BA20-4B8E-929F-BB7BDFFB8A9B}">
      <dgm:prSet/>
      <dgm:spPr/>
      <dgm:t>
        <a:bodyPr/>
        <a:lstStyle/>
        <a:p>
          <a:endParaRPr lang="en-US"/>
        </a:p>
      </dgm:t>
    </dgm:pt>
    <dgm:pt modelId="{8D69DF51-9F7C-4FF8-85E5-EB55211FE62B}" type="sibTrans" cxnId="{A5B95627-BA20-4B8E-929F-BB7BDFFB8A9B}">
      <dgm:prSet/>
      <dgm:spPr/>
      <dgm:t>
        <a:bodyPr/>
        <a:lstStyle/>
        <a:p>
          <a:endParaRPr lang="en-US"/>
        </a:p>
      </dgm:t>
    </dgm:pt>
    <dgm:pt modelId="{862257B1-2517-461E-865E-E94956609D63}">
      <dgm:prSet/>
      <dgm:spPr/>
      <dgm:t>
        <a:bodyPr/>
        <a:lstStyle/>
        <a:p>
          <a:r>
            <a:rPr lang="en-US" b="1"/>
            <a:t>To adopt a critical view of multiculturalism and cultural competence, one must embrace critical multiculturalism as a form of praxis in unhinging racism.</a:t>
          </a:r>
          <a:endParaRPr lang="en-US"/>
        </a:p>
      </dgm:t>
    </dgm:pt>
    <dgm:pt modelId="{53551113-7FFB-4501-8324-EA2A36EED49A}" type="parTrans" cxnId="{DEA4C60A-5E67-4097-B5EA-FDAEF93E7D2D}">
      <dgm:prSet/>
      <dgm:spPr/>
      <dgm:t>
        <a:bodyPr/>
        <a:lstStyle/>
        <a:p>
          <a:endParaRPr lang="en-US"/>
        </a:p>
      </dgm:t>
    </dgm:pt>
    <dgm:pt modelId="{B813D5DA-CB1F-491D-9FD5-81D2A112DE04}" type="sibTrans" cxnId="{DEA4C60A-5E67-4097-B5EA-FDAEF93E7D2D}">
      <dgm:prSet/>
      <dgm:spPr/>
      <dgm:t>
        <a:bodyPr/>
        <a:lstStyle/>
        <a:p>
          <a:endParaRPr lang="en-US"/>
        </a:p>
      </dgm:t>
    </dgm:pt>
    <dgm:pt modelId="{070C6DCA-A27F-4CAB-92E5-EA8EC68E0B38}">
      <dgm:prSet/>
      <dgm:spPr/>
      <dgm:t>
        <a:bodyPr/>
        <a:lstStyle/>
        <a:p>
          <a:r>
            <a:rPr lang="en-US" b="1"/>
            <a:t>Recognizing the differences in identity between you and your client will help in addressing the systemic and historical oppression that exists because of those differences.</a:t>
          </a:r>
          <a:endParaRPr lang="en-US"/>
        </a:p>
      </dgm:t>
    </dgm:pt>
    <dgm:pt modelId="{DC210847-D6D7-4DF9-B4EC-E05175360711}" type="parTrans" cxnId="{277E5C15-F00F-44C6-B474-57823AE92B6F}">
      <dgm:prSet/>
      <dgm:spPr/>
      <dgm:t>
        <a:bodyPr/>
        <a:lstStyle/>
        <a:p>
          <a:endParaRPr lang="en-US"/>
        </a:p>
      </dgm:t>
    </dgm:pt>
    <dgm:pt modelId="{8AAF8BC3-A299-4962-8987-4ED71DAEF8FD}" type="sibTrans" cxnId="{277E5C15-F00F-44C6-B474-57823AE92B6F}">
      <dgm:prSet/>
      <dgm:spPr/>
      <dgm:t>
        <a:bodyPr/>
        <a:lstStyle/>
        <a:p>
          <a:endParaRPr lang="en-US"/>
        </a:p>
      </dgm:t>
    </dgm:pt>
    <dgm:pt modelId="{017591A4-74AF-4853-9062-082C9AC72396}">
      <dgm:prSet/>
      <dgm:spPr/>
      <dgm:t>
        <a:bodyPr/>
        <a:lstStyle/>
        <a:p>
          <a:r>
            <a:rPr lang="en-US" b="1"/>
            <a:t>As a career services provider, it is important to understand and challenge your own biases in working with multicultural groups.</a:t>
          </a:r>
          <a:endParaRPr lang="en-US"/>
        </a:p>
      </dgm:t>
    </dgm:pt>
    <dgm:pt modelId="{720E9C28-73C5-4FC4-B3D6-81817E466674}" type="parTrans" cxnId="{BBEB9F5B-3B52-4234-A15B-5E9F75043EA8}">
      <dgm:prSet/>
      <dgm:spPr/>
      <dgm:t>
        <a:bodyPr/>
        <a:lstStyle/>
        <a:p>
          <a:endParaRPr lang="en-US"/>
        </a:p>
      </dgm:t>
    </dgm:pt>
    <dgm:pt modelId="{E30249BE-52E8-4FD2-9542-BC9317C43259}" type="sibTrans" cxnId="{BBEB9F5B-3B52-4234-A15B-5E9F75043EA8}">
      <dgm:prSet/>
      <dgm:spPr/>
      <dgm:t>
        <a:bodyPr/>
        <a:lstStyle/>
        <a:p>
          <a:endParaRPr lang="en-US"/>
        </a:p>
      </dgm:t>
    </dgm:pt>
    <dgm:pt modelId="{74ECEBE0-2EEB-4780-AECD-C17AF6BEEB0D}" type="pres">
      <dgm:prSet presAssocID="{D58B0566-BDDB-4A98-B2AF-2AB183E2DCE0}" presName="outerComposite" presStyleCnt="0">
        <dgm:presLayoutVars>
          <dgm:chMax val="5"/>
          <dgm:dir/>
          <dgm:resizeHandles val="exact"/>
        </dgm:presLayoutVars>
      </dgm:prSet>
      <dgm:spPr/>
    </dgm:pt>
    <dgm:pt modelId="{86C0EDE1-2997-4C94-8757-25C67AA7F5DD}" type="pres">
      <dgm:prSet presAssocID="{D58B0566-BDDB-4A98-B2AF-2AB183E2DCE0}" presName="dummyMaxCanvas" presStyleCnt="0">
        <dgm:presLayoutVars/>
      </dgm:prSet>
      <dgm:spPr/>
    </dgm:pt>
    <dgm:pt modelId="{0C843138-0A28-4464-8D87-B62A5D1FD729}" type="pres">
      <dgm:prSet presAssocID="{D58B0566-BDDB-4A98-B2AF-2AB183E2DCE0}" presName="FourNodes_1" presStyleLbl="node1" presStyleIdx="0" presStyleCnt="4">
        <dgm:presLayoutVars>
          <dgm:bulletEnabled val="1"/>
        </dgm:presLayoutVars>
      </dgm:prSet>
      <dgm:spPr/>
    </dgm:pt>
    <dgm:pt modelId="{DD38DF06-2528-4CE8-8ADA-E9D8E5462F3B}" type="pres">
      <dgm:prSet presAssocID="{D58B0566-BDDB-4A98-B2AF-2AB183E2DCE0}" presName="FourNodes_2" presStyleLbl="node1" presStyleIdx="1" presStyleCnt="4">
        <dgm:presLayoutVars>
          <dgm:bulletEnabled val="1"/>
        </dgm:presLayoutVars>
      </dgm:prSet>
      <dgm:spPr/>
    </dgm:pt>
    <dgm:pt modelId="{425BA4FE-74BA-4E28-A323-A50509FA0811}" type="pres">
      <dgm:prSet presAssocID="{D58B0566-BDDB-4A98-B2AF-2AB183E2DCE0}" presName="FourNodes_3" presStyleLbl="node1" presStyleIdx="2" presStyleCnt="4">
        <dgm:presLayoutVars>
          <dgm:bulletEnabled val="1"/>
        </dgm:presLayoutVars>
      </dgm:prSet>
      <dgm:spPr/>
    </dgm:pt>
    <dgm:pt modelId="{69EDC989-6632-4782-B7E2-81BAF01212FE}" type="pres">
      <dgm:prSet presAssocID="{D58B0566-BDDB-4A98-B2AF-2AB183E2DCE0}" presName="FourNodes_4" presStyleLbl="node1" presStyleIdx="3" presStyleCnt="4">
        <dgm:presLayoutVars>
          <dgm:bulletEnabled val="1"/>
        </dgm:presLayoutVars>
      </dgm:prSet>
      <dgm:spPr/>
    </dgm:pt>
    <dgm:pt modelId="{A7C59E8D-0949-4AC8-8B58-050BE39A3623}" type="pres">
      <dgm:prSet presAssocID="{D58B0566-BDDB-4A98-B2AF-2AB183E2DCE0}" presName="FourConn_1-2" presStyleLbl="fgAccFollowNode1" presStyleIdx="0" presStyleCnt="3">
        <dgm:presLayoutVars>
          <dgm:bulletEnabled val="1"/>
        </dgm:presLayoutVars>
      </dgm:prSet>
      <dgm:spPr/>
    </dgm:pt>
    <dgm:pt modelId="{4100EEAC-C04B-427C-A38D-2FBB1D6BBA60}" type="pres">
      <dgm:prSet presAssocID="{D58B0566-BDDB-4A98-B2AF-2AB183E2DCE0}" presName="FourConn_2-3" presStyleLbl="fgAccFollowNode1" presStyleIdx="1" presStyleCnt="3">
        <dgm:presLayoutVars>
          <dgm:bulletEnabled val="1"/>
        </dgm:presLayoutVars>
      </dgm:prSet>
      <dgm:spPr/>
    </dgm:pt>
    <dgm:pt modelId="{B0AA72FA-09AB-4604-9246-6FBCCF6D8BC3}" type="pres">
      <dgm:prSet presAssocID="{D58B0566-BDDB-4A98-B2AF-2AB183E2DCE0}" presName="FourConn_3-4" presStyleLbl="fgAccFollowNode1" presStyleIdx="2" presStyleCnt="3">
        <dgm:presLayoutVars>
          <dgm:bulletEnabled val="1"/>
        </dgm:presLayoutVars>
      </dgm:prSet>
      <dgm:spPr/>
    </dgm:pt>
    <dgm:pt modelId="{04EA6AFE-A9EE-48B7-980C-3FE726236666}" type="pres">
      <dgm:prSet presAssocID="{D58B0566-BDDB-4A98-B2AF-2AB183E2DCE0}" presName="FourNodes_1_text" presStyleLbl="node1" presStyleIdx="3" presStyleCnt="4">
        <dgm:presLayoutVars>
          <dgm:bulletEnabled val="1"/>
        </dgm:presLayoutVars>
      </dgm:prSet>
      <dgm:spPr/>
    </dgm:pt>
    <dgm:pt modelId="{4D36003B-44D6-426E-8C28-2E5C3B24B353}" type="pres">
      <dgm:prSet presAssocID="{D58B0566-BDDB-4A98-B2AF-2AB183E2DCE0}" presName="FourNodes_2_text" presStyleLbl="node1" presStyleIdx="3" presStyleCnt="4">
        <dgm:presLayoutVars>
          <dgm:bulletEnabled val="1"/>
        </dgm:presLayoutVars>
      </dgm:prSet>
      <dgm:spPr/>
    </dgm:pt>
    <dgm:pt modelId="{0D782F75-0A89-4294-9EA5-02536AB58F87}" type="pres">
      <dgm:prSet presAssocID="{D58B0566-BDDB-4A98-B2AF-2AB183E2DCE0}" presName="FourNodes_3_text" presStyleLbl="node1" presStyleIdx="3" presStyleCnt="4">
        <dgm:presLayoutVars>
          <dgm:bulletEnabled val="1"/>
        </dgm:presLayoutVars>
      </dgm:prSet>
      <dgm:spPr/>
    </dgm:pt>
    <dgm:pt modelId="{179A664E-AD4E-46D1-8665-5914A0DB8F92}" type="pres">
      <dgm:prSet presAssocID="{D58B0566-BDDB-4A98-B2AF-2AB183E2DCE0}" presName="FourNodes_4_text" presStyleLbl="node1" presStyleIdx="3" presStyleCnt="4">
        <dgm:presLayoutVars>
          <dgm:bulletEnabled val="1"/>
        </dgm:presLayoutVars>
      </dgm:prSet>
      <dgm:spPr/>
    </dgm:pt>
  </dgm:ptLst>
  <dgm:cxnLst>
    <dgm:cxn modelId="{DEA4C60A-5E67-4097-B5EA-FDAEF93E7D2D}" srcId="{D58B0566-BDDB-4A98-B2AF-2AB183E2DCE0}" destId="{862257B1-2517-461E-865E-E94956609D63}" srcOrd="1" destOrd="0" parTransId="{53551113-7FFB-4501-8324-EA2A36EED49A}" sibTransId="{B813D5DA-CB1F-491D-9FD5-81D2A112DE04}"/>
    <dgm:cxn modelId="{A60B3910-DF12-4038-B8F7-C737955786CD}" type="presOf" srcId="{8AAF8BC3-A299-4962-8987-4ED71DAEF8FD}" destId="{B0AA72FA-09AB-4604-9246-6FBCCF6D8BC3}" srcOrd="0" destOrd="0" presId="urn:microsoft.com/office/officeart/2005/8/layout/vProcess5"/>
    <dgm:cxn modelId="{277E5C15-F00F-44C6-B474-57823AE92B6F}" srcId="{D58B0566-BDDB-4A98-B2AF-2AB183E2DCE0}" destId="{070C6DCA-A27F-4CAB-92E5-EA8EC68E0B38}" srcOrd="2" destOrd="0" parTransId="{DC210847-D6D7-4DF9-B4EC-E05175360711}" sibTransId="{8AAF8BC3-A299-4962-8987-4ED71DAEF8FD}"/>
    <dgm:cxn modelId="{A5B95627-BA20-4B8E-929F-BB7BDFFB8A9B}" srcId="{D58B0566-BDDB-4A98-B2AF-2AB183E2DCE0}" destId="{3A9D6916-14C5-468C-B5E2-2769AAF0A038}" srcOrd="0" destOrd="0" parTransId="{A5712E1A-2E59-480B-9399-2BA0C6AAB24C}" sibTransId="{8D69DF51-9F7C-4FF8-85E5-EB55211FE62B}"/>
    <dgm:cxn modelId="{BBEB9F5B-3B52-4234-A15B-5E9F75043EA8}" srcId="{D58B0566-BDDB-4A98-B2AF-2AB183E2DCE0}" destId="{017591A4-74AF-4853-9062-082C9AC72396}" srcOrd="3" destOrd="0" parTransId="{720E9C28-73C5-4FC4-B3D6-81817E466674}" sibTransId="{E30249BE-52E8-4FD2-9542-BC9317C43259}"/>
    <dgm:cxn modelId="{7D952467-B1D3-4852-B696-DCB2DDBC6F86}" type="presOf" srcId="{3A9D6916-14C5-468C-B5E2-2769AAF0A038}" destId="{0C843138-0A28-4464-8D87-B62A5D1FD729}" srcOrd="0" destOrd="0" presId="urn:microsoft.com/office/officeart/2005/8/layout/vProcess5"/>
    <dgm:cxn modelId="{8E0BFA52-5D84-4FBE-9847-D08D343E165D}" type="presOf" srcId="{070C6DCA-A27F-4CAB-92E5-EA8EC68E0B38}" destId="{0D782F75-0A89-4294-9EA5-02536AB58F87}" srcOrd="1" destOrd="0" presId="urn:microsoft.com/office/officeart/2005/8/layout/vProcess5"/>
    <dgm:cxn modelId="{4E034659-D992-45F5-92B7-22DC593A4345}" type="presOf" srcId="{D58B0566-BDDB-4A98-B2AF-2AB183E2DCE0}" destId="{74ECEBE0-2EEB-4780-AECD-C17AF6BEEB0D}" srcOrd="0" destOrd="0" presId="urn:microsoft.com/office/officeart/2005/8/layout/vProcess5"/>
    <dgm:cxn modelId="{B334E985-415B-442E-9D53-940D821B9C07}" type="presOf" srcId="{8D69DF51-9F7C-4FF8-85E5-EB55211FE62B}" destId="{A7C59E8D-0949-4AC8-8B58-050BE39A3623}" srcOrd="0" destOrd="0" presId="urn:microsoft.com/office/officeart/2005/8/layout/vProcess5"/>
    <dgm:cxn modelId="{0191C587-1905-457E-87BE-A5BEECD28A5E}" type="presOf" srcId="{070C6DCA-A27F-4CAB-92E5-EA8EC68E0B38}" destId="{425BA4FE-74BA-4E28-A323-A50509FA0811}" srcOrd="0" destOrd="0" presId="urn:microsoft.com/office/officeart/2005/8/layout/vProcess5"/>
    <dgm:cxn modelId="{071B609D-0053-47FC-925C-4FBFAD7FBEE8}" type="presOf" srcId="{862257B1-2517-461E-865E-E94956609D63}" destId="{DD38DF06-2528-4CE8-8ADA-E9D8E5462F3B}" srcOrd="0" destOrd="0" presId="urn:microsoft.com/office/officeart/2005/8/layout/vProcess5"/>
    <dgm:cxn modelId="{E2C38E9E-559A-4A15-80BF-6CEFF29FA7B3}" type="presOf" srcId="{017591A4-74AF-4853-9062-082C9AC72396}" destId="{69EDC989-6632-4782-B7E2-81BAF01212FE}" srcOrd="0" destOrd="0" presId="urn:microsoft.com/office/officeart/2005/8/layout/vProcess5"/>
    <dgm:cxn modelId="{A70AA8AB-9831-403C-A14C-27E4FB1ECAC1}" type="presOf" srcId="{862257B1-2517-461E-865E-E94956609D63}" destId="{4D36003B-44D6-426E-8C28-2E5C3B24B353}" srcOrd="1" destOrd="0" presId="urn:microsoft.com/office/officeart/2005/8/layout/vProcess5"/>
    <dgm:cxn modelId="{E181ACB0-D511-4FD3-BE42-72199AC047E6}" type="presOf" srcId="{B813D5DA-CB1F-491D-9FD5-81D2A112DE04}" destId="{4100EEAC-C04B-427C-A38D-2FBB1D6BBA60}" srcOrd="0" destOrd="0" presId="urn:microsoft.com/office/officeart/2005/8/layout/vProcess5"/>
    <dgm:cxn modelId="{98A4CDD1-244A-445E-A547-0E1904E8631B}" type="presOf" srcId="{017591A4-74AF-4853-9062-082C9AC72396}" destId="{179A664E-AD4E-46D1-8665-5914A0DB8F92}" srcOrd="1" destOrd="0" presId="urn:microsoft.com/office/officeart/2005/8/layout/vProcess5"/>
    <dgm:cxn modelId="{C89A3DF3-1112-462A-9092-4E8491C425DE}" type="presOf" srcId="{3A9D6916-14C5-468C-B5E2-2769AAF0A038}" destId="{04EA6AFE-A9EE-48B7-980C-3FE726236666}" srcOrd="1" destOrd="0" presId="urn:microsoft.com/office/officeart/2005/8/layout/vProcess5"/>
    <dgm:cxn modelId="{8204A8BA-686B-4567-BCAC-98D34AB9272C}" type="presParOf" srcId="{74ECEBE0-2EEB-4780-AECD-C17AF6BEEB0D}" destId="{86C0EDE1-2997-4C94-8757-25C67AA7F5DD}" srcOrd="0" destOrd="0" presId="urn:microsoft.com/office/officeart/2005/8/layout/vProcess5"/>
    <dgm:cxn modelId="{003140FB-96B4-4BC8-9434-10E3ADAF7A9F}" type="presParOf" srcId="{74ECEBE0-2EEB-4780-AECD-C17AF6BEEB0D}" destId="{0C843138-0A28-4464-8D87-B62A5D1FD729}" srcOrd="1" destOrd="0" presId="urn:microsoft.com/office/officeart/2005/8/layout/vProcess5"/>
    <dgm:cxn modelId="{6C900EB6-56B7-43CD-934C-8E2B10376102}" type="presParOf" srcId="{74ECEBE0-2EEB-4780-AECD-C17AF6BEEB0D}" destId="{DD38DF06-2528-4CE8-8ADA-E9D8E5462F3B}" srcOrd="2" destOrd="0" presId="urn:microsoft.com/office/officeart/2005/8/layout/vProcess5"/>
    <dgm:cxn modelId="{5940860D-5956-4791-9EAE-145089379B22}" type="presParOf" srcId="{74ECEBE0-2EEB-4780-AECD-C17AF6BEEB0D}" destId="{425BA4FE-74BA-4E28-A323-A50509FA0811}" srcOrd="3" destOrd="0" presId="urn:microsoft.com/office/officeart/2005/8/layout/vProcess5"/>
    <dgm:cxn modelId="{172FE93D-3324-44E0-87D3-4C39E03CC6AA}" type="presParOf" srcId="{74ECEBE0-2EEB-4780-AECD-C17AF6BEEB0D}" destId="{69EDC989-6632-4782-B7E2-81BAF01212FE}" srcOrd="4" destOrd="0" presId="urn:microsoft.com/office/officeart/2005/8/layout/vProcess5"/>
    <dgm:cxn modelId="{790A6BB6-97C2-45DA-BABD-BD7F0580943C}" type="presParOf" srcId="{74ECEBE0-2EEB-4780-AECD-C17AF6BEEB0D}" destId="{A7C59E8D-0949-4AC8-8B58-050BE39A3623}" srcOrd="5" destOrd="0" presId="urn:microsoft.com/office/officeart/2005/8/layout/vProcess5"/>
    <dgm:cxn modelId="{220DF60C-1DB2-4BA8-80CB-98D911047737}" type="presParOf" srcId="{74ECEBE0-2EEB-4780-AECD-C17AF6BEEB0D}" destId="{4100EEAC-C04B-427C-A38D-2FBB1D6BBA60}" srcOrd="6" destOrd="0" presId="urn:microsoft.com/office/officeart/2005/8/layout/vProcess5"/>
    <dgm:cxn modelId="{BF32F5EA-88CD-4497-806F-C619F95E7BD7}" type="presParOf" srcId="{74ECEBE0-2EEB-4780-AECD-C17AF6BEEB0D}" destId="{B0AA72FA-09AB-4604-9246-6FBCCF6D8BC3}" srcOrd="7" destOrd="0" presId="urn:microsoft.com/office/officeart/2005/8/layout/vProcess5"/>
    <dgm:cxn modelId="{71095679-B304-4342-962A-25CAB58B9EBC}" type="presParOf" srcId="{74ECEBE0-2EEB-4780-AECD-C17AF6BEEB0D}" destId="{04EA6AFE-A9EE-48B7-980C-3FE726236666}" srcOrd="8" destOrd="0" presId="urn:microsoft.com/office/officeart/2005/8/layout/vProcess5"/>
    <dgm:cxn modelId="{BCD89B9F-E114-411E-AC26-CB9080CED2AA}" type="presParOf" srcId="{74ECEBE0-2EEB-4780-AECD-C17AF6BEEB0D}" destId="{4D36003B-44D6-426E-8C28-2E5C3B24B353}" srcOrd="9" destOrd="0" presId="urn:microsoft.com/office/officeart/2005/8/layout/vProcess5"/>
    <dgm:cxn modelId="{2A3A4939-85BE-4B98-9001-16F44A01B140}" type="presParOf" srcId="{74ECEBE0-2EEB-4780-AECD-C17AF6BEEB0D}" destId="{0D782F75-0A89-4294-9EA5-02536AB58F87}" srcOrd="10" destOrd="0" presId="urn:microsoft.com/office/officeart/2005/8/layout/vProcess5"/>
    <dgm:cxn modelId="{1783A12A-B7DE-4CEB-A38C-B9FA0D3555C0}" type="presParOf" srcId="{74ECEBE0-2EEB-4780-AECD-C17AF6BEEB0D}" destId="{179A664E-AD4E-46D1-8665-5914A0DB8F92}" srcOrd="11" destOrd="0" presId="urn:microsoft.com/office/officeart/2005/8/layout/v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C5DE70B6-938D-4349-B68D-02AC53BD0A79}" type="doc">
      <dgm:prSet loTypeId="urn:microsoft.com/office/officeart/2005/8/layout/matrix2" loCatId="matrix" qsTypeId="urn:microsoft.com/office/officeart/2005/8/quickstyle/simple1" qsCatId="simple" csTypeId="urn:microsoft.com/office/officeart/2005/8/colors/accent1_2" csCatId="accent1"/>
      <dgm:spPr/>
      <dgm:t>
        <a:bodyPr/>
        <a:lstStyle/>
        <a:p>
          <a:endParaRPr lang="en-US"/>
        </a:p>
      </dgm:t>
    </dgm:pt>
    <dgm:pt modelId="{4BCFA646-EB7C-440A-B45B-7F903F160C2A}">
      <dgm:prSet/>
      <dgm:spPr/>
      <dgm:t>
        <a:bodyPr/>
        <a:lstStyle/>
        <a:p>
          <a:r>
            <a:rPr lang="en-US" b="1"/>
            <a:t>“What are my conscious or unconscious biases?”</a:t>
          </a:r>
          <a:endParaRPr lang="en-US"/>
        </a:p>
      </dgm:t>
    </dgm:pt>
    <dgm:pt modelId="{D81A73D8-586E-429E-94B5-26C179CF6F42}" type="parTrans" cxnId="{18559DEA-1B7B-453E-82AE-873285D62ABE}">
      <dgm:prSet/>
      <dgm:spPr/>
      <dgm:t>
        <a:bodyPr/>
        <a:lstStyle/>
        <a:p>
          <a:endParaRPr lang="en-US"/>
        </a:p>
      </dgm:t>
    </dgm:pt>
    <dgm:pt modelId="{388D5496-B5C9-4FF8-AAE5-91CB8BAA41C6}" type="sibTrans" cxnId="{18559DEA-1B7B-453E-82AE-873285D62ABE}">
      <dgm:prSet/>
      <dgm:spPr/>
      <dgm:t>
        <a:bodyPr/>
        <a:lstStyle/>
        <a:p>
          <a:endParaRPr lang="en-US"/>
        </a:p>
      </dgm:t>
    </dgm:pt>
    <dgm:pt modelId="{EE184720-0F86-4483-961B-A6B343137E7C}">
      <dgm:prSet/>
      <dgm:spPr/>
      <dgm:t>
        <a:bodyPr/>
        <a:lstStyle/>
        <a:p>
          <a:r>
            <a:rPr lang="en-US" b="1"/>
            <a:t>Importance of self-awareness as a core part of multicultural competence</a:t>
          </a:r>
          <a:endParaRPr lang="en-US"/>
        </a:p>
      </dgm:t>
    </dgm:pt>
    <dgm:pt modelId="{762B22DD-8709-44FC-8B70-13C07CE4A81B}" type="parTrans" cxnId="{A0C78597-375F-48E6-9459-C61844571E47}">
      <dgm:prSet/>
      <dgm:spPr/>
      <dgm:t>
        <a:bodyPr/>
        <a:lstStyle/>
        <a:p>
          <a:endParaRPr lang="en-US"/>
        </a:p>
      </dgm:t>
    </dgm:pt>
    <dgm:pt modelId="{040B7AAA-7BC0-48BA-8F9F-1C64011DCDA6}" type="sibTrans" cxnId="{A0C78597-375F-48E6-9459-C61844571E47}">
      <dgm:prSet/>
      <dgm:spPr/>
      <dgm:t>
        <a:bodyPr/>
        <a:lstStyle/>
        <a:p>
          <a:endParaRPr lang="en-US"/>
        </a:p>
      </dgm:t>
    </dgm:pt>
    <dgm:pt modelId="{9A892CB6-2027-42CE-B7C7-6CD39465B700}">
      <dgm:prSet/>
      <dgm:spPr/>
      <dgm:t>
        <a:bodyPr/>
        <a:lstStyle/>
        <a:p>
          <a:r>
            <a:rPr lang="en-US" b="1"/>
            <a:t>Insight is dependent on a high level of knowledge, awareness, and skill</a:t>
          </a:r>
          <a:endParaRPr lang="en-US"/>
        </a:p>
      </dgm:t>
    </dgm:pt>
    <dgm:pt modelId="{11A71439-E0E0-4ECD-83DF-CE25A0083823}" type="parTrans" cxnId="{AA3765AB-20A5-4B52-A7C7-605CA6B40C27}">
      <dgm:prSet/>
      <dgm:spPr/>
      <dgm:t>
        <a:bodyPr/>
        <a:lstStyle/>
        <a:p>
          <a:endParaRPr lang="en-US"/>
        </a:p>
      </dgm:t>
    </dgm:pt>
    <dgm:pt modelId="{A60EC345-9902-43A2-B6AE-E8196F757CF6}" type="sibTrans" cxnId="{AA3765AB-20A5-4B52-A7C7-605CA6B40C27}">
      <dgm:prSet/>
      <dgm:spPr/>
      <dgm:t>
        <a:bodyPr/>
        <a:lstStyle/>
        <a:p>
          <a:endParaRPr lang="en-US"/>
        </a:p>
      </dgm:t>
    </dgm:pt>
    <dgm:pt modelId="{4405943E-3040-4961-8367-C99E620EA49A}">
      <dgm:prSet/>
      <dgm:spPr/>
      <dgm:t>
        <a:bodyPr/>
        <a:lstStyle/>
        <a:p>
          <a:r>
            <a:rPr lang="en-US" b="1"/>
            <a:t>Multicultural competence thus includes conscientious, deliberate self-reflection on his or her cultural contexts</a:t>
          </a:r>
          <a:endParaRPr lang="en-US"/>
        </a:p>
      </dgm:t>
    </dgm:pt>
    <dgm:pt modelId="{CE27A8AF-F145-49A9-81D2-06AE386AD105}" type="parTrans" cxnId="{DFC339E0-6FCC-4B18-B3AC-A7667EF2ACC3}">
      <dgm:prSet/>
      <dgm:spPr/>
      <dgm:t>
        <a:bodyPr/>
        <a:lstStyle/>
        <a:p>
          <a:endParaRPr lang="en-US"/>
        </a:p>
      </dgm:t>
    </dgm:pt>
    <dgm:pt modelId="{7582C47D-515F-483C-B471-9FCC7E82F84B}" type="sibTrans" cxnId="{DFC339E0-6FCC-4B18-B3AC-A7667EF2ACC3}">
      <dgm:prSet/>
      <dgm:spPr/>
      <dgm:t>
        <a:bodyPr/>
        <a:lstStyle/>
        <a:p>
          <a:endParaRPr lang="en-US"/>
        </a:p>
      </dgm:t>
    </dgm:pt>
    <dgm:pt modelId="{88ED1F0A-CA21-4F0F-887D-64F4016C733C}" type="pres">
      <dgm:prSet presAssocID="{C5DE70B6-938D-4349-B68D-02AC53BD0A79}" presName="matrix" presStyleCnt="0">
        <dgm:presLayoutVars>
          <dgm:chMax val="1"/>
          <dgm:dir/>
          <dgm:resizeHandles val="exact"/>
        </dgm:presLayoutVars>
      </dgm:prSet>
      <dgm:spPr/>
    </dgm:pt>
    <dgm:pt modelId="{25201BD8-FD27-4978-9336-F04D44A06132}" type="pres">
      <dgm:prSet presAssocID="{C5DE70B6-938D-4349-B68D-02AC53BD0A79}" presName="axisShape" presStyleLbl="bgShp" presStyleIdx="0" presStyleCnt="1"/>
      <dgm:spPr/>
    </dgm:pt>
    <dgm:pt modelId="{2B9A76F9-F59D-43AE-9297-86274F534E74}" type="pres">
      <dgm:prSet presAssocID="{C5DE70B6-938D-4349-B68D-02AC53BD0A79}" presName="rect1" presStyleLbl="node1" presStyleIdx="0" presStyleCnt="4">
        <dgm:presLayoutVars>
          <dgm:chMax val="0"/>
          <dgm:chPref val="0"/>
          <dgm:bulletEnabled val="1"/>
        </dgm:presLayoutVars>
      </dgm:prSet>
      <dgm:spPr/>
    </dgm:pt>
    <dgm:pt modelId="{F7C4FA51-BAE1-4D9E-BD89-B02AC9F5EAED}" type="pres">
      <dgm:prSet presAssocID="{C5DE70B6-938D-4349-B68D-02AC53BD0A79}" presName="rect2" presStyleLbl="node1" presStyleIdx="1" presStyleCnt="4">
        <dgm:presLayoutVars>
          <dgm:chMax val="0"/>
          <dgm:chPref val="0"/>
          <dgm:bulletEnabled val="1"/>
        </dgm:presLayoutVars>
      </dgm:prSet>
      <dgm:spPr/>
    </dgm:pt>
    <dgm:pt modelId="{2614FD16-F68B-4B34-AE0D-BF706AB3F8AA}" type="pres">
      <dgm:prSet presAssocID="{C5DE70B6-938D-4349-B68D-02AC53BD0A79}" presName="rect3" presStyleLbl="node1" presStyleIdx="2" presStyleCnt="4">
        <dgm:presLayoutVars>
          <dgm:chMax val="0"/>
          <dgm:chPref val="0"/>
          <dgm:bulletEnabled val="1"/>
        </dgm:presLayoutVars>
      </dgm:prSet>
      <dgm:spPr/>
    </dgm:pt>
    <dgm:pt modelId="{61F9A1E5-0F4B-4027-A29D-5FF3AF51A96C}" type="pres">
      <dgm:prSet presAssocID="{C5DE70B6-938D-4349-B68D-02AC53BD0A79}" presName="rect4" presStyleLbl="node1" presStyleIdx="3" presStyleCnt="4">
        <dgm:presLayoutVars>
          <dgm:chMax val="0"/>
          <dgm:chPref val="0"/>
          <dgm:bulletEnabled val="1"/>
        </dgm:presLayoutVars>
      </dgm:prSet>
      <dgm:spPr/>
    </dgm:pt>
  </dgm:ptLst>
  <dgm:cxnLst>
    <dgm:cxn modelId="{5BC6B88F-EBAA-44F3-82D3-2802C7F6149A}" type="presOf" srcId="{4BCFA646-EB7C-440A-B45B-7F903F160C2A}" destId="{2B9A76F9-F59D-43AE-9297-86274F534E74}" srcOrd="0" destOrd="0" presId="urn:microsoft.com/office/officeart/2005/8/layout/matrix2"/>
    <dgm:cxn modelId="{A0C78597-375F-48E6-9459-C61844571E47}" srcId="{C5DE70B6-938D-4349-B68D-02AC53BD0A79}" destId="{EE184720-0F86-4483-961B-A6B343137E7C}" srcOrd="1" destOrd="0" parTransId="{762B22DD-8709-44FC-8B70-13C07CE4A81B}" sibTransId="{040B7AAA-7BC0-48BA-8F9F-1C64011DCDA6}"/>
    <dgm:cxn modelId="{AA3765AB-20A5-4B52-A7C7-605CA6B40C27}" srcId="{C5DE70B6-938D-4349-B68D-02AC53BD0A79}" destId="{9A892CB6-2027-42CE-B7C7-6CD39465B700}" srcOrd="2" destOrd="0" parTransId="{11A71439-E0E0-4ECD-83DF-CE25A0083823}" sibTransId="{A60EC345-9902-43A2-B6AE-E8196F757CF6}"/>
    <dgm:cxn modelId="{C6BB91B9-6A89-434D-B82E-463584099BAC}" type="presOf" srcId="{C5DE70B6-938D-4349-B68D-02AC53BD0A79}" destId="{88ED1F0A-CA21-4F0F-887D-64F4016C733C}" srcOrd="0" destOrd="0" presId="urn:microsoft.com/office/officeart/2005/8/layout/matrix2"/>
    <dgm:cxn modelId="{9B39D4BB-A10E-491F-93F2-34F08F8FD5A5}" type="presOf" srcId="{9A892CB6-2027-42CE-B7C7-6CD39465B700}" destId="{2614FD16-F68B-4B34-AE0D-BF706AB3F8AA}" srcOrd="0" destOrd="0" presId="urn:microsoft.com/office/officeart/2005/8/layout/matrix2"/>
    <dgm:cxn modelId="{114E54C4-0C10-4EDC-AB13-9B63ABAE3EC2}" type="presOf" srcId="{4405943E-3040-4961-8367-C99E620EA49A}" destId="{61F9A1E5-0F4B-4027-A29D-5FF3AF51A96C}" srcOrd="0" destOrd="0" presId="urn:microsoft.com/office/officeart/2005/8/layout/matrix2"/>
    <dgm:cxn modelId="{C6BE80D4-A227-4FE2-AA24-63D78C2D5637}" type="presOf" srcId="{EE184720-0F86-4483-961B-A6B343137E7C}" destId="{F7C4FA51-BAE1-4D9E-BD89-B02AC9F5EAED}" srcOrd="0" destOrd="0" presId="urn:microsoft.com/office/officeart/2005/8/layout/matrix2"/>
    <dgm:cxn modelId="{DFC339E0-6FCC-4B18-B3AC-A7667EF2ACC3}" srcId="{C5DE70B6-938D-4349-B68D-02AC53BD0A79}" destId="{4405943E-3040-4961-8367-C99E620EA49A}" srcOrd="3" destOrd="0" parTransId="{CE27A8AF-F145-49A9-81D2-06AE386AD105}" sibTransId="{7582C47D-515F-483C-B471-9FCC7E82F84B}"/>
    <dgm:cxn modelId="{18559DEA-1B7B-453E-82AE-873285D62ABE}" srcId="{C5DE70B6-938D-4349-B68D-02AC53BD0A79}" destId="{4BCFA646-EB7C-440A-B45B-7F903F160C2A}" srcOrd="0" destOrd="0" parTransId="{D81A73D8-586E-429E-94B5-26C179CF6F42}" sibTransId="{388D5496-B5C9-4FF8-AAE5-91CB8BAA41C6}"/>
    <dgm:cxn modelId="{5A768E59-D0F3-448A-9BDB-7A8DEAD07A7E}" type="presParOf" srcId="{88ED1F0A-CA21-4F0F-887D-64F4016C733C}" destId="{25201BD8-FD27-4978-9336-F04D44A06132}" srcOrd="0" destOrd="0" presId="urn:microsoft.com/office/officeart/2005/8/layout/matrix2"/>
    <dgm:cxn modelId="{9A0F78D9-916A-4953-B523-2B1396DA7980}" type="presParOf" srcId="{88ED1F0A-CA21-4F0F-887D-64F4016C733C}" destId="{2B9A76F9-F59D-43AE-9297-86274F534E74}" srcOrd="1" destOrd="0" presId="urn:microsoft.com/office/officeart/2005/8/layout/matrix2"/>
    <dgm:cxn modelId="{67FBC991-47AB-4C4B-9E63-B7E292943F99}" type="presParOf" srcId="{88ED1F0A-CA21-4F0F-887D-64F4016C733C}" destId="{F7C4FA51-BAE1-4D9E-BD89-B02AC9F5EAED}" srcOrd="2" destOrd="0" presId="urn:microsoft.com/office/officeart/2005/8/layout/matrix2"/>
    <dgm:cxn modelId="{790669CA-8CBB-4D0E-97BF-CC97799A8981}" type="presParOf" srcId="{88ED1F0A-CA21-4F0F-887D-64F4016C733C}" destId="{2614FD16-F68B-4B34-AE0D-BF706AB3F8AA}" srcOrd="3" destOrd="0" presId="urn:microsoft.com/office/officeart/2005/8/layout/matrix2"/>
    <dgm:cxn modelId="{5D51BC4D-1720-4E38-AC68-29FCADB8BDAE}" type="presParOf" srcId="{88ED1F0A-CA21-4F0F-887D-64F4016C733C}" destId="{61F9A1E5-0F4B-4027-A29D-5FF3AF51A96C}" srcOrd="4" destOrd="0" presId="urn:microsoft.com/office/officeart/2005/8/layout/matrix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33054DAB-C0A2-4905-AEC0-0F09E8B342BF}"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A7B6E6D0-6D08-4062-85CD-D72B5363B282}">
      <dgm:prSet phldrT="[Text]" phldr="0"/>
      <dgm:spPr/>
      <dgm:t>
        <a:bodyPr/>
        <a:lstStyle/>
        <a:p>
          <a:pPr algn="l">
            <a:lnSpc>
              <a:spcPct val="90000"/>
            </a:lnSpc>
          </a:pPr>
          <a:r>
            <a:rPr lang="en-US" b="1" dirty="0">
              <a:solidFill>
                <a:srgbClr val="000000"/>
              </a:solidFill>
              <a:latin typeface="Calibri Light" panose="020F0302020204030204"/>
            </a:rPr>
            <a:t>Currently undocumented, displaced refugees, or working through the citizenship process in the United States</a:t>
          </a:r>
          <a:endParaRPr lang="en-US" dirty="0"/>
        </a:p>
      </dgm:t>
    </dgm:pt>
    <dgm:pt modelId="{97AD59E2-D4FF-4671-85BB-90B082287978}" type="parTrans" cxnId="{F5A2FA29-F232-44D8-9B50-24752F5112D0}">
      <dgm:prSet/>
      <dgm:spPr/>
      <dgm:t>
        <a:bodyPr/>
        <a:lstStyle/>
        <a:p>
          <a:endParaRPr lang="en-US"/>
        </a:p>
      </dgm:t>
    </dgm:pt>
    <dgm:pt modelId="{ED1D7456-EB22-4F05-9842-A0184371C632}" type="sibTrans" cxnId="{F5A2FA29-F232-44D8-9B50-24752F5112D0}">
      <dgm:prSet/>
      <dgm:spPr/>
      <dgm:t>
        <a:bodyPr/>
        <a:lstStyle/>
        <a:p>
          <a:endParaRPr lang="en-US"/>
        </a:p>
      </dgm:t>
    </dgm:pt>
    <dgm:pt modelId="{2675387C-BA0B-4661-B02B-176E7B0DD5BE}">
      <dgm:prSet phldr="0"/>
      <dgm:spPr/>
      <dgm:t>
        <a:bodyPr/>
        <a:lstStyle/>
        <a:p>
          <a:pPr algn="l" rtl="0">
            <a:lnSpc>
              <a:spcPct val="90000"/>
            </a:lnSpc>
          </a:pPr>
          <a:r>
            <a:rPr lang="en-US" b="1" dirty="0">
              <a:solidFill>
                <a:schemeClr val="bg1"/>
              </a:solidFill>
              <a:latin typeface="Calibri Light" panose="020F0302020204030204"/>
            </a:rPr>
            <a:t>You may work with people who are:</a:t>
          </a:r>
          <a:endParaRPr lang="en-US" dirty="0">
            <a:solidFill>
              <a:schemeClr val="bg1"/>
            </a:solidFill>
            <a:latin typeface="Calibri Light" panose="020F0302020204030204"/>
          </a:endParaRPr>
        </a:p>
      </dgm:t>
    </dgm:pt>
    <dgm:pt modelId="{FE2F00D3-0B07-41DD-A018-9C9F69A993C6}" type="parTrans" cxnId="{B4DBD493-45A9-4116-ADE3-5F6E7155666D}">
      <dgm:prSet/>
      <dgm:spPr/>
    </dgm:pt>
    <dgm:pt modelId="{E8F76BA7-F0DE-452F-A410-DA3A5B9F0F20}" type="sibTrans" cxnId="{B4DBD493-45A9-4116-ADE3-5F6E7155666D}">
      <dgm:prSet/>
      <dgm:spPr/>
    </dgm:pt>
    <dgm:pt modelId="{C6D19382-3888-495A-BF51-6964E98D8607}">
      <dgm:prSet phldr="0"/>
      <dgm:spPr/>
      <dgm:t>
        <a:bodyPr/>
        <a:lstStyle/>
        <a:p>
          <a:pPr algn="l">
            <a:lnSpc>
              <a:spcPct val="90000"/>
            </a:lnSpc>
          </a:pPr>
          <a:r>
            <a:rPr lang="en-US" b="1" dirty="0">
              <a:solidFill>
                <a:srgbClr val="000000"/>
              </a:solidFill>
              <a:latin typeface="Calibri Light" panose="020F0302020204030204"/>
            </a:rPr>
            <a:t>English language learners who are still improving proficiency in literacy and writing</a:t>
          </a:r>
          <a:endParaRPr lang="en-US" dirty="0">
            <a:solidFill>
              <a:srgbClr val="000000"/>
            </a:solidFill>
            <a:latin typeface="Calibri Light" panose="020F0302020204030204"/>
          </a:endParaRPr>
        </a:p>
      </dgm:t>
    </dgm:pt>
    <dgm:pt modelId="{1B12570D-BE1A-4A49-8074-BE0D21622003}" type="parTrans" cxnId="{DD84E77D-9CCB-48CB-ADE3-0AC58D5A402C}">
      <dgm:prSet/>
      <dgm:spPr/>
    </dgm:pt>
    <dgm:pt modelId="{8A79AE94-631F-4035-B1E5-5D967CC9DCEF}" type="sibTrans" cxnId="{DD84E77D-9CCB-48CB-ADE3-0AC58D5A402C}">
      <dgm:prSet/>
      <dgm:spPr/>
    </dgm:pt>
    <dgm:pt modelId="{AEAEB185-8B72-45CA-9DB2-B7298FA77B88}">
      <dgm:prSet phldr="0"/>
      <dgm:spPr/>
      <dgm:t>
        <a:bodyPr/>
        <a:lstStyle/>
        <a:p>
          <a:pPr algn="l">
            <a:lnSpc>
              <a:spcPct val="90000"/>
            </a:lnSpc>
          </a:pPr>
          <a:r>
            <a:rPr lang="en-US" b="1" dirty="0">
              <a:solidFill>
                <a:srgbClr val="000000"/>
              </a:solidFill>
              <a:latin typeface="Calibri Light" panose="020F0302020204030204"/>
            </a:rPr>
            <a:t>Veterans or members of military families </a:t>
          </a:r>
          <a:endParaRPr lang="en-US" dirty="0">
            <a:solidFill>
              <a:srgbClr val="000000"/>
            </a:solidFill>
            <a:latin typeface="Calibri Light" panose="020F0302020204030204"/>
          </a:endParaRPr>
        </a:p>
      </dgm:t>
    </dgm:pt>
    <dgm:pt modelId="{1A244376-697D-4313-91F8-2D97B3817842}" type="parTrans" cxnId="{BD056595-FE18-47E7-99EA-4DDE2FC3CCFE}">
      <dgm:prSet/>
      <dgm:spPr/>
    </dgm:pt>
    <dgm:pt modelId="{2C3EB742-EBDF-4A22-A282-6E8224F98B1E}" type="sibTrans" cxnId="{BD056595-FE18-47E7-99EA-4DDE2FC3CCFE}">
      <dgm:prSet/>
      <dgm:spPr/>
    </dgm:pt>
    <dgm:pt modelId="{7C404E51-FEA1-40EC-B1CA-AC9CE3E01778}">
      <dgm:prSet phldr="0"/>
      <dgm:spPr/>
      <dgm:t>
        <a:bodyPr/>
        <a:lstStyle/>
        <a:p>
          <a:pPr algn="l">
            <a:lnSpc>
              <a:spcPct val="90000"/>
            </a:lnSpc>
          </a:pPr>
          <a:r>
            <a:rPr lang="en-US" b="1" dirty="0">
              <a:solidFill>
                <a:srgbClr val="000000"/>
              </a:solidFill>
              <a:latin typeface="Calibri Light" panose="020F0302020204030204"/>
            </a:rPr>
            <a:t>Members of the lesbian, gay, bisexual, transgender, and queer or questioning (LGBTQ+) community</a:t>
          </a:r>
          <a:endParaRPr lang="en-US" dirty="0">
            <a:solidFill>
              <a:srgbClr val="000000"/>
            </a:solidFill>
            <a:latin typeface="Calibri Light" panose="020F0302020204030204"/>
          </a:endParaRPr>
        </a:p>
      </dgm:t>
    </dgm:pt>
    <dgm:pt modelId="{C673C11B-FD6D-4508-A60A-01B156E3D38B}" type="parTrans" cxnId="{B30E5310-6A61-4AA0-96DF-987FF4D7F105}">
      <dgm:prSet/>
      <dgm:spPr/>
    </dgm:pt>
    <dgm:pt modelId="{04FED6AC-AE90-4508-B5FF-2D6F8EF0D229}" type="sibTrans" cxnId="{B30E5310-6A61-4AA0-96DF-987FF4D7F105}">
      <dgm:prSet/>
      <dgm:spPr/>
    </dgm:pt>
    <dgm:pt modelId="{DA17E15D-BFFA-4EA2-B2D8-646A6D4D1D72}">
      <dgm:prSet phldr="0"/>
      <dgm:spPr/>
      <dgm:t>
        <a:bodyPr/>
        <a:lstStyle/>
        <a:p>
          <a:pPr algn="l">
            <a:lnSpc>
              <a:spcPct val="90000"/>
            </a:lnSpc>
          </a:pPr>
          <a:r>
            <a:rPr lang="en-US" b="1" dirty="0">
              <a:solidFill>
                <a:srgbClr val="000000"/>
              </a:solidFill>
              <a:latin typeface="Calibri Light" panose="020F0302020204030204"/>
            </a:rPr>
            <a:t>Living with a physical, mental, or medical impairment </a:t>
          </a:r>
          <a:endParaRPr lang="en-US" dirty="0">
            <a:solidFill>
              <a:srgbClr val="000000"/>
            </a:solidFill>
            <a:latin typeface="Calibri Light" panose="020F0302020204030204"/>
          </a:endParaRPr>
        </a:p>
      </dgm:t>
    </dgm:pt>
    <dgm:pt modelId="{50B0DC27-64ED-469D-9C7E-28DB90E2A3DB}" type="parTrans" cxnId="{1011E6E3-4028-49D4-B4E5-B171A362B37C}">
      <dgm:prSet/>
      <dgm:spPr/>
    </dgm:pt>
    <dgm:pt modelId="{E3681206-EEF3-4DA7-AF06-76FD2BC08778}" type="sibTrans" cxnId="{1011E6E3-4028-49D4-B4E5-B171A362B37C}">
      <dgm:prSet/>
      <dgm:spPr/>
    </dgm:pt>
    <dgm:pt modelId="{E86E8A35-248E-4D41-8E80-38D0BFCD755B}">
      <dgm:prSet phldr="0"/>
      <dgm:spPr/>
      <dgm:t>
        <a:bodyPr/>
        <a:lstStyle/>
        <a:p>
          <a:pPr algn="l">
            <a:lnSpc>
              <a:spcPct val="90000"/>
            </a:lnSpc>
          </a:pPr>
          <a:r>
            <a:rPr lang="en-US" b="1" dirty="0">
              <a:solidFill>
                <a:srgbClr val="000000"/>
              </a:solidFill>
              <a:latin typeface="Calibri Light" panose="020F0302020204030204"/>
            </a:rPr>
            <a:t>Currently in transition to affirm their gender identity</a:t>
          </a:r>
          <a:endParaRPr lang="en-US" dirty="0">
            <a:solidFill>
              <a:srgbClr val="000000"/>
            </a:solidFill>
            <a:latin typeface="Calibri Light" panose="020F0302020204030204"/>
          </a:endParaRPr>
        </a:p>
      </dgm:t>
    </dgm:pt>
    <dgm:pt modelId="{468FBC13-957A-4C5E-9915-0D123168AA5A}" type="parTrans" cxnId="{B615FF0B-0E87-4C87-96A8-5B81D2EE6DFC}">
      <dgm:prSet/>
      <dgm:spPr/>
    </dgm:pt>
    <dgm:pt modelId="{6FF0B51C-AFD7-457A-A22B-93C63A676588}" type="sibTrans" cxnId="{B615FF0B-0E87-4C87-96A8-5B81D2EE6DFC}">
      <dgm:prSet/>
      <dgm:spPr/>
    </dgm:pt>
    <dgm:pt modelId="{033D2A47-1EBA-4B0D-81E0-F6E66F1C0FB1}">
      <dgm:prSet phldr="0"/>
      <dgm:spPr/>
      <dgm:t>
        <a:bodyPr/>
        <a:lstStyle/>
        <a:p>
          <a:pPr algn="l">
            <a:lnSpc>
              <a:spcPct val="90000"/>
            </a:lnSpc>
          </a:pPr>
          <a:r>
            <a:rPr lang="en-US" b="1" dirty="0">
              <a:solidFill>
                <a:srgbClr val="000000"/>
              </a:solidFill>
              <a:latin typeface="Calibri Light" panose="020F0302020204030204"/>
            </a:rPr>
            <a:t>Working through addiction or experiencing homelessness </a:t>
          </a:r>
          <a:endParaRPr lang="en-US" dirty="0">
            <a:solidFill>
              <a:srgbClr val="000000"/>
            </a:solidFill>
            <a:latin typeface="Calibri Light" panose="020F0302020204030204"/>
          </a:endParaRPr>
        </a:p>
      </dgm:t>
    </dgm:pt>
    <dgm:pt modelId="{D93E5F0E-E1E5-4477-9083-3298502964BF}" type="parTrans" cxnId="{27EC46CD-5871-4120-8A11-6CCF74A79244}">
      <dgm:prSet/>
      <dgm:spPr/>
    </dgm:pt>
    <dgm:pt modelId="{F7A240FA-41B9-4258-820D-F361F712E401}" type="sibTrans" cxnId="{27EC46CD-5871-4120-8A11-6CCF74A79244}">
      <dgm:prSet/>
      <dgm:spPr/>
    </dgm:pt>
    <dgm:pt modelId="{3B738DCC-60DF-45AF-9662-A73CBCEC5A2D}">
      <dgm:prSet phldr="0"/>
      <dgm:spPr/>
      <dgm:t>
        <a:bodyPr/>
        <a:lstStyle/>
        <a:p>
          <a:pPr algn="l">
            <a:lnSpc>
              <a:spcPct val="90000"/>
            </a:lnSpc>
          </a:pPr>
          <a:r>
            <a:rPr lang="en-US" b="1" dirty="0">
              <a:solidFill>
                <a:srgbClr val="000000"/>
              </a:solidFill>
              <a:latin typeface="Calibri Light" panose="020F0302020204030204"/>
            </a:rPr>
            <a:t>Representing mature workers that are adapting to a new workforce  </a:t>
          </a:r>
          <a:endParaRPr lang="en-US" dirty="0">
            <a:solidFill>
              <a:srgbClr val="000000"/>
            </a:solidFill>
            <a:latin typeface="Calibri Light" panose="020F0302020204030204"/>
          </a:endParaRPr>
        </a:p>
      </dgm:t>
    </dgm:pt>
    <dgm:pt modelId="{760627B5-EF4B-4DF8-BBBB-1AD1DFCB899A}" type="parTrans" cxnId="{1D896A14-991A-4711-9200-9B3E4F653224}">
      <dgm:prSet/>
      <dgm:spPr/>
    </dgm:pt>
    <dgm:pt modelId="{EEFDB021-947A-48AB-BB13-419F88346CBE}" type="sibTrans" cxnId="{1D896A14-991A-4711-9200-9B3E4F653224}">
      <dgm:prSet/>
      <dgm:spPr/>
    </dgm:pt>
    <dgm:pt modelId="{A48E5319-A8B4-4756-B6BE-DE3E42544CAE}" type="pres">
      <dgm:prSet presAssocID="{33054DAB-C0A2-4905-AEC0-0F09E8B342BF}" presName="linear" presStyleCnt="0">
        <dgm:presLayoutVars>
          <dgm:animLvl val="lvl"/>
          <dgm:resizeHandles val="exact"/>
        </dgm:presLayoutVars>
      </dgm:prSet>
      <dgm:spPr/>
    </dgm:pt>
    <dgm:pt modelId="{03A9283A-83CD-4087-8B5F-28369476A975}" type="pres">
      <dgm:prSet presAssocID="{2675387C-BA0B-4661-B02B-176E7B0DD5BE}" presName="parentText" presStyleLbl="node1" presStyleIdx="0" presStyleCnt="1">
        <dgm:presLayoutVars>
          <dgm:chMax val="0"/>
          <dgm:bulletEnabled val="1"/>
        </dgm:presLayoutVars>
      </dgm:prSet>
      <dgm:spPr/>
    </dgm:pt>
    <dgm:pt modelId="{6F021B0F-0232-4EDE-89A4-EE2317CF4453}" type="pres">
      <dgm:prSet presAssocID="{2675387C-BA0B-4661-B02B-176E7B0DD5BE}" presName="childText" presStyleLbl="revTx" presStyleIdx="0" presStyleCnt="1">
        <dgm:presLayoutVars>
          <dgm:bulletEnabled val="1"/>
        </dgm:presLayoutVars>
      </dgm:prSet>
      <dgm:spPr/>
    </dgm:pt>
  </dgm:ptLst>
  <dgm:cxnLst>
    <dgm:cxn modelId="{B615FF0B-0E87-4C87-96A8-5B81D2EE6DFC}" srcId="{2675387C-BA0B-4661-B02B-176E7B0DD5BE}" destId="{E86E8A35-248E-4D41-8E80-38D0BFCD755B}" srcOrd="4" destOrd="0" parTransId="{468FBC13-957A-4C5E-9915-0D123168AA5A}" sibTransId="{6FF0B51C-AFD7-457A-A22B-93C63A676588}"/>
    <dgm:cxn modelId="{B30E5310-6A61-4AA0-96DF-987FF4D7F105}" srcId="{2675387C-BA0B-4661-B02B-176E7B0DD5BE}" destId="{7C404E51-FEA1-40EC-B1CA-AC9CE3E01778}" srcOrd="2" destOrd="0" parTransId="{C673C11B-FD6D-4508-A60A-01B156E3D38B}" sibTransId="{04FED6AC-AE90-4508-B5FF-2D6F8EF0D229}"/>
    <dgm:cxn modelId="{1D896A14-991A-4711-9200-9B3E4F653224}" srcId="{2675387C-BA0B-4661-B02B-176E7B0DD5BE}" destId="{3B738DCC-60DF-45AF-9662-A73CBCEC5A2D}" srcOrd="6" destOrd="0" parTransId="{760627B5-EF4B-4DF8-BBBB-1AD1DFCB899A}" sibTransId="{EEFDB021-947A-48AB-BB13-419F88346CBE}"/>
    <dgm:cxn modelId="{F5A2FA29-F232-44D8-9B50-24752F5112D0}" srcId="{2675387C-BA0B-4661-B02B-176E7B0DD5BE}" destId="{A7B6E6D0-6D08-4062-85CD-D72B5363B282}" srcOrd="7" destOrd="0" parTransId="{97AD59E2-D4FF-4671-85BB-90B082287978}" sibTransId="{ED1D7456-EB22-4F05-9842-A0184371C632}"/>
    <dgm:cxn modelId="{AF68463C-B7A1-460C-9513-78D59346075F}" type="presOf" srcId="{AEAEB185-8B72-45CA-9DB2-B7298FA77B88}" destId="{6F021B0F-0232-4EDE-89A4-EE2317CF4453}" srcOrd="0" destOrd="1" presId="urn:microsoft.com/office/officeart/2005/8/layout/vList2"/>
    <dgm:cxn modelId="{CE4BE14E-17C8-4017-B806-F2D2EB1F37D8}" type="presOf" srcId="{DA17E15D-BFFA-4EA2-B2D8-646A6D4D1D72}" destId="{6F021B0F-0232-4EDE-89A4-EE2317CF4453}" srcOrd="0" destOrd="3" presId="urn:microsoft.com/office/officeart/2005/8/layout/vList2"/>
    <dgm:cxn modelId="{FEC46355-8D63-41E7-BE98-6FE4D9C1DC86}" type="presOf" srcId="{033D2A47-1EBA-4B0D-81E0-F6E66F1C0FB1}" destId="{6F021B0F-0232-4EDE-89A4-EE2317CF4453}" srcOrd="0" destOrd="5" presId="urn:microsoft.com/office/officeart/2005/8/layout/vList2"/>
    <dgm:cxn modelId="{DD84E77D-9CCB-48CB-ADE3-0AC58D5A402C}" srcId="{2675387C-BA0B-4661-B02B-176E7B0DD5BE}" destId="{C6D19382-3888-495A-BF51-6964E98D8607}" srcOrd="0" destOrd="0" parTransId="{1B12570D-BE1A-4A49-8074-BE0D21622003}" sibTransId="{8A79AE94-631F-4035-B1E5-5D967CC9DCEF}"/>
    <dgm:cxn modelId="{491F4582-7F31-4BDB-BDCC-BF7657AD839E}" type="presOf" srcId="{C6D19382-3888-495A-BF51-6964E98D8607}" destId="{6F021B0F-0232-4EDE-89A4-EE2317CF4453}" srcOrd="0" destOrd="0" presId="urn:microsoft.com/office/officeart/2005/8/layout/vList2"/>
    <dgm:cxn modelId="{B4DBD493-45A9-4116-ADE3-5F6E7155666D}" srcId="{33054DAB-C0A2-4905-AEC0-0F09E8B342BF}" destId="{2675387C-BA0B-4661-B02B-176E7B0DD5BE}" srcOrd="0" destOrd="0" parTransId="{FE2F00D3-0B07-41DD-A018-9C9F69A993C6}" sibTransId="{E8F76BA7-F0DE-452F-A410-DA3A5B9F0F20}"/>
    <dgm:cxn modelId="{BD056595-FE18-47E7-99EA-4DDE2FC3CCFE}" srcId="{2675387C-BA0B-4661-B02B-176E7B0DD5BE}" destId="{AEAEB185-8B72-45CA-9DB2-B7298FA77B88}" srcOrd="1" destOrd="0" parTransId="{1A244376-697D-4313-91F8-2D97B3817842}" sibTransId="{2C3EB742-EBDF-4A22-A282-6E8224F98B1E}"/>
    <dgm:cxn modelId="{91CE3497-F593-4DED-97EA-74928F4ABC3F}" type="presOf" srcId="{A7B6E6D0-6D08-4062-85CD-D72B5363B282}" destId="{6F021B0F-0232-4EDE-89A4-EE2317CF4453}" srcOrd="0" destOrd="7" presId="urn:microsoft.com/office/officeart/2005/8/layout/vList2"/>
    <dgm:cxn modelId="{CFC79AA2-FE46-4CAE-9D39-C0C5828EF19E}" type="presOf" srcId="{3B738DCC-60DF-45AF-9662-A73CBCEC5A2D}" destId="{6F021B0F-0232-4EDE-89A4-EE2317CF4453}" srcOrd="0" destOrd="6" presId="urn:microsoft.com/office/officeart/2005/8/layout/vList2"/>
    <dgm:cxn modelId="{27EC46CD-5871-4120-8A11-6CCF74A79244}" srcId="{2675387C-BA0B-4661-B02B-176E7B0DD5BE}" destId="{033D2A47-1EBA-4B0D-81E0-F6E66F1C0FB1}" srcOrd="5" destOrd="0" parTransId="{D93E5F0E-E1E5-4477-9083-3298502964BF}" sibTransId="{F7A240FA-41B9-4258-820D-F361F712E401}"/>
    <dgm:cxn modelId="{1E40A0CF-3825-4879-BFC1-F6399328A7A6}" type="presOf" srcId="{33054DAB-C0A2-4905-AEC0-0F09E8B342BF}" destId="{A48E5319-A8B4-4756-B6BE-DE3E42544CAE}" srcOrd="0" destOrd="0" presId="urn:microsoft.com/office/officeart/2005/8/layout/vList2"/>
    <dgm:cxn modelId="{D6F5D0D8-DDDB-4A18-9AD7-0E84129B83DC}" type="presOf" srcId="{2675387C-BA0B-4661-B02B-176E7B0DD5BE}" destId="{03A9283A-83CD-4087-8B5F-28369476A975}" srcOrd="0" destOrd="0" presId="urn:microsoft.com/office/officeart/2005/8/layout/vList2"/>
    <dgm:cxn modelId="{1011E6E3-4028-49D4-B4E5-B171A362B37C}" srcId="{2675387C-BA0B-4661-B02B-176E7B0DD5BE}" destId="{DA17E15D-BFFA-4EA2-B2D8-646A6D4D1D72}" srcOrd="3" destOrd="0" parTransId="{50B0DC27-64ED-469D-9C7E-28DB90E2A3DB}" sibTransId="{E3681206-EEF3-4DA7-AF06-76FD2BC08778}"/>
    <dgm:cxn modelId="{E93C20E7-B355-418F-95DD-6ACA572B0A7F}" type="presOf" srcId="{E86E8A35-248E-4D41-8E80-38D0BFCD755B}" destId="{6F021B0F-0232-4EDE-89A4-EE2317CF4453}" srcOrd="0" destOrd="4" presId="urn:microsoft.com/office/officeart/2005/8/layout/vList2"/>
    <dgm:cxn modelId="{DD30C7F6-B971-447D-BBD5-C8B941648106}" type="presOf" srcId="{7C404E51-FEA1-40EC-B1CA-AC9CE3E01778}" destId="{6F021B0F-0232-4EDE-89A4-EE2317CF4453}" srcOrd="0" destOrd="2" presId="urn:microsoft.com/office/officeart/2005/8/layout/vList2"/>
    <dgm:cxn modelId="{5BC47819-3904-4892-BF84-B4EC217C84E3}" type="presParOf" srcId="{A48E5319-A8B4-4756-B6BE-DE3E42544CAE}" destId="{03A9283A-83CD-4087-8B5F-28369476A975}" srcOrd="0" destOrd="0" presId="urn:microsoft.com/office/officeart/2005/8/layout/vList2"/>
    <dgm:cxn modelId="{336D8C3C-66EA-4FF3-9752-4F2C0ACC4ED0}" type="presParOf" srcId="{A48E5319-A8B4-4756-B6BE-DE3E42544CAE}" destId="{6F021B0F-0232-4EDE-89A4-EE2317CF4453}" srcOrd="1"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FAB6B2E7-0C49-4612-92B1-8B26DB3A1C02}" type="doc">
      <dgm:prSet loTypeId="urn:microsoft.com/office/officeart/2005/8/layout/process4" loCatId="process" qsTypeId="urn:microsoft.com/office/officeart/2005/8/quickstyle/simple1" qsCatId="simple" csTypeId="urn:microsoft.com/office/officeart/2005/8/colors/accent1_2" csCatId="accent1"/>
      <dgm:spPr/>
      <dgm:t>
        <a:bodyPr/>
        <a:lstStyle/>
        <a:p>
          <a:endParaRPr lang="en-US"/>
        </a:p>
      </dgm:t>
    </dgm:pt>
    <dgm:pt modelId="{55B52CDD-A2D4-4E85-B317-5DC227B49757}">
      <dgm:prSet/>
      <dgm:spPr/>
      <dgm:t>
        <a:bodyPr/>
        <a:lstStyle/>
        <a:p>
          <a:r>
            <a:rPr lang="en-US" b="1"/>
            <a:t>Increasing proportion of residents born outside of the country</a:t>
          </a:r>
          <a:endParaRPr lang="en-US"/>
        </a:p>
      </dgm:t>
    </dgm:pt>
    <dgm:pt modelId="{5235644F-51EB-4633-87B7-DE5273EA1D51}" type="parTrans" cxnId="{38277FDE-5844-4E39-9FB7-EB65B4186D95}">
      <dgm:prSet/>
      <dgm:spPr/>
      <dgm:t>
        <a:bodyPr/>
        <a:lstStyle/>
        <a:p>
          <a:endParaRPr lang="en-US"/>
        </a:p>
      </dgm:t>
    </dgm:pt>
    <dgm:pt modelId="{D769D511-B20D-48F8-98FE-4BFA07DE1442}" type="sibTrans" cxnId="{38277FDE-5844-4E39-9FB7-EB65B4186D95}">
      <dgm:prSet/>
      <dgm:spPr/>
      <dgm:t>
        <a:bodyPr/>
        <a:lstStyle/>
        <a:p>
          <a:endParaRPr lang="en-US"/>
        </a:p>
      </dgm:t>
    </dgm:pt>
    <dgm:pt modelId="{596D97CD-4AD8-4362-ADA5-39164408F99A}">
      <dgm:prSet/>
      <dgm:spPr/>
      <dgm:t>
        <a:bodyPr/>
        <a:lstStyle/>
        <a:p>
          <a:r>
            <a:rPr lang="en-US" b="1"/>
            <a:t>These describe five race groups:</a:t>
          </a:r>
          <a:endParaRPr lang="en-US"/>
        </a:p>
      </dgm:t>
    </dgm:pt>
    <dgm:pt modelId="{9CFDDBF5-6768-4B37-A51C-6972F8CD238E}" type="parTrans" cxnId="{942DF023-8BA1-45B7-AD8E-68C2B8192B20}">
      <dgm:prSet/>
      <dgm:spPr/>
      <dgm:t>
        <a:bodyPr/>
        <a:lstStyle/>
        <a:p>
          <a:endParaRPr lang="en-US"/>
        </a:p>
      </dgm:t>
    </dgm:pt>
    <dgm:pt modelId="{186E3F75-574E-494F-985B-98D97C3E123E}" type="sibTrans" cxnId="{942DF023-8BA1-45B7-AD8E-68C2B8192B20}">
      <dgm:prSet/>
      <dgm:spPr/>
      <dgm:t>
        <a:bodyPr/>
        <a:lstStyle/>
        <a:p>
          <a:endParaRPr lang="en-US"/>
        </a:p>
      </dgm:t>
    </dgm:pt>
    <dgm:pt modelId="{C86A8B10-0E12-4C54-ACB3-4B7B421FF9E2}">
      <dgm:prSet/>
      <dgm:spPr/>
      <dgm:t>
        <a:bodyPr/>
        <a:lstStyle/>
        <a:p>
          <a:r>
            <a:rPr lang="en-US" b="1"/>
            <a:t>Caucasian or White</a:t>
          </a:r>
          <a:endParaRPr lang="en-US"/>
        </a:p>
      </dgm:t>
    </dgm:pt>
    <dgm:pt modelId="{243B759F-1336-4693-B839-C7A780F58003}" type="parTrans" cxnId="{5F4D1A6F-B662-4F43-AC9C-B97C357845A1}">
      <dgm:prSet/>
      <dgm:spPr/>
      <dgm:t>
        <a:bodyPr/>
        <a:lstStyle/>
        <a:p>
          <a:endParaRPr lang="en-US"/>
        </a:p>
      </dgm:t>
    </dgm:pt>
    <dgm:pt modelId="{2878BD9A-31B3-4874-BBFF-8220AD3FFA6A}" type="sibTrans" cxnId="{5F4D1A6F-B662-4F43-AC9C-B97C357845A1}">
      <dgm:prSet/>
      <dgm:spPr/>
      <dgm:t>
        <a:bodyPr/>
        <a:lstStyle/>
        <a:p>
          <a:endParaRPr lang="en-US"/>
        </a:p>
      </dgm:t>
    </dgm:pt>
    <dgm:pt modelId="{D1B4BF75-1E0B-49B4-9F76-3270DCD9293A}">
      <dgm:prSet/>
      <dgm:spPr/>
      <dgm:t>
        <a:bodyPr/>
        <a:lstStyle/>
        <a:p>
          <a:r>
            <a:rPr lang="en-US" b="1"/>
            <a:t>Black or African American</a:t>
          </a:r>
          <a:endParaRPr lang="en-US"/>
        </a:p>
      </dgm:t>
    </dgm:pt>
    <dgm:pt modelId="{85636674-77A1-4372-B85F-964BB3C30027}" type="parTrans" cxnId="{E8517EFD-A062-4995-B198-422047BDDE89}">
      <dgm:prSet/>
      <dgm:spPr/>
      <dgm:t>
        <a:bodyPr/>
        <a:lstStyle/>
        <a:p>
          <a:endParaRPr lang="en-US"/>
        </a:p>
      </dgm:t>
    </dgm:pt>
    <dgm:pt modelId="{63DCBA8C-11AE-4688-88E7-7613876ABCF7}" type="sibTrans" cxnId="{E8517EFD-A062-4995-B198-422047BDDE89}">
      <dgm:prSet/>
      <dgm:spPr/>
      <dgm:t>
        <a:bodyPr/>
        <a:lstStyle/>
        <a:p>
          <a:endParaRPr lang="en-US"/>
        </a:p>
      </dgm:t>
    </dgm:pt>
    <dgm:pt modelId="{868ED86E-B299-4991-AABE-1051DD98A996}">
      <dgm:prSet/>
      <dgm:spPr/>
      <dgm:t>
        <a:bodyPr/>
        <a:lstStyle/>
        <a:p>
          <a:r>
            <a:rPr lang="en-US" b="1"/>
            <a:t>American Indian or Alaskan Native</a:t>
          </a:r>
          <a:endParaRPr lang="en-US"/>
        </a:p>
      </dgm:t>
    </dgm:pt>
    <dgm:pt modelId="{375F6C1D-A86A-469F-AE98-6D39DEC1C903}" type="parTrans" cxnId="{5B76973D-757C-4166-A44A-048C4B571E12}">
      <dgm:prSet/>
      <dgm:spPr/>
      <dgm:t>
        <a:bodyPr/>
        <a:lstStyle/>
        <a:p>
          <a:endParaRPr lang="en-US"/>
        </a:p>
      </dgm:t>
    </dgm:pt>
    <dgm:pt modelId="{5DA0B463-DA09-42C3-8C95-14FD06611C3C}" type="sibTrans" cxnId="{5B76973D-757C-4166-A44A-048C4B571E12}">
      <dgm:prSet/>
      <dgm:spPr/>
      <dgm:t>
        <a:bodyPr/>
        <a:lstStyle/>
        <a:p>
          <a:endParaRPr lang="en-US"/>
        </a:p>
      </dgm:t>
    </dgm:pt>
    <dgm:pt modelId="{298C4B7C-B1D2-420F-B2E5-73E49881DF51}">
      <dgm:prSet/>
      <dgm:spPr/>
      <dgm:t>
        <a:bodyPr/>
        <a:lstStyle/>
        <a:p>
          <a:r>
            <a:rPr lang="en-US" b="1"/>
            <a:t>Asian</a:t>
          </a:r>
          <a:endParaRPr lang="en-US"/>
        </a:p>
      </dgm:t>
    </dgm:pt>
    <dgm:pt modelId="{05D05C6E-704D-44AA-9B95-5DCB0D907EBB}" type="parTrans" cxnId="{6A088028-7589-434E-86FA-6CC119D6E8AA}">
      <dgm:prSet/>
      <dgm:spPr/>
      <dgm:t>
        <a:bodyPr/>
        <a:lstStyle/>
        <a:p>
          <a:endParaRPr lang="en-US"/>
        </a:p>
      </dgm:t>
    </dgm:pt>
    <dgm:pt modelId="{2024CE5B-3080-45B8-A81B-5789FD7F5DE1}" type="sibTrans" cxnId="{6A088028-7589-434E-86FA-6CC119D6E8AA}">
      <dgm:prSet/>
      <dgm:spPr/>
      <dgm:t>
        <a:bodyPr/>
        <a:lstStyle/>
        <a:p>
          <a:endParaRPr lang="en-US"/>
        </a:p>
      </dgm:t>
    </dgm:pt>
    <dgm:pt modelId="{DAC2756A-A193-46F3-9730-D07721421F39}">
      <dgm:prSet/>
      <dgm:spPr/>
      <dgm:t>
        <a:bodyPr/>
        <a:lstStyle/>
        <a:p>
          <a:r>
            <a:rPr lang="en-US" b="1"/>
            <a:t>Native Hawaiian or Other Pacific Islander</a:t>
          </a:r>
          <a:endParaRPr lang="en-US"/>
        </a:p>
      </dgm:t>
    </dgm:pt>
    <dgm:pt modelId="{2EC8E28C-768E-4502-861B-F61CFC3AA4F6}" type="parTrans" cxnId="{633FF641-5E58-4F9D-9731-009805ED079C}">
      <dgm:prSet/>
      <dgm:spPr/>
      <dgm:t>
        <a:bodyPr/>
        <a:lstStyle/>
        <a:p>
          <a:endParaRPr lang="en-US"/>
        </a:p>
      </dgm:t>
    </dgm:pt>
    <dgm:pt modelId="{2B63E8E6-3401-4E35-8CAC-4510B3EAB296}" type="sibTrans" cxnId="{633FF641-5E58-4F9D-9731-009805ED079C}">
      <dgm:prSet/>
      <dgm:spPr/>
      <dgm:t>
        <a:bodyPr/>
        <a:lstStyle/>
        <a:p>
          <a:endParaRPr lang="en-US"/>
        </a:p>
      </dgm:t>
    </dgm:pt>
    <dgm:pt modelId="{21A17E67-32AA-4C47-BA0E-D938307A69DB}" type="pres">
      <dgm:prSet presAssocID="{FAB6B2E7-0C49-4612-92B1-8B26DB3A1C02}" presName="Name0" presStyleCnt="0">
        <dgm:presLayoutVars>
          <dgm:dir/>
          <dgm:animLvl val="lvl"/>
          <dgm:resizeHandles val="exact"/>
        </dgm:presLayoutVars>
      </dgm:prSet>
      <dgm:spPr/>
    </dgm:pt>
    <dgm:pt modelId="{F5BBC3F8-C260-46D3-9282-243C695A2B82}" type="pres">
      <dgm:prSet presAssocID="{596D97CD-4AD8-4362-ADA5-39164408F99A}" presName="boxAndChildren" presStyleCnt="0"/>
      <dgm:spPr/>
    </dgm:pt>
    <dgm:pt modelId="{1027B2ED-F5CE-46B3-964F-16CF6B939F25}" type="pres">
      <dgm:prSet presAssocID="{596D97CD-4AD8-4362-ADA5-39164408F99A}" presName="parentTextBox" presStyleLbl="node1" presStyleIdx="0" presStyleCnt="2"/>
      <dgm:spPr/>
    </dgm:pt>
    <dgm:pt modelId="{EAEAA83C-FFB8-4DB7-9EE3-3EF33348E1B2}" type="pres">
      <dgm:prSet presAssocID="{596D97CD-4AD8-4362-ADA5-39164408F99A}" presName="entireBox" presStyleLbl="node1" presStyleIdx="0" presStyleCnt="2"/>
      <dgm:spPr/>
    </dgm:pt>
    <dgm:pt modelId="{E5234DDB-5D96-441A-AF1F-0C0ACF128B0D}" type="pres">
      <dgm:prSet presAssocID="{596D97CD-4AD8-4362-ADA5-39164408F99A}" presName="descendantBox" presStyleCnt="0"/>
      <dgm:spPr/>
    </dgm:pt>
    <dgm:pt modelId="{9D39E7BC-00BE-4372-AB25-2955EF49CBA1}" type="pres">
      <dgm:prSet presAssocID="{C86A8B10-0E12-4C54-ACB3-4B7B421FF9E2}" presName="childTextBox" presStyleLbl="fgAccFollowNode1" presStyleIdx="0" presStyleCnt="5">
        <dgm:presLayoutVars>
          <dgm:bulletEnabled val="1"/>
        </dgm:presLayoutVars>
      </dgm:prSet>
      <dgm:spPr/>
    </dgm:pt>
    <dgm:pt modelId="{C3231A52-53D1-465F-8739-F2CC97FED968}" type="pres">
      <dgm:prSet presAssocID="{D1B4BF75-1E0B-49B4-9F76-3270DCD9293A}" presName="childTextBox" presStyleLbl="fgAccFollowNode1" presStyleIdx="1" presStyleCnt="5">
        <dgm:presLayoutVars>
          <dgm:bulletEnabled val="1"/>
        </dgm:presLayoutVars>
      </dgm:prSet>
      <dgm:spPr/>
    </dgm:pt>
    <dgm:pt modelId="{964DEB2F-7EAB-4532-8BA8-CFEF9D55264C}" type="pres">
      <dgm:prSet presAssocID="{868ED86E-B299-4991-AABE-1051DD98A996}" presName="childTextBox" presStyleLbl="fgAccFollowNode1" presStyleIdx="2" presStyleCnt="5">
        <dgm:presLayoutVars>
          <dgm:bulletEnabled val="1"/>
        </dgm:presLayoutVars>
      </dgm:prSet>
      <dgm:spPr/>
    </dgm:pt>
    <dgm:pt modelId="{5810891B-C1A6-497B-BE63-2D248A9E63AF}" type="pres">
      <dgm:prSet presAssocID="{298C4B7C-B1D2-420F-B2E5-73E49881DF51}" presName="childTextBox" presStyleLbl="fgAccFollowNode1" presStyleIdx="3" presStyleCnt="5">
        <dgm:presLayoutVars>
          <dgm:bulletEnabled val="1"/>
        </dgm:presLayoutVars>
      </dgm:prSet>
      <dgm:spPr/>
    </dgm:pt>
    <dgm:pt modelId="{9700FDDE-2C28-4999-BE52-B50A46A10350}" type="pres">
      <dgm:prSet presAssocID="{DAC2756A-A193-46F3-9730-D07721421F39}" presName="childTextBox" presStyleLbl="fgAccFollowNode1" presStyleIdx="4" presStyleCnt="5">
        <dgm:presLayoutVars>
          <dgm:bulletEnabled val="1"/>
        </dgm:presLayoutVars>
      </dgm:prSet>
      <dgm:spPr/>
    </dgm:pt>
    <dgm:pt modelId="{E96CA966-BCD2-4B41-BA2A-D7C20CBECA66}" type="pres">
      <dgm:prSet presAssocID="{D769D511-B20D-48F8-98FE-4BFA07DE1442}" presName="sp" presStyleCnt="0"/>
      <dgm:spPr/>
    </dgm:pt>
    <dgm:pt modelId="{F1FA05E0-1D44-45BA-B4C4-68F9A2356A52}" type="pres">
      <dgm:prSet presAssocID="{55B52CDD-A2D4-4E85-B317-5DC227B49757}" presName="arrowAndChildren" presStyleCnt="0"/>
      <dgm:spPr/>
    </dgm:pt>
    <dgm:pt modelId="{9D3F7D6A-CF07-4957-97B7-79E148852C0E}" type="pres">
      <dgm:prSet presAssocID="{55B52CDD-A2D4-4E85-B317-5DC227B49757}" presName="parentTextArrow" presStyleLbl="node1" presStyleIdx="1" presStyleCnt="2"/>
      <dgm:spPr/>
    </dgm:pt>
  </dgm:ptLst>
  <dgm:cxnLst>
    <dgm:cxn modelId="{942DF023-8BA1-45B7-AD8E-68C2B8192B20}" srcId="{FAB6B2E7-0C49-4612-92B1-8B26DB3A1C02}" destId="{596D97CD-4AD8-4362-ADA5-39164408F99A}" srcOrd="1" destOrd="0" parTransId="{9CFDDBF5-6768-4B37-A51C-6972F8CD238E}" sibTransId="{186E3F75-574E-494F-985B-98D97C3E123E}"/>
    <dgm:cxn modelId="{6A088028-7589-434E-86FA-6CC119D6E8AA}" srcId="{596D97CD-4AD8-4362-ADA5-39164408F99A}" destId="{298C4B7C-B1D2-420F-B2E5-73E49881DF51}" srcOrd="3" destOrd="0" parTransId="{05D05C6E-704D-44AA-9B95-5DCB0D907EBB}" sibTransId="{2024CE5B-3080-45B8-A81B-5789FD7F5DE1}"/>
    <dgm:cxn modelId="{A91CC83B-18E3-4C13-A5FB-DDC8A0F46ED1}" type="presOf" srcId="{C86A8B10-0E12-4C54-ACB3-4B7B421FF9E2}" destId="{9D39E7BC-00BE-4372-AB25-2955EF49CBA1}" srcOrd="0" destOrd="0" presId="urn:microsoft.com/office/officeart/2005/8/layout/process4"/>
    <dgm:cxn modelId="{5B76973D-757C-4166-A44A-048C4B571E12}" srcId="{596D97CD-4AD8-4362-ADA5-39164408F99A}" destId="{868ED86E-B299-4991-AABE-1051DD98A996}" srcOrd="2" destOrd="0" parTransId="{375F6C1D-A86A-469F-AE98-6D39DEC1C903}" sibTransId="{5DA0B463-DA09-42C3-8C95-14FD06611C3C}"/>
    <dgm:cxn modelId="{633FF641-5E58-4F9D-9731-009805ED079C}" srcId="{596D97CD-4AD8-4362-ADA5-39164408F99A}" destId="{DAC2756A-A193-46F3-9730-D07721421F39}" srcOrd="4" destOrd="0" parTransId="{2EC8E28C-768E-4502-861B-F61CFC3AA4F6}" sibTransId="{2B63E8E6-3401-4E35-8CAC-4510B3EAB296}"/>
    <dgm:cxn modelId="{5F4D1A6F-B662-4F43-AC9C-B97C357845A1}" srcId="{596D97CD-4AD8-4362-ADA5-39164408F99A}" destId="{C86A8B10-0E12-4C54-ACB3-4B7B421FF9E2}" srcOrd="0" destOrd="0" parTransId="{243B759F-1336-4693-B839-C7A780F58003}" sibTransId="{2878BD9A-31B3-4874-BBFF-8220AD3FFA6A}"/>
    <dgm:cxn modelId="{1E24A351-0278-4E61-8A9A-B87B119B11BD}" type="presOf" srcId="{596D97CD-4AD8-4362-ADA5-39164408F99A}" destId="{1027B2ED-F5CE-46B3-964F-16CF6B939F25}" srcOrd="0" destOrd="0" presId="urn:microsoft.com/office/officeart/2005/8/layout/process4"/>
    <dgm:cxn modelId="{1B052E76-4203-4474-9863-E13039B259DB}" type="presOf" srcId="{298C4B7C-B1D2-420F-B2E5-73E49881DF51}" destId="{5810891B-C1A6-497B-BE63-2D248A9E63AF}" srcOrd="0" destOrd="0" presId="urn:microsoft.com/office/officeart/2005/8/layout/process4"/>
    <dgm:cxn modelId="{E343438D-163C-4060-B9A8-8A75257D6364}" type="presOf" srcId="{DAC2756A-A193-46F3-9730-D07721421F39}" destId="{9700FDDE-2C28-4999-BE52-B50A46A10350}" srcOrd="0" destOrd="0" presId="urn:microsoft.com/office/officeart/2005/8/layout/process4"/>
    <dgm:cxn modelId="{49E36CA4-1856-4E88-9A93-078DCF8175AD}" type="presOf" srcId="{FAB6B2E7-0C49-4612-92B1-8B26DB3A1C02}" destId="{21A17E67-32AA-4C47-BA0E-D938307A69DB}" srcOrd="0" destOrd="0" presId="urn:microsoft.com/office/officeart/2005/8/layout/process4"/>
    <dgm:cxn modelId="{B8FAA7C7-D013-489D-B425-CFDB720DB9EC}" type="presOf" srcId="{D1B4BF75-1E0B-49B4-9F76-3270DCD9293A}" destId="{C3231A52-53D1-465F-8739-F2CC97FED968}" srcOrd="0" destOrd="0" presId="urn:microsoft.com/office/officeart/2005/8/layout/process4"/>
    <dgm:cxn modelId="{2E9E83D9-64F0-4A65-AAAE-487CB1CC7284}" type="presOf" srcId="{596D97CD-4AD8-4362-ADA5-39164408F99A}" destId="{EAEAA83C-FFB8-4DB7-9EE3-3EF33348E1B2}" srcOrd="1" destOrd="0" presId="urn:microsoft.com/office/officeart/2005/8/layout/process4"/>
    <dgm:cxn modelId="{3F37FBD9-0324-4F65-93E4-AF44755E6C5F}" type="presOf" srcId="{55B52CDD-A2D4-4E85-B317-5DC227B49757}" destId="{9D3F7D6A-CF07-4957-97B7-79E148852C0E}" srcOrd="0" destOrd="0" presId="urn:microsoft.com/office/officeart/2005/8/layout/process4"/>
    <dgm:cxn modelId="{38277FDE-5844-4E39-9FB7-EB65B4186D95}" srcId="{FAB6B2E7-0C49-4612-92B1-8B26DB3A1C02}" destId="{55B52CDD-A2D4-4E85-B317-5DC227B49757}" srcOrd="0" destOrd="0" parTransId="{5235644F-51EB-4633-87B7-DE5273EA1D51}" sibTransId="{D769D511-B20D-48F8-98FE-4BFA07DE1442}"/>
    <dgm:cxn modelId="{1B9244EE-07A7-4CC7-A632-C088C3BE1FFF}" type="presOf" srcId="{868ED86E-B299-4991-AABE-1051DD98A996}" destId="{964DEB2F-7EAB-4532-8BA8-CFEF9D55264C}" srcOrd="0" destOrd="0" presId="urn:microsoft.com/office/officeart/2005/8/layout/process4"/>
    <dgm:cxn modelId="{E8517EFD-A062-4995-B198-422047BDDE89}" srcId="{596D97CD-4AD8-4362-ADA5-39164408F99A}" destId="{D1B4BF75-1E0B-49B4-9F76-3270DCD9293A}" srcOrd="1" destOrd="0" parTransId="{85636674-77A1-4372-B85F-964BB3C30027}" sibTransId="{63DCBA8C-11AE-4688-88E7-7613876ABCF7}"/>
    <dgm:cxn modelId="{83B06131-C984-4D1F-90D5-6AC1F793A5EC}" type="presParOf" srcId="{21A17E67-32AA-4C47-BA0E-D938307A69DB}" destId="{F5BBC3F8-C260-46D3-9282-243C695A2B82}" srcOrd="0" destOrd="0" presId="urn:microsoft.com/office/officeart/2005/8/layout/process4"/>
    <dgm:cxn modelId="{A1498531-710D-4EC0-A8AB-F1B459B55537}" type="presParOf" srcId="{F5BBC3F8-C260-46D3-9282-243C695A2B82}" destId="{1027B2ED-F5CE-46B3-964F-16CF6B939F25}" srcOrd="0" destOrd="0" presId="urn:microsoft.com/office/officeart/2005/8/layout/process4"/>
    <dgm:cxn modelId="{ECF3D011-1A7B-462E-9990-8541D9C1E23A}" type="presParOf" srcId="{F5BBC3F8-C260-46D3-9282-243C695A2B82}" destId="{EAEAA83C-FFB8-4DB7-9EE3-3EF33348E1B2}" srcOrd="1" destOrd="0" presId="urn:microsoft.com/office/officeart/2005/8/layout/process4"/>
    <dgm:cxn modelId="{C0362275-04D5-42D1-A88F-42DE0FD406E6}" type="presParOf" srcId="{F5BBC3F8-C260-46D3-9282-243C695A2B82}" destId="{E5234DDB-5D96-441A-AF1F-0C0ACF128B0D}" srcOrd="2" destOrd="0" presId="urn:microsoft.com/office/officeart/2005/8/layout/process4"/>
    <dgm:cxn modelId="{489031D3-EC67-4381-9ABB-1C45A4047E2F}" type="presParOf" srcId="{E5234DDB-5D96-441A-AF1F-0C0ACF128B0D}" destId="{9D39E7BC-00BE-4372-AB25-2955EF49CBA1}" srcOrd="0" destOrd="0" presId="urn:microsoft.com/office/officeart/2005/8/layout/process4"/>
    <dgm:cxn modelId="{727AE46E-CDC3-4F50-92A3-DB6C49844EA4}" type="presParOf" srcId="{E5234DDB-5D96-441A-AF1F-0C0ACF128B0D}" destId="{C3231A52-53D1-465F-8739-F2CC97FED968}" srcOrd="1" destOrd="0" presId="urn:microsoft.com/office/officeart/2005/8/layout/process4"/>
    <dgm:cxn modelId="{E23830F7-4248-4A99-B925-7292EDD1F712}" type="presParOf" srcId="{E5234DDB-5D96-441A-AF1F-0C0ACF128B0D}" destId="{964DEB2F-7EAB-4532-8BA8-CFEF9D55264C}" srcOrd="2" destOrd="0" presId="urn:microsoft.com/office/officeart/2005/8/layout/process4"/>
    <dgm:cxn modelId="{CF9B57C5-8375-4172-A623-99BA763433DD}" type="presParOf" srcId="{E5234DDB-5D96-441A-AF1F-0C0ACF128B0D}" destId="{5810891B-C1A6-497B-BE63-2D248A9E63AF}" srcOrd="3" destOrd="0" presId="urn:microsoft.com/office/officeart/2005/8/layout/process4"/>
    <dgm:cxn modelId="{244F0B1B-5858-4E3D-9DED-7E3A298266E6}" type="presParOf" srcId="{E5234DDB-5D96-441A-AF1F-0C0ACF128B0D}" destId="{9700FDDE-2C28-4999-BE52-B50A46A10350}" srcOrd="4" destOrd="0" presId="urn:microsoft.com/office/officeart/2005/8/layout/process4"/>
    <dgm:cxn modelId="{D9E5417E-716A-4AF3-A9B2-369863836586}" type="presParOf" srcId="{21A17E67-32AA-4C47-BA0E-D938307A69DB}" destId="{E96CA966-BCD2-4B41-BA2A-D7C20CBECA66}" srcOrd="1" destOrd="0" presId="urn:microsoft.com/office/officeart/2005/8/layout/process4"/>
    <dgm:cxn modelId="{EE8FEADE-48DB-4168-8DB3-E7DF04F8DA64}" type="presParOf" srcId="{21A17E67-32AA-4C47-BA0E-D938307A69DB}" destId="{F1FA05E0-1D44-45BA-B4C4-68F9A2356A52}" srcOrd="2" destOrd="0" presId="urn:microsoft.com/office/officeart/2005/8/layout/process4"/>
    <dgm:cxn modelId="{18B46BD7-2A24-4F37-A63B-D3F09359EF3A}" type="presParOf" srcId="{F1FA05E0-1D44-45BA-B4C4-68F9A2356A52}" destId="{9D3F7D6A-CF07-4957-97B7-79E148852C0E}"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8B62D624-AE17-489E-BD41-A52C0AB79E8E}" type="doc">
      <dgm:prSet loTypeId="urn:microsoft.com/office/officeart/2005/8/layout/default" loCatId="list" qsTypeId="urn:microsoft.com/office/officeart/2005/8/quickstyle/simple1" qsCatId="simple" csTypeId="urn:microsoft.com/office/officeart/2005/8/colors/accent1_4" csCatId="accent1" phldr="1"/>
      <dgm:spPr/>
    </dgm:pt>
    <dgm:pt modelId="{B66E2543-B102-4BF4-B609-7ACAB9E911DB}">
      <dgm:prSet phldrT="[Text]" phldr="0"/>
      <dgm:spPr/>
      <dgm:t>
        <a:bodyPr/>
        <a:lstStyle/>
        <a:p>
          <a:pPr algn="l"/>
          <a:r>
            <a:rPr lang="en-US" b="1" dirty="0"/>
            <a:t>Opportunity Youth</a:t>
          </a:r>
          <a:endParaRPr lang="en-US" dirty="0"/>
        </a:p>
      </dgm:t>
    </dgm:pt>
    <dgm:pt modelId="{101133EA-2899-4D8C-8F69-C083F1B4E4EA}" type="parTrans" cxnId="{26DD5D46-2225-48C4-9BE0-3E42ACCE053E}">
      <dgm:prSet/>
      <dgm:spPr/>
    </dgm:pt>
    <dgm:pt modelId="{53A1BD16-80F1-4C0E-BF9F-D7B4B016FD16}" type="sibTrans" cxnId="{26DD5D46-2225-48C4-9BE0-3E42ACCE053E}">
      <dgm:prSet/>
      <dgm:spPr/>
    </dgm:pt>
    <dgm:pt modelId="{7ACF1EC8-8511-47FD-BB66-85DACA195AB5}">
      <dgm:prSet phldr="0"/>
      <dgm:spPr/>
      <dgm:t>
        <a:bodyPr/>
        <a:lstStyle/>
        <a:p>
          <a:pPr algn="l" rtl="0"/>
          <a:r>
            <a:rPr lang="en-US" b="1" dirty="0"/>
            <a:t>Older People in the Workforce</a:t>
          </a:r>
          <a:endParaRPr lang="en-US" dirty="0"/>
        </a:p>
      </dgm:t>
    </dgm:pt>
    <dgm:pt modelId="{CB34D79D-14CD-4A2C-BC92-CFE049474966}" type="parTrans" cxnId="{0117274A-EBDF-42A3-952E-9ECDD2B79908}">
      <dgm:prSet/>
      <dgm:spPr/>
    </dgm:pt>
    <dgm:pt modelId="{A1B9FB63-4999-4D6E-AD0A-83734C8F918F}" type="sibTrans" cxnId="{0117274A-EBDF-42A3-952E-9ECDD2B79908}">
      <dgm:prSet/>
      <dgm:spPr/>
    </dgm:pt>
    <dgm:pt modelId="{D2A4D26D-811F-4D94-B24B-22652C403E49}">
      <dgm:prSet phldr="0"/>
      <dgm:spPr/>
      <dgm:t>
        <a:bodyPr/>
        <a:lstStyle/>
        <a:p>
          <a:pPr algn="l"/>
          <a:r>
            <a:rPr lang="en-US" b="1" dirty="0"/>
            <a:t>Women in the Workforce</a:t>
          </a:r>
          <a:endParaRPr lang="en-US" dirty="0"/>
        </a:p>
      </dgm:t>
    </dgm:pt>
    <dgm:pt modelId="{C9C91F79-7AFD-4146-91A6-07C267BF0BD6}" type="parTrans" cxnId="{2E5817C2-9F6B-41D5-80CF-2A499DA0B81C}">
      <dgm:prSet/>
      <dgm:spPr/>
    </dgm:pt>
    <dgm:pt modelId="{675B8C2A-DEC6-45A5-A7BC-40B3029AFFC8}" type="sibTrans" cxnId="{2E5817C2-9F6B-41D5-80CF-2A499DA0B81C}">
      <dgm:prSet/>
      <dgm:spPr/>
    </dgm:pt>
    <dgm:pt modelId="{5B0A459E-2F74-4511-93EA-500028326C8B}">
      <dgm:prSet phldr="0"/>
      <dgm:spPr/>
      <dgm:t>
        <a:bodyPr/>
        <a:lstStyle/>
        <a:p>
          <a:pPr algn="l"/>
          <a:r>
            <a:rPr lang="en-US" b="1" dirty="0"/>
            <a:t>People who are Lesbian, Gay, Bisexual, and Transgender (LGBT)</a:t>
          </a:r>
          <a:endParaRPr lang="en-US" dirty="0"/>
        </a:p>
      </dgm:t>
    </dgm:pt>
    <dgm:pt modelId="{0934820A-3D20-469C-97C5-4D9489C79C4F}" type="parTrans" cxnId="{1E0F644F-5A21-4659-8660-025994275517}">
      <dgm:prSet/>
      <dgm:spPr/>
    </dgm:pt>
    <dgm:pt modelId="{78793020-4E57-4823-9CB8-25FAF1ABBB58}" type="sibTrans" cxnId="{1E0F644F-5A21-4659-8660-025994275517}">
      <dgm:prSet/>
      <dgm:spPr/>
    </dgm:pt>
    <dgm:pt modelId="{AB841DE2-DB2F-4C00-8640-A801432332EF}">
      <dgm:prSet phldr="0"/>
      <dgm:spPr/>
      <dgm:t>
        <a:bodyPr/>
        <a:lstStyle/>
        <a:p>
          <a:pPr algn="l"/>
          <a:r>
            <a:rPr lang="en-US" b="1" dirty="0"/>
            <a:t>People with Diverse Religious Beliefs</a:t>
          </a:r>
          <a:endParaRPr lang="en-US" dirty="0"/>
        </a:p>
      </dgm:t>
    </dgm:pt>
    <dgm:pt modelId="{A7EDEDCE-4950-4815-B906-D5EE5693B3D2}" type="parTrans" cxnId="{917AE399-437D-47B5-9C62-C40ECCFA5D32}">
      <dgm:prSet/>
      <dgm:spPr/>
    </dgm:pt>
    <dgm:pt modelId="{AEB798BF-142D-4C34-BC17-7C431CDAE733}" type="sibTrans" cxnId="{917AE399-437D-47B5-9C62-C40ECCFA5D32}">
      <dgm:prSet/>
      <dgm:spPr/>
    </dgm:pt>
    <dgm:pt modelId="{33C40651-DCAA-4DDA-AC29-7197A75A4911}">
      <dgm:prSet phldr="0"/>
      <dgm:spPr/>
      <dgm:t>
        <a:bodyPr/>
        <a:lstStyle/>
        <a:p>
          <a:pPr algn="l"/>
          <a:r>
            <a:rPr lang="en-US" b="1" dirty="0"/>
            <a:t>People with Disabilities</a:t>
          </a:r>
          <a:endParaRPr lang="en-US" dirty="0"/>
        </a:p>
      </dgm:t>
    </dgm:pt>
    <dgm:pt modelId="{AC8561D8-5AF8-4898-B868-4DEF06865500}" type="parTrans" cxnId="{499DC785-7D96-476D-9BE1-6945CEAFACFC}">
      <dgm:prSet/>
      <dgm:spPr/>
    </dgm:pt>
    <dgm:pt modelId="{4319D922-F50E-4FC2-962F-79F61FED6BFD}" type="sibTrans" cxnId="{499DC785-7D96-476D-9BE1-6945CEAFACFC}">
      <dgm:prSet/>
      <dgm:spPr/>
    </dgm:pt>
    <dgm:pt modelId="{539ADFB4-6654-468B-A15B-33FC84EC5699}">
      <dgm:prSet phldr="0"/>
      <dgm:spPr/>
      <dgm:t>
        <a:bodyPr/>
        <a:lstStyle/>
        <a:p>
          <a:pPr algn="l"/>
          <a:r>
            <a:rPr lang="en-US" b="1" dirty="0"/>
            <a:t>Individuals Who are Justice-Involved</a:t>
          </a:r>
          <a:endParaRPr lang="en-US" dirty="0"/>
        </a:p>
      </dgm:t>
    </dgm:pt>
    <dgm:pt modelId="{EC0A4B6E-2916-4233-8A3F-22CE5E860F9D}" type="parTrans" cxnId="{2D2EB47D-D058-4A50-88DC-F899AD2CC31D}">
      <dgm:prSet/>
      <dgm:spPr/>
    </dgm:pt>
    <dgm:pt modelId="{4E9B17DF-CD22-4E3F-A083-1256E73C220B}" type="sibTrans" cxnId="{2D2EB47D-D058-4A50-88DC-F899AD2CC31D}">
      <dgm:prSet/>
      <dgm:spPr/>
    </dgm:pt>
    <dgm:pt modelId="{ABC610A7-9E30-424A-A4DC-21464B34DE4C}">
      <dgm:prSet phldr="0"/>
      <dgm:spPr/>
      <dgm:t>
        <a:bodyPr/>
        <a:lstStyle/>
        <a:p>
          <a:pPr algn="l" rtl="0"/>
          <a:r>
            <a:rPr lang="en-US" b="1" dirty="0">
              <a:latin typeface="Calibri"/>
              <a:cs typeface="Calibri"/>
            </a:rPr>
            <a:t>Non-English Speakers</a:t>
          </a:r>
        </a:p>
      </dgm:t>
    </dgm:pt>
    <dgm:pt modelId="{1E4FB0B0-99E0-4007-BC20-896B7AE7A7B7}" type="parTrans" cxnId="{66CEC326-C838-4937-B0B3-586884B2C934}">
      <dgm:prSet/>
      <dgm:spPr/>
    </dgm:pt>
    <dgm:pt modelId="{A24864DA-2B24-41B7-A3D9-3C65324980B6}" type="sibTrans" cxnId="{66CEC326-C838-4937-B0B3-586884B2C934}">
      <dgm:prSet/>
      <dgm:spPr/>
    </dgm:pt>
    <dgm:pt modelId="{B4CC4C92-4878-437A-A48C-EE94B2C690F5}">
      <dgm:prSet phldr="0"/>
      <dgm:spPr/>
      <dgm:t>
        <a:bodyPr/>
        <a:lstStyle/>
        <a:p>
          <a:pPr algn="l"/>
          <a:r>
            <a:rPr lang="en-US" b="1" dirty="0">
              <a:latin typeface="Calibri"/>
              <a:cs typeface="Calibri"/>
            </a:rPr>
            <a:t>Veterans</a:t>
          </a:r>
        </a:p>
      </dgm:t>
    </dgm:pt>
    <dgm:pt modelId="{D6680EA4-B6D2-45F5-BB08-F7C85DF3FBD6}" type="parTrans" cxnId="{E4722BFE-CC76-4371-A8D5-E3514C45142E}">
      <dgm:prSet/>
      <dgm:spPr/>
    </dgm:pt>
    <dgm:pt modelId="{E450F8A9-B8F4-4ECA-ACF9-87CFE9A0E389}" type="sibTrans" cxnId="{E4722BFE-CC76-4371-A8D5-E3514C45142E}">
      <dgm:prSet/>
      <dgm:spPr/>
    </dgm:pt>
    <dgm:pt modelId="{AFA1F8BC-AAB5-4CD1-BB40-1990082751EC}" type="pres">
      <dgm:prSet presAssocID="{8B62D624-AE17-489E-BD41-A52C0AB79E8E}" presName="diagram" presStyleCnt="0">
        <dgm:presLayoutVars>
          <dgm:dir/>
          <dgm:resizeHandles val="exact"/>
        </dgm:presLayoutVars>
      </dgm:prSet>
      <dgm:spPr/>
    </dgm:pt>
    <dgm:pt modelId="{F209BECD-8C5E-4A6B-9346-4729C1D54DD3}" type="pres">
      <dgm:prSet presAssocID="{7ACF1EC8-8511-47FD-BB66-85DACA195AB5}" presName="node" presStyleLbl="node1" presStyleIdx="0" presStyleCnt="9">
        <dgm:presLayoutVars>
          <dgm:bulletEnabled val="1"/>
        </dgm:presLayoutVars>
      </dgm:prSet>
      <dgm:spPr/>
    </dgm:pt>
    <dgm:pt modelId="{B0DC3647-D2B3-468F-B5E6-CE6AEF4A7D28}" type="pres">
      <dgm:prSet presAssocID="{A1B9FB63-4999-4D6E-AD0A-83734C8F918F}" presName="sibTrans" presStyleCnt="0"/>
      <dgm:spPr/>
    </dgm:pt>
    <dgm:pt modelId="{E5F5DD02-57EE-421B-A244-9C9A60D1FD33}" type="pres">
      <dgm:prSet presAssocID="{D2A4D26D-811F-4D94-B24B-22652C403E49}" presName="node" presStyleLbl="node1" presStyleIdx="1" presStyleCnt="9">
        <dgm:presLayoutVars>
          <dgm:bulletEnabled val="1"/>
        </dgm:presLayoutVars>
      </dgm:prSet>
      <dgm:spPr/>
    </dgm:pt>
    <dgm:pt modelId="{64ADEE50-B919-4C63-AFD3-36622A3DDC21}" type="pres">
      <dgm:prSet presAssocID="{675B8C2A-DEC6-45A5-A7BC-40B3029AFFC8}" presName="sibTrans" presStyleCnt="0"/>
      <dgm:spPr/>
    </dgm:pt>
    <dgm:pt modelId="{79356A15-32C6-4E19-8931-7FBD97E5E719}" type="pres">
      <dgm:prSet presAssocID="{5B0A459E-2F74-4511-93EA-500028326C8B}" presName="node" presStyleLbl="node1" presStyleIdx="2" presStyleCnt="9">
        <dgm:presLayoutVars>
          <dgm:bulletEnabled val="1"/>
        </dgm:presLayoutVars>
      </dgm:prSet>
      <dgm:spPr/>
    </dgm:pt>
    <dgm:pt modelId="{9BA59906-29F0-4E35-B0D1-C2BE0CDC5830}" type="pres">
      <dgm:prSet presAssocID="{78793020-4E57-4823-9CB8-25FAF1ABBB58}" presName="sibTrans" presStyleCnt="0"/>
      <dgm:spPr/>
    </dgm:pt>
    <dgm:pt modelId="{32C7F7A9-0082-4C2E-95C8-01DC764748B9}" type="pres">
      <dgm:prSet presAssocID="{AB841DE2-DB2F-4C00-8640-A801432332EF}" presName="node" presStyleLbl="node1" presStyleIdx="3" presStyleCnt="9">
        <dgm:presLayoutVars>
          <dgm:bulletEnabled val="1"/>
        </dgm:presLayoutVars>
      </dgm:prSet>
      <dgm:spPr/>
    </dgm:pt>
    <dgm:pt modelId="{56AB066E-9113-4B16-A3D0-B8BF8DBBA381}" type="pres">
      <dgm:prSet presAssocID="{AEB798BF-142D-4C34-BC17-7C431CDAE733}" presName="sibTrans" presStyleCnt="0"/>
      <dgm:spPr/>
    </dgm:pt>
    <dgm:pt modelId="{598259C5-87BA-4555-8EE6-2EC6978474F7}" type="pres">
      <dgm:prSet presAssocID="{33C40651-DCAA-4DDA-AC29-7197A75A4911}" presName="node" presStyleLbl="node1" presStyleIdx="4" presStyleCnt="9">
        <dgm:presLayoutVars>
          <dgm:bulletEnabled val="1"/>
        </dgm:presLayoutVars>
      </dgm:prSet>
      <dgm:spPr/>
    </dgm:pt>
    <dgm:pt modelId="{8D532937-A2DC-4DEF-9093-AA3A3D74D562}" type="pres">
      <dgm:prSet presAssocID="{4319D922-F50E-4FC2-962F-79F61FED6BFD}" presName="sibTrans" presStyleCnt="0"/>
      <dgm:spPr/>
    </dgm:pt>
    <dgm:pt modelId="{A3C0F615-E663-4F3A-884E-94CAD1E73B02}" type="pres">
      <dgm:prSet presAssocID="{539ADFB4-6654-468B-A15B-33FC84EC5699}" presName="node" presStyleLbl="node1" presStyleIdx="5" presStyleCnt="9">
        <dgm:presLayoutVars>
          <dgm:bulletEnabled val="1"/>
        </dgm:presLayoutVars>
      </dgm:prSet>
      <dgm:spPr/>
    </dgm:pt>
    <dgm:pt modelId="{447F90D3-2D65-4AA4-A4AE-F05AC1B037AD}" type="pres">
      <dgm:prSet presAssocID="{4E9B17DF-CD22-4E3F-A083-1256E73C220B}" presName="sibTrans" presStyleCnt="0"/>
      <dgm:spPr/>
    </dgm:pt>
    <dgm:pt modelId="{C44322D2-3A0B-4675-8E0D-BBFE6AAA4755}" type="pres">
      <dgm:prSet presAssocID="{B66E2543-B102-4BF4-B609-7ACAB9E911DB}" presName="node" presStyleLbl="node1" presStyleIdx="6" presStyleCnt="9">
        <dgm:presLayoutVars>
          <dgm:bulletEnabled val="1"/>
        </dgm:presLayoutVars>
      </dgm:prSet>
      <dgm:spPr/>
    </dgm:pt>
    <dgm:pt modelId="{9E9C329F-BBE5-41ED-9018-8211984F38EA}" type="pres">
      <dgm:prSet presAssocID="{53A1BD16-80F1-4C0E-BF9F-D7B4B016FD16}" presName="sibTrans" presStyleCnt="0"/>
      <dgm:spPr/>
    </dgm:pt>
    <dgm:pt modelId="{9A320E28-96BC-4FC2-B11D-E6BF5B237250}" type="pres">
      <dgm:prSet presAssocID="{ABC610A7-9E30-424A-A4DC-21464B34DE4C}" presName="node" presStyleLbl="node1" presStyleIdx="7" presStyleCnt="9">
        <dgm:presLayoutVars>
          <dgm:bulletEnabled val="1"/>
        </dgm:presLayoutVars>
      </dgm:prSet>
      <dgm:spPr/>
    </dgm:pt>
    <dgm:pt modelId="{F895C4F1-F4F0-48DF-9B8D-9C88ABFC1E08}" type="pres">
      <dgm:prSet presAssocID="{A24864DA-2B24-41B7-A3D9-3C65324980B6}" presName="sibTrans" presStyleCnt="0"/>
      <dgm:spPr/>
    </dgm:pt>
    <dgm:pt modelId="{119BD14C-DC0A-4415-A5B0-96ADC7CB2184}" type="pres">
      <dgm:prSet presAssocID="{B4CC4C92-4878-437A-A48C-EE94B2C690F5}" presName="node" presStyleLbl="node1" presStyleIdx="8" presStyleCnt="9">
        <dgm:presLayoutVars>
          <dgm:bulletEnabled val="1"/>
        </dgm:presLayoutVars>
      </dgm:prSet>
      <dgm:spPr/>
    </dgm:pt>
  </dgm:ptLst>
  <dgm:cxnLst>
    <dgm:cxn modelId="{2B175D05-F4A9-4356-A554-19A1B282948E}" type="presOf" srcId="{B66E2543-B102-4BF4-B609-7ACAB9E911DB}" destId="{C44322D2-3A0B-4675-8E0D-BBFE6AAA4755}" srcOrd="0" destOrd="0" presId="urn:microsoft.com/office/officeart/2005/8/layout/default"/>
    <dgm:cxn modelId="{66CEC326-C838-4937-B0B3-586884B2C934}" srcId="{8B62D624-AE17-489E-BD41-A52C0AB79E8E}" destId="{ABC610A7-9E30-424A-A4DC-21464B34DE4C}" srcOrd="7" destOrd="0" parTransId="{1E4FB0B0-99E0-4007-BC20-896B7AE7A7B7}" sibTransId="{A24864DA-2B24-41B7-A3D9-3C65324980B6}"/>
    <dgm:cxn modelId="{BDAFDA3C-D6E5-4121-B423-198D4245D549}" type="presOf" srcId="{D2A4D26D-811F-4D94-B24B-22652C403E49}" destId="{E5F5DD02-57EE-421B-A244-9C9A60D1FD33}" srcOrd="0" destOrd="0" presId="urn:microsoft.com/office/officeart/2005/8/layout/default"/>
    <dgm:cxn modelId="{AC310B3E-BD0D-493B-81A9-E0409B322E7B}" type="presOf" srcId="{ABC610A7-9E30-424A-A4DC-21464B34DE4C}" destId="{9A320E28-96BC-4FC2-B11D-E6BF5B237250}" srcOrd="0" destOrd="0" presId="urn:microsoft.com/office/officeart/2005/8/layout/default"/>
    <dgm:cxn modelId="{A46F635D-96C5-4CD6-9584-ED61E89E3B10}" type="presOf" srcId="{AB841DE2-DB2F-4C00-8640-A801432332EF}" destId="{32C7F7A9-0082-4C2E-95C8-01DC764748B9}" srcOrd="0" destOrd="0" presId="urn:microsoft.com/office/officeart/2005/8/layout/default"/>
    <dgm:cxn modelId="{26DD5D46-2225-48C4-9BE0-3E42ACCE053E}" srcId="{8B62D624-AE17-489E-BD41-A52C0AB79E8E}" destId="{B66E2543-B102-4BF4-B609-7ACAB9E911DB}" srcOrd="6" destOrd="0" parTransId="{101133EA-2899-4D8C-8F69-C083F1B4E4EA}" sibTransId="{53A1BD16-80F1-4C0E-BF9F-D7B4B016FD16}"/>
    <dgm:cxn modelId="{0117274A-EBDF-42A3-952E-9ECDD2B79908}" srcId="{8B62D624-AE17-489E-BD41-A52C0AB79E8E}" destId="{7ACF1EC8-8511-47FD-BB66-85DACA195AB5}" srcOrd="0" destOrd="0" parTransId="{CB34D79D-14CD-4A2C-BC92-CFE049474966}" sibTransId="{A1B9FB63-4999-4D6E-AD0A-83734C8F918F}"/>
    <dgm:cxn modelId="{1E0F644F-5A21-4659-8660-025994275517}" srcId="{8B62D624-AE17-489E-BD41-A52C0AB79E8E}" destId="{5B0A459E-2F74-4511-93EA-500028326C8B}" srcOrd="2" destOrd="0" parTransId="{0934820A-3D20-469C-97C5-4D9489C79C4F}" sibTransId="{78793020-4E57-4823-9CB8-25FAF1ABBB58}"/>
    <dgm:cxn modelId="{2D2EB47D-D058-4A50-88DC-F899AD2CC31D}" srcId="{8B62D624-AE17-489E-BD41-A52C0AB79E8E}" destId="{539ADFB4-6654-468B-A15B-33FC84EC5699}" srcOrd="5" destOrd="0" parTransId="{EC0A4B6E-2916-4233-8A3F-22CE5E860F9D}" sibTransId="{4E9B17DF-CD22-4E3F-A083-1256E73C220B}"/>
    <dgm:cxn modelId="{499DC785-7D96-476D-9BE1-6945CEAFACFC}" srcId="{8B62D624-AE17-489E-BD41-A52C0AB79E8E}" destId="{33C40651-DCAA-4DDA-AC29-7197A75A4911}" srcOrd="4" destOrd="0" parTransId="{AC8561D8-5AF8-4898-B868-4DEF06865500}" sibTransId="{4319D922-F50E-4FC2-962F-79F61FED6BFD}"/>
    <dgm:cxn modelId="{917AE399-437D-47B5-9C62-C40ECCFA5D32}" srcId="{8B62D624-AE17-489E-BD41-A52C0AB79E8E}" destId="{AB841DE2-DB2F-4C00-8640-A801432332EF}" srcOrd="3" destOrd="0" parTransId="{A7EDEDCE-4950-4815-B906-D5EE5693B3D2}" sibTransId="{AEB798BF-142D-4C34-BC17-7C431CDAE733}"/>
    <dgm:cxn modelId="{43E2C6B3-66FD-418E-8A47-650937930146}" type="presOf" srcId="{5B0A459E-2F74-4511-93EA-500028326C8B}" destId="{79356A15-32C6-4E19-8931-7FBD97E5E719}" srcOrd="0" destOrd="0" presId="urn:microsoft.com/office/officeart/2005/8/layout/default"/>
    <dgm:cxn modelId="{4F1D64B7-CA51-4CD5-BB2A-439D4670DEFE}" type="presOf" srcId="{8B62D624-AE17-489E-BD41-A52C0AB79E8E}" destId="{AFA1F8BC-AAB5-4CD1-BB40-1990082751EC}" srcOrd="0" destOrd="0" presId="urn:microsoft.com/office/officeart/2005/8/layout/default"/>
    <dgm:cxn modelId="{B9F4E2B9-95B3-41BF-A5A6-CF0D4FA535C6}" type="presOf" srcId="{539ADFB4-6654-468B-A15B-33FC84EC5699}" destId="{A3C0F615-E663-4F3A-884E-94CAD1E73B02}" srcOrd="0" destOrd="0" presId="urn:microsoft.com/office/officeart/2005/8/layout/default"/>
    <dgm:cxn modelId="{2E5817C2-9F6B-41D5-80CF-2A499DA0B81C}" srcId="{8B62D624-AE17-489E-BD41-A52C0AB79E8E}" destId="{D2A4D26D-811F-4D94-B24B-22652C403E49}" srcOrd="1" destOrd="0" parTransId="{C9C91F79-7AFD-4146-91A6-07C267BF0BD6}" sibTransId="{675B8C2A-DEC6-45A5-A7BC-40B3029AFFC8}"/>
    <dgm:cxn modelId="{138959D2-EA20-4834-8D15-4CC37362E57A}" type="presOf" srcId="{33C40651-DCAA-4DDA-AC29-7197A75A4911}" destId="{598259C5-87BA-4555-8EE6-2EC6978474F7}" srcOrd="0" destOrd="0" presId="urn:microsoft.com/office/officeart/2005/8/layout/default"/>
    <dgm:cxn modelId="{19824DDA-7DF1-491F-9507-C4721F318081}" type="presOf" srcId="{B4CC4C92-4878-437A-A48C-EE94B2C690F5}" destId="{119BD14C-DC0A-4415-A5B0-96ADC7CB2184}" srcOrd="0" destOrd="0" presId="urn:microsoft.com/office/officeart/2005/8/layout/default"/>
    <dgm:cxn modelId="{E4722BFE-CC76-4371-A8D5-E3514C45142E}" srcId="{8B62D624-AE17-489E-BD41-A52C0AB79E8E}" destId="{B4CC4C92-4878-437A-A48C-EE94B2C690F5}" srcOrd="8" destOrd="0" parTransId="{D6680EA4-B6D2-45F5-BB08-F7C85DF3FBD6}" sibTransId="{E450F8A9-B8F4-4ECA-ACF9-87CFE9A0E389}"/>
    <dgm:cxn modelId="{7C7B9BFE-5ABC-4A1B-A795-06BBB5FE78E3}" type="presOf" srcId="{7ACF1EC8-8511-47FD-BB66-85DACA195AB5}" destId="{F209BECD-8C5E-4A6B-9346-4729C1D54DD3}" srcOrd="0" destOrd="0" presId="urn:microsoft.com/office/officeart/2005/8/layout/default"/>
    <dgm:cxn modelId="{7AFB05BB-C555-4E40-B1D6-53F65F2BAA4F}" type="presParOf" srcId="{AFA1F8BC-AAB5-4CD1-BB40-1990082751EC}" destId="{F209BECD-8C5E-4A6B-9346-4729C1D54DD3}" srcOrd="0" destOrd="0" presId="urn:microsoft.com/office/officeart/2005/8/layout/default"/>
    <dgm:cxn modelId="{2091A1C7-4B73-4036-84A6-23F71AF6B2DD}" type="presParOf" srcId="{AFA1F8BC-AAB5-4CD1-BB40-1990082751EC}" destId="{B0DC3647-D2B3-468F-B5E6-CE6AEF4A7D28}" srcOrd="1" destOrd="0" presId="urn:microsoft.com/office/officeart/2005/8/layout/default"/>
    <dgm:cxn modelId="{599E3880-D96A-42D3-A5DF-BB3939311EBD}" type="presParOf" srcId="{AFA1F8BC-AAB5-4CD1-BB40-1990082751EC}" destId="{E5F5DD02-57EE-421B-A244-9C9A60D1FD33}" srcOrd="2" destOrd="0" presId="urn:microsoft.com/office/officeart/2005/8/layout/default"/>
    <dgm:cxn modelId="{83EF4D08-75B1-4EAD-AA0E-8DB3F4028EFA}" type="presParOf" srcId="{AFA1F8BC-AAB5-4CD1-BB40-1990082751EC}" destId="{64ADEE50-B919-4C63-AFD3-36622A3DDC21}" srcOrd="3" destOrd="0" presId="urn:microsoft.com/office/officeart/2005/8/layout/default"/>
    <dgm:cxn modelId="{26222905-290D-40E0-BC95-732E90971407}" type="presParOf" srcId="{AFA1F8BC-AAB5-4CD1-BB40-1990082751EC}" destId="{79356A15-32C6-4E19-8931-7FBD97E5E719}" srcOrd="4" destOrd="0" presId="urn:microsoft.com/office/officeart/2005/8/layout/default"/>
    <dgm:cxn modelId="{888F6A05-50D9-4992-8CA2-1B8F6850A01C}" type="presParOf" srcId="{AFA1F8BC-AAB5-4CD1-BB40-1990082751EC}" destId="{9BA59906-29F0-4E35-B0D1-C2BE0CDC5830}" srcOrd="5" destOrd="0" presId="urn:microsoft.com/office/officeart/2005/8/layout/default"/>
    <dgm:cxn modelId="{5DF63FE5-25B1-41B1-A063-5B43BE0C94EF}" type="presParOf" srcId="{AFA1F8BC-AAB5-4CD1-BB40-1990082751EC}" destId="{32C7F7A9-0082-4C2E-95C8-01DC764748B9}" srcOrd="6" destOrd="0" presId="urn:microsoft.com/office/officeart/2005/8/layout/default"/>
    <dgm:cxn modelId="{F4281B21-61E5-45E3-94DC-7C0EDCD264E4}" type="presParOf" srcId="{AFA1F8BC-AAB5-4CD1-BB40-1990082751EC}" destId="{56AB066E-9113-4B16-A3D0-B8BF8DBBA381}" srcOrd="7" destOrd="0" presId="urn:microsoft.com/office/officeart/2005/8/layout/default"/>
    <dgm:cxn modelId="{EC8DE7E1-B5F2-4E72-B471-63FC2FBE72A1}" type="presParOf" srcId="{AFA1F8BC-AAB5-4CD1-BB40-1990082751EC}" destId="{598259C5-87BA-4555-8EE6-2EC6978474F7}" srcOrd="8" destOrd="0" presId="urn:microsoft.com/office/officeart/2005/8/layout/default"/>
    <dgm:cxn modelId="{73214D8D-E7DB-47DC-A3CA-DB7974EECA0B}" type="presParOf" srcId="{AFA1F8BC-AAB5-4CD1-BB40-1990082751EC}" destId="{8D532937-A2DC-4DEF-9093-AA3A3D74D562}" srcOrd="9" destOrd="0" presId="urn:microsoft.com/office/officeart/2005/8/layout/default"/>
    <dgm:cxn modelId="{F1B42130-20F4-40DF-A7EE-349A48D4BA5F}" type="presParOf" srcId="{AFA1F8BC-AAB5-4CD1-BB40-1990082751EC}" destId="{A3C0F615-E663-4F3A-884E-94CAD1E73B02}" srcOrd="10" destOrd="0" presId="urn:microsoft.com/office/officeart/2005/8/layout/default"/>
    <dgm:cxn modelId="{8AFEF594-A1F1-4095-82CA-737849444C0D}" type="presParOf" srcId="{AFA1F8BC-AAB5-4CD1-BB40-1990082751EC}" destId="{447F90D3-2D65-4AA4-A4AE-F05AC1B037AD}" srcOrd="11" destOrd="0" presId="urn:microsoft.com/office/officeart/2005/8/layout/default"/>
    <dgm:cxn modelId="{92DB094E-F894-4517-B8B8-CCFB50F6657A}" type="presParOf" srcId="{AFA1F8BC-AAB5-4CD1-BB40-1990082751EC}" destId="{C44322D2-3A0B-4675-8E0D-BBFE6AAA4755}" srcOrd="12" destOrd="0" presId="urn:microsoft.com/office/officeart/2005/8/layout/default"/>
    <dgm:cxn modelId="{A927DF4A-F278-47EB-B6D3-D410835CF1D8}" type="presParOf" srcId="{AFA1F8BC-AAB5-4CD1-BB40-1990082751EC}" destId="{9E9C329F-BBE5-41ED-9018-8211984F38EA}" srcOrd="13" destOrd="0" presId="urn:microsoft.com/office/officeart/2005/8/layout/default"/>
    <dgm:cxn modelId="{D38880E2-697B-4640-B2C0-B5C9233CD7A3}" type="presParOf" srcId="{AFA1F8BC-AAB5-4CD1-BB40-1990082751EC}" destId="{9A320E28-96BC-4FC2-B11D-E6BF5B237250}" srcOrd="14" destOrd="0" presId="urn:microsoft.com/office/officeart/2005/8/layout/default"/>
    <dgm:cxn modelId="{EF3CABD4-01CF-44CB-989C-4D54BF17E5D9}" type="presParOf" srcId="{AFA1F8BC-AAB5-4CD1-BB40-1990082751EC}" destId="{F895C4F1-F4F0-48DF-9B8D-9C88ABFC1E08}" srcOrd="15" destOrd="0" presId="urn:microsoft.com/office/officeart/2005/8/layout/default"/>
    <dgm:cxn modelId="{9D253FA2-4A9F-42E3-9A4D-CE0FE8C31575}" type="presParOf" srcId="{AFA1F8BC-AAB5-4CD1-BB40-1990082751EC}" destId="{119BD14C-DC0A-4415-A5B0-96ADC7CB2184}" srcOrd="1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F1A74C2F-C3E3-4CD1-BC7D-B6C3797E004F}" type="doc">
      <dgm:prSet loTypeId="urn:microsoft.com/office/officeart/2005/8/layout/hList1" loCatId="list" qsTypeId="urn:microsoft.com/office/officeart/2005/8/quickstyle/simple1" qsCatId="simple" csTypeId="urn:microsoft.com/office/officeart/2005/8/colors/accent1_2" csCatId="accent1"/>
      <dgm:spPr/>
      <dgm:t>
        <a:bodyPr/>
        <a:lstStyle/>
        <a:p>
          <a:endParaRPr lang="en-US"/>
        </a:p>
      </dgm:t>
    </dgm:pt>
    <dgm:pt modelId="{600715D9-BD7D-4275-A2CC-6B1A0F9F2105}">
      <dgm:prSet/>
      <dgm:spPr/>
      <dgm:t>
        <a:bodyPr/>
        <a:lstStyle/>
        <a:p>
          <a:r>
            <a:rPr lang="en-US" b="1" dirty="0"/>
            <a:t>Nationality and Citizenship</a:t>
          </a:r>
          <a:endParaRPr lang="en-US" dirty="0"/>
        </a:p>
      </dgm:t>
    </dgm:pt>
    <dgm:pt modelId="{424086CC-2557-454F-B831-717D6B26A5EE}" type="parTrans" cxnId="{B1932371-F999-472A-8465-EC706782BC49}">
      <dgm:prSet/>
      <dgm:spPr/>
      <dgm:t>
        <a:bodyPr/>
        <a:lstStyle/>
        <a:p>
          <a:endParaRPr lang="en-US"/>
        </a:p>
      </dgm:t>
    </dgm:pt>
    <dgm:pt modelId="{C814B567-6F0B-49B8-A0DE-366CCA14598C}" type="sibTrans" cxnId="{B1932371-F999-472A-8465-EC706782BC49}">
      <dgm:prSet/>
      <dgm:spPr/>
      <dgm:t>
        <a:bodyPr/>
        <a:lstStyle/>
        <a:p>
          <a:endParaRPr lang="en-US"/>
        </a:p>
      </dgm:t>
    </dgm:pt>
    <dgm:pt modelId="{436C5A86-94D7-4312-9BB0-EE2356CC2B1B}">
      <dgm:prSet/>
      <dgm:spPr/>
      <dgm:t>
        <a:bodyPr/>
        <a:lstStyle/>
        <a:p>
          <a:pPr rtl="0"/>
          <a:r>
            <a:rPr lang="en-US" b="1" dirty="0"/>
            <a:t>Nationality is the individual membership that shows a person’s relationship with the state and is ethnic or racial.</a:t>
          </a:r>
          <a:r>
            <a:rPr lang="en-US" b="1" dirty="0">
              <a:latin typeface="Calibri Light" panose="020F0302020204030204"/>
            </a:rPr>
            <a:t> </a:t>
          </a:r>
          <a:endParaRPr lang="en-US"/>
        </a:p>
      </dgm:t>
    </dgm:pt>
    <dgm:pt modelId="{6EE4CF32-1E29-45ED-9FDB-8FF949D2A25C}" type="parTrans" cxnId="{747B55F2-4823-43C5-A390-E351BBCEDCAD}">
      <dgm:prSet/>
      <dgm:spPr/>
      <dgm:t>
        <a:bodyPr/>
        <a:lstStyle/>
        <a:p>
          <a:endParaRPr lang="en-US"/>
        </a:p>
      </dgm:t>
    </dgm:pt>
    <dgm:pt modelId="{16BE8A3B-FEA9-4AD7-BDA4-0F79DBBB746A}" type="sibTrans" cxnId="{747B55F2-4823-43C5-A390-E351BBCEDCAD}">
      <dgm:prSet/>
      <dgm:spPr/>
      <dgm:t>
        <a:bodyPr/>
        <a:lstStyle/>
        <a:p>
          <a:endParaRPr lang="en-US"/>
        </a:p>
      </dgm:t>
    </dgm:pt>
    <dgm:pt modelId="{29E8265A-DBAD-4D67-949C-B882F7B5E4B5}">
      <dgm:prSet/>
      <dgm:spPr/>
      <dgm:t>
        <a:bodyPr/>
        <a:lstStyle/>
        <a:p>
          <a:r>
            <a:rPr lang="en-US" b="1" dirty="0"/>
            <a:t>Citizenship is the political status, which states that the person is recognized as a citizen of the country and is legal or juristic. </a:t>
          </a:r>
          <a:endParaRPr lang="en-US" dirty="0"/>
        </a:p>
      </dgm:t>
    </dgm:pt>
    <dgm:pt modelId="{95EBF2BD-38DF-44A3-93AF-9279FF87AD2C}" type="parTrans" cxnId="{DD7960E6-D466-432F-B9B2-D13F60BB98CA}">
      <dgm:prSet/>
      <dgm:spPr/>
      <dgm:t>
        <a:bodyPr/>
        <a:lstStyle/>
        <a:p>
          <a:endParaRPr lang="en-US"/>
        </a:p>
      </dgm:t>
    </dgm:pt>
    <dgm:pt modelId="{2ED3E893-53F8-4487-817D-65DF5886BA66}" type="sibTrans" cxnId="{DD7960E6-D466-432F-B9B2-D13F60BB98CA}">
      <dgm:prSet/>
      <dgm:spPr/>
      <dgm:t>
        <a:bodyPr/>
        <a:lstStyle/>
        <a:p>
          <a:endParaRPr lang="en-US"/>
        </a:p>
      </dgm:t>
    </dgm:pt>
    <dgm:pt modelId="{031B05EA-8A95-409C-A7E3-8A5B32588FD9}">
      <dgm:prSet/>
      <dgm:spPr/>
      <dgm:t>
        <a:bodyPr/>
        <a:lstStyle/>
        <a:p>
          <a:r>
            <a:rPr lang="en-US" b="1" dirty="0"/>
            <a:t>Gender</a:t>
          </a:r>
          <a:endParaRPr lang="en-US" dirty="0"/>
        </a:p>
      </dgm:t>
    </dgm:pt>
    <dgm:pt modelId="{8A9A03C7-A869-4233-93D3-86A9B3FE8DC0}" type="parTrans" cxnId="{DFD33CDB-A1E6-46DF-B9A7-D305C83DA731}">
      <dgm:prSet/>
      <dgm:spPr/>
      <dgm:t>
        <a:bodyPr/>
        <a:lstStyle/>
        <a:p>
          <a:endParaRPr lang="en-US"/>
        </a:p>
      </dgm:t>
    </dgm:pt>
    <dgm:pt modelId="{69FEA11F-7511-4683-83AB-75038850152F}" type="sibTrans" cxnId="{DFD33CDB-A1E6-46DF-B9A7-D305C83DA731}">
      <dgm:prSet/>
      <dgm:spPr/>
      <dgm:t>
        <a:bodyPr/>
        <a:lstStyle/>
        <a:p>
          <a:endParaRPr lang="en-US"/>
        </a:p>
      </dgm:t>
    </dgm:pt>
    <dgm:pt modelId="{14011414-5F77-451F-9E08-3A529D1B0123}">
      <dgm:prSet/>
      <dgm:spPr/>
      <dgm:t>
        <a:bodyPr/>
        <a:lstStyle/>
        <a:p>
          <a:r>
            <a:rPr lang="en-US" b="1" dirty="0">
              <a:latin typeface="Calibri Light" panose="020F0302020204030204"/>
            </a:rPr>
            <a:t>The</a:t>
          </a:r>
          <a:r>
            <a:rPr lang="en-US" b="1" dirty="0"/>
            <a:t> cultural meanings (such as masculinity or femininity) assigned to biological sexes within a specific historical and geographic way of being. </a:t>
          </a:r>
          <a:endParaRPr lang="en-US" dirty="0"/>
        </a:p>
      </dgm:t>
    </dgm:pt>
    <dgm:pt modelId="{05D37737-86F8-4CF8-9F55-C4E0F5390CD0}" type="parTrans" cxnId="{151C81A4-B14B-4F9E-849E-B6D690B52DEA}">
      <dgm:prSet/>
      <dgm:spPr/>
      <dgm:t>
        <a:bodyPr/>
        <a:lstStyle/>
        <a:p>
          <a:endParaRPr lang="en-US"/>
        </a:p>
      </dgm:t>
    </dgm:pt>
    <dgm:pt modelId="{F457219E-9308-4A3B-B083-6955E9A041A8}" type="sibTrans" cxnId="{151C81A4-B14B-4F9E-849E-B6D690B52DEA}">
      <dgm:prSet/>
      <dgm:spPr/>
      <dgm:t>
        <a:bodyPr/>
        <a:lstStyle/>
        <a:p>
          <a:endParaRPr lang="en-US"/>
        </a:p>
      </dgm:t>
    </dgm:pt>
    <dgm:pt modelId="{2E6A1C72-D012-4543-B1CB-8281FA8F4936}">
      <dgm:prSet/>
      <dgm:spPr/>
      <dgm:t>
        <a:bodyPr/>
        <a:lstStyle/>
        <a:p>
          <a:r>
            <a:rPr lang="en-US" b="1" dirty="0"/>
            <a:t>Gender Identity</a:t>
          </a:r>
          <a:endParaRPr lang="en-US" dirty="0"/>
        </a:p>
      </dgm:t>
    </dgm:pt>
    <dgm:pt modelId="{9ED94E49-1953-4F5F-8C4D-93E151045EFC}" type="parTrans" cxnId="{C328F70C-AA56-432F-AF85-168AFD06CA8D}">
      <dgm:prSet/>
      <dgm:spPr/>
      <dgm:t>
        <a:bodyPr/>
        <a:lstStyle/>
        <a:p>
          <a:endParaRPr lang="en-US"/>
        </a:p>
      </dgm:t>
    </dgm:pt>
    <dgm:pt modelId="{8C7AA69E-4A83-4FA5-A587-D3B2AF7B6B3C}" type="sibTrans" cxnId="{C328F70C-AA56-432F-AF85-168AFD06CA8D}">
      <dgm:prSet/>
      <dgm:spPr/>
      <dgm:t>
        <a:bodyPr/>
        <a:lstStyle/>
        <a:p>
          <a:endParaRPr lang="en-US"/>
        </a:p>
      </dgm:t>
    </dgm:pt>
    <dgm:pt modelId="{E66A3490-C118-41F2-B29F-E9346820470F}">
      <dgm:prSet/>
      <dgm:spPr/>
      <dgm:t>
        <a:bodyPr/>
        <a:lstStyle/>
        <a:p>
          <a:pPr rtl="0"/>
          <a:r>
            <a:rPr lang="en-US" b="1" dirty="0">
              <a:latin typeface="Calibri"/>
              <a:cs typeface="Calibri"/>
            </a:rPr>
            <a:t>Different</a:t>
          </a:r>
          <a:r>
            <a:rPr lang="en-US" b="1" dirty="0">
              <a:latin typeface="Calibri Light" panose="020F0302020204030204"/>
            </a:rPr>
            <a:t> </a:t>
          </a:r>
          <a:r>
            <a:rPr lang="en-US" b="1" dirty="0"/>
            <a:t>than their sex assigned at birth fall under the umbrella of transgender identity.</a:t>
          </a:r>
          <a:r>
            <a:rPr lang="en-US" b="1" dirty="0">
              <a:latin typeface="Calibri Light" panose="020F0302020204030204"/>
            </a:rPr>
            <a:t> </a:t>
          </a:r>
          <a:endParaRPr lang="en-US" dirty="0"/>
        </a:p>
      </dgm:t>
    </dgm:pt>
    <dgm:pt modelId="{F0621266-FC96-4F88-BBB4-380C8B22A91E}" type="parTrans" cxnId="{3DD02CD2-F533-4B7B-A96C-5A24C9772DD7}">
      <dgm:prSet/>
      <dgm:spPr/>
      <dgm:t>
        <a:bodyPr/>
        <a:lstStyle/>
        <a:p>
          <a:endParaRPr lang="en-US"/>
        </a:p>
      </dgm:t>
    </dgm:pt>
    <dgm:pt modelId="{D72411B0-9F50-4A4A-B5E6-01909AE147F6}" type="sibTrans" cxnId="{3DD02CD2-F533-4B7B-A96C-5A24C9772DD7}">
      <dgm:prSet/>
      <dgm:spPr/>
      <dgm:t>
        <a:bodyPr/>
        <a:lstStyle/>
        <a:p>
          <a:endParaRPr lang="en-US"/>
        </a:p>
      </dgm:t>
    </dgm:pt>
    <dgm:pt modelId="{B95D0C11-3977-4DA6-A8B0-5AA65774F66C}" type="pres">
      <dgm:prSet presAssocID="{F1A74C2F-C3E3-4CD1-BC7D-B6C3797E004F}" presName="Name0" presStyleCnt="0">
        <dgm:presLayoutVars>
          <dgm:dir/>
          <dgm:animLvl val="lvl"/>
          <dgm:resizeHandles val="exact"/>
        </dgm:presLayoutVars>
      </dgm:prSet>
      <dgm:spPr/>
    </dgm:pt>
    <dgm:pt modelId="{A17220B1-4582-481A-983B-EB9680F78935}" type="pres">
      <dgm:prSet presAssocID="{600715D9-BD7D-4275-A2CC-6B1A0F9F2105}" presName="composite" presStyleCnt="0"/>
      <dgm:spPr/>
    </dgm:pt>
    <dgm:pt modelId="{D482833D-3918-424D-ABDB-B2DD57ABFF97}" type="pres">
      <dgm:prSet presAssocID="{600715D9-BD7D-4275-A2CC-6B1A0F9F2105}" presName="parTx" presStyleLbl="alignNode1" presStyleIdx="0" presStyleCnt="3">
        <dgm:presLayoutVars>
          <dgm:chMax val="0"/>
          <dgm:chPref val="0"/>
          <dgm:bulletEnabled val="1"/>
        </dgm:presLayoutVars>
      </dgm:prSet>
      <dgm:spPr/>
    </dgm:pt>
    <dgm:pt modelId="{F69736EC-02AA-406C-B532-0B7F8FC5F451}" type="pres">
      <dgm:prSet presAssocID="{600715D9-BD7D-4275-A2CC-6B1A0F9F2105}" presName="desTx" presStyleLbl="alignAccFollowNode1" presStyleIdx="0" presStyleCnt="3">
        <dgm:presLayoutVars>
          <dgm:bulletEnabled val="1"/>
        </dgm:presLayoutVars>
      </dgm:prSet>
      <dgm:spPr/>
    </dgm:pt>
    <dgm:pt modelId="{9718712D-C674-4C43-AB3A-06179AB7549C}" type="pres">
      <dgm:prSet presAssocID="{C814B567-6F0B-49B8-A0DE-366CCA14598C}" presName="space" presStyleCnt="0"/>
      <dgm:spPr/>
    </dgm:pt>
    <dgm:pt modelId="{BDA74927-C057-446F-8BF4-C59A36C4B73C}" type="pres">
      <dgm:prSet presAssocID="{031B05EA-8A95-409C-A7E3-8A5B32588FD9}" presName="composite" presStyleCnt="0"/>
      <dgm:spPr/>
    </dgm:pt>
    <dgm:pt modelId="{88A60915-27A4-4616-A863-4D5EC188E73B}" type="pres">
      <dgm:prSet presAssocID="{031B05EA-8A95-409C-A7E3-8A5B32588FD9}" presName="parTx" presStyleLbl="alignNode1" presStyleIdx="1" presStyleCnt="3">
        <dgm:presLayoutVars>
          <dgm:chMax val="0"/>
          <dgm:chPref val="0"/>
          <dgm:bulletEnabled val="1"/>
        </dgm:presLayoutVars>
      </dgm:prSet>
      <dgm:spPr/>
    </dgm:pt>
    <dgm:pt modelId="{CA7EF36F-E0F4-4A59-A4E9-132B799EC3D6}" type="pres">
      <dgm:prSet presAssocID="{031B05EA-8A95-409C-A7E3-8A5B32588FD9}" presName="desTx" presStyleLbl="alignAccFollowNode1" presStyleIdx="1" presStyleCnt="3">
        <dgm:presLayoutVars>
          <dgm:bulletEnabled val="1"/>
        </dgm:presLayoutVars>
      </dgm:prSet>
      <dgm:spPr/>
    </dgm:pt>
    <dgm:pt modelId="{7CCB4FE4-5C36-4C0D-9A24-A4297FFE5CE0}" type="pres">
      <dgm:prSet presAssocID="{69FEA11F-7511-4683-83AB-75038850152F}" presName="space" presStyleCnt="0"/>
      <dgm:spPr/>
    </dgm:pt>
    <dgm:pt modelId="{D717FC37-D075-4E2E-B465-7463724EE801}" type="pres">
      <dgm:prSet presAssocID="{2E6A1C72-D012-4543-B1CB-8281FA8F4936}" presName="composite" presStyleCnt="0"/>
      <dgm:spPr/>
    </dgm:pt>
    <dgm:pt modelId="{C8AA10F1-BE0B-45D4-AB10-89B7C89C4BC7}" type="pres">
      <dgm:prSet presAssocID="{2E6A1C72-D012-4543-B1CB-8281FA8F4936}" presName="parTx" presStyleLbl="alignNode1" presStyleIdx="2" presStyleCnt="3">
        <dgm:presLayoutVars>
          <dgm:chMax val="0"/>
          <dgm:chPref val="0"/>
          <dgm:bulletEnabled val="1"/>
        </dgm:presLayoutVars>
      </dgm:prSet>
      <dgm:spPr/>
    </dgm:pt>
    <dgm:pt modelId="{8EEC42E7-ABEB-442F-B24E-AA631BB9CEF7}" type="pres">
      <dgm:prSet presAssocID="{2E6A1C72-D012-4543-B1CB-8281FA8F4936}" presName="desTx" presStyleLbl="alignAccFollowNode1" presStyleIdx="2" presStyleCnt="3">
        <dgm:presLayoutVars>
          <dgm:bulletEnabled val="1"/>
        </dgm:presLayoutVars>
      </dgm:prSet>
      <dgm:spPr/>
    </dgm:pt>
  </dgm:ptLst>
  <dgm:cxnLst>
    <dgm:cxn modelId="{C328F70C-AA56-432F-AF85-168AFD06CA8D}" srcId="{F1A74C2F-C3E3-4CD1-BC7D-B6C3797E004F}" destId="{2E6A1C72-D012-4543-B1CB-8281FA8F4936}" srcOrd="2" destOrd="0" parTransId="{9ED94E49-1953-4F5F-8C4D-93E151045EFC}" sibTransId="{8C7AA69E-4A83-4FA5-A587-D3B2AF7B6B3C}"/>
    <dgm:cxn modelId="{32555B34-08D1-44ED-9BD5-CFE0DD69A723}" type="presOf" srcId="{29E8265A-DBAD-4D67-949C-B882F7B5E4B5}" destId="{F69736EC-02AA-406C-B532-0B7F8FC5F451}" srcOrd="0" destOrd="1" presId="urn:microsoft.com/office/officeart/2005/8/layout/hList1"/>
    <dgm:cxn modelId="{6171616D-B660-4ECA-8529-85C43CC48817}" type="presOf" srcId="{436C5A86-94D7-4312-9BB0-EE2356CC2B1B}" destId="{F69736EC-02AA-406C-B532-0B7F8FC5F451}" srcOrd="0" destOrd="0" presId="urn:microsoft.com/office/officeart/2005/8/layout/hList1"/>
    <dgm:cxn modelId="{B1932371-F999-472A-8465-EC706782BC49}" srcId="{F1A74C2F-C3E3-4CD1-BC7D-B6C3797E004F}" destId="{600715D9-BD7D-4275-A2CC-6B1A0F9F2105}" srcOrd="0" destOrd="0" parTransId="{424086CC-2557-454F-B831-717D6B26A5EE}" sibTransId="{C814B567-6F0B-49B8-A0DE-366CCA14598C}"/>
    <dgm:cxn modelId="{F521317C-E3FC-4822-B5E3-3A22088C6A48}" type="presOf" srcId="{14011414-5F77-451F-9E08-3A529D1B0123}" destId="{CA7EF36F-E0F4-4A59-A4E9-132B799EC3D6}" srcOrd="0" destOrd="0" presId="urn:microsoft.com/office/officeart/2005/8/layout/hList1"/>
    <dgm:cxn modelId="{7DD9647F-9E40-4859-9E95-E12AA7D108D2}" type="presOf" srcId="{F1A74C2F-C3E3-4CD1-BC7D-B6C3797E004F}" destId="{B95D0C11-3977-4DA6-A8B0-5AA65774F66C}" srcOrd="0" destOrd="0" presId="urn:microsoft.com/office/officeart/2005/8/layout/hList1"/>
    <dgm:cxn modelId="{F017C69D-4856-44E4-A7CE-D96307A92F42}" type="presOf" srcId="{E66A3490-C118-41F2-B29F-E9346820470F}" destId="{8EEC42E7-ABEB-442F-B24E-AA631BB9CEF7}" srcOrd="0" destOrd="0" presId="urn:microsoft.com/office/officeart/2005/8/layout/hList1"/>
    <dgm:cxn modelId="{151C81A4-B14B-4F9E-849E-B6D690B52DEA}" srcId="{031B05EA-8A95-409C-A7E3-8A5B32588FD9}" destId="{14011414-5F77-451F-9E08-3A529D1B0123}" srcOrd="0" destOrd="0" parTransId="{05D37737-86F8-4CF8-9F55-C4E0F5390CD0}" sibTransId="{F457219E-9308-4A3B-B083-6955E9A041A8}"/>
    <dgm:cxn modelId="{4858A2C1-C841-4B7A-A69F-4AA8DEADE06B}" type="presOf" srcId="{2E6A1C72-D012-4543-B1CB-8281FA8F4936}" destId="{C8AA10F1-BE0B-45D4-AB10-89B7C89C4BC7}" srcOrd="0" destOrd="0" presId="urn:microsoft.com/office/officeart/2005/8/layout/hList1"/>
    <dgm:cxn modelId="{FAC405C5-497E-475A-8E74-9E464D296CB0}" type="presOf" srcId="{600715D9-BD7D-4275-A2CC-6B1A0F9F2105}" destId="{D482833D-3918-424D-ABDB-B2DD57ABFF97}" srcOrd="0" destOrd="0" presId="urn:microsoft.com/office/officeart/2005/8/layout/hList1"/>
    <dgm:cxn modelId="{3DD02CD2-F533-4B7B-A96C-5A24C9772DD7}" srcId="{2E6A1C72-D012-4543-B1CB-8281FA8F4936}" destId="{E66A3490-C118-41F2-B29F-E9346820470F}" srcOrd="0" destOrd="0" parTransId="{F0621266-FC96-4F88-BBB4-380C8B22A91E}" sibTransId="{D72411B0-9F50-4A4A-B5E6-01909AE147F6}"/>
    <dgm:cxn modelId="{DFD33CDB-A1E6-46DF-B9A7-D305C83DA731}" srcId="{F1A74C2F-C3E3-4CD1-BC7D-B6C3797E004F}" destId="{031B05EA-8A95-409C-A7E3-8A5B32588FD9}" srcOrd="1" destOrd="0" parTransId="{8A9A03C7-A869-4233-93D3-86A9B3FE8DC0}" sibTransId="{69FEA11F-7511-4683-83AB-75038850152F}"/>
    <dgm:cxn modelId="{DD7960E6-D466-432F-B9B2-D13F60BB98CA}" srcId="{600715D9-BD7D-4275-A2CC-6B1A0F9F2105}" destId="{29E8265A-DBAD-4D67-949C-B882F7B5E4B5}" srcOrd="1" destOrd="0" parTransId="{95EBF2BD-38DF-44A3-93AF-9279FF87AD2C}" sibTransId="{2ED3E893-53F8-4487-817D-65DF5886BA66}"/>
    <dgm:cxn modelId="{464A02E7-45A0-4D4D-9EBA-0D330AF4BA11}" type="presOf" srcId="{031B05EA-8A95-409C-A7E3-8A5B32588FD9}" destId="{88A60915-27A4-4616-A863-4D5EC188E73B}" srcOrd="0" destOrd="0" presId="urn:microsoft.com/office/officeart/2005/8/layout/hList1"/>
    <dgm:cxn modelId="{747B55F2-4823-43C5-A390-E351BBCEDCAD}" srcId="{600715D9-BD7D-4275-A2CC-6B1A0F9F2105}" destId="{436C5A86-94D7-4312-9BB0-EE2356CC2B1B}" srcOrd="0" destOrd="0" parTransId="{6EE4CF32-1E29-45ED-9FDB-8FF949D2A25C}" sibTransId="{16BE8A3B-FEA9-4AD7-BDA4-0F79DBBB746A}"/>
    <dgm:cxn modelId="{239E642D-732B-4113-B6C9-28E79F907265}" type="presParOf" srcId="{B95D0C11-3977-4DA6-A8B0-5AA65774F66C}" destId="{A17220B1-4582-481A-983B-EB9680F78935}" srcOrd="0" destOrd="0" presId="urn:microsoft.com/office/officeart/2005/8/layout/hList1"/>
    <dgm:cxn modelId="{8EFD7B41-7F31-44C9-BE2D-C8489C87D512}" type="presParOf" srcId="{A17220B1-4582-481A-983B-EB9680F78935}" destId="{D482833D-3918-424D-ABDB-B2DD57ABFF97}" srcOrd="0" destOrd="0" presId="urn:microsoft.com/office/officeart/2005/8/layout/hList1"/>
    <dgm:cxn modelId="{38CF030B-485E-47C3-887E-6B89F1065FD7}" type="presParOf" srcId="{A17220B1-4582-481A-983B-EB9680F78935}" destId="{F69736EC-02AA-406C-B532-0B7F8FC5F451}" srcOrd="1" destOrd="0" presId="urn:microsoft.com/office/officeart/2005/8/layout/hList1"/>
    <dgm:cxn modelId="{C9171F8F-B03B-4741-8554-3FBD2D8CB5AE}" type="presParOf" srcId="{B95D0C11-3977-4DA6-A8B0-5AA65774F66C}" destId="{9718712D-C674-4C43-AB3A-06179AB7549C}" srcOrd="1" destOrd="0" presId="urn:microsoft.com/office/officeart/2005/8/layout/hList1"/>
    <dgm:cxn modelId="{7BFA3058-DB56-4572-9F0C-FA886A1C4835}" type="presParOf" srcId="{B95D0C11-3977-4DA6-A8B0-5AA65774F66C}" destId="{BDA74927-C057-446F-8BF4-C59A36C4B73C}" srcOrd="2" destOrd="0" presId="urn:microsoft.com/office/officeart/2005/8/layout/hList1"/>
    <dgm:cxn modelId="{A00272CD-F691-4F3A-937B-DEC013EC6900}" type="presParOf" srcId="{BDA74927-C057-446F-8BF4-C59A36C4B73C}" destId="{88A60915-27A4-4616-A863-4D5EC188E73B}" srcOrd="0" destOrd="0" presId="urn:microsoft.com/office/officeart/2005/8/layout/hList1"/>
    <dgm:cxn modelId="{3CCFD0F2-02F9-41E1-9558-457E4D078A6E}" type="presParOf" srcId="{BDA74927-C057-446F-8BF4-C59A36C4B73C}" destId="{CA7EF36F-E0F4-4A59-A4E9-132B799EC3D6}" srcOrd="1" destOrd="0" presId="urn:microsoft.com/office/officeart/2005/8/layout/hList1"/>
    <dgm:cxn modelId="{9B31C48A-14E9-4AE5-8F0C-28832D901CFD}" type="presParOf" srcId="{B95D0C11-3977-4DA6-A8B0-5AA65774F66C}" destId="{7CCB4FE4-5C36-4C0D-9A24-A4297FFE5CE0}" srcOrd="3" destOrd="0" presId="urn:microsoft.com/office/officeart/2005/8/layout/hList1"/>
    <dgm:cxn modelId="{6D2BABFD-F2F3-4BD2-8983-515C7BE13D62}" type="presParOf" srcId="{B95D0C11-3977-4DA6-A8B0-5AA65774F66C}" destId="{D717FC37-D075-4E2E-B465-7463724EE801}" srcOrd="4" destOrd="0" presId="urn:microsoft.com/office/officeart/2005/8/layout/hList1"/>
    <dgm:cxn modelId="{F7D80AD7-B886-439E-96D5-A66FF58BD5C9}" type="presParOf" srcId="{D717FC37-D075-4E2E-B465-7463724EE801}" destId="{C8AA10F1-BE0B-45D4-AB10-89B7C89C4BC7}" srcOrd="0" destOrd="0" presId="urn:microsoft.com/office/officeart/2005/8/layout/hList1"/>
    <dgm:cxn modelId="{6E63F9DD-15E8-4E7E-B62F-D5E06185AD5B}" type="presParOf" srcId="{D717FC37-D075-4E2E-B465-7463724EE801}" destId="{8EEC42E7-ABEB-442F-B24E-AA631BB9CEF7}"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27B0E8C-4A64-4CFB-8A3D-CFBD1E1A685D}">
      <dsp:nvSpPr>
        <dsp:cNvPr id="0" name=""/>
        <dsp:cNvSpPr/>
      </dsp:nvSpPr>
      <dsp:spPr>
        <a:xfrm>
          <a:off x="2103120" y="1890"/>
          <a:ext cx="8412480" cy="829686"/>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63225" tIns="210740" rIns="163225" bIns="210740" numCol="1" spcCol="1270" anchor="ctr" anchorCtr="0">
          <a:noAutofit/>
        </a:bodyPr>
        <a:lstStyle/>
        <a:p>
          <a:pPr marL="0" lvl="0" indent="0" algn="l" defTabSz="622300">
            <a:lnSpc>
              <a:spcPct val="90000"/>
            </a:lnSpc>
            <a:spcBef>
              <a:spcPct val="0"/>
            </a:spcBef>
            <a:spcAft>
              <a:spcPct val="35000"/>
            </a:spcAft>
            <a:buNone/>
          </a:pPr>
          <a:r>
            <a:rPr lang="en-US" sz="1400" b="1" kern="1200" dirty="0">
              <a:solidFill>
                <a:srgbClr val="000000"/>
              </a:solidFill>
              <a:latin typeface="Calibri"/>
              <a:cs typeface="Calibri"/>
            </a:rPr>
            <a:t>the importance of diversity, equity, and social justice in the workplace.</a:t>
          </a:r>
        </a:p>
      </dsp:txBody>
      <dsp:txXfrm>
        <a:off x="2103120" y="1890"/>
        <a:ext cx="8412480" cy="829686"/>
      </dsp:txXfrm>
    </dsp:sp>
    <dsp:sp modelId="{14F90B1A-13FC-4D60-84A9-B10FE70E3411}">
      <dsp:nvSpPr>
        <dsp:cNvPr id="0" name=""/>
        <dsp:cNvSpPr/>
      </dsp:nvSpPr>
      <dsp:spPr>
        <a:xfrm>
          <a:off x="0" y="1890"/>
          <a:ext cx="2103120" cy="829686"/>
        </a:xfrm>
        <a:prstGeom prst="rect">
          <a:avLst/>
        </a:prstGeom>
        <a:solidFill>
          <a:schemeClr val="accent1">
            <a:shade val="80000"/>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1290" tIns="81955" rIns="111290" bIns="81955" numCol="1" spcCol="1270" anchor="ctr" anchorCtr="0">
          <a:noAutofit/>
        </a:bodyPr>
        <a:lstStyle/>
        <a:p>
          <a:pPr marL="0" lvl="0" indent="0" algn="l" defTabSz="755650">
            <a:lnSpc>
              <a:spcPct val="90000"/>
            </a:lnSpc>
            <a:spcBef>
              <a:spcPct val="0"/>
            </a:spcBef>
            <a:spcAft>
              <a:spcPct val="35000"/>
            </a:spcAft>
            <a:buNone/>
          </a:pPr>
          <a:br>
            <a:rPr lang="en-US" sz="1700" b="1" kern="1200" dirty="0">
              <a:solidFill>
                <a:srgbClr val="000000"/>
              </a:solidFill>
              <a:latin typeface="Calibri"/>
              <a:cs typeface="Calibri"/>
            </a:rPr>
          </a:br>
          <a:r>
            <a:rPr lang="en-US" sz="1700" b="1" kern="1200" dirty="0">
              <a:solidFill>
                <a:schemeClr val="bg1"/>
              </a:solidFill>
              <a:latin typeface="Calibri"/>
              <a:cs typeface="Calibri"/>
            </a:rPr>
            <a:t>Describe </a:t>
          </a:r>
        </a:p>
      </dsp:txBody>
      <dsp:txXfrm>
        <a:off x="0" y="1890"/>
        <a:ext cx="2103120" cy="829686"/>
      </dsp:txXfrm>
    </dsp:sp>
    <dsp:sp modelId="{91A7F62F-8BB1-48E3-8944-EE25A99D0929}">
      <dsp:nvSpPr>
        <dsp:cNvPr id="0" name=""/>
        <dsp:cNvSpPr/>
      </dsp:nvSpPr>
      <dsp:spPr>
        <a:xfrm>
          <a:off x="2103120" y="881358"/>
          <a:ext cx="8412480" cy="829686"/>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63225" tIns="210740" rIns="163225" bIns="210740" numCol="1" spcCol="1270" anchor="ctr" anchorCtr="0">
          <a:noAutofit/>
        </a:bodyPr>
        <a:lstStyle/>
        <a:p>
          <a:pPr marL="0" lvl="0" indent="0" algn="l" defTabSz="622300">
            <a:lnSpc>
              <a:spcPct val="90000"/>
            </a:lnSpc>
            <a:spcBef>
              <a:spcPct val="0"/>
            </a:spcBef>
            <a:spcAft>
              <a:spcPct val="35000"/>
            </a:spcAft>
            <a:buNone/>
          </a:pPr>
          <a:r>
            <a:rPr lang="en-US" sz="1400" b="1" kern="1200" dirty="0">
              <a:solidFill>
                <a:srgbClr val="000000"/>
              </a:solidFill>
              <a:latin typeface="Calibri"/>
              <a:cs typeface="Calibri"/>
            </a:rPr>
            <a:t>your own attitudes and biases toward historically excluded and marginalized populations.</a:t>
          </a:r>
        </a:p>
      </dsp:txBody>
      <dsp:txXfrm>
        <a:off x="2103120" y="881358"/>
        <a:ext cx="8412480" cy="829686"/>
      </dsp:txXfrm>
    </dsp:sp>
    <dsp:sp modelId="{90A51AA1-FBC0-4DAD-9D02-A975E165EEE1}">
      <dsp:nvSpPr>
        <dsp:cNvPr id="0" name=""/>
        <dsp:cNvSpPr/>
      </dsp:nvSpPr>
      <dsp:spPr>
        <a:xfrm>
          <a:off x="0" y="881358"/>
          <a:ext cx="2103120" cy="829686"/>
        </a:xfrm>
        <a:prstGeom prst="rect">
          <a:avLst/>
        </a:prstGeom>
        <a:solidFill>
          <a:schemeClr val="accent1">
            <a:shade val="80000"/>
            <a:hueOff val="87321"/>
            <a:satOff val="-1564"/>
            <a:lumOff val="6646"/>
            <a:alphaOff val="0"/>
          </a:schemeClr>
        </a:solidFill>
        <a:ln w="12700" cap="flat" cmpd="sng" algn="ctr">
          <a:solidFill>
            <a:schemeClr val="accent1">
              <a:shade val="80000"/>
              <a:hueOff val="87321"/>
              <a:satOff val="-1564"/>
              <a:lumOff val="6646"/>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1290" tIns="81955" rIns="111290" bIns="81955" numCol="1" spcCol="1270" anchor="ctr" anchorCtr="0">
          <a:noAutofit/>
        </a:bodyPr>
        <a:lstStyle/>
        <a:p>
          <a:pPr marL="0" lvl="0" indent="0" algn="l" defTabSz="755650">
            <a:lnSpc>
              <a:spcPct val="90000"/>
            </a:lnSpc>
            <a:spcBef>
              <a:spcPct val="0"/>
            </a:spcBef>
            <a:spcAft>
              <a:spcPct val="35000"/>
            </a:spcAft>
            <a:buNone/>
          </a:pPr>
          <a:r>
            <a:rPr lang="en-US" sz="1700" b="1" kern="1200" dirty="0">
              <a:solidFill>
                <a:schemeClr val="bg1"/>
              </a:solidFill>
              <a:latin typeface="Calibri"/>
              <a:cs typeface="Calibri"/>
            </a:rPr>
            <a:t>Recognize </a:t>
          </a:r>
        </a:p>
      </dsp:txBody>
      <dsp:txXfrm>
        <a:off x="0" y="881358"/>
        <a:ext cx="2103120" cy="829686"/>
      </dsp:txXfrm>
    </dsp:sp>
    <dsp:sp modelId="{F7845A7E-73A2-4CD4-9787-B8F06D4C8D4F}">
      <dsp:nvSpPr>
        <dsp:cNvPr id="0" name=""/>
        <dsp:cNvSpPr/>
      </dsp:nvSpPr>
      <dsp:spPr>
        <a:xfrm>
          <a:off x="2103120" y="1760825"/>
          <a:ext cx="8412480" cy="829686"/>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63225" tIns="210740" rIns="163225" bIns="210740" numCol="1" spcCol="1270" anchor="ctr" anchorCtr="0">
          <a:noAutofit/>
        </a:bodyPr>
        <a:lstStyle/>
        <a:p>
          <a:pPr marL="0" lvl="0" indent="0" algn="l" defTabSz="622300">
            <a:lnSpc>
              <a:spcPct val="90000"/>
            </a:lnSpc>
            <a:spcBef>
              <a:spcPct val="0"/>
            </a:spcBef>
            <a:spcAft>
              <a:spcPct val="35000"/>
            </a:spcAft>
            <a:buNone/>
          </a:pPr>
          <a:r>
            <a:rPr lang="en-US" sz="1400" b="1" kern="1200" dirty="0">
              <a:solidFill>
                <a:srgbClr val="000000"/>
              </a:solidFill>
              <a:latin typeface="Calibri"/>
              <a:cs typeface="Calibri"/>
            </a:rPr>
            <a:t>the importance of cultural competency and social justice when providing career services to historically excluded and marginalized populations.</a:t>
          </a:r>
        </a:p>
      </dsp:txBody>
      <dsp:txXfrm>
        <a:off x="2103120" y="1760825"/>
        <a:ext cx="8412480" cy="829686"/>
      </dsp:txXfrm>
    </dsp:sp>
    <dsp:sp modelId="{47035DC1-D0C8-47E9-ACFC-62000E8D3431}">
      <dsp:nvSpPr>
        <dsp:cNvPr id="0" name=""/>
        <dsp:cNvSpPr/>
      </dsp:nvSpPr>
      <dsp:spPr>
        <a:xfrm>
          <a:off x="0" y="1760825"/>
          <a:ext cx="2103120" cy="829686"/>
        </a:xfrm>
        <a:prstGeom prst="rect">
          <a:avLst/>
        </a:prstGeom>
        <a:solidFill>
          <a:schemeClr val="accent1">
            <a:shade val="80000"/>
            <a:hueOff val="174641"/>
            <a:satOff val="-3128"/>
            <a:lumOff val="13293"/>
            <a:alphaOff val="0"/>
          </a:schemeClr>
        </a:solidFill>
        <a:ln w="12700" cap="flat" cmpd="sng" algn="ctr">
          <a:solidFill>
            <a:schemeClr val="accent1">
              <a:shade val="80000"/>
              <a:hueOff val="174641"/>
              <a:satOff val="-3128"/>
              <a:lumOff val="13293"/>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1290" tIns="81955" rIns="111290" bIns="81955" numCol="1" spcCol="1270" anchor="ctr" anchorCtr="0">
          <a:noAutofit/>
        </a:bodyPr>
        <a:lstStyle/>
        <a:p>
          <a:pPr marL="0" lvl="0" indent="0" algn="l" defTabSz="755650">
            <a:lnSpc>
              <a:spcPct val="90000"/>
            </a:lnSpc>
            <a:spcBef>
              <a:spcPct val="0"/>
            </a:spcBef>
            <a:spcAft>
              <a:spcPct val="35000"/>
            </a:spcAft>
            <a:buNone/>
          </a:pPr>
          <a:r>
            <a:rPr lang="en-US" sz="1700" b="1" kern="1200" dirty="0">
              <a:solidFill>
                <a:schemeClr val="bg1"/>
              </a:solidFill>
              <a:latin typeface="Calibri"/>
              <a:cs typeface="Calibri"/>
            </a:rPr>
            <a:t>Express </a:t>
          </a:r>
        </a:p>
      </dsp:txBody>
      <dsp:txXfrm>
        <a:off x="0" y="1760825"/>
        <a:ext cx="2103120" cy="829686"/>
      </dsp:txXfrm>
    </dsp:sp>
    <dsp:sp modelId="{11E97AB6-539C-4553-9559-948390204542}">
      <dsp:nvSpPr>
        <dsp:cNvPr id="0" name=""/>
        <dsp:cNvSpPr/>
      </dsp:nvSpPr>
      <dsp:spPr>
        <a:xfrm>
          <a:off x="2103120" y="2640293"/>
          <a:ext cx="8412480" cy="829686"/>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63225" tIns="210740" rIns="163225" bIns="210740" numCol="1" spcCol="1270" anchor="ctr" anchorCtr="0">
          <a:noAutofit/>
        </a:bodyPr>
        <a:lstStyle/>
        <a:p>
          <a:pPr marL="0" lvl="0" indent="0" algn="l" defTabSz="622300">
            <a:lnSpc>
              <a:spcPct val="90000"/>
            </a:lnSpc>
            <a:spcBef>
              <a:spcPct val="0"/>
            </a:spcBef>
            <a:spcAft>
              <a:spcPct val="35000"/>
            </a:spcAft>
            <a:buNone/>
          </a:pPr>
          <a:r>
            <a:rPr lang="en-US" sz="1400" b="1" kern="1200" dirty="0">
              <a:solidFill>
                <a:srgbClr val="000000"/>
              </a:solidFill>
              <a:latin typeface="Calibri"/>
              <a:cs typeface="Calibri"/>
            </a:rPr>
            <a:t>the complexity of issues and challenges historically excluded and marginalized populations face in today’s workforce.</a:t>
          </a:r>
        </a:p>
      </dsp:txBody>
      <dsp:txXfrm>
        <a:off x="2103120" y="2640293"/>
        <a:ext cx="8412480" cy="829686"/>
      </dsp:txXfrm>
    </dsp:sp>
    <dsp:sp modelId="{28F4967C-AF24-46E7-9D70-3DCAE48F6024}">
      <dsp:nvSpPr>
        <dsp:cNvPr id="0" name=""/>
        <dsp:cNvSpPr/>
      </dsp:nvSpPr>
      <dsp:spPr>
        <a:xfrm>
          <a:off x="0" y="2640293"/>
          <a:ext cx="2103120" cy="829686"/>
        </a:xfrm>
        <a:prstGeom prst="rect">
          <a:avLst/>
        </a:prstGeom>
        <a:solidFill>
          <a:schemeClr val="accent1">
            <a:shade val="80000"/>
            <a:hueOff val="261962"/>
            <a:satOff val="-4692"/>
            <a:lumOff val="19939"/>
            <a:alphaOff val="0"/>
          </a:schemeClr>
        </a:solidFill>
        <a:ln w="12700" cap="flat" cmpd="sng" algn="ctr">
          <a:solidFill>
            <a:schemeClr val="accent1">
              <a:shade val="80000"/>
              <a:hueOff val="261962"/>
              <a:satOff val="-4692"/>
              <a:lumOff val="19939"/>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1290" tIns="81955" rIns="111290" bIns="81955" numCol="1" spcCol="1270" anchor="ctr" anchorCtr="0">
          <a:noAutofit/>
        </a:bodyPr>
        <a:lstStyle/>
        <a:p>
          <a:pPr marL="0" lvl="0" indent="0" algn="l" defTabSz="755650">
            <a:lnSpc>
              <a:spcPct val="90000"/>
            </a:lnSpc>
            <a:spcBef>
              <a:spcPct val="0"/>
            </a:spcBef>
            <a:spcAft>
              <a:spcPct val="35000"/>
            </a:spcAft>
            <a:buNone/>
          </a:pPr>
          <a:r>
            <a:rPr lang="en-US" sz="1700" b="1" kern="1200" dirty="0">
              <a:solidFill>
                <a:schemeClr val="bg1"/>
              </a:solidFill>
              <a:latin typeface="Calibri"/>
              <a:cs typeface="Calibri"/>
            </a:rPr>
            <a:t>Explain and understand </a:t>
          </a:r>
        </a:p>
      </dsp:txBody>
      <dsp:txXfrm>
        <a:off x="0" y="2640293"/>
        <a:ext cx="2103120" cy="829686"/>
      </dsp:txXfrm>
    </dsp:sp>
    <dsp:sp modelId="{0A923D95-964E-41A2-A2AD-187F811A835F}">
      <dsp:nvSpPr>
        <dsp:cNvPr id="0" name=""/>
        <dsp:cNvSpPr/>
      </dsp:nvSpPr>
      <dsp:spPr>
        <a:xfrm>
          <a:off x="2103120" y="3519760"/>
          <a:ext cx="8412480" cy="829686"/>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63225" tIns="210740" rIns="163225" bIns="210740" numCol="1" spcCol="1270" anchor="ctr" anchorCtr="0">
          <a:noAutofit/>
        </a:bodyPr>
        <a:lstStyle/>
        <a:p>
          <a:pPr marL="0" lvl="0" indent="0" algn="l" defTabSz="622300">
            <a:lnSpc>
              <a:spcPct val="90000"/>
            </a:lnSpc>
            <a:spcBef>
              <a:spcPct val="0"/>
            </a:spcBef>
            <a:spcAft>
              <a:spcPct val="35000"/>
            </a:spcAft>
            <a:buNone/>
          </a:pPr>
          <a:r>
            <a:rPr lang="en-US" sz="1400" b="1" kern="1200" dirty="0">
              <a:solidFill>
                <a:srgbClr val="000000"/>
              </a:solidFill>
              <a:latin typeface="Calibri"/>
              <a:cs typeface="Calibri"/>
            </a:rPr>
            <a:t>the characteristics that a culturally competent, social justice-oriented person uses in working with diverse and underrepresented populations across industry sectors.</a:t>
          </a:r>
        </a:p>
      </dsp:txBody>
      <dsp:txXfrm>
        <a:off x="2103120" y="3519760"/>
        <a:ext cx="8412480" cy="829686"/>
      </dsp:txXfrm>
    </dsp:sp>
    <dsp:sp modelId="{B97E51B4-407F-47B6-9719-3F6B298649BB}">
      <dsp:nvSpPr>
        <dsp:cNvPr id="0" name=""/>
        <dsp:cNvSpPr/>
      </dsp:nvSpPr>
      <dsp:spPr>
        <a:xfrm>
          <a:off x="0" y="3519760"/>
          <a:ext cx="2103120" cy="829686"/>
        </a:xfrm>
        <a:prstGeom prst="rect">
          <a:avLst/>
        </a:prstGeom>
        <a:solidFill>
          <a:schemeClr val="accent1">
            <a:shade val="80000"/>
            <a:hueOff val="349283"/>
            <a:satOff val="-6256"/>
            <a:lumOff val="26585"/>
            <a:alphaOff val="0"/>
          </a:schemeClr>
        </a:solidFill>
        <a:ln w="12700" cap="flat" cmpd="sng" algn="ctr">
          <a:solidFill>
            <a:schemeClr val="accent1">
              <a:shade val="80000"/>
              <a:hueOff val="349283"/>
              <a:satOff val="-6256"/>
              <a:lumOff val="26585"/>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1290" tIns="81955" rIns="111290" bIns="81955" numCol="1" spcCol="1270" anchor="ctr" anchorCtr="0">
          <a:noAutofit/>
        </a:bodyPr>
        <a:lstStyle/>
        <a:p>
          <a:pPr marL="0" lvl="0" indent="0" algn="l" defTabSz="755650">
            <a:lnSpc>
              <a:spcPct val="90000"/>
            </a:lnSpc>
            <a:spcBef>
              <a:spcPct val="0"/>
            </a:spcBef>
            <a:spcAft>
              <a:spcPct val="35000"/>
            </a:spcAft>
            <a:buNone/>
          </a:pPr>
          <a:r>
            <a:rPr lang="en-US" sz="1700" b="1" kern="1200" dirty="0">
              <a:solidFill>
                <a:srgbClr val="000000"/>
              </a:solidFill>
              <a:latin typeface="Calibri"/>
              <a:cs typeface="Calibri"/>
            </a:rPr>
            <a:t> </a:t>
          </a:r>
          <a:r>
            <a:rPr lang="en-US" sz="1700" b="1" kern="1200" dirty="0">
              <a:solidFill>
                <a:schemeClr val="bg1"/>
              </a:solidFill>
              <a:latin typeface="Calibri"/>
              <a:cs typeface="Calibri"/>
            </a:rPr>
            <a:t>Embody </a:t>
          </a:r>
        </a:p>
      </dsp:txBody>
      <dsp:txXfrm>
        <a:off x="0" y="3519760"/>
        <a:ext cx="2103120" cy="829686"/>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D5DA0CC-5A47-4413-B057-FE5422F74534}">
      <dsp:nvSpPr>
        <dsp:cNvPr id="0" name=""/>
        <dsp:cNvSpPr/>
      </dsp:nvSpPr>
      <dsp:spPr>
        <a:xfrm>
          <a:off x="3286" y="82373"/>
          <a:ext cx="3203971" cy="604800"/>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85344" rIns="149352" bIns="85344" numCol="1" spcCol="1270" anchor="ctr" anchorCtr="0">
          <a:noAutofit/>
        </a:bodyPr>
        <a:lstStyle/>
        <a:p>
          <a:pPr marL="0" lvl="0" indent="0" algn="ctr" defTabSz="933450">
            <a:lnSpc>
              <a:spcPct val="90000"/>
            </a:lnSpc>
            <a:spcBef>
              <a:spcPct val="0"/>
            </a:spcBef>
            <a:spcAft>
              <a:spcPct val="35000"/>
            </a:spcAft>
            <a:buNone/>
          </a:pPr>
          <a:r>
            <a:rPr lang="en-US" sz="2100" b="1" kern="1200" dirty="0">
              <a:latin typeface="Calibri"/>
              <a:cs typeface="Calibri"/>
            </a:rPr>
            <a:t>Sexuality</a:t>
          </a:r>
        </a:p>
      </dsp:txBody>
      <dsp:txXfrm>
        <a:off x="3286" y="82373"/>
        <a:ext cx="3203971" cy="604800"/>
      </dsp:txXfrm>
    </dsp:sp>
    <dsp:sp modelId="{1AC9A4AA-AC92-4D11-8EB6-EA105859E483}">
      <dsp:nvSpPr>
        <dsp:cNvPr id="0" name=""/>
        <dsp:cNvSpPr/>
      </dsp:nvSpPr>
      <dsp:spPr>
        <a:xfrm>
          <a:off x="3286" y="687173"/>
          <a:ext cx="3203971" cy="3582997"/>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2014" tIns="112014" rIns="149352" bIns="168021" numCol="1" spcCol="1270" anchor="t" anchorCtr="0">
          <a:noAutofit/>
        </a:bodyPr>
        <a:lstStyle/>
        <a:p>
          <a:pPr marL="228600" lvl="1" indent="-228600" algn="l" defTabSz="933450" rtl="0">
            <a:lnSpc>
              <a:spcPct val="90000"/>
            </a:lnSpc>
            <a:spcBef>
              <a:spcPct val="0"/>
            </a:spcBef>
            <a:spcAft>
              <a:spcPct val="15000"/>
            </a:spcAft>
            <a:buChar char="•"/>
          </a:pPr>
          <a:r>
            <a:rPr lang="en-US" sz="2100" b="1" kern="1200" dirty="0">
              <a:latin typeface="Calibri"/>
              <a:cs typeface="Calibri"/>
            </a:rPr>
            <a:t>An inherent enduring emotional, romantic or sexual attraction to other people. </a:t>
          </a:r>
        </a:p>
      </dsp:txBody>
      <dsp:txXfrm>
        <a:off x="3286" y="687173"/>
        <a:ext cx="3203971" cy="3582997"/>
      </dsp:txXfrm>
    </dsp:sp>
    <dsp:sp modelId="{831B0C9F-A75D-4456-9C3B-EFBE8F4851AD}">
      <dsp:nvSpPr>
        <dsp:cNvPr id="0" name=""/>
        <dsp:cNvSpPr/>
      </dsp:nvSpPr>
      <dsp:spPr>
        <a:xfrm>
          <a:off x="3655814" y="82373"/>
          <a:ext cx="3203971" cy="604800"/>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85344" rIns="149352" bIns="85344" numCol="1" spcCol="1270" anchor="ctr" anchorCtr="0">
          <a:noAutofit/>
        </a:bodyPr>
        <a:lstStyle/>
        <a:p>
          <a:pPr marL="0" lvl="0" indent="0" algn="ctr" defTabSz="933450">
            <a:lnSpc>
              <a:spcPct val="90000"/>
            </a:lnSpc>
            <a:spcBef>
              <a:spcPct val="0"/>
            </a:spcBef>
            <a:spcAft>
              <a:spcPct val="35000"/>
            </a:spcAft>
            <a:buNone/>
          </a:pPr>
          <a:r>
            <a:rPr lang="en-US" sz="2100" b="1" kern="1200" dirty="0">
              <a:latin typeface="Calibri"/>
              <a:cs typeface="Calibri"/>
            </a:rPr>
            <a:t>Disability</a:t>
          </a:r>
        </a:p>
      </dsp:txBody>
      <dsp:txXfrm>
        <a:off x="3655814" y="82373"/>
        <a:ext cx="3203971" cy="604800"/>
      </dsp:txXfrm>
    </dsp:sp>
    <dsp:sp modelId="{ADE641F8-165A-4D9B-9A41-17C58D5844D7}">
      <dsp:nvSpPr>
        <dsp:cNvPr id="0" name=""/>
        <dsp:cNvSpPr/>
      </dsp:nvSpPr>
      <dsp:spPr>
        <a:xfrm>
          <a:off x="3655814" y="687173"/>
          <a:ext cx="3203971" cy="3582997"/>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2014" tIns="112014" rIns="149352" bIns="168021" numCol="1" spcCol="1270" anchor="t" anchorCtr="0">
          <a:noAutofit/>
        </a:bodyPr>
        <a:lstStyle/>
        <a:p>
          <a:pPr marL="228600" lvl="1" indent="-228600" algn="l" defTabSz="933450" rtl="0">
            <a:lnSpc>
              <a:spcPct val="90000"/>
            </a:lnSpc>
            <a:spcBef>
              <a:spcPct val="0"/>
            </a:spcBef>
            <a:spcAft>
              <a:spcPct val="15000"/>
            </a:spcAft>
            <a:buChar char="•"/>
          </a:pPr>
          <a:r>
            <a:rPr lang="en-US" sz="2100" b="1" kern="1200" dirty="0">
              <a:latin typeface="Calibri"/>
              <a:cs typeface="Calibri"/>
            </a:rPr>
            <a:t>Any condition of the body or mind (impairment) that makes it more difficult for the person with the condition to do certain activities (activity limitation) and interact with the world around them (participation restrictions). </a:t>
          </a:r>
        </a:p>
      </dsp:txBody>
      <dsp:txXfrm>
        <a:off x="3655814" y="687173"/>
        <a:ext cx="3203971" cy="3582997"/>
      </dsp:txXfrm>
    </dsp:sp>
    <dsp:sp modelId="{81CABB6D-0528-469C-80E9-CB80DC9B86A4}">
      <dsp:nvSpPr>
        <dsp:cNvPr id="0" name=""/>
        <dsp:cNvSpPr/>
      </dsp:nvSpPr>
      <dsp:spPr>
        <a:xfrm>
          <a:off x="7308342" y="82373"/>
          <a:ext cx="3203971" cy="604800"/>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85344" rIns="149352" bIns="85344" numCol="1" spcCol="1270" anchor="ctr" anchorCtr="0">
          <a:noAutofit/>
        </a:bodyPr>
        <a:lstStyle/>
        <a:p>
          <a:pPr marL="0" lvl="0" indent="0" algn="ctr" defTabSz="933450" rtl="0">
            <a:lnSpc>
              <a:spcPct val="90000"/>
            </a:lnSpc>
            <a:spcBef>
              <a:spcPct val="0"/>
            </a:spcBef>
            <a:spcAft>
              <a:spcPct val="35000"/>
            </a:spcAft>
            <a:buNone/>
          </a:pPr>
          <a:r>
            <a:rPr lang="en-US" sz="2100" b="1" kern="1200" dirty="0">
              <a:latin typeface="Calibri"/>
              <a:cs typeface="Calibri"/>
            </a:rPr>
            <a:t>Veterans</a:t>
          </a:r>
        </a:p>
      </dsp:txBody>
      <dsp:txXfrm>
        <a:off x="7308342" y="82373"/>
        <a:ext cx="3203971" cy="604800"/>
      </dsp:txXfrm>
    </dsp:sp>
    <dsp:sp modelId="{25CE470E-4DA5-4F13-9001-030119DE0594}">
      <dsp:nvSpPr>
        <dsp:cNvPr id="0" name=""/>
        <dsp:cNvSpPr/>
      </dsp:nvSpPr>
      <dsp:spPr>
        <a:xfrm>
          <a:off x="7308342" y="687173"/>
          <a:ext cx="3203971" cy="3582997"/>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2014" tIns="112014" rIns="149352" bIns="168021" numCol="1" spcCol="1270" anchor="t" anchorCtr="0">
          <a:noAutofit/>
        </a:bodyPr>
        <a:lstStyle/>
        <a:p>
          <a:pPr marL="228600" lvl="1" indent="-228600" algn="l" defTabSz="933450" rtl="0">
            <a:lnSpc>
              <a:spcPct val="90000"/>
            </a:lnSpc>
            <a:spcBef>
              <a:spcPct val="0"/>
            </a:spcBef>
            <a:spcAft>
              <a:spcPct val="15000"/>
            </a:spcAft>
            <a:buChar char="•"/>
          </a:pPr>
          <a:r>
            <a:rPr lang="en-US" sz="2100" b="1" kern="1200" dirty="0">
              <a:latin typeface="Calibri"/>
              <a:cs typeface="Calibri"/>
            </a:rPr>
            <a:t>Persons who served in the active military, naval, or air service and who were discharged or released under conditions other than dishonorable. </a:t>
          </a:r>
        </a:p>
      </dsp:txBody>
      <dsp:txXfrm>
        <a:off x="7308342" y="687173"/>
        <a:ext cx="3203971" cy="3582997"/>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AD370F8-82A6-43BB-9135-958E543563A2}">
      <dsp:nvSpPr>
        <dsp:cNvPr id="0" name=""/>
        <dsp:cNvSpPr/>
      </dsp:nvSpPr>
      <dsp:spPr>
        <a:xfrm>
          <a:off x="3953" y="188073"/>
          <a:ext cx="2377306" cy="760887"/>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60960" rIns="106680" bIns="60960" numCol="1" spcCol="1270" anchor="ctr" anchorCtr="0">
          <a:noAutofit/>
        </a:bodyPr>
        <a:lstStyle/>
        <a:p>
          <a:pPr marL="0" lvl="0" indent="0" algn="ctr" defTabSz="666750" rtl="0">
            <a:lnSpc>
              <a:spcPct val="90000"/>
            </a:lnSpc>
            <a:spcBef>
              <a:spcPct val="0"/>
            </a:spcBef>
            <a:spcAft>
              <a:spcPct val="35000"/>
            </a:spcAft>
            <a:buNone/>
          </a:pPr>
          <a:r>
            <a:rPr lang="en-US" sz="1500" b="1" kern="1200" dirty="0">
              <a:latin typeface="Calibri"/>
              <a:cs typeface="Calibri"/>
            </a:rPr>
            <a:t>Persons with Justice Involvement</a:t>
          </a:r>
        </a:p>
      </dsp:txBody>
      <dsp:txXfrm>
        <a:off x="3953" y="188073"/>
        <a:ext cx="2377306" cy="760887"/>
      </dsp:txXfrm>
    </dsp:sp>
    <dsp:sp modelId="{8CDD3B33-31E0-4BDA-8089-86F4E42490B3}">
      <dsp:nvSpPr>
        <dsp:cNvPr id="0" name=""/>
        <dsp:cNvSpPr/>
      </dsp:nvSpPr>
      <dsp:spPr>
        <a:xfrm>
          <a:off x="3953" y="948960"/>
          <a:ext cx="2377306" cy="3215510"/>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0010" tIns="80010" rIns="106680" bIns="120015" numCol="1" spcCol="1270" anchor="t" anchorCtr="0">
          <a:noAutofit/>
        </a:bodyPr>
        <a:lstStyle/>
        <a:p>
          <a:pPr marL="114300" lvl="1" indent="-114300" algn="l" defTabSz="666750" rtl="0">
            <a:lnSpc>
              <a:spcPct val="90000"/>
            </a:lnSpc>
            <a:spcBef>
              <a:spcPct val="0"/>
            </a:spcBef>
            <a:spcAft>
              <a:spcPct val="15000"/>
            </a:spcAft>
            <a:buChar char="•"/>
          </a:pPr>
          <a:r>
            <a:rPr lang="en-US" sz="1500" b="1" kern="1200" dirty="0"/>
            <a:t>Employment helps people with justice involvement gain economic stability after release and reduces the likelihood that they return to incarceration, promoting greater public safety to the benefit of everyone.</a:t>
          </a:r>
          <a:endParaRPr lang="en-US" sz="1500" b="1" kern="1200" dirty="0">
            <a:latin typeface="Calibri Light" panose="020F0302020204030204"/>
          </a:endParaRPr>
        </a:p>
      </dsp:txBody>
      <dsp:txXfrm>
        <a:off x="3953" y="948960"/>
        <a:ext cx="2377306" cy="3215510"/>
      </dsp:txXfrm>
    </dsp:sp>
    <dsp:sp modelId="{8D1D6BD6-FEB4-429D-8B09-CECD9B5E22FE}">
      <dsp:nvSpPr>
        <dsp:cNvPr id="0" name=""/>
        <dsp:cNvSpPr/>
      </dsp:nvSpPr>
      <dsp:spPr>
        <a:xfrm>
          <a:off x="2714082" y="188073"/>
          <a:ext cx="2377306" cy="760887"/>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60960" rIns="106680" bIns="60960" numCol="1" spcCol="1270" anchor="ctr" anchorCtr="0">
          <a:noAutofit/>
        </a:bodyPr>
        <a:lstStyle/>
        <a:p>
          <a:pPr marL="0" lvl="0" indent="0" algn="ctr" defTabSz="666750" rtl="0">
            <a:lnSpc>
              <a:spcPct val="90000"/>
            </a:lnSpc>
            <a:spcBef>
              <a:spcPct val="0"/>
            </a:spcBef>
            <a:spcAft>
              <a:spcPct val="35000"/>
            </a:spcAft>
            <a:buNone/>
          </a:pPr>
          <a:r>
            <a:rPr lang="en-US" sz="1500" b="1" kern="1200" dirty="0">
              <a:latin typeface="Calibri"/>
              <a:cs typeface="Calibri"/>
            </a:rPr>
            <a:t>Opportunity Youth</a:t>
          </a:r>
        </a:p>
      </dsp:txBody>
      <dsp:txXfrm>
        <a:off x="2714082" y="188073"/>
        <a:ext cx="2377306" cy="760887"/>
      </dsp:txXfrm>
    </dsp:sp>
    <dsp:sp modelId="{A57AD62E-DA45-4D32-A884-DBEA24C44CF0}">
      <dsp:nvSpPr>
        <dsp:cNvPr id="0" name=""/>
        <dsp:cNvSpPr/>
      </dsp:nvSpPr>
      <dsp:spPr>
        <a:xfrm>
          <a:off x="2714082" y="948960"/>
          <a:ext cx="2377306" cy="3215510"/>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0010" tIns="80010" rIns="106680" bIns="120015" numCol="1" spcCol="1270" anchor="t" anchorCtr="0">
          <a:noAutofit/>
        </a:bodyPr>
        <a:lstStyle/>
        <a:p>
          <a:pPr marL="114300" lvl="1" indent="-114300" algn="l" defTabSz="666750" rtl="0">
            <a:lnSpc>
              <a:spcPct val="90000"/>
            </a:lnSpc>
            <a:spcBef>
              <a:spcPct val="0"/>
            </a:spcBef>
            <a:spcAft>
              <a:spcPct val="15000"/>
            </a:spcAft>
            <a:buChar char="•"/>
          </a:pPr>
          <a:r>
            <a:rPr lang="en-US" sz="1500" b="1" kern="1200" dirty="0"/>
            <a:t>“</a:t>
          </a:r>
          <a:r>
            <a:rPr lang="en-US" sz="1500" b="1" kern="1200" dirty="0">
              <a:latin typeface="Calibri"/>
              <a:cs typeface="Calibri"/>
            </a:rPr>
            <a:t>Disconnected</a:t>
          </a:r>
          <a:r>
            <a:rPr lang="en-US" sz="1500" b="1" kern="1200" dirty="0"/>
            <a:t>” or “at risk” youth, are between the ages of 16 and 24 and are neither in school nor working.</a:t>
          </a:r>
          <a:r>
            <a:rPr lang="en-US" sz="1500" b="1" kern="1200" dirty="0">
              <a:latin typeface="Calibri Light" panose="020F0302020204030204"/>
            </a:rPr>
            <a:t> </a:t>
          </a:r>
          <a:endParaRPr lang="en-US" sz="1500" b="1" kern="1200" dirty="0"/>
        </a:p>
        <a:p>
          <a:pPr marL="114300" lvl="1" indent="-114300" algn="l" defTabSz="666750" rtl="0">
            <a:lnSpc>
              <a:spcPct val="90000"/>
            </a:lnSpc>
            <a:spcBef>
              <a:spcPct val="0"/>
            </a:spcBef>
            <a:spcAft>
              <a:spcPct val="15000"/>
            </a:spcAft>
            <a:buChar char="•"/>
          </a:pPr>
          <a:r>
            <a:rPr lang="en-US" sz="1500" b="1" kern="1200" dirty="0"/>
            <a:t>It is a critical window of opportunity for youth and young adults to gain an education and/or training that would “...provide the foundation for their occupational trajectories during the rest of their adulthood.”</a:t>
          </a:r>
          <a:endParaRPr lang="en-US" sz="1500" b="1" kern="1200" dirty="0">
            <a:latin typeface="Calibri Light" panose="020F0302020204030204"/>
          </a:endParaRPr>
        </a:p>
      </dsp:txBody>
      <dsp:txXfrm>
        <a:off x="2714082" y="948960"/>
        <a:ext cx="2377306" cy="3215510"/>
      </dsp:txXfrm>
    </dsp:sp>
    <dsp:sp modelId="{60138885-A0CD-48FF-B20D-A074C50D403C}">
      <dsp:nvSpPr>
        <dsp:cNvPr id="0" name=""/>
        <dsp:cNvSpPr/>
      </dsp:nvSpPr>
      <dsp:spPr>
        <a:xfrm>
          <a:off x="5424211" y="188073"/>
          <a:ext cx="2377306" cy="760887"/>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60960" rIns="106680" bIns="60960" numCol="1" spcCol="1270" anchor="ctr" anchorCtr="0">
          <a:noAutofit/>
        </a:bodyPr>
        <a:lstStyle/>
        <a:p>
          <a:pPr marL="0" lvl="0" indent="0" algn="ctr" defTabSz="666750" rtl="0">
            <a:lnSpc>
              <a:spcPct val="90000"/>
            </a:lnSpc>
            <a:spcBef>
              <a:spcPct val="0"/>
            </a:spcBef>
            <a:spcAft>
              <a:spcPct val="35000"/>
            </a:spcAft>
            <a:buNone/>
          </a:pPr>
          <a:r>
            <a:rPr lang="en-US" sz="1500" b="1" kern="1200" dirty="0">
              <a:latin typeface="Calibri"/>
              <a:cs typeface="Calibri"/>
            </a:rPr>
            <a:t>Persons who are English Language Learners</a:t>
          </a:r>
        </a:p>
      </dsp:txBody>
      <dsp:txXfrm>
        <a:off x="5424211" y="188073"/>
        <a:ext cx="2377306" cy="760887"/>
      </dsp:txXfrm>
    </dsp:sp>
    <dsp:sp modelId="{0B6691E6-15CA-4814-8E9D-DABC72B43DB1}">
      <dsp:nvSpPr>
        <dsp:cNvPr id="0" name=""/>
        <dsp:cNvSpPr/>
      </dsp:nvSpPr>
      <dsp:spPr>
        <a:xfrm>
          <a:off x="5424211" y="948960"/>
          <a:ext cx="2377306" cy="3215510"/>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0010" tIns="80010" rIns="106680" bIns="120015" numCol="1" spcCol="1270" anchor="t" anchorCtr="0">
          <a:noAutofit/>
        </a:bodyPr>
        <a:lstStyle/>
        <a:p>
          <a:pPr marL="114300" lvl="1" indent="-114300" algn="l" defTabSz="666750" rtl="0">
            <a:lnSpc>
              <a:spcPct val="90000"/>
            </a:lnSpc>
            <a:spcBef>
              <a:spcPct val="0"/>
            </a:spcBef>
            <a:spcAft>
              <a:spcPct val="15000"/>
            </a:spcAft>
            <a:buChar char="•"/>
          </a:pPr>
          <a:r>
            <a:rPr lang="en-US" sz="1500" b="1" kern="1200" dirty="0">
              <a:latin typeface="Calibri"/>
              <a:cs typeface="Calibri"/>
            </a:rPr>
            <a:t>Adults</a:t>
          </a:r>
          <a:r>
            <a:rPr lang="en-US" sz="1500" b="1" kern="1200" dirty="0">
              <a:latin typeface="Calibri Light" panose="020F0302020204030204"/>
            </a:rPr>
            <a:t> </a:t>
          </a:r>
          <a:r>
            <a:rPr lang="en-US" sz="1500" b="1" kern="1200" dirty="0"/>
            <a:t>or out-of-school youths “who have limited ability in speaking, reading, writing, or comprehending the English language”</a:t>
          </a:r>
          <a:r>
            <a:rPr lang="en-US" sz="1500" b="1" kern="1200" dirty="0">
              <a:latin typeface="Calibri Light" panose="020F0302020204030204"/>
            </a:rPr>
            <a:t> </a:t>
          </a:r>
        </a:p>
      </dsp:txBody>
      <dsp:txXfrm>
        <a:off x="5424211" y="948960"/>
        <a:ext cx="2377306" cy="3215510"/>
      </dsp:txXfrm>
    </dsp:sp>
    <dsp:sp modelId="{56FEB876-B445-4AD2-A397-DB0349D59CBF}">
      <dsp:nvSpPr>
        <dsp:cNvPr id="0" name=""/>
        <dsp:cNvSpPr/>
      </dsp:nvSpPr>
      <dsp:spPr>
        <a:xfrm>
          <a:off x="8134340" y="188073"/>
          <a:ext cx="2377306" cy="760887"/>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60960" rIns="106680" bIns="60960" numCol="1" spcCol="1270" anchor="ctr" anchorCtr="0">
          <a:noAutofit/>
        </a:bodyPr>
        <a:lstStyle/>
        <a:p>
          <a:pPr marL="0" lvl="0" indent="0" algn="ctr" defTabSz="666750" rtl="0">
            <a:lnSpc>
              <a:spcPct val="90000"/>
            </a:lnSpc>
            <a:spcBef>
              <a:spcPct val="0"/>
            </a:spcBef>
            <a:spcAft>
              <a:spcPct val="35000"/>
            </a:spcAft>
            <a:buNone/>
          </a:pPr>
          <a:r>
            <a:rPr lang="en-US" sz="1500" b="1" kern="1200" dirty="0">
              <a:latin typeface="Calibri"/>
              <a:cs typeface="Calibri"/>
            </a:rPr>
            <a:t>People who are Refugees and those who are are granted Asylum</a:t>
          </a:r>
        </a:p>
      </dsp:txBody>
      <dsp:txXfrm>
        <a:off x="8134340" y="188073"/>
        <a:ext cx="2377306" cy="760887"/>
      </dsp:txXfrm>
    </dsp:sp>
    <dsp:sp modelId="{D3660F53-BA2D-475B-8BBD-7EB4F7EF5070}">
      <dsp:nvSpPr>
        <dsp:cNvPr id="0" name=""/>
        <dsp:cNvSpPr/>
      </dsp:nvSpPr>
      <dsp:spPr>
        <a:xfrm>
          <a:off x="8134340" y="948960"/>
          <a:ext cx="2377306" cy="3215510"/>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0010" tIns="80010" rIns="106680" bIns="120015" numCol="1" spcCol="1270" anchor="t" anchorCtr="0">
          <a:noAutofit/>
        </a:bodyPr>
        <a:lstStyle/>
        <a:p>
          <a:pPr marL="114300" lvl="1" indent="-114300" algn="l" defTabSz="666750" rtl="0">
            <a:lnSpc>
              <a:spcPct val="90000"/>
            </a:lnSpc>
            <a:spcBef>
              <a:spcPct val="0"/>
            </a:spcBef>
            <a:spcAft>
              <a:spcPct val="15000"/>
            </a:spcAft>
            <a:buChar char="•"/>
          </a:pPr>
          <a:r>
            <a:rPr lang="en-US" sz="1500" b="1" kern="1200" dirty="0"/>
            <a:t>Through two programs, the U.S. often provides refuge to persons who have been persecuted or who have well-founded fears of persecution</a:t>
          </a:r>
          <a:r>
            <a:rPr lang="en-US" sz="1500" b="1" kern="1200" dirty="0">
              <a:latin typeface="Calibri Light" panose="020F0302020204030204"/>
            </a:rPr>
            <a:t> </a:t>
          </a:r>
          <a:r>
            <a:rPr lang="en-US" sz="1500" b="1" kern="1200" dirty="0">
              <a:latin typeface="Calibri"/>
              <a:cs typeface="Calibri"/>
            </a:rPr>
            <a:t>from where they initially lived.</a:t>
          </a:r>
        </a:p>
      </dsp:txBody>
      <dsp:txXfrm>
        <a:off x="8134340" y="948960"/>
        <a:ext cx="2377306" cy="3215510"/>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953FD1F-838F-45E1-AE3C-F8EE7C3443BA}">
      <dsp:nvSpPr>
        <dsp:cNvPr id="0" name=""/>
        <dsp:cNvSpPr/>
      </dsp:nvSpPr>
      <dsp:spPr>
        <a:xfrm>
          <a:off x="3080" y="1557466"/>
          <a:ext cx="3091011" cy="1236404"/>
        </a:xfrm>
        <a:prstGeom prst="homePlat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6012" tIns="48006" rIns="24003" bIns="48006" numCol="1" spcCol="1270" anchor="ctr" anchorCtr="0">
          <a:noAutofit/>
        </a:bodyPr>
        <a:lstStyle/>
        <a:p>
          <a:pPr marL="0" lvl="0" indent="0" algn="ctr" defTabSz="800100" rtl="0">
            <a:lnSpc>
              <a:spcPct val="90000"/>
            </a:lnSpc>
            <a:spcBef>
              <a:spcPct val="0"/>
            </a:spcBef>
            <a:spcAft>
              <a:spcPct val="35000"/>
            </a:spcAft>
            <a:buNone/>
          </a:pPr>
          <a:r>
            <a:rPr lang="en-US" sz="1800" b="1" kern="1200"/>
            <a:t>Veterans or “The Greatest Generation” (born 1925–1945)</a:t>
          </a:r>
          <a:endParaRPr lang="en-US" sz="1800" kern="1200"/>
        </a:p>
      </dsp:txBody>
      <dsp:txXfrm>
        <a:off x="3080" y="1557466"/>
        <a:ext cx="2781910" cy="1236404"/>
      </dsp:txXfrm>
    </dsp:sp>
    <dsp:sp modelId="{D8C87CFE-A1D9-40F1-8B6F-90A353FD8724}">
      <dsp:nvSpPr>
        <dsp:cNvPr id="0" name=""/>
        <dsp:cNvSpPr/>
      </dsp:nvSpPr>
      <dsp:spPr>
        <a:xfrm>
          <a:off x="2475889" y="1557466"/>
          <a:ext cx="3091011" cy="1236404"/>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009" tIns="48006" rIns="24003" bIns="48006" numCol="1" spcCol="1270" anchor="ctr" anchorCtr="0">
          <a:noAutofit/>
        </a:bodyPr>
        <a:lstStyle/>
        <a:p>
          <a:pPr marL="0" lvl="0" indent="0" algn="ctr" defTabSz="800100">
            <a:lnSpc>
              <a:spcPct val="90000"/>
            </a:lnSpc>
            <a:spcBef>
              <a:spcPct val="0"/>
            </a:spcBef>
            <a:spcAft>
              <a:spcPct val="35000"/>
            </a:spcAft>
            <a:buNone/>
          </a:pPr>
          <a:r>
            <a:rPr lang="en-US" sz="1800" b="1" kern="1200"/>
            <a:t>Baby Boomers (Boomers) (born 1946–1964)</a:t>
          </a:r>
          <a:endParaRPr lang="en-US" sz="1800" kern="1200"/>
        </a:p>
      </dsp:txBody>
      <dsp:txXfrm>
        <a:off x="3094091" y="1557466"/>
        <a:ext cx="1854607" cy="1236404"/>
      </dsp:txXfrm>
    </dsp:sp>
    <dsp:sp modelId="{D1A8059A-A371-4F23-95B3-98122DDB006A}">
      <dsp:nvSpPr>
        <dsp:cNvPr id="0" name=""/>
        <dsp:cNvSpPr/>
      </dsp:nvSpPr>
      <dsp:spPr>
        <a:xfrm>
          <a:off x="4948698" y="1557466"/>
          <a:ext cx="3091011" cy="1236404"/>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009" tIns="48006" rIns="24003" bIns="48006" numCol="1" spcCol="1270" anchor="ctr" anchorCtr="0">
          <a:noAutofit/>
        </a:bodyPr>
        <a:lstStyle/>
        <a:p>
          <a:pPr marL="0" lvl="0" indent="0" algn="ctr" defTabSz="800100">
            <a:lnSpc>
              <a:spcPct val="90000"/>
            </a:lnSpc>
            <a:spcBef>
              <a:spcPct val="0"/>
            </a:spcBef>
            <a:spcAft>
              <a:spcPct val="35000"/>
            </a:spcAft>
            <a:buNone/>
          </a:pPr>
          <a:r>
            <a:rPr lang="en-US" sz="1800" b="1" kern="1200"/>
            <a:t>Generation X (Xers) (born 1965–1980)</a:t>
          </a:r>
          <a:endParaRPr lang="en-US" sz="1800" kern="1200"/>
        </a:p>
      </dsp:txBody>
      <dsp:txXfrm>
        <a:off x="5566900" y="1557466"/>
        <a:ext cx="1854607" cy="1236404"/>
      </dsp:txXfrm>
    </dsp:sp>
    <dsp:sp modelId="{DBF82F1A-E78D-4DE2-B345-EA3ED81C9EDC}">
      <dsp:nvSpPr>
        <dsp:cNvPr id="0" name=""/>
        <dsp:cNvSpPr/>
      </dsp:nvSpPr>
      <dsp:spPr>
        <a:xfrm>
          <a:off x="7421507" y="1557466"/>
          <a:ext cx="3091011" cy="1236404"/>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009" tIns="48006" rIns="24003" bIns="48006" numCol="1" spcCol="1270" anchor="ctr" anchorCtr="0">
          <a:noAutofit/>
        </a:bodyPr>
        <a:lstStyle/>
        <a:p>
          <a:pPr marL="0" lvl="0" indent="0" algn="ctr" defTabSz="800100">
            <a:lnSpc>
              <a:spcPct val="90000"/>
            </a:lnSpc>
            <a:spcBef>
              <a:spcPct val="0"/>
            </a:spcBef>
            <a:spcAft>
              <a:spcPct val="35000"/>
            </a:spcAft>
            <a:buNone/>
          </a:pPr>
          <a:r>
            <a:rPr lang="en-US" sz="1800" b="1" kern="1200"/>
            <a:t>Millennials, Gen Y, </a:t>
          </a:r>
          <a:r>
            <a:rPr lang="en-US" sz="1800" b="1" kern="1200" err="1"/>
            <a:t>Nexters</a:t>
          </a:r>
          <a:r>
            <a:rPr lang="en-US" sz="1800" b="1" kern="1200"/>
            <a:t>, or Echo Boomers (born 1981–2000)</a:t>
          </a:r>
          <a:endParaRPr lang="en-US" sz="1800" kern="1200"/>
        </a:p>
      </dsp:txBody>
      <dsp:txXfrm>
        <a:off x="8039709" y="1557466"/>
        <a:ext cx="1854607" cy="1236404"/>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484A627-5E7E-45E7-B0B7-BA35480220E3}">
      <dsp:nvSpPr>
        <dsp:cNvPr id="0" name=""/>
        <dsp:cNvSpPr/>
      </dsp:nvSpPr>
      <dsp:spPr>
        <a:xfrm>
          <a:off x="1748064" y="2975"/>
          <a:ext cx="3342605" cy="2005563"/>
        </a:xfrm>
        <a:prstGeom prst="rect">
          <a:avLst/>
        </a:prstGeom>
        <a:solidFill>
          <a:schemeClr val="accent1">
            <a:shade val="8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US" sz="2600" b="1" kern="1200"/>
            <a:t>Increased stereotypes and bias towards Muslim community since 9/11</a:t>
          </a:r>
          <a:endParaRPr lang="en-US" sz="2600" kern="1200"/>
        </a:p>
      </dsp:txBody>
      <dsp:txXfrm>
        <a:off x="1748064" y="2975"/>
        <a:ext cx="3342605" cy="2005563"/>
      </dsp:txXfrm>
    </dsp:sp>
    <dsp:sp modelId="{AB66BCD3-DFA3-49B8-883A-380D0178B880}">
      <dsp:nvSpPr>
        <dsp:cNvPr id="0" name=""/>
        <dsp:cNvSpPr/>
      </dsp:nvSpPr>
      <dsp:spPr>
        <a:xfrm>
          <a:off x="5424930" y="2975"/>
          <a:ext cx="3342605" cy="2005563"/>
        </a:xfrm>
        <a:prstGeom prst="rect">
          <a:avLst/>
        </a:prstGeom>
        <a:solidFill>
          <a:schemeClr val="accent1">
            <a:shade val="80000"/>
            <a:hueOff val="116428"/>
            <a:satOff val="-2085"/>
            <a:lumOff val="886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US" sz="2600" b="1" kern="1200"/>
            <a:t>Increase of hate group crimes</a:t>
          </a:r>
          <a:endParaRPr lang="en-US" sz="2600" kern="1200"/>
        </a:p>
      </dsp:txBody>
      <dsp:txXfrm>
        <a:off x="5424930" y="2975"/>
        <a:ext cx="3342605" cy="2005563"/>
      </dsp:txXfrm>
    </dsp:sp>
    <dsp:sp modelId="{A621DCBF-B065-4A0F-B069-DB699C5B9748}">
      <dsp:nvSpPr>
        <dsp:cNvPr id="0" name=""/>
        <dsp:cNvSpPr/>
      </dsp:nvSpPr>
      <dsp:spPr>
        <a:xfrm>
          <a:off x="1748064" y="2342799"/>
          <a:ext cx="3342605" cy="2005563"/>
        </a:xfrm>
        <a:prstGeom prst="rect">
          <a:avLst/>
        </a:prstGeom>
        <a:solidFill>
          <a:schemeClr val="accent1">
            <a:shade val="80000"/>
            <a:hueOff val="232855"/>
            <a:satOff val="-4171"/>
            <a:lumOff val="1772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US" sz="2600" b="1" kern="1200"/>
            <a:t>Federal Law (ENDA) to support LBGT in the workplace being debated</a:t>
          </a:r>
          <a:endParaRPr lang="en-US" sz="2600" kern="1200"/>
        </a:p>
      </dsp:txBody>
      <dsp:txXfrm>
        <a:off x="1748064" y="2342799"/>
        <a:ext cx="3342605" cy="2005563"/>
      </dsp:txXfrm>
    </dsp:sp>
    <dsp:sp modelId="{A008C0BF-9C80-4F4E-A623-152902B54F25}">
      <dsp:nvSpPr>
        <dsp:cNvPr id="0" name=""/>
        <dsp:cNvSpPr/>
      </dsp:nvSpPr>
      <dsp:spPr>
        <a:xfrm>
          <a:off x="5424930" y="2342799"/>
          <a:ext cx="3342605" cy="2005563"/>
        </a:xfrm>
        <a:prstGeom prst="rect">
          <a:avLst/>
        </a:prstGeom>
        <a:solidFill>
          <a:schemeClr val="accent1">
            <a:shade val="80000"/>
            <a:hueOff val="349283"/>
            <a:satOff val="-6256"/>
            <a:lumOff val="2658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US" sz="2600" b="1" kern="1200"/>
            <a:t>Returning veterans have many challenges, both physical and emotional.</a:t>
          </a:r>
          <a:endParaRPr lang="en-US" sz="2600" kern="1200"/>
        </a:p>
      </dsp:txBody>
      <dsp:txXfrm>
        <a:off x="5424930" y="2342799"/>
        <a:ext cx="3342605" cy="2005563"/>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A4B789E-D686-40A6-B4C7-F42BE6C5B077}">
      <dsp:nvSpPr>
        <dsp:cNvPr id="0" name=""/>
        <dsp:cNvSpPr/>
      </dsp:nvSpPr>
      <dsp:spPr>
        <a:xfrm>
          <a:off x="0" y="531"/>
          <a:ext cx="10515600" cy="1242935"/>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3D459AC-811A-4953-A0C5-5082C5D11749}">
      <dsp:nvSpPr>
        <dsp:cNvPr id="0" name=""/>
        <dsp:cNvSpPr/>
      </dsp:nvSpPr>
      <dsp:spPr>
        <a:xfrm>
          <a:off x="375988" y="280191"/>
          <a:ext cx="683614" cy="68361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3BF08BEB-4105-4EEE-928F-4FE43AEDDB7F}">
      <dsp:nvSpPr>
        <dsp:cNvPr id="0" name=""/>
        <dsp:cNvSpPr/>
      </dsp:nvSpPr>
      <dsp:spPr>
        <a:xfrm>
          <a:off x="1435590" y="531"/>
          <a:ext cx="908000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l" defTabSz="1111250">
            <a:lnSpc>
              <a:spcPct val="100000"/>
            </a:lnSpc>
            <a:spcBef>
              <a:spcPct val="0"/>
            </a:spcBef>
            <a:spcAft>
              <a:spcPct val="35000"/>
            </a:spcAft>
            <a:buNone/>
          </a:pPr>
          <a:r>
            <a:rPr lang="en-US" sz="2500" b="1" kern="1200"/>
            <a:t>Accepted belief that production outcomes will be fully achieved only if the whole workforce is utilized.</a:t>
          </a:r>
          <a:endParaRPr lang="en-US" sz="2500" kern="1200"/>
        </a:p>
      </dsp:txBody>
      <dsp:txXfrm>
        <a:off x="1435590" y="531"/>
        <a:ext cx="9080009" cy="1242935"/>
      </dsp:txXfrm>
    </dsp:sp>
    <dsp:sp modelId="{2A213C4D-864F-4B0F-942F-8D916F96C839}">
      <dsp:nvSpPr>
        <dsp:cNvPr id="0" name=""/>
        <dsp:cNvSpPr/>
      </dsp:nvSpPr>
      <dsp:spPr>
        <a:xfrm>
          <a:off x="0" y="1554201"/>
          <a:ext cx="10515600" cy="1242935"/>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7FEA199-4513-401A-89AB-40362D4D3E2B}">
      <dsp:nvSpPr>
        <dsp:cNvPr id="0" name=""/>
        <dsp:cNvSpPr/>
      </dsp:nvSpPr>
      <dsp:spPr>
        <a:xfrm>
          <a:off x="375988" y="1833861"/>
          <a:ext cx="683614" cy="683614"/>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0EF304FB-774E-4BEB-8257-52198F29A646}">
      <dsp:nvSpPr>
        <dsp:cNvPr id="0" name=""/>
        <dsp:cNvSpPr/>
      </dsp:nvSpPr>
      <dsp:spPr>
        <a:xfrm>
          <a:off x="1435590" y="1554201"/>
          <a:ext cx="908000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l" defTabSz="1111250">
            <a:lnSpc>
              <a:spcPct val="100000"/>
            </a:lnSpc>
            <a:spcBef>
              <a:spcPct val="0"/>
            </a:spcBef>
            <a:spcAft>
              <a:spcPct val="35000"/>
            </a:spcAft>
            <a:buNone/>
          </a:pPr>
          <a:r>
            <a:rPr lang="en-US" sz="2500" b="1" kern="1200"/>
            <a:t>Workplace diversity refers to the variety of differences among the people who make up a work setting.</a:t>
          </a:r>
          <a:endParaRPr lang="en-US" sz="2500" kern="1200"/>
        </a:p>
      </dsp:txBody>
      <dsp:txXfrm>
        <a:off x="1435590" y="1554201"/>
        <a:ext cx="9080009" cy="1242935"/>
      </dsp:txXfrm>
    </dsp:sp>
    <dsp:sp modelId="{23BA5B77-9C4B-4DE7-8232-24ACB35850F9}">
      <dsp:nvSpPr>
        <dsp:cNvPr id="0" name=""/>
        <dsp:cNvSpPr/>
      </dsp:nvSpPr>
      <dsp:spPr>
        <a:xfrm>
          <a:off x="0" y="3107870"/>
          <a:ext cx="10515600" cy="1242935"/>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ABF72D5-DA70-419B-8E73-5B0826C57BB2}">
      <dsp:nvSpPr>
        <dsp:cNvPr id="0" name=""/>
        <dsp:cNvSpPr/>
      </dsp:nvSpPr>
      <dsp:spPr>
        <a:xfrm>
          <a:off x="375988" y="3387531"/>
          <a:ext cx="683614" cy="683614"/>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C7DF9BC1-031E-4EB4-9D04-486F625DC3CB}">
      <dsp:nvSpPr>
        <dsp:cNvPr id="0" name=""/>
        <dsp:cNvSpPr/>
      </dsp:nvSpPr>
      <dsp:spPr>
        <a:xfrm>
          <a:off x="1435590" y="3107870"/>
          <a:ext cx="908000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l" defTabSz="1111250">
            <a:lnSpc>
              <a:spcPct val="100000"/>
            </a:lnSpc>
            <a:spcBef>
              <a:spcPct val="0"/>
            </a:spcBef>
            <a:spcAft>
              <a:spcPct val="35000"/>
            </a:spcAft>
            <a:buNone/>
          </a:pPr>
          <a:r>
            <a:rPr lang="en-US" sz="2500" b="1" kern="1200"/>
            <a:t>People with diverse backgrounds bring different ideas, experiences, and perspectives to an organization.</a:t>
          </a:r>
          <a:endParaRPr lang="en-US" sz="2500" kern="1200"/>
        </a:p>
      </dsp:txBody>
      <dsp:txXfrm>
        <a:off x="1435590" y="3107870"/>
        <a:ext cx="9080009" cy="1242935"/>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67A8300-9269-47D1-AF59-CF62C433CC3F}">
      <dsp:nvSpPr>
        <dsp:cNvPr id="0" name=""/>
        <dsp:cNvSpPr/>
      </dsp:nvSpPr>
      <dsp:spPr>
        <a:xfrm>
          <a:off x="3080" y="1361187"/>
          <a:ext cx="2199649" cy="1396777"/>
        </a:xfrm>
        <a:prstGeom prst="roundRect">
          <a:avLst>
            <a:gd name="adj" fmla="val 10000"/>
          </a:avLst>
        </a:prstGeom>
        <a:solidFill>
          <a:schemeClr val="accent1">
            <a:shade val="8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C811A15-C6C4-4267-B76F-450D0ACC65DC}">
      <dsp:nvSpPr>
        <dsp:cNvPr id="0" name=""/>
        <dsp:cNvSpPr/>
      </dsp:nvSpPr>
      <dsp:spPr>
        <a:xfrm>
          <a:off x="247486" y="1593372"/>
          <a:ext cx="2199649" cy="1396777"/>
        </a:xfrm>
        <a:prstGeom prst="roundRect">
          <a:avLst>
            <a:gd name="adj" fmla="val 10000"/>
          </a:avLst>
        </a:prstGeom>
        <a:solidFill>
          <a:schemeClr val="lt1">
            <a:alpha val="90000"/>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US" sz="1300" b="1" kern="1200" dirty="0">
              <a:latin typeface="Calibri"/>
              <a:cs typeface="Calibri"/>
            </a:rPr>
            <a:t>Diversity</a:t>
          </a:r>
          <a:r>
            <a:rPr lang="en-US" sz="1300" b="1" kern="1200" dirty="0">
              <a:latin typeface="Calibri Light" panose="020F0302020204030204"/>
            </a:rPr>
            <a:t> </a:t>
          </a:r>
          <a:r>
            <a:rPr lang="en-US" sz="1300" b="1" kern="1200" dirty="0"/>
            <a:t>is a business imperative that any current workplace must include in their company’s mission.</a:t>
          </a:r>
          <a:r>
            <a:rPr lang="en-US" sz="1300" b="1" kern="1200" dirty="0">
              <a:latin typeface="Calibri Light" panose="020F0302020204030204"/>
            </a:rPr>
            <a:t> </a:t>
          </a:r>
          <a:endParaRPr lang="en-US" sz="1300" b="1" kern="1200" dirty="0"/>
        </a:p>
      </dsp:txBody>
      <dsp:txXfrm>
        <a:off x="288396" y="1634282"/>
        <a:ext cx="2117829" cy="1314957"/>
      </dsp:txXfrm>
    </dsp:sp>
    <dsp:sp modelId="{7189229C-B8E3-4242-9CC4-DB91DB23BA70}">
      <dsp:nvSpPr>
        <dsp:cNvPr id="0" name=""/>
        <dsp:cNvSpPr/>
      </dsp:nvSpPr>
      <dsp:spPr>
        <a:xfrm>
          <a:off x="2691541" y="1361187"/>
          <a:ext cx="2199649" cy="1396777"/>
        </a:xfrm>
        <a:prstGeom prst="roundRect">
          <a:avLst>
            <a:gd name="adj" fmla="val 10000"/>
          </a:avLst>
        </a:prstGeom>
        <a:solidFill>
          <a:schemeClr val="accent1">
            <a:shade val="8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FCCCB13-B43E-4B72-A413-776B68B1ED44}">
      <dsp:nvSpPr>
        <dsp:cNvPr id="0" name=""/>
        <dsp:cNvSpPr/>
      </dsp:nvSpPr>
      <dsp:spPr>
        <a:xfrm>
          <a:off x="2935947" y="1593372"/>
          <a:ext cx="2199649" cy="1396777"/>
        </a:xfrm>
        <a:prstGeom prst="roundRect">
          <a:avLst>
            <a:gd name="adj" fmla="val 10000"/>
          </a:avLst>
        </a:prstGeom>
        <a:solidFill>
          <a:schemeClr val="lt1">
            <a:alpha val="90000"/>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US" sz="1300" b="1" kern="1200" dirty="0"/>
            <a:t>The more that we can harness the different aspects of ourselves to produce new knowledge, the more we can help our organizations learn and grow.</a:t>
          </a:r>
          <a:endParaRPr lang="en-US" sz="1300" b="1" kern="1200" dirty="0">
            <a:latin typeface="Calibri Light" panose="020F0302020204030204"/>
          </a:endParaRPr>
        </a:p>
      </dsp:txBody>
      <dsp:txXfrm>
        <a:off x="2976857" y="1634282"/>
        <a:ext cx="2117829" cy="1314957"/>
      </dsp:txXfrm>
    </dsp:sp>
    <dsp:sp modelId="{A6E818DF-FB44-4E7A-A863-B97F48CCBE30}">
      <dsp:nvSpPr>
        <dsp:cNvPr id="0" name=""/>
        <dsp:cNvSpPr/>
      </dsp:nvSpPr>
      <dsp:spPr>
        <a:xfrm>
          <a:off x="5380002" y="1361187"/>
          <a:ext cx="2199649" cy="1396777"/>
        </a:xfrm>
        <a:prstGeom prst="roundRect">
          <a:avLst>
            <a:gd name="adj" fmla="val 10000"/>
          </a:avLst>
        </a:prstGeom>
        <a:solidFill>
          <a:schemeClr val="accent1">
            <a:shade val="8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828F653-77EE-4B88-8659-0F905809CCE4}">
      <dsp:nvSpPr>
        <dsp:cNvPr id="0" name=""/>
        <dsp:cNvSpPr/>
      </dsp:nvSpPr>
      <dsp:spPr>
        <a:xfrm>
          <a:off x="5624408" y="1593372"/>
          <a:ext cx="2199649" cy="1396777"/>
        </a:xfrm>
        <a:prstGeom prst="roundRect">
          <a:avLst>
            <a:gd name="adj" fmla="val 10000"/>
          </a:avLst>
        </a:prstGeom>
        <a:solidFill>
          <a:schemeClr val="lt1">
            <a:alpha val="90000"/>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US" sz="1300" b="1" kern="1200" dirty="0">
              <a:latin typeface="Calibri"/>
              <a:cs typeface="Calibri"/>
            </a:rPr>
            <a:t>A</a:t>
          </a:r>
          <a:r>
            <a:rPr lang="en-US" sz="1300" b="1" kern="1200" dirty="0">
              <a:latin typeface="Calibri Light" panose="020F0302020204030204"/>
            </a:rPr>
            <a:t> </a:t>
          </a:r>
          <a:r>
            <a:rPr lang="en-US" sz="1300" b="1" kern="1200" dirty="0"/>
            <a:t>diverse work environment is only the first step in helping workers feel comfortable stating their individual ideas.</a:t>
          </a:r>
          <a:endParaRPr lang="en-US" sz="1300" b="1" kern="1200" dirty="0">
            <a:latin typeface="Calibri Light" panose="020F0302020204030204"/>
          </a:endParaRPr>
        </a:p>
      </dsp:txBody>
      <dsp:txXfrm>
        <a:off x="5665318" y="1634282"/>
        <a:ext cx="2117829" cy="1314957"/>
      </dsp:txXfrm>
    </dsp:sp>
    <dsp:sp modelId="{D83037AB-1270-4F42-BDE5-821A04CC60BE}">
      <dsp:nvSpPr>
        <dsp:cNvPr id="0" name=""/>
        <dsp:cNvSpPr/>
      </dsp:nvSpPr>
      <dsp:spPr>
        <a:xfrm>
          <a:off x="8068463" y="1361187"/>
          <a:ext cx="2199649" cy="1396777"/>
        </a:xfrm>
        <a:prstGeom prst="roundRect">
          <a:avLst>
            <a:gd name="adj" fmla="val 10000"/>
          </a:avLst>
        </a:prstGeom>
        <a:solidFill>
          <a:schemeClr val="accent1">
            <a:shade val="8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12BD0DD-39C7-4DA0-864F-44BF912E07D1}">
      <dsp:nvSpPr>
        <dsp:cNvPr id="0" name=""/>
        <dsp:cNvSpPr/>
      </dsp:nvSpPr>
      <dsp:spPr>
        <a:xfrm>
          <a:off x="8312869" y="1593372"/>
          <a:ext cx="2199649" cy="1396777"/>
        </a:xfrm>
        <a:prstGeom prst="roundRect">
          <a:avLst>
            <a:gd name="adj" fmla="val 10000"/>
          </a:avLst>
        </a:prstGeom>
        <a:solidFill>
          <a:schemeClr val="lt1">
            <a:alpha val="90000"/>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9530" tIns="49530" rIns="49530" bIns="49530" numCol="1" spcCol="1270" anchor="ctr" anchorCtr="0">
          <a:noAutofit/>
        </a:bodyPr>
        <a:lstStyle/>
        <a:p>
          <a:pPr marL="0" lvl="0" indent="0" algn="ctr" defTabSz="577850" rtl="0">
            <a:lnSpc>
              <a:spcPct val="90000"/>
            </a:lnSpc>
            <a:spcBef>
              <a:spcPct val="0"/>
            </a:spcBef>
            <a:spcAft>
              <a:spcPct val="35000"/>
            </a:spcAft>
            <a:buNone/>
          </a:pPr>
          <a:r>
            <a:rPr lang="en-US" sz="1300" b="1" kern="1200" dirty="0"/>
            <a:t>People put their energy into their work once they know they are in a safe work environment.”</a:t>
          </a:r>
          <a:endParaRPr lang="en-US" sz="1300" b="1" kern="1200" dirty="0">
            <a:latin typeface="Calibri Light" panose="020F0302020204030204"/>
          </a:endParaRPr>
        </a:p>
      </dsp:txBody>
      <dsp:txXfrm>
        <a:off x="8353779" y="1634282"/>
        <a:ext cx="2117829" cy="1314957"/>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83037AB-1270-4F42-BDE5-821A04CC60BE}">
      <dsp:nvSpPr>
        <dsp:cNvPr id="0" name=""/>
        <dsp:cNvSpPr/>
      </dsp:nvSpPr>
      <dsp:spPr>
        <a:xfrm>
          <a:off x="3138" y="1407033"/>
          <a:ext cx="2240974" cy="1423018"/>
        </a:xfrm>
        <a:prstGeom prst="roundRect">
          <a:avLst>
            <a:gd name="adj" fmla="val 10000"/>
          </a:avLst>
        </a:prstGeom>
        <a:solidFill>
          <a:schemeClr val="accent1">
            <a:shade val="8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12BD0DD-39C7-4DA0-864F-44BF912E07D1}">
      <dsp:nvSpPr>
        <dsp:cNvPr id="0" name=""/>
        <dsp:cNvSpPr/>
      </dsp:nvSpPr>
      <dsp:spPr>
        <a:xfrm>
          <a:off x="252135" y="1643581"/>
          <a:ext cx="2240974" cy="1423018"/>
        </a:xfrm>
        <a:prstGeom prst="roundRect">
          <a:avLst>
            <a:gd name="adj" fmla="val 10000"/>
          </a:avLst>
        </a:prstGeom>
        <a:solidFill>
          <a:schemeClr val="lt1">
            <a:alpha val="90000"/>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marL="0" lvl="0" indent="0" algn="ctr" defTabSz="488950" rtl="0">
            <a:lnSpc>
              <a:spcPct val="90000"/>
            </a:lnSpc>
            <a:spcBef>
              <a:spcPct val="0"/>
            </a:spcBef>
            <a:spcAft>
              <a:spcPct val="35000"/>
            </a:spcAft>
            <a:buNone/>
          </a:pPr>
          <a:r>
            <a:rPr lang="en-US" sz="1100" b="1" kern="1200" dirty="0"/>
            <a:t>Diversification of the workforce is an important element of addressing racism, bias, and prejudice in the workforce at national and systemic levels.</a:t>
          </a:r>
          <a:endParaRPr lang="en-US" sz="1100" b="1" kern="1200" dirty="0">
            <a:latin typeface="Calibri Light" panose="020F0302020204030204"/>
          </a:endParaRPr>
        </a:p>
      </dsp:txBody>
      <dsp:txXfrm>
        <a:off x="293814" y="1685260"/>
        <a:ext cx="2157616" cy="1339660"/>
      </dsp:txXfrm>
    </dsp:sp>
    <dsp:sp modelId="{40799861-4B86-4ADC-8486-15D784845FB0}">
      <dsp:nvSpPr>
        <dsp:cNvPr id="0" name=""/>
        <dsp:cNvSpPr/>
      </dsp:nvSpPr>
      <dsp:spPr>
        <a:xfrm>
          <a:off x="2742107" y="1407033"/>
          <a:ext cx="2240974" cy="1423018"/>
        </a:xfrm>
        <a:prstGeom prst="roundRect">
          <a:avLst>
            <a:gd name="adj" fmla="val 10000"/>
          </a:avLst>
        </a:prstGeom>
        <a:solidFill>
          <a:schemeClr val="accent1">
            <a:shade val="8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791FC5C-6DE8-473C-B5FA-ACD7D77334C7}">
      <dsp:nvSpPr>
        <dsp:cNvPr id="0" name=""/>
        <dsp:cNvSpPr/>
      </dsp:nvSpPr>
      <dsp:spPr>
        <a:xfrm>
          <a:off x="2991104" y="1643581"/>
          <a:ext cx="2240974" cy="1423018"/>
        </a:xfrm>
        <a:prstGeom prst="roundRect">
          <a:avLst>
            <a:gd name="adj" fmla="val 10000"/>
          </a:avLst>
        </a:prstGeom>
        <a:solidFill>
          <a:schemeClr val="lt1">
            <a:alpha val="90000"/>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marL="0" lvl="0" indent="0" algn="ctr" defTabSz="488950" rtl="0">
            <a:lnSpc>
              <a:spcPct val="90000"/>
            </a:lnSpc>
            <a:spcBef>
              <a:spcPct val="0"/>
            </a:spcBef>
            <a:spcAft>
              <a:spcPct val="35000"/>
            </a:spcAft>
            <a:buNone/>
          </a:pPr>
          <a:r>
            <a:rPr lang="en-US" sz="1100" b="1" kern="1200" dirty="0"/>
            <a:t>U.S. Equal Employment Opportunity Commission (EEOC) receives thousands of discrimination charges alleging race and color discrimination every fiscal year. </a:t>
          </a:r>
          <a:endParaRPr lang="en-US" sz="1100" b="1" kern="1200" dirty="0">
            <a:latin typeface="Calibri Light" panose="020F0302020204030204"/>
          </a:endParaRPr>
        </a:p>
      </dsp:txBody>
      <dsp:txXfrm>
        <a:off x="3032783" y="1685260"/>
        <a:ext cx="2157616" cy="1339660"/>
      </dsp:txXfrm>
    </dsp:sp>
    <dsp:sp modelId="{ED94199A-E7C5-4E53-8139-7193B82C4642}">
      <dsp:nvSpPr>
        <dsp:cNvPr id="0" name=""/>
        <dsp:cNvSpPr/>
      </dsp:nvSpPr>
      <dsp:spPr>
        <a:xfrm>
          <a:off x="5481076" y="1407033"/>
          <a:ext cx="2240974" cy="1423018"/>
        </a:xfrm>
        <a:prstGeom prst="roundRect">
          <a:avLst>
            <a:gd name="adj" fmla="val 10000"/>
          </a:avLst>
        </a:prstGeom>
        <a:solidFill>
          <a:schemeClr val="accent1">
            <a:shade val="8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BEB5830-C56A-46BC-BB23-6459706C073B}">
      <dsp:nvSpPr>
        <dsp:cNvPr id="0" name=""/>
        <dsp:cNvSpPr/>
      </dsp:nvSpPr>
      <dsp:spPr>
        <a:xfrm>
          <a:off x="5730073" y="1643581"/>
          <a:ext cx="2240974" cy="1423018"/>
        </a:xfrm>
        <a:prstGeom prst="roundRect">
          <a:avLst>
            <a:gd name="adj" fmla="val 10000"/>
          </a:avLst>
        </a:prstGeom>
        <a:solidFill>
          <a:schemeClr val="lt1">
            <a:alpha val="90000"/>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marL="0" lvl="0" indent="0" algn="ctr" defTabSz="488950" rtl="0">
            <a:lnSpc>
              <a:spcPct val="90000"/>
            </a:lnSpc>
            <a:spcBef>
              <a:spcPct val="0"/>
            </a:spcBef>
            <a:spcAft>
              <a:spcPct val="35000"/>
            </a:spcAft>
            <a:buNone/>
          </a:pPr>
          <a:r>
            <a:rPr lang="en-US" sz="1100" b="1" kern="1200" dirty="0"/>
            <a:t>EEOC enforces Title VII of the Civil Rights Act of 1964 which is a federal law that prohibits employment discrimination based on race, color, sex, national origin, and religion. </a:t>
          </a:r>
          <a:endParaRPr lang="en-US" sz="1100" b="1" kern="1200" dirty="0">
            <a:latin typeface="Calibri Light" panose="020F0302020204030204"/>
          </a:endParaRPr>
        </a:p>
      </dsp:txBody>
      <dsp:txXfrm>
        <a:off x="5771752" y="1685260"/>
        <a:ext cx="2157616" cy="1339660"/>
      </dsp:txXfrm>
    </dsp:sp>
    <dsp:sp modelId="{F1BFFFC0-FA72-4E5D-AB2C-5C2DAB50CD88}">
      <dsp:nvSpPr>
        <dsp:cNvPr id="0" name=""/>
        <dsp:cNvSpPr/>
      </dsp:nvSpPr>
      <dsp:spPr>
        <a:xfrm>
          <a:off x="8220044" y="1407033"/>
          <a:ext cx="2240974" cy="1423018"/>
        </a:xfrm>
        <a:prstGeom prst="roundRect">
          <a:avLst>
            <a:gd name="adj" fmla="val 10000"/>
          </a:avLst>
        </a:prstGeom>
        <a:solidFill>
          <a:schemeClr val="accent1">
            <a:shade val="8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4BC5271-012A-4FB5-8781-05C81FD9F686}">
      <dsp:nvSpPr>
        <dsp:cNvPr id="0" name=""/>
        <dsp:cNvSpPr/>
      </dsp:nvSpPr>
      <dsp:spPr>
        <a:xfrm>
          <a:off x="8469041" y="1643581"/>
          <a:ext cx="2240974" cy="1423018"/>
        </a:xfrm>
        <a:prstGeom prst="roundRect">
          <a:avLst>
            <a:gd name="adj" fmla="val 10000"/>
          </a:avLst>
        </a:prstGeom>
        <a:solidFill>
          <a:schemeClr val="lt1">
            <a:alpha val="90000"/>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marL="0" lvl="0" indent="0" algn="ctr" defTabSz="488950" rtl="0">
            <a:lnSpc>
              <a:spcPct val="90000"/>
            </a:lnSpc>
            <a:spcBef>
              <a:spcPct val="0"/>
            </a:spcBef>
            <a:spcAft>
              <a:spcPct val="35000"/>
            </a:spcAft>
            <a:buNone/>
          </a:pPr>
          <a:r>
            <a:rPr lang="en-US" sz="1100" b="1" kern="1200" dirty="0">
              <a:latin typeface="Calibri"/>
              <a:cs typeface="Calibri"/>
            </a:rPr>
            <a:t>It is illegal to base employment actions on physical traits commonly associated with a particular race or stereotypical perceptions about the qualities, abilities, performance, and competence of a particular race. </a:t>
          </a:r>
          <a:endParaRPr lang="en-US" sz="1100" b="1" kern="1200" dirty="0">
            <a:latin typeface="Calibri Light" panose="020F0302020204030204"/>
          </a:endParaRPr>
        </a:p>
      </dsp:txBody>
      <dsp:txXfrm>
        <a:off x="8510720" y="1685260"/>
        <a:ext cx="2157616" cy="1339660"/>
      </dsp:txXfrm>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B609EE6-C386-47E8-B813-ED06F795DE45}">
      <dsp:nvSpPr>
        <dsp:cNvPr id="0" name=""/>
        <dsp:cNvSpPr/>
      </dsp:nvSpPr>
      <dsp:spPr>
        <a:xfrm>
          <a:off x="3013" y="15693"/>
          <a:ext cx="2937976" cy="460800"/>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65024" rIns="113792" bIns="65024" numCol="1" spcCol="1270" anchor="ctr" anchorCtr="0">
          <a:noAutofit/>
        </a:bodyPr>
        <a:lstStyle/>
        <a:p>
          <a:pPr marL="0" lvl="0" indent="0" algn="l" defTabSz="711200">
            <a:lnSpc>
              <a:spcPct val="90000"/>
            </a:lnSpc>
            <a:spcBef>
              <a:spcPct val="0"/>
            </a:spcBef>
            <a:spcAft>
              <a:spcPct val="35000"/>
            </a:spcAft>
            <a:buNone/>
          </a:pPr>
          <a:r>
            <a:rPr lang="en-US" sz="1600" b="1" kern="1200" dirty="0">
              <a:solidFill>
                <a:schemeClr val="bg1"/>
              </a:solidFill>
              <a:latin typeface="Calibri"/>
              <a:cs typeface="Calibri"/>
            </a:rPr>
            <a:t>Attitudes and Beliefs </a:t>
          </a:r>
        </a:p>
      </dsp:txBody>
      <dsp:txXfrm>
        <a:off x="3013" y="15693"/>
        <a:ext cx="2937976" cy="460800"/>
      </dsp:txXfrm>
    </dsp:sp>
    <dsp:sp modelId="{B9BC7C86-86B3-451D-B6B9-520F478DA979}">
      <dsp:nvSpPr>
        <dsp:cNvPr id="0" name=""/>
        <dsp:cNvSpPr/>
      </dsp:nvSpPr>
      <dsp:spPr>
        <a:xfrm>
          <a:off x="3013" y="476493"/>
          <a:ext cx="2937976" cy="3250080"/>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l" defTabSz="711200">
            <a:lnSpc>
              <a:spcPct val="90000"/>
            </a:lnSpc>
            <a:spcBef>
              <a:spcPct val="0"/>
            </a:spcBef>
            <a:spcAft>
              <a:spcPct val="15000"/>
            </a:spcAft>
            <a:buChar char="•"/>
          </a:pPr>
          <a:r>
            <a:rPr lang="en-US" sz="1600" b="1" kern="1200" dirty="0">
              <a:solidFill>
                <a:srgbClr val="000000"/>
              </a:solidFill>
              <a:latin typeface="Calibri"/>
              <a:cs typeface="Calibri"/>
            </a:rPr>
            <a:t>Believe that cultural self-awareness and sensitivity to one’s own cultural heritage is essential.</a:t>
          </a:r>
        </a:p>
        <a:p>
          <a:pPr marL="171450" lvl="1" indent="-171450" algn="l" defTabSz="711200">
            <a:lnSpc>
              <a:spcPct val="90000"/>
            </a:lnSpc>
            <a:spcBef>
              <a:spcPct val="0"/>
            </a:spcBef>
            <a:spcAft>
              <a:spcPct val="15000"/>
            </a:spcAft>
            <a:buChar char="•"/>
          </a:pPr>
          <a:r>
            <a:rPr lang="en-US" sz="1600" b="1" kern="1200" dirty="0">
              <a:solidFill>
                <a:srgbClr val="000000"/>
              </a:solidFill>
              <a:latin typeface="Calibri"/>
              <a:cs typeface="Calibri"/>
            </a:rPr>
            <a:t>Are aware of how their own cultural background and experiences have influenced attitudes, values, and biases and how they may affect the client relationship.</a:t>
          </a:r>
        </a:p>
        <a:p>
          <a:pPr marL="171450" lvl="1" indent="-171450" algn="l" defTabSz="711200">
            <a:lnSpc>
              <a:spcPct val="90000"/>
            </a:lnSpc>
            <a:spcBef>
              <a:spcPct val="0"/>
            </a:spcBef>
            <a:spcAft>
              <a:spcPct val="15000"/>
            </a:spcAft>
            <a:buChar char="•"/>
          </a:pPr>
          <a:r>
            <a:rPr lang="en-US" sz="1600" b="1" kern="1200" dirty="0">
              <a:solidFill>
                <a:srgbClr val="000000"/>
              </a:solidFill>
              <a:latin typeface="Calibri"/>
              <a:cs typeface="Calibri"/>
            </a:rPr>
            <a:t>Can recognize the limits of their multicultural competency and expertise.</a:t>
          </a:r>
        </a:p>
      </dsp:txBody>
      <dsp:txXfrm>
        <a:off x="3013" y="476493"/>
        <a:ext cx="2937976" cy="3250080"/>
      </dsp:txXfrm>
    </dsp:sp>
    <dsp:sp modelId="{23C906A9-D04F-4E8A-98B2-81D6725EC123}">
      <dsp:nvSpPr>
        <dsp:cNvPr id="0" name=""/>
        <dsp:cNvSpPr/>
      </dsp:nvSpPr>
      <dsp:spPr>
        <a:xfrm>
          <a:off x="3352307" y="15693"/>
          <a:ext cx="2937976" cy="460800"/>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65024" rIns="113792" bIns="65024" numCol="1" spcCol="1270" anchor="ctr" anchorCtr="0">
          <a:noAutofit/>
        </a:bodyPr>
        <a:lstStyle/>
        <a:p>
          <a:pPr marL="0" lvl="0" indent="0" algn="l" defTabSz="711200">
            <a:lnSpc>
              <a:spcPct val="90000"/>
            </a:lnSpc>
            <a:spcBef>
              <a:spcPct val="0"/>
            </a:spcBef>
            <a:spcAft>
              <a:spcPct val="35000"/>
            </a:spcAft>
            <a:buNone/>
          </a:pPr>
          <a:r>
            <a:rPr lang="en-US" sz="1600" b="1" kern="1200" dirty="0">
              <a:solidFill>
                <a:schemeClr val="bg1"/>
              </a:solidFill>
              <a:latin typeface="Calibri"/>
              <a:cs typeface="Calibri"/>
            </a:rPr>
            <a:t>Knowledge</a:t>
          </a:r>
        </a:p>
      </dsp:txBody>
      <dsp:txXfrm>
        <a:off x="3352307" y="15693"/>
        <a:ext cx="2937976" cy="460800"/>
      </dsp:txXfrm>
    </dsp:sp>
    <dsp:sp modelId="{43F1C51F-5CFD-4C83-B45C-8EAED77E260C}">
      <dsp:nvSpPr>
        <dsp:cNvPr id="0" name=""/>
        <dsp:cNvSpPr/>
      </dsp:nvSpPr>
      <dsp:spPr>
        <a:xfrm>
          <a:off x="3352307" y="476493"/>
          <a:ext cx="2937976" cy="3250080"/>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l" defTabSz="711200">
            <a:lnSpc>
              <a:spcPct val="90000"/>
            </a:lnSpc>
            <a:spcBef>
              <a:spcPct val="0"/>
            </a:spcBef>
            <a:spcAft>
              <a:spcPct val="15000"/>
            </a:spcAft>
            <a:buChar char="•"/>
          </a:pPr>
          <a:r>
            <a:rPr lang="en-US" sz="1600" b="1" kern="1200" dirty="0">
              <a:solidFill>
                <a:srgbClr val="000000"/>
              </a:solidFill>
              <a:latin typeface="Calibri"/>
              <a:cs typeface="Calibri"/>
            </a:rPr>
            <a:t>Specific knowledge and information about discrimination and bias and how it yields serious consequences. </a:t>
          </a:r>
        </a:p>
        <a:p>
          <a:pPr marL="171450" lvl="1" indent="-171450" algn="l" defTabSz="711200">
            <a:lnSpc>
              <a:spcPct val="90000"/>
            </a:lnSpc>
            <a:spcBef>
              <a:spcPct val="0"/>
            </a:spcBef>
            <a:spcAft>
              <a:spcPct val="15000"/>
            </a:spcAft>
            <a:buChar char="•"/>
          </a:pPr>
          <a:r>
            <a:rPr lang="en-US" sz="1600" b="1" kern="1200" dirty="0">
              <a:solidFill>
                <a:srgbClr val="000000"/>
              </a:solidFill>
              <a:latin typeface="Calibri"/>
              <a:cs typeface="Calibri"/>
            </a:rPr>
            <a:t>Understanding that the negative effects are evident not just for the victims of biases. .</a:t>
          </a:r>
        </a:p>
        <a:p>
          <a:pPr marL="171450" lvl="1" indent="-171450" algn="l" defTabSz="711200">
            <a:lnSpc>
              <a:spcPct val="90000"/>
            </a:lnSpc>
            <a:spcBef>
              <a:spcPct val="0"/>
            </a:spcBef>
            <a:spcAft>
              <a:spcPct val="15000"/>
            </a:spcAft>
            <a:buChar char="•"/>
          </a:pPr>
          <a:r>
            <a:rPr lang="en-US" sz="1600" b="1" kern="1200" dirty="0">
              <a:solidFill>
                <a:srgbClr val="000000"/>
              </a:solidFill>
              <a:latin typeface="Calibri"/>
              <a:cs typeface="Calibri"/>
            </a:rPr>
            <a:t>How biases and prejudice also negatively affects the very persons holding those stereotyped beliefs. </a:t>
          </a:r>
        </a:p>
      </dsp:txBody>
      <dsp:txXfrm>
        <a:off x="3352307" y="476493"/>
        <a:ext cx="2937976" cy="3250080"/>
      </dsp:txXfrm>
    </dsp:sp>
    <dsp:sp modelId="{A70A38AC-9CF1-4263-AEAC-F1BE36A238A1}">
      <dsp:nvSpPr>
        <dsp:cNvPr id="0" name=""/>
        <dsp:cNvSpPr/>
      </dsp:nvSpPr>
      <dsp:spPr>
        <a:xfrm>
          <a:off x="6701600" y="15693"/>
          <a:ext cx="2937976" cy="460800"/>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65024" rIns="113792" bIns="65024" numCol="1" spcCol="1270" anchor="ctr" anchorCtr="0">
          <a:noAutofit/>
        </a:bodyPr>
        <a:lstStyle/>
        <a:p>
          <a:pPr marL="0" lvl="0" indent="0" algn="l" defTabSz="711200">
            <a:lnSpc>
              <a:spcPct val="90000"/>
            </a:lnSpc>
            <a:spcBef>
              <a:spcPct val="0"/>
            </a:spcBef>
            <a:spcAft>
              <a:spcPct val="35000"/>
            </a:spcAft>
            <a:buNone/>
          </a:pPr>
          <a:r>
            <a:rPr lang="en-US" sz="1600" b="1" kern="1200" dirty="0">
              <a:solidFill>
                <a:schemeClr val="bg1"/>
              </a:solidFill>
              <a:latin typeface="Calibri"/>
              <a:cs typeface="Calibri"/>
            </a:rPr>
            <a:t>Skills</a:t>
          </a:r>
        </a:p>
      </dsp:txBody>
      <dsp:txXfrm>
        <a:off x="6701600" y="15693"/>
        <a:ext cx="2937976" cy="460800"/>
      </dsp:txXfrm>
    </dsp:sp>
    <dsp:sp modelId="{03E748D0-1690-4B73-AEED-441F8B507FA7}">
      <dsp:nvSpPr>
        <dsp:cNvPr id="0" name=""/>
        <dsp:cNvSpPr/>
      </dsp:nvSpPr>
      <dsp:spPr>
        <a:xfrm>
          <a:off x="6701600" y="476493"/>
          <a:ext cx="2937976" cy="3250080"/>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l" defTabSz="711200">
            <a:lnSpc>
              <a:spcPct val="90000"/>
            </a:lnSpc>
            <a:spcBef>
              <a:spcPct val="0"/>
            </a:spcBef>
            <a:spcAft>
              <a:spcPct val="15000"/>
            </a:spcAft>
            <a:buChar char="•"/>
          </a:pPr>
          <a:r>
            <a:rPr lang="en-US" sz="1600" b="1" kern="1200" dirty="0">
              <a:solidFill>
                <a:srgbClr val="000000"/>
              </a:solidFill>
              <a:latin typeface="Calibri"/>
              <a:cs typeface="Calibri"/>
            </a:rPr>
            <a:t>Learn more about other cultures and are aware of current tools </a:t>
          </a:r>
          <a:r>
            <a:rPr lang="en-US" sz="1600" b="1" kern="1200" dirty="0" err="1">
              <a:solidFill>
                <a:srgbClr val="000000"/>
              </a:solidFill>
              <a:latin typeface="Calibri"/>
              <a:cs typeface="Calibri"/>
            </a:rPr>
            <a:t>toaid</a:t>
          </a:r>
          <a:r>
            <a:rPr lang="en-US" sz="1600" b="1" kern="1200" dirty="0">
              <a:solidFill>
                <a:srgbClr val="000000"/>
              </a:solidFill>
              <a:latin typeface="Calibri"/>
              <a:cs typeface="Calibri"/>
            </a:rPr>
            <a:t> in learning about various cultural groups’ points of view.</a:t>
          </a:r>
        </a:p>
        <a:p>
          <a:pPr marL="171450" lvl="1" indent="-171450" algn="l" defTabSz="711200">
            <a:lnSpc>
              <a:spcPct val="90000"/>
            </a:lnSpc>
            <a:spcBef>
              <a:spcPct val="0"/>
            </a:spcBef>
            <a:spcAft>
              <a:spcPct val="15000"/>
            </a:spcAft>
            <a:buChar char="•"/>
          </a:pPr>
          <a:r>
            <a:rPr lang="en-US" sz="1600" b="1" kern="1200" dirty="0">
              <a:solidFill>
                <a:srgbClr val="000000"/>
              </a:solidFill>
              <a:latin typeface="Calibri"/>
              <a:cs typeface="Calibri"/>
            </a:rPr>
            <a:t>Learn about the languages spoken in their communities, child-rearing practices, or religious traditions to help understand and interact with individuals and groups of various backgrounds </a:t>
          </a:r>
          <a:r>
            <a:rPr lang="en-US" sz="1600" b="1" kern="1200" dirty="0">
              <a:solidFill>
                <a:srgbClr val="000000"/>
              </a:solidFill>
              <a:latin typeface="Calibri Light" panose="020F0302020204030204"/>
            </a:rPr>
            <a:t> </a:t>
          </a:r>
          <a:endParaRPr lang="en-US" sz="1600" kern="1200" dirty="0"/>
        </a:p>
      </dsp:txBody>
      <dsp:txXfrm>
        <a:off x="6701600" y="476493"/>
        <a:ext cx="2937976" cy="3250080"/>
      </dsp:txXfrm>
    </dsp:sp>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B609EE6-C386-47E8-B813-ED06F795DE45}">
      <dsp:nvSpPr>
        <dsp:cNvPr id="0" name=""/>
        <dsp:cNvSpPr/>
      </dsp:nvSpPr>
      <dsp:spPr>
        <a:xfrm>
          <a:off x="3013" y="23927"/>
          <a:ext cx="2937976" cy="460800"/>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65024" rIns="113792" bIns="65024" numCol="1" spcCol="1270" anchor="ctr" anchorCtr="0">
          <a:noAutofit/>
        </a:bodyPr>
        <a:lstStyle/>
        <a:p>
          <a:pPr marL="0" lvl="0" indent="0" algn="l" defTabSz="711200">
            <a:lnSpc>
              <a:spcPct val="90000"/>
            </a:lnSpc>
            <a:spcBef>
              <a:spcPct val="0"/>
            </a:spcBef>
            <a:spcAft>
              <a:spcPct val="35000"/>
            </a:spcAft>
            <a:buNone/>
          </a:pPr>
          <a:r>
            <a:rPr lang="en-US" sz="1600" b="1" kern="1200" dirty="0">
              <a:solidFill>
                <a:schemeClr val="bg1"/>
              </a:solidFill>
              <a:latin typeface="Calibri"/>
              <a:cs typeface="Calibri"/>
            </a:rPr>
            <a:t>Attitudes and Beliefs</a:t>
          </a:r>
        </a:p>
      </dsp:txBody>
      <dsp:txXfrm>
        <a:off x="3013" y="23927"/>
        <a:ext cx="2937976" cy="460800"/>
      </dsp:txXfrm>
    </dsp:sp>
    <dsp:sp modelId="{B9BC7C86-86B3-451D-B6B9-520F478DA979}">
      <dsp:nvSpPr>
        <dsp:cNvPr id="0" name=""/>
        <dsp:cNvSpPr/>
      </dsp:nvSpPr>
      <dsp:spPr>
        <a:xfrm>
          <a:off x="3013" y="484728"/>
          <a:ext cx="2937976" cy="3233610"/>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l" defTabSz="711200" rtl="0">
            <a:lnSpc>
              <a:spcPct val="90000"/>
            </a:lnSpc>
            <a:spcBef>
              <a:spcPct val="0"/>
            </a:spcBef>
            <a:spcAft>
              <a:spcPct val="15000"/>
            </a:spcAft>
            <a:buChar char="•"/>
          </a:pPr>
          <a:r>
            <a:rPr lang="en-US" sz="1600" b="1" kern="1200" dirty="0">
              <a:solidFill>
                <a:srgbClr val="000000"/>
              </a:solidFill>
              <a:latin typeface="Calibri"/>
              <a:cs typeface="Calibri Light"/>
            </a:rPr>
            <a:t>Understand conflicts that emerge between groups are often rooted in issues that may have deep historical origins.</a:t>
          </a:r>
          <a:r>
            <a:rPr lang="en-US" sz="1600" b="1" kern="1200" dirty="0">
              <a:solidFill>
                <a:srgbClr val="000000"/>
              </a:solidFill>
              <a:latin typeface="Calibri Light"/>
              <a:cs typeface="Calibri Light"/>
            </a:rPr>
            <a:t> </a:t>
          </a:r>
        </a:p>
        <a:p>
          <a:pPr marL="171450" lvl="1" indent="-171450" algn="l" defTabSz="711200" rtl="0">
            <a:lnSpc>
              <a:spcPct val="90000"/>
            </a:lnSpc>
            <a:spcBef>
              <a:spcPct val="0"/>
            </a:spcBef>
            <a:spcAft>
              <a:spcPct val="15000"/>
            </a:spcAft>
            <a:buChar char="•"/>
          </a:pPr>
          <a:r>
            <a:rPr lang="en-US" sz="1600" b="1" kern="1200" dirty="0">
              <a:solidFill>
                <a:srgbClr val="000000"/>
              </a:solidFill>
              <a:latin typeface="Calibri"/>
              <a:cs typeface="Calibri"/>
            </a:rPr>
            <a:t>Acknowledge that beyond history, numerous events and policies continue to impact the individuals, families, and cultural groups you interact with. </a:t>
          </a:r>
        </a:p>
      </dsp:txBody>
      <dsp:txXfrm>
        <a:off x="3013" y="484728"/>
        <a:ext cx="2937976" cy="3233610"/>
      </dsp:txXfrm>
    </dsp:sp>
    <dsp:sp modelId="{23C906A9-D04F-4E8A-98B2-81D6725EC123}">
      <dsp:nvSpPr>
        <dsp:cNvPr id="0" name=""/>
        <dsp:cNvSpPr/>
      </dsp:nvSpPr>
      <dsp:spPr>
        <a:xfrm>
          <a:off x="3352307" y="23927"/>
          <a:ext cx="2937976" cy="460800"/>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65024" rIns="113792" bIns="65024" numCol="1" spcCol="1270" anchor="ctr" anchorCtr="0">
          <a:noAutofit/>
        </a:bodyPr>
        <a:lstStyle/>
        <a:p>
          <a:pPr marL="0" lvl="0" indent="0" algn="l" defTabSz="711200">
            <a:lnSpc>
              <a:spcPct val="90000"/>
            </a:lnSpc>
            <a:spcBef>
              <a:spcPct val="0"/>
            </a:spcBef>
            <a:spcAft>
              <a:spcPct val="35000"/>
            </a:spcAft>
            <a:buNone/>
          </a:pPr>
          <a:r>
            <a:rPr lang="en-US" sz="1600" b="1" kern="1200" dirty="0">
              <a:solidFill>
                <a:schemeClr val="bg1"/>
              </a:solidFill>
              <a:latin typeface="Calibri"/>
              <a:cs typeface="Calibri"/>
            </a:rPr>
            <a:t>Knowledge</a:t>
          </a:r>
        </a:p>
      </dsp:txBody>
      <dsp:txXfrm>
        <a:off x="3352307" y="23927"/>
        <a:ext cx="2937976" cy="460800"/>
      </dsp:txXfrm>
    </dsp:sp>
    <dsp:sp modelId="{43F1C51F-5CFD-4C83-B45C-8EAED77E260C}">
      <dsp:nvSpPr>
        <dsp:cNvPr id="0" name=""/>
        <dsp:cNvSpPr/>
      </dsp:nvSpPr>
      <dsp:spPr>
        <a:xfrm>
          <a:off x="3352307" y="484728"/>
          <a:ext cx="2937976" cy="3233610"/>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l" defTabSz="711200" rtl="0">
            <a:lnSpc>
              <a:spcPct val="90000"/>
            </a:lnSpc>
            <a:spcBef>
              <a:spcPct val="0"/>
            </a:spcBef>
            <a:spcAft>
              <a:spcPct val="15000"/>
            </a:spcAft>
            <a:buChar char="•"/>
          </a:pPr>
          <a:r>
            <a:rPr lang="en-US" sz="1600" b="1" kern="1200" dirty="0">
              <a:solidFill>
                <a:srgbClr val="000000"/>
              </a:solidFill>
              <a:latin typeface="Calibri"/>
              <a:cs typeface="Calibri"/>
            </a:rPr>
            <a:t>Reflect critically on biases and prejudices to help to develop the skills necessary to effectively interact and engage with individuals whose cultural background is different than their own.  </a:t>
          </a:r>
        </a:p>
        <a:p>
          <a:pPr marL="171450" lvl="1" indent="-171450" algn="l" defTabSz="711200" rtl="0">
            <a:lnSpc>
              <a:spcPct val="90000"/>
            </a:lnSpc>
            <a:spcBef>
              <a:spcPct val="0"/>
            </a:spcBef>
            <a:spcAft>
              <a:spcPct val="15000"/>
            </a:spcAft>
            <a:buChar char="•"/>
          </a:pPr>
          <a:r>
            <a:rPr lang="en-US" sz="1600" b="1" kern="1200" dirty="0">
              <a:solidFill>
                <a:srgbClr val="000000"/>
              </a:solidFill>
              <a:latin typeface="Calibri"/>
              <a:cs typeface="Calibri"/>
            </a:rPr>
            <a:t>Recognize that the problem is when we deny or fail to acknowledge our biases. </a:t>
          </a:r>
        </a:p>
        <a:p>
          <a:pPr marL="171450" lvl="1" indent="-171450" algn="l" defTabSz="711200" rtl="0">
            <a:lnSpc>
              <a:spcPct val="90000"/>
            </a:lnSpc>
            <a:spcBef>
              <a:spcPct val="0"/>
            </a:spcBef>
            <a:spcAft>
              <a:spcPct val="15000"/>
            </a:spcAft>
            <a:buChar char="•"/>
          </a:pPr>
          <a:r>
            <a:rPr lang="en-US" sz="1600" b="1" kern="1200" dirty="0">
              <a:solidFill>
                <a:srgbClr val="000000"/>
              </a:solidFill>
              <a:latin typeface="Calibri"/>
              <a:cs typeface="Calibri"/>
            </a:rPr>
            <a:t>Acknowledge that we all have biases and that we all hold stereotypes.</a:t>
          </a:r>
        </a:p>
      </dsp:txBody>
      <dsp:txXfrm>
        <a:off x="3352307" y="484728"/>
        <a:ext cx="2937976" cy="3233610"/>
      </dsp:txXfrm>
    </dsp:sp>
    <dsp:sp modelId="{A70A38AC-9CF1-4263-AEAC-F1BE36A238A1}">
      <dsp:nvSpPr>
        <dsp:cNvPr id="0" name=""/>
        <dsp:cNvSpPr/>
      </dsp:nvSpPr>
      <dsp:spPr>
        <a:xfrm>
          <a:off x="6701600" y="23927"/>
          <a:ext cx="2937976" cy="460800"/>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65024" rIns="113792" bIns="65024" numCol="1" spcCol="1270" anchor="ctr" anchorCtr="0">
          <a:noAutofit/>
        </a:bodyPr>
        <a:lstStyle/>
        <a:p>
          <a:pPr marL="0" lvl="0" indent="0" algn="l" defTabSz="711200">
            <a:lnSpc>
              <a:spcPct val="90000"/>
            </a:lnSpc>
            <a:spcBef>
              <a:spcPct val="0"/>
            </a:spcBef>
            <a:spcAft>
              <a:spcPct val="35000"/>
            </a:spcAft>
            <a:buNone/>
          </a:pPr>
          <a:r>
            <a:rPr lang="en-US" sz="1600" b="1" kern="1200" dirty="0">
              <a:solidFill>
                <a:schemeClr val="bg1"/>
              </a:solidFill>
              <a:latin typeface="Calibri"/>
              <a:cs typeface="Calibri"/>
            </a:rPr>
            <a:t>Skills</a:t>
          </a:r>
        </a:p>
      </dsp:txBody>
      <dsp:txXfrm>
        <a:off x="6701600" y="23927"/>
        <a:ext cx="2937976" cy="460800"/>
      </dsp:txXfrm>
    </dsp:sp>
    <dsp:sp modelId="{03E748D0-1690-4B73-AEED-441F8B507FA7}">
      <dsp:nvSpPr>
        <dsp:cNvPr id="0" name=""/>
        <dsp:cNvSpPr/>
      </dsp:nvSpPr>
      <dsp:spPr>
        <a:xfrm>
          <a:off x="6701600" y="484728"/>
          <a:ext cx="2937976" cy="3233610"/>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l" defTabSz="711200" rtl="0">
            <a:lnSpc>
              <a:spcPct val="90000"/>
            </a:lnSpc>
            <a:spcBef>
              <a:spcPct val="0"/>
            </a:spcBef>
            <a:spcAft>
              <a:spcPct val="15000"/>
            </a:spcAft>
            <a:buChar char="•"/>
          </a:pPr>
          <a:r>
            <a:rPr lang="en-US" sz="1600" b="1" kern="1200" dirty="0">
              <a:solidFill>
                <a:srgbClr val="000000"/>
              </a:solidFill>
              <a:latin typeface="Calibri"/>
              <a:cs typeface="Calibri"/>
            </a:rPr>
            <a:t>Know that cultural competence goes beyond “putting up with” differences and instead involves being appreciative, affirming, and inclusive of all cultural backgrounds </a:t>
          </a:r>
        </a:p>
        <a:p>
          <a:pPr marL="171450" lvl="1" indent="-171450" algn="l" defTabSz="711200" rtl="0">
            <a:lnSpc>
              <a:spcPct val="90000"/>
            </a:lnSpc>
            <a:spcBef>
              <a:spcPct val="0"/>
            </a:spcBef>
            <a:spcAft>
              <a:spcPct val="15000"/>
            </a:spcAft>
            <a:buChar char="•"/>
          </a:pPr>
          <a:r>
            <a:rPr lang="en-US" sz="1600" b="1" kern="1200" dirty="0">
              <a:solidFill>
                <a:srgbClr val="000000"/>
              </a:solidFill>
              <a:latin typeface="Calibri"/>
              <a:cs typeface="Calibri Light"/>
            </a:rPr>
            <a:t>Try to detect verbal and nonverbal actions that certain cultures may not find appropriate to better establish an inclusive environment</a:t>
          </a:r>
          <a:r>
            <a:rPr lang="en-US" sz="1600" b="1" kern="1200" dirty="0">
              <a:solidFill>
                <a:srgbClr val="000000"/>
              </a:solidFill>
              <a:latin typeface="Calibri"/>
              <a:cs typeface="Calibri"/>
            </a:rPr>
            <a:t> </a:t>
          </a:r>
          <a:endParaRPr lang="en-US" sz="1600" kern="1200" dirty="0">
            <a:solidFill>
              <a:srgbClr val="000000"/>
            </a:solidFill>
            <a:latin typeface="Calibri"/>
            <a:cs typeface="Calibri"/>
          </a:endParaRPr>
        </a:p>
      </dsp:txBody>
      <dsp:txXfrm>
        <a:off x="6701600" y="484728"/>
        <a:ext cx="2937976" cy="3233610"/>
      </dsp:txXfrm>
    </dsp:sp>
  </dsp:spTree>
</dsp:drawing>
</file>

<file path=ppt/diagrams/drawing1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B609EE6-C386-47E8-B813-ED06F795DE45}">
      <dsp:nvSpPr>
        <dsp:cNvPr id="0" name=""/>
        <dsp:cNvSpPr/>
      </dsp:nvSpPr>
      <dsp:spPr>
        <a:xfrm>
          <a:off x="3307" y="132653"/>
          <a:ext cx="3224608" cy="345600"/>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48768" rIns="85344" bIns="48768" numCol="1" spcCol="1270" anchor="ctr" anchorCtr="0">
          <a:noAutofit/>
        </a:bodyPr>
        <a:lstStyle/>
        <a:p>
          <a:pPr marL="0" lvl="0" indent="0" algn="l" defTabSz="533400">
            <a:lnSpc>
              <a:spcPct val="90000"/>
            </a:lnSpc>
            <a:spcBef>
              <a:spcPct val="0"/>
            </a:spcBef>
            <a:spcAft>
              <a:spcPct val="35000"/>
            </a:spcAft>
            <a:buNone/>
          </a:pPr>
          <a:r>
            <a:rPr lang="en-US" sz="1200" b="1" kern="1200" dirty="0">
              <a:solidFill>
                <a:schemeClr val="bg1"/>
              </a:solidFill>
              <a:latin typeface="Calibri"/>
              <a:cs typeface="Calibri"/>
            </a:rPr>
            <a:t>Attitudes and Beliefs</a:t>
          </a:r>
        </a:p>
      </dsp:txBody>
      <dsp:txXfrm>
        <a:off x="3307" y="132653"/>
        <a:ext cx="3224608" cy="345600"/>
      </dsp:txXfrm>
    </dsp:sp>
    <dsp:sp modelId="{B9BC7C86-86B3-451D-B6B9-520F478DA979}">
      <dsp:nvSpPr>
        <dsp:cNvPr id="0" name=""/>
        <dsp:cNvSpPr/>
      </dsp:nvSpPr>
      <dsp:spPr>
        <a:xfrm>
          <a:off x="3307" y="478253"/>
          <a:ext cx="3224608" cy="3131358"/>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4008" tIns="64008" rIns="85344" bIns="96012" numCol="1" spcCol="1270" anchor="t" anchorCtr="0">
          <a:noAutofit/>
        </a:bodyPr>
        <a:lstStyle/>
        <a:p>
          <a:pPr marL="114300" lvl="1" indent="-114300" algn="l" defTabSz="533400" rtl="0">
            <a:lnSpc>
              <a:spcPct val="90000"/>
            </a:lnSpc>
            <a:spcBef>
              <a:spcPct val="0"/>
            </a:spcBef>
            <a:spcAft>
              <a:spcPct val="15000"/>
            </a:spcAft>
            <a:buChar char="•"/>
          </a:pPr>
          <a:r>
            <a:rPr lang="en-US" sz="1200" b="1" kern="1200" dirty="0">
              <a:solidFill>
                <a:srgbClr val="000000"/>
              </a:solidFill>
              <a:latin typeface="Calibri"/>
              <a:cs typeface="Calibri Light"/>
            </a:rPr>
            <a:t>Respect clients’ religious and/or spiritual beliefs and values</a:t>
          </a:r>
        </a:p>
        <a:p>
          <a:pPr marL="114300" lvl="1" indent="-114300" algn="l" defTabSz="533400" rtl="0">
            <a:lnSpc>
              <a:spcPct val="90000"/>
            </a:lnSpc>
            <a:spcBef>
              <a:spcPct val="0"/>
            </a:spcBef>
            <a:spcAft>
              <a:spcPct val="15000"/>
            </a:spcAft>
            <a:buChar char="•"/>
          </a:pPr>
          <a:r>
            <a:rPr lang="en-US" sz="1200" b="1" kern="1200" dirty="0">
              <a:solidFill>
                <a:srgbClr val="000000"/>
              </a:solidFill>
              <a:latin typeface="Calibri"/>
              <a:cs typeface="Calibri Light"/>
            </a:rPr>
            <a:t>Respect indigenous helping practices and respect help-giving networks among communities of color.</a:t>
          </a:r>
        </a:p>
        <a:p>
          <a:pPr marL="114300" lvl="1" indent="-114300" algn="l" defTabSz="533400" rtl="0">
            <a:lnSpc>
              <a:spcPct val="90000"/>
            </a:lnSpc>
            <a:spcBef>
              <a:spcPct val="0"/>
            </a:spcBef>
            <a:spcAft>
              <a:spcPct val="15000"/>
            </a:spcAft>
            <a:buChar char="•"/>
          </a:pPr>
          <a:r>
            <a:rPr lang="en-US" sz="1200" b="1" kern="1200" dirty="0">
              <a:solidFill>
                <a:srgbClr val="000000"/>
              </a:solidFill>
              <a:latin typeface="Calibri"/>
              <a:cs typeface="Calibri"/>
            </a:rPr>
            <a:t>Value bilingualism and do not view another language as an impediment to the career development process  </a:t>
          </a:r>
        </a:p>
      </dsp:txBody>
      <dsp:txXfrm>
        <a:off x="3307" y="478253"/>
        <a:ext cx="3224608" cy="3131358"/>
      </dsp:txXfrm>
    </dsp:sp>
    <dsp:sp modelId="{23C906A9-D04F-4E8A-98B2-81D6725EC123}">
      <dsp:nvSpPr>
        <dsp:cNvPr id="0" name=""/>
        <dsp:cNvSpPr/>
      </dsp:nvSpPr>
      <dsp:spPr>
        <a:xfrm>
          <a:off x="3679361" y="132653"/>
          <a:ext cx="3224608" cy="345600"/>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48768" rIns="85344" bIns="48768" numCol="1" spcCol="1270" anchor="ctr" anchorCtr="0">
          <a:noAutofit/>
        </a:bodyPr>
        <a:lstStyle/>
        <a:p>
          <a:pPr marL="0" lvl="0" indent="0" algn="l" defTabSz="533400">
            <a:lnSpc>
              <a:spcPct val="90000"/>
            </a:lnSpc>
            <a:spcBef>
              <a:spcPct val="0"/>
            </a:spcBef>
            <a:spcAft>
              <a:spcPct val="35000"/>
            </a:spcAft>
            <a:buNone/>
          </a:pPr>
          <a:r>
            <a:rPr lang="en-US" sz="1200" b="1" kern="1200" dirty="0">
              <a:solidFill>
                <a:schemeClr val="bg1"/>
              </a:solidFill>
              <a:latin typeface="Calibri"/>
              <a:cs typeface="Calibri"/>
            </a:rPr>
            <a:t>Knowledge</a:t>
          </a:r>
        </a:p>
      </dsp:txBody>
      <dsp:txXfrm>
        <a:off x="3679361" y="132653"/>
        <a:ext cx="3224608" cy="345600"/>
      </dsp:txXfrm>
    </dsp:sp>
    <dsp:sp modelId="{43F1C51F-5CFD-4C83-B45C-8EAED77E260C}">
      <dsp:nvSpPr>
        <dsp:cNvPr id="0" name=""/>
        <dsp:cNvSpPr/>
      </dsp:nvSpPr>
      <dsp:spPr>
        <a:xfrm>
          <a:off x="3679361" y="478253"/>
          <a:ext cx="3224608" cy="3131358"/>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4008" tIns="64008" rIns="85344" bIns="96012" numCol="1" spcCol="1270" anchor="t" anchorCtr="0">
          <a:noAutofit/>
        </a:bodyPr>
        <a:lstStyle/>
        <a:p>
          <a:pPr marL="114300" lvl="1" indent="-114300" algn="l" defTabSz="533400" rtl="0">
            <a:lnSpc>
              <a:spcPct val="90000"/>
            </a:lnSpc>
            <a:spcBef>
              <a:spcPct val="0"/>
            </a:spcBef>
            <a:spcAft>
              <a:spcPct val="15000"/>
            </a:spcAft>
            <a:buChar char="•"/>
          </a:pPr>
          <a:r>
            <a:rPr lang="en-US" sz="1200" b="1" kern="1200" dirty="0">
              <a:latin typeface="Calibri"/>
              <a:cs typeface="Calibri"/>
            </a:rPr>
            <a:t>Use procedures and interpret findings keeping in mind the cultural and linguistic characteristics of the clients.</a:t>
          </a:r>
          <a:r>
            <a:rPr lang="en-US" sz="1200" b="1" kern="1200" dirty="0">
              <a:solidFill>
                <a:srgbClr val="000000"/>
              </a:solidFill>
              <a:latin typeface="Calibri"/>
              <a:cs typeface="Calibri"/>
            </a:rPr>
            <a:t>  </a:t>
          </a:r>
        </a:p>
        <a:p>
          <a:pPr marL="114300" lvl="1" indent="-114300" algn="l" defTabSz="533400" rtl="0">
            <a:lnSpc>
              <a:spcPct val="90000"/>
            </a:lnSpc>
            <a:spcBef>
              <a:spcPct val="0"/>
            </a:spcBef>
            <a:spcAft>
              <a:spcPct val="15000"/>
            </a:spcAft>
            <a:buChar char="•"/>
          </a:pPr>
          <a:r>
            <a:rPr lang="en-US" sz="1200" b="1" kern="1200" dirty="0">
              <a:solidFill>
                <a:srgbClr val="000000"/>
              </a:solidFill>
              <a:latin typeface="Calibri"/>
              <a:cs typeface="Calibri"/>
            </a:rPr>
            <a:t>Are knowledgeable about the community where a particular cultural group may reside and the resources in the community.</a:t>
          </a:r>
        </a:p>
        <a:p>
          <a:pPr marL="114300" lvl="1" indent="-114300" algn="l" defTabSz="533400" rtl="0">
            <a:lnSpc>
              <a:spcPct val="90000"/>
            </a:lnSpc>
            <a:spcBef>
              <a:spcPct val="0"/>
            </a:spcBef>
            <a:spcAft>
              <a:spcPct val="15000"/>
            </a:spcAft>
            <a:buChar char="•"/>
          </a:pPr>
          <a:r>
            <a:rPr lang="en-US" sz="1200" b="1" kern="1200" dirty="0">
              <a:solidFill>
                <a:srgbClr val="000000"/>
              </a:solidFill>
              <a:latin typeface="Calibri"/>
              <a:cs typeface="Calibri"/>
            </a:rPr>
            <a:t>Should be aware of relevant discriminatory practices at the social and community level that may be affecting the population being served.</a:t>
          </a:r>
        </a:p>
      </dsp:txBody>
      <dsp:txXfrm>
        <a:off x="3679361" y="478253"/>
        <a:ext cx="3224608" cy="3131358"/>
      </dsp:txXfrm>
    </dsp:sp>
    <dsp:sp modelId="{A70A38AC-9CF1-4263-AEAC-F1BE36A238A1}">
      <dsp:nvSpPr>
        <dsp:cNvPr id="0" name=""/>
        <dsp:cNvSpPr/>
      </dsp:nvSpPr>
      <dsp:spPr>
        <a:xfrm>
          <a:off x="7355415" y="132653"/>
          <a:ext cx="3224608" cy="345600"/>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48768" rIns="85344" bIns="48768" numCol="1" spcCol="1270" anchor="ctr" anchorCtr="0">
          <a:noAutofit/>
        </a:bodyPr>
        <a:lstStyle/>
        <a:p>
          <a:pPr marL="0" lvl="0" indent="0" algn="l" defTabSz="533400">
            <a:lnSpc>
              <a:spcPct val="90000"/>
            </a:lnSpc>
            <a:spcBef>
              <a:spcPct val="0"/>
            </a:spcBef>
            <a:spcAft>
              <a:spcPct val="35000"/>
            </a:spcAft>
            <a:buNone/>
          </a:pPr>
          <a:r>
            <a:rPr lang="en-US" sz="1200" b="1" kern="1200" dirty="0">
              <a:solidFill>
                <a:schemeClr val="bg1"/>
              </a:solidFill>
              <a:latin typeface="Calibri"/>
              <a:cs typeface="Calibri"/>
            </a:rPr>
            <a:t>Skills</a:t>
          </a:r>
        </a:p>
      </dsp:txBody>
      <dsp:txXfrm>
        <a:off x="7355415" y="132653"/>
        <a:ext cx="3224608" cy="345600"/>
      </dsp:txXfrm>
    </dsp:sp>
    <dsp:sp modelId="{03E748D0-1690-4B73-AEED-441F8B507FA7}">
      <dsp:nvSpPr>
        <dsp:cNvPr id="0" name=""/>
        <dsp:cNvSpPr/>
      </dsp:nvSpPr>
      <dsp:spPr>
        <a:xfrm>
          <a:off x="7355415" y="478253"/>
          <a:ext cx="3224608" cy="3131358"/>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4008" tIns="64008" rIns="85344" bIns="96012" numCol="1" spcCol="1270" anchor="t" anchorCtr="0">
          <a:noAutofit/>
        </a:bodyPr>
        <a:lstStyle/>
        <a:p>
          <a:pPr marL="114300" lvl="1" indent="-114300" algn="l" defTabSz="533400" rtl="0">
            <a:lnSpc>
              <a:spcPct val="90000"/>
            </a:lnSpc>
            <a:spcBef>
              <a:spcPct val="0"/>
            </a:spcBef>
            <a:spcAft>
              <a:spcPct val="15000"/>
            </a:spcAft>
            <a:buChar char="•"/>
          </a:pPr>
          <a:r>
            <a:rPr lang="en-US" sz="1200" b="1" kern="1200" dirty="0">
              <a:latin typeface="Calibri"/>
              <a:cs typeface="Calibri"/>
            </a:rPr>
            <a:t>Engage in a mutually beneficial and reciprocal learning experience. Focus on the behaviors and the situation, not the person. </a:t>
          </a:r>
        </a:p>
        <a:p>
          <a:pPr marL="114300" lvl="1" indent="-114300" algn="l" defTabSz="533400" rtl="0">
            <a:lnSpc>
              <a:spcPct val="90000"/>
            </a:lnSpc>
            <a:spcBef>
              <a:spcPct val="0"/>
            </a:spcBef>
            <a:spcAft>
              <a:spcPct val="15000"/>
            </a:spcAft>
            <a:buChar char="•"/>
          </a:pPr>
          <a:r>
            <a:rPr lang="en-US" sz="1200" b="1" kern="1200" dirty="0">
              <a:latin typeface="Calibri"/>
              <a:cs typeface="Calibri"/>
            </a:rPr>
            <a:t>Take responsibility for interacting in the language requested by the client and, if not feasible, make appropriate referrals.</a:t>
          </a:r>
          <a:endParaRPr lang="en-US" sz="1200" b="0" kern="1200" dirty="0">
            <a:solidFill>
              <a:srgbClr val="000000"/>
            </a:solidFill>
            <a:latin typeface="Calibri"/>
            <a:cs typeface="Calibri"/>
          </a:endParaRPr>
        </a:p>
        <a:p>
          <a:pPr marL="114300" lvl="1" indent="-114300" algn="l" defTabSz="533400" rtl="0">
            <a:lnSpc>
              <a:spcPct val="90000"/>
            </a:lnSpc>
            <a:spcBef>
              <a:spcPct val="0"/>
            </a:spcBef>
            <a:spcAft>
              <a:spcPct val="15000"/>
            </a:spcAft>
            <a:buChar char="•"/>
          </a:pPr>
          <a:r>
            <a:rPr lang="en-US" sz="1200" b="1" kern="1200" dirty="0">
              <a:latin typeface="Calibri"/>
              <a:cs typeface="Calibri"/>
            </a:rPr>
            <a:t>Have training and expertise in the use of traditional assessment and testing instruments related to career development.</a:t>
          </a:r>
        </a:p>
        <a:p>
          <a:pPr marL="114300" lvl="1" indent="-114300" algn="l" defTabSz="533400">
            <a:lnSpc>
              <a:spcPct val="90000"/>
            </a:lnSpc>
            <a:spcBef>
              <a:spcPct val="0"/>
            </a:spcBef>
            <a:spcAft>
              <a:spcPct val="15000"/>
            </a:spcAft>
            <a:buChar char="•"/>
          </a:pPr>
          <a:r>
            <a:rPr lang="en-US" sz="1200" b="1" kern="1200" dirty="0">
              <a:latin typeface="Calibri"/>
              <a:cs typeface="Calibri"/>
            </a:rPr>
            <a:t>Work to eliminate biases, prejudices, and discriminatory contexts in assisting clients and should develop sensitivity to issues of oppression, sexism, heterosexism, elitism, and racism.</a:t>
          </a:r>
        </a:p>
        <a:p>
          <a:pPr marL="114300" lvl="1" indent="-114300" algn="l" defTabSz="533400" rtl="0">
            <a:lnSpc>
              <a:spcPct val="90000"/>
            </a:lnSpc>
            <a:spcBef>
              <a:spcPct val="0"/>
            </a:spcBef>
            <a:spcAft>
              <a:spcPct val="15000"/>
            </a:spcAft>
            <a:buChar char="•"/>
          </a:pPr>
          <a:r>
            <a:rPr lang="en-US" sz="1200" b="1" kern="1200" dirty="0">
              <a:latin typeface="Calibri"/>
              <a:cs typeface="Calibri"/>
            </a:rPr>
            <a:t>Display the culturally competent behaviors of active listening, empathy, and engaging effectively when moving beyond tolerance</a:t>
          </a:r>
        </a:p>
      </dsp:txBody>
      <dsp:txXfrm>
        <a:off x="7355415" y="478253"/>
        <a:ext cx="3224608" cy="313135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BF6197A-83D2-4898-9189-C3D611D851C4}">
      <dsp:nvSpPr>
        <dsp:cNvPr id="0" name=""/>
        <dsp:cNvSpPr/>
      </dsp:nvSpPr>
      <dsp:spPr>
        <a:xfrm>
          <a:off x="0" y="272896"/>
          <a:ext cx="9114311" cy="8505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07372" tIns="312420" rIns="707372" bIns="106680" numCol="1" spcCol="1270" anchor="t" anchorCtr="0">
          <a:noAutofit/>
        </a:bodyPr>
        <a:lstStyle/>
        <a:p>
          <a:pPr marL="114300" lvl="1" indent="-114300" algn="l" defTabSz="666750">
            <a:lnSpc>
              <a:spcPct val="90000"/>
            </a:lnSpc>
            <a:spcBef>
              <a:spcPct val="0"/>
            </a:spcBef>
            <a:spcAft>
              <a:spcPct val="15000"/>
            </a:spcAft>
            <a:buChar char="•"/>
          </a:pPr>
          <a:r>
            <a:rPr lang="en-US" sz="1500" b="1" kern="1200"/>
            <a:t>recognizes the individual difference between persons, groups, and communities based on their social identity and the customs, traditions, and experiences of their specific culture.</a:t>
          </a:r>
          <a:endParaRPr lang="en-US" sz="1500" kern="1200"/>
        </a:p>
      </dsp:txBody>
      <dsp:txXfrm>
        <a:off x="0" y="272896"/>
        <a:ext cx="9114311" cy="850500"/>
      </dsp:txXfrm>
    </dsp:sp>
    <dsp:sp modelId="{C9699FA6-0FA0-4C57-95EA-BA364F16C730}">
      <dsp:nvSpPr>
        <dsp:cNvPr id="0" name=""/>
        <dsp:cNvSpPr/>
      </dsp:nvSpPr>
      <dsp:spPr>
        <a:xfrm>
          <a:off x="455715" y="51496"/>
          <a:ext cx="6380017" cy="44280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1149" tIns="0" rIns="241149" bIns="0" numCol="1" spcCol="1270" anchor="ctr" anchorCtr="0">
          <a:noAutofit/>
        </a:bodyPr>
        <a:lstStyle/>
        <a:p>
          <a:pPr marL="0" lvl="0" indent="0" algn="l" defTabSz="666750">
            <a:lnSpc>
              <a:spcPct val="90000"/>
            </a:lnSpc>
            <a:spcBef>
              <a:spcPct val="0"/>
            </a:spcBef>
            <a:spcAft>
              <a:spcPct val="35000"/>
            </a:spcAft>
            <a:buNone/>
          </a:pPr>
          <a:r>
            <a:rPr lang="en-US" sz="1500" b="1" kern="1200"/>
            <a:t>Diversity</a:t>
          </a:r>
          <a:endParaRPr lang="en-US" sz="1500" kern="1200"/>
        </a:p>
      </dsp:txBody>
      <dsp:txXfrm>
        <a:off x="477331" y="73112"/>
        <a:ext cx="6336785" cy="399568"/>
      </dsp:txXfrm>
    </dsp:sp>
    <dsp:sp modelId="{36DE4763-3E63-4DCC-B9D8-23A57AA7C564}">
      <dsp:nvSpPr>
        <dsp:cNvPr id="0" name=""/>
        <dsp:cNvSpPr/>
      </dsp:nvSpPr>
      <dsp:spPr>
        <a:xfrm>
          <a:off x="0" y="1425796"/>
          <a:ext cx="9114311" cy="8505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07372" tIns="312420" rIns="707372" bIns="106680" numCol="1" spcCol="1270" anchor="t" anchorCtr="0">
          <a:noAutofit/>
        </a:bodyPr>
        <a:lstStyle/>
        <a:p>
          <a:pPr marL="114300" lvl="1" indent="-114300" algn="l" defTabSz="666750">
            <a:lnSpc>
              <a:spcPct val="90000"/>
            </a:lnSpc>
            <a:spcBef>
              <a:spcPct val="0"/>
            </a:spcBef>
            <a:spcAft>
              <a:spcPct val="15000"/>
            </a:spcAft>
            <a:buChar char="•"/>
          </a:pPr>
          <a:r>
            <a:rPr lang="en-US" sz="1500" b="1" kern="1200"/>
            <a:t>consider how the ability and resources available to the individuals have been shaped by historical, political, and social forces.</a:t>
          </a:r>
          <a:endParaRPr lang="en-US" sz="1500" kern="1200"/>
        </a:p>
      </dsp:txBody>
      <dsp:txXfrm>
        <a:off x="0" y="1425796"/>
        <a:ext cx="9114311" cy="850500"/>
      </dsp:txXfrm>
    </dsp:sp>
    <dsp:sp modelId="{B95EDE7E-34A5-46D0-B200-3A846C96E789}">
      <dsp:nvSpPr>
        <dsp:cNvPr id="0" name=""/>
        <dsp:cNvSpPr/>
      </dsp:nvSpPr>
      <dsp:spPr>
        <a:xfrm>
          <a:off x="455715" y="1204396"/>
          <a:ext cx="6380017" cy="44280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1149" tIns="0" rIns="241149" bIns="0" numCol="1" spcCol="1270" anchor="ctr" anchorCtr="0">
          <a:noAutofit/>
        </a:bodyPr>
        <a:lstStyle/>
        <a:p>
          <a:pPr marL="0" lvl="0" indent="0" algn="l" defTabSz="666750">
            <a:lnSpc>
              <a:spcPct val="90000"/>
            </a:lnSpc>
            <a:spcBef>
              <a:spcPct val="0"/>
            </a:spcBef>
            <a:spcAft>
              <a:spcPct val="35000"/>
            </a:spcAft>
            <a:buNone/>
          </a:pPr>
          <a:r>
            <a:rPr lang="en-US" sz="1500" b="1" kern="1200"/>
            <a:t>Equity</a:t>
          </a:r>
          <a:endParaRPr lang="en-US" sz="1500" kern="1200"/>
        </a:p>
      </dsp:txBody>
      <dsp:txXfrm>
        <a:off x="477331" y="1226012"/>
        <a:ext cx="6336785" cy="399568"/>
      </dsp:txXfrm>
    </dsp:sp>
    <dsp:sp modelId="{758E1F40-6FE0-47CB-840D-C58ADC746DC6}">
      <dsp:nvSpPr>
        <dsp:cNvPr id="0" name=""/>
        <dsp:cNvSpPr/>
      </dsp:nvSpPr>
      <dsp:spPr>
        <a:xfrm>
          <a:off x="0" y="2578696"/>
          <a:ext cx="9114311" cy="1063125"/>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07372" tIns="312420" rIns="707372" bIns="106680" numCol="1" spcCol="1270" anchor="t" anchorCtr="0">
          <a:noAutofit/>
        </a:bodyPr>
        <a:lstStyle/>
        <a:p>
          <a:pPr marL="114300" lvl="1" indent="-114300" algn="l" defTabSz="666750">
            <a:lnSpc>
              <a:spcPct val="90000"/>
            </a:lnSpc>
            <a:spcBef>
              <a:spcPct val="0"/>
            </a:spcBef>
            <a:spcAft>
              <a:spcPct val="15000"/>
            </a:spcAft>
            <a:buChar char="•"/>
          </a:pPr>
          <a:r>
            <a:rPr lang="en-US" sz="1500" b="1" kern="1200"/>
            <a:t>considers the marginality and oppression that different identities and cultural groups experience because of differences in power and resources and seeks to bridge the gap in power and include the perspective of those missing from the conversation. </a:t>
          </a:r>
          <a:endParaRPr lang="en-US" sz="1500" kern="1200"/>
        </a:p>
      </dsp:txBody>
      <dsp:txXfrm>
        <a:off x="0" y="2578696"/>
        <a:ext cx="9114311" cy="1063125"/>
      </dsp:txXfrm>
    </dsp:sp>
    <dsp:sp modelId="{D5E19E7B-0888-43D2-9C6A-45599A550801}">
      <dsp:nvSpPr>
        <dsp:cNvPr id="0" name=""/>
        <dsp:cNvSpPr/>
      </dsp:nvSpPr>
      <dsp:spPr>
        <a:xfrm>
          <a:off x="455715" y="2357297"/>
          <a:ext cx="6380017" cy="44280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1149" tIns="0" rIns="241149" bIns="0" numCol="1" spcCol="1270" anchor="ctr" anchorCtr="0">
          <a:noAutofit/>
        </a:bodyPr>
        <a:lstStyle/>
        <a:p>
          <a:pPr marL="0" lvl="0" indent="0" algn="l" defTabSz="666750">
            <a:lnSpc>
              <a:spcPct val="90000"/>
            </a:lnSpc>
            <a:spcBef>
              <a:spcPct val="0"/>
            </a:spcBef>
            <a:spcAft>
              <a:spcPct val="35000"/>
            </a:spcAft>
            <a:buNone/>
          </a:pPr>
          <a:r>
            <a:rPr lang="en-US" sz="1500" b="1" kern="1200"/>
            <a:t>Inclusion</a:t>
          </a:r>
          <a:endParaRPr lang="en-US" sz="1500" kern="1200"/>
        </a:p>
      </dsp:txBody>
      <dsp:txXfrm>
        <a:off x="477331" y="2378913"/>
        <a:ext cx="6336785" cy="399568"/>
      </dsp:txXfrm>
    </dsp:sp>
  </dsp:spTree>
</dsp:drawing>
</file>

<file path=ppt/diagrams/drawing2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8C714BC-A455-4A41-9ED0-E5E70ED55225}">
      <dsp:nvSpPr>
        <dsp:cNvPr id="0" name=""/>
        <dsp:cNvSpPr/>
      </dsp:nvSpPr>
      <dsp:spPr>
        <a:xfrm>
          <a:off x="0" y="2124"/>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EE44E6E-8ECF-4E40-9D84-9D5BD2E7B2C7}">
      <dsp:nvSpPr>
        <dsp:cNvPr id="0" name=""/>
        <dsp:cNvSpPr/>
      </dsp:nvSpPr>
      <dsp:spPr>
        <a:xfrm>
          <a:off x="0" y="2124"/>
          <a:ext cx="10515600" cy="7245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b="1" kern="1200"/>
            <a:t>Respect for every person</a:t>
          </a:r>
          <a:endParaRPr lang="en-US" sz="2800" kern="1200"/>
        </a:p>
      </dsp:txBody>
      <dsp:txXfrm>
        <a:off x="0" y="2124"/>
        <a:ext cx="10515600" cy="724514"/>
      </dsp:txXfrm>
    </dsp:sp>
    <dsp:sp modelId="{39AEC52B-F14D-4176-8C1C-1CB4A57F21ED}">
      <dsp:nvSpPr>
        <dsp:cNvPr id="0" name=""/>
        <dsp:cNvSpPr/>
      </dsp:nvSpPr>
      <dsp:spPr>
        <a:xfrm>
          <a:off x="0" y="726639"/>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5C639F6-7E12-4841-87E6-D575765F04D9}">
      <dsp:nvSpPr>
        <dsp:cNvPr id="0" name=""/>
        <dsp:cNvSpPr/>
      </dsp:nvSpPr>
      <dsp:spPr>
        <a:xfrm>
          <a:off x="0" y="726639"/>
          <a:ext cx="10515600" cy="7245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b="1" kern="1200"/>
            <a:t>Avoidance of stereotypes</a:t>
          </a:r>
          <a:endParaRPr lang="en-US" sz="2800" kern="1200"/>
        </a:p>
      </dsp:txBody>
      <dsp:txXfrm>
        <a:off x="0" y="726639"/>
        <a:ext cx="10515600" cy="724514"/>
      </dsp:txXfrm>
    </dsp:sp>
    <dsp:sp modelId="{A93E7913-ADF5-4B60-BFDF-C54D48954FA0}">
      <dsp:nvSpPr>
        <dsp:cNvPr id="0" name=""/>
        <dsp:cNvSpPr/>
      </dsp:nvSpPr>
      <dsp:spPr>
        <a:xfrm>
          <a:off x="0" y="1451154"/>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45978B5-086B-4B8F-BAF6-2164B3BFD6CA}">
      <dsp:nvSpPr>
        <dsp:cNvPr id="0" name=""/>
        <dsp:cNvSpPr/>
      </dsp:nvSpPr>
      <dsp:spPr>
        <a:xfrm>
          <a:off x="0" y="1451154"/>
          <a:ext cx="10515600" cy="7245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b="1" kern="1200"/>
            <a:t>Examine your own attitudes and beliefs</a:t>
          </a:r>
          <a:endParaRPr lang="en-US" sz="2800" kern="1200"/>
        </a:p>
      </dsp:txBody>
      <dsp:txXfrm>
        <a:off x="0" y="1451154"/>
        <a:ext cx="10515600" cy="724514"/>
      </dsp:txXfrm>
    </dsp:sp>
    <dsp:sp modelId="{E605170F-0A63-4E8E-AE09-8B7BBD216189}">
      <dsp:nvSpPr>
        <dsp:cNvPr id="0" name=""/>
        <dsp:cNvSpPr/>
      </dsp:nvSpPr>
      <dsp:spPr>
        <a:xfrm>
          <a:off x="0" y="2175669"/>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D883865-F199-47F3-B16E-3FBF07F3D5AA}">
      <dsp:nvSpPr>
        <dsp:cNvPr id="0" name=""/>
        <dsp:cNvSpPr/>
      </dsp:nvSpPr>
      <dsp:spPr>
        <a:xfrm>
          <a:off x="0" y="2175669"/>
          <a:ext cx="10515600" cy="7245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b="1" kern="1200"/>
            <a:t>Cultural differences may affect establishing the helping relationship</a:t>
          </a:r>
          <a:endParaRPr lang="en-US" sz="2800" kern="1200"/>
        </a:p>
      </dsp:txBody>
      <dsp:txXfrm>
        <a:off x="0" y="2175669"/>
        <a:ext cx="10515600" cy="724514"/>
      </dsp:txXfrm>
    </dsp:sp>
    <dsp:sp modelId="{5E50F7C3-307D-423E-BBD5-A85266012DEA}">
      <dsp:nvSpPr>
        <dsp:cNvPr id="0" name=""/>
        <dsp:cNvSpPr/>
      </dsp:nvSpPr>
      <dsp:spPr>
        <a:xfrm>
          <a:off x="0" y="2900183"/>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2FE7ED7-8E6D-452D-8148-79A052496B03}">
      <dsp:nvSpPr>
        <dsp:cNvPr id="0" name=""/>
        <dsp:cNvSpPr/>
      </dsp:nvSpPr>
      <dsp:spPr>
        <a:xfrm>
          <a:off x="0" y="2900183"/>
          <a:ext cx="10515600" cy="7245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b="1" kern="1200"/>
            <a:t>Educate yourself about different culture groups and minorities</a:t>
          </a:r>
          <a:endParaRPr lang="en-US" sz="2800" kern="1200"/>
        </a:p>
      </dsp:txBody>
      <dsp:txXfrm>
        <a:off x="0" y="2900183"/>
        <a:ext cx="10515600" cy="724514"/>
      </dsp:txXfrm>
    </dsp:sp>
    <dsp:sp modelId="{E355AD8F-6946-4384-BDEA-56D78EF02A65}">
      <dsp:nvSpPr>
        <dsp:cNvPr id="0" name=""/>
        <dsp:cNvSpPr/>
      </dsp:nvSpPr>
      <dsp:spPr>
        <a:xfrm>
          <a:off x="0" y="3624698"/>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96F10A6-E8B5-42EA-9F04-7B87500021BD}">
      <dsp:nvSpPr>
        <dsp:cNvPr id="0" name=""/>
        <dsp:cNvSpPr/>
      </dsp:nvSpPr>
      <dsp:spPr>
        <a:xfrm>
          <a:off x="0" y="3624698"/>
          <a:ext cx="10515600" cy="7245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b="1" kern="1200"/>
            <a:t>Willingness and capability to adapt services to meet differing needs</a:t>
          </a:r>
          <a:endParaRPr lang="en-US" sz="2800" kern="1200"/>
        </a:p>
      </dsp:txBody>
      <dsp:txXfrm>
        <a:off x="0" y="3624698"/>
        <a:ext cx="10515600" cy="724514"/>
      </dsp:txXfrm>
    </dsp:sp>
  </dsp:spTree>
</dsp:drawing>
</file>

<file path=ppt/diagrams/drawing2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3989E56-3117-4383-88EB-3534384A05B2}">
      <dsp:nvSpPr>
        <dsp:cNvPr id="0" name=""/>
        <dsp:cNvSpPr/>
      </dsp:nvSpPr>
      <dsp:spPr>
        <a:xfrm>
          <a:off x="0" y="3844668"/>
          <a:ext cx="2628900" cy="504610"/>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6967" tIns="120904" rIns="186967" bIns="120904" numCol="1" spcCol="1270" anchor="ctr" anchorCtr="0">
          <a:noAutofit/>
        </a:bodyPr>
        <a:lstStyle/>
        <a:p>
          <a:pPr marL="0" lvl="0" indent="0" algn="ctr" defTabSz="755650">
            <a:lnSpc>
              <a:spcPct val="90000"/>
            </a:lnSpc>
            <a:spcBef>
              <a:spcPct val="0"/>
            </a:spcBef>
            <a:spcAft>
              <a:spcPct val="35000"/>
            </a:spcAft>
            <a:buNone/>
          </a:pPr>
          <a:r>
            <a:rPr lang="en-US" sz="1700" b="1" kern="1200" dirty="0">
              <a:latin typeface="Calibri"/>
              <a:cs typeface="Calibri"/>
            </a:rPr>
            <a:t>Seek out</a:t>
          </a:r>
        </a:p>
      </dsp:txBody>
      <dsp:txXfrm>
        <a:off x="0" y="3844668"/>
        <a:ext cx="2628900" cy="504610"/>
      </dsp:txXfrm>
    </dsp:sp>
    <dsp:sp modelId="{A4B77625-70C0-4759-8B4B-E0ACE6C50269}">
      <dsp:nvSpPr>
        <dsp:cNvPr id="0" name=""/>
        <dsp:cNvSpPr/>
      </dsp:nvSpPr>
      <dsp:spPr>
        <a:xfrm>
          <a:off x="2628900" y="3844668"/>
          <a:ext cx="7886700" cy="504610"/>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59980" tIns="139700" rIns="159980" bIns="139700" numCol="1" spcCol="1270" anchor="ctr" anchorCtr="0">
          <a:noAutofit/>
        </a:bodyPr>
        <a:lstStyle/>
        <a:p>
          <a:pPr marL="0" lvl="0" indent="0" algn="l" defTabSz="488950">
            <a:lnSpc>
              <a:spcPct val="90000"/>
            </a:lnSpc>
            <a:spcBef>
              <a:spcPct val="0"/>
            </a:spcBef>
            <a:spcAft>
              <a:spcPct val="35000"/>
            </a:spcAft>
            <a:buNone/>
          </a:pPr>
          <a:r>
            <a:rPr lang="en-US" sz="1100" b="1" kern="1200" dirty="0">
              <a:latin typeface="Calibri"/>
              <a:cs typeface="Calibri"/>
            </a:rPr>
            <a:t>If you are not certain how to proceed with a particular client, always seek out consultation from a trusted supervisor or peer</a:t>
          </a:r>
        </a:p>
      </dsp:txBody>
      <dsp:txXfrm>
        <a:off x="2628900" y="3844668"/>
        <a:ext cx="7886700" cy="504610"/>
      </dsp:txXfrm>
    </dsp:sp>
    <dsp:sp modelId="{D7874E21-5663-4BD9-A5CA-21E6E1366B13}">
      <dsp:nvSpPr>
        <dsp:cNvPr id="0" name=""/>
        <dsp:cNvSpPr/>
      </dsp:nvSpPr>
      <dsp:spPr>
        <a:xfrm rot="10800000">
          <a:off x="0" y="3076146"/>
          <a:ext cx="2628900" cy="776091"/>
        </a:xfrm>
        <a:prstGeom prst="upArrowCallout">
          <a:avLst>
            <a:gd name="adj1" fmla="val 5000"/>
            <a:gd name="adj2" fmla="val 10000"/>
            <a:gd name="adj3" fmla="val 15000"/>
            <a:gd name="adj4" fmla="val 64977"/>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6967" tIns="120904" rIns="186967" bIns="120904" numCol="1" spcCol="1270" anchor="ctr" anchorCtr="0">
          <a:noAutofit/>
        </a:bodyPr>
        <a:lstStyle/>
        <a:p>
          <a:pPr marL="0" lvl="0" indent="0" algn="ctr" defTabSz="755650">
            <a:lnSpc>
              <a:spcPct val="90000"/>
            </a:lnSpc>
            <a:spcBef>
              <a:spcPct val="0"/>
            </a:spcBef>
            <a:spcAft>
              <a:spcPct val="35000"/>
            </a:spcAft>
            <a:buNone/>
          </a:pPr>
          <a:r>
            <a:rPr lang="en-US" sz="1700" b="1" kern="1200" dirty="0">
              <a:latin typeface="Calibri"/>
              <a:cs typeface="Calibri"/>
            </a:rPr>
            <a:t>Treat</a:t>
          </a:r>
        </a:p>
      </dsp:txBody>
      <dsp:txXfrm rot="-10800000">
        <a:off x="0" y="3076146"/>
        <a:ext cx="2628900" cy="504459"/>
      </dsp:txXfrm>
    </dsp:sp>
    <dsp:sp modelId="{7E2E32F2-2D07-4667-B092-D4D419628A3B}">
      <dsp:nvSpPr>
        <dsp:cNvPr id="0" name=""/>
        <dsp:cNvSpPr/>
      </dsp:nvSpPr>
      <dsp:spPr>
        <a:xfrm>
          <a:off x="2628900" y="3076146"/>
          <a:ext cx="7886700" cy="504459"/>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59980" tIns="139700" rIns="159980" bIns="139700" numCol="1" spcCol="1270" anchor="ctr" anchorCtr="0">
          <a:noAutofit/>
        </a:bodyPr>
        <a:lstStyle/>
        <a:p>
          <a:pPr marL="0" lvl="0" indent="0" algn="l" defTabSz="488950">
            <a:lnSpc>
              <a:spcPct val="90000"/>
            </a:lnSpc>
            <a:spcBef>
              <a:spcPct val="0"/>
            </a:spcBef>
            <a:spcAft>
              <a:spcPct val="35000"/>
            </a:spcAft>
            <a:buNone/>
          </a:pPr>
          <a:r>
            <a:rPr lang="en-US" sz="1100" b="1" kern="1200" dirty="0">
              <a:latin typeface="Calibri"/>
              <a:cs typeface="Calibri"/>
            </a:rPr>
            <a:t>Treat people as individuals, and avoid buying into common stereotypes associated with diverse groups. View each individual in the context of his or her own personal characteristics and needs.</a:t>
          </a:r>
        </a:p>
      </dsp:txBody>
      <dsp:txXfrm>
        <a:off x="2628900" y="3076146"/>
        <a:ext cx="7886700" cy="504459"/>
      </dsp:txXfrm>
    </dsp:sp>
    <dsp:sp modelId="{DCD4967B-CD88-485F-A2FB-C957DA2D003D}">
      <dsp:nvSpPr>
        <dsp:cNvPr id="0" name=""/>
        <dsp:cNvSpPr/>
      </dsp:nvSpPr>
      <dsp:spPr>
        <a:xfrm rot="10800000">
          <a:off x="0" y="2307624"/>
          <a:ext cx="2628900" cy="776091"/>
        </a:xfrm>
        <a:prstGeom prst="upArrowCallout">
          <a:avLst>
            <a:gd name="adj1" fmla="val 5000"/>
            <a:gd name="adj2" fmla="val 10000"/>
            <a:gd name="adj3" fmla="val 15000"/>
            <a:gd name="adj4" fmla="val 64977"/>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6967" tIns="120904" rIns="186967" bIns="120904" numCol="1" spcCol="1270" anchor="ctr" anchorCtr="0">
          <a:noAutofit/>
        </a:bodyPr>
        <a:lstStyle/>
        <a:p>
          <a:pPr marL="0" lvl="0" indent="0" algn="ctr" defTabSz="755650">
            <a:lnSpc>
              <a:spcPct val="90000"/>
            </a:lnSpc>
            <a:spcBef>
              <a:spcPct val="0"/>
            </a:spcBef>
            <a:spcAft>
              <a:spcPct val="35000"/>
            </a:spcAft>
            <a:buNone/>
          </a:pPr>
          <a:r>
            <a:rPr lang="en-US" sz="1700" b="1" kern="1200" dirty="0">
              <a:latin typeface="Calibri"/>
              <a:cs typeface="Calibri"/>
            </a:rPr>
            <a:t>Use</a:t>
          </a:r>
        </a:p>
      </dsp:txBody>
      <dsp:txXfrm rot="-10800000">
        <a:off x="0" y="2307624"/>
        <a:ext cx="2628900" cy="504459"/>
      </dsp:txXfrm>
    </dsp:sp>
    <dsp:sp modelId="{CB52A122-FCBE-429C-904F-61640C8FCB58}">
      <dsp:nvSpPr>
        <dsp:cNvPr id="0" name=""/>
        <dsp:cNvSpPr/>
      </dsp:nvSpPr>
      <dsp:spPr>
        <a:xfrm>
          <a:off x="2628900" y="2307624"/>
          <a:ext cx="7886700" cy="504459"/>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59980" tIns="139700" rIns="159980" bIns="139700" numCol="1" spcCol="1270" anchor="ctr" anchorCtr="0">
          <a:noAutofit/>
        </a:bodyPr>
        <a:lstStyle/>
        <a:p>
          <a:pPr marL="0" lvl="0" indent="0" algn="l" defTabSz="488950">
            <a:lnSpc>
              <a:spcPct val="90000"/>
            </a:lnSpc>
            <a:spcBef>
              <a:spcPct val="0"/>
            </a:spcBef>
            <a:spcAft>
              <a:spcPct val="35000"/>
            </a:spcAft>
            <a:buNone/>
          </a:pPr>
          <a:r>
            <a:rPr lang="en-US" sz="1100" b="1" kern="1200" dirty="0">
              <a:latin typeface="Calibri"/>
              <a:cs typeface="Calibri"/>
            </a:rPr>
            <a:t>Use person-first language</a:t>
          </a:r>
        </a:p>
      </dsp:txBody>
      <dsp:txXfrm>
        <a:off x="2628900" y="2307624"/>
        <a:ext cx="7886700" cy="504459"/>
      </dsp:txXfrm>
    </dsp:sp>
    <dsp:sp modelId="{CAE09C5B-FBA2-4DAF-869F-E94A565A6CDA}">
      <dsp:nvSpPr>
        <dsp:cNvPr id="0" name=""/>
        <dsp:cNvSpPr/>
      </dsp:nvSpPr>
      <dsp:spPr>
        <a:xfrm rot="10800000">
          <a:off x="0" y="1539102"/>
          <a:ext cx="2628900" cy="776091"/>
        </a:xfrm>
        <a:prstGeom prst="upArrowCallout">
          <a:avLst>
            <a:gd name="adj1" fmla="val 5000"/>
            <a:gd name="adj2" fmla="val 10000"/>
            <a:gd name="adj3" fmla="val 15000"/>
            <a:gd name="adj4" fmla="val 64977"/>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6967" tIns="120904" rIns="186967" bIns="120904" numCol="1" spcCol="1270" anchor="ctr" anchorCtr="0">
          <a:noAutofit/>
        </a:bodyPr>
        <a:lstStyle/>
        <a:p>
          <a:pPr marL="0" lvl="0" indent="0" algn="ctr" defTabSz="755650">
            <a:lnSpc>
              <a:spcPct val="90000"/>
            </a:lnSpc>
            <a:spcBef>
              <a:spcPct val="0"/>
            </a:spcBef>
            <a:spcAft>
              <a:spcPct val="35000"/>
            </a:spcAft>
            <a:buNone/>
          </a:pPr>
          <a:r>
            <a:rPr lang="en-US" sz="1700" b="1" kern="1200" dirty="0">
              <a:latin typeface="Calibri"/>
              <a:cs typeface="Calibri"/>
            </a:rPr>
            <a:t>Remember</a:t>
          </a:r>
        </a:p>
      </dsp:txBody>
      <dsp:txXfrm rot="-10800000">
        <a:off x="0" y="1539102"/>
        <a:ext cx="2628900" cy="504459"/>
      </dsp:txXfrm>
    </dsp:sp>
    <dsp:sp modelId="{2B039D03-435B-4EF1-84DF-D621CF432CBB}">
      <dsp:nvSpPr>
        <dsp:cNvPr id="0" name=""/>
        <dsp:cNvSpPr/>
      </dsp:nvSpPr>
      <dsp:spPr>
        <a:xfrm>
          <a:off x="2628900" y="1539102"/>
          <a:ext cx="7886700" cy="504459"/>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59980" tIns="139700" rIns="159980" bIns="139700" numCol="1" spcCol="1270" anchor="ctr" anchorCtr="0">
          <a:noAutofit/>
        </a:bodyPr>
        <a:lstStyle/>
        <a:p>
          <a:pPr marL="0" lvl="0" indent="0" algn="l" defTabSz="488950">
            <a:lnSpc>
              <a:spcPct val="90000"/>
            </a:lnSpc>
            <a:spcBef>
              <a:spcPct val="0"/>
            </a:spcBef>
            <a:spcAft>
              <a:spcPct val="35000"/>
            </a:spcAft>
            <a:buNone/>
          </a:pPr>
          <a:r>
            <a:rPr lang="en-US" sz="1100" b="1" kern="1200" dirty="0">
              <a:latin typeface="Calibri"/>
              <a:cs typeface="Calibri"/>
            </a:rPr>
            <a:t>Remember that one of the most basic helping skills is respect. This attitude alone will go a long way to make a bridge between you and each of the clients with whom you work</a:t>
          </a:r>
        </a:p>
      </dsp:txBody>
      <dsp:txXfrm>
        <a:off x="2628900" y="1539102"/>
        <a:ext cx="7886700" cy="504459"/>
      </dsp:txXfrm>
    </dsp:sp>
    <dsp:sp modelId="{943EEF17-AB89-4E9E-8FCB-6136E2E728E8}">
      <dsp:nvSpPr>
        <dsp:cNvPr id="0" name=""/>
        <dsp:cNvSpPr/>
      </dsp:nvSpPr>
      <dsp:spPr>
        <a:xfrm rot="10800000">
          <a:off x="0" y="770580"/>
          <a:ext cx="2628900" cy="776091"/>
        </a:xfrm>
        <a:prstGeom prst="upArrowCallout">
          <a:avLst>
            <a:gd name="adj1" fmla="val 5000"/>
            <a:gd name="adj2" fmla="val 10000"/>
            <a:gd name="adj3" fmla="val 15000"/>
            <a:gd name="adj4" fmla="val 64977"/>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6967" tIns="120904" rIns="186967" bIns="120904" numCol="1" spcCol="1270" anchor="ctr" anchorCtr="0">
          <a:noAutofit/>
        </a:bodyPr>
        <a:lstStyle/>
        <a:p>
          <a:pPr marL="0" lvl="0" indent="0" algn="ctr" defTabSz="755650">
            <a:lnSpc>
              <a:spcPct val="90000"/>
            </a:lnSpc>
            <a:spcBef>
              <a:spcPct val="0"/>
            </a:spcBef>
            <a:spcAft>
              <a:spcPct val="35000"/>
            </a:spcAft>
            <a:buNone/>
          </a:pPr>
          <a:r>
            <a:rPr lang="en-US" sz="1700" b="1" kern="1200" dirty="0">
              <a:latin typeface="Calibri"/>
              <a:cs typeface="Calibri"/>
            </a:rPr>
            <a:t>Make</a:t>
          </a:r>
        </a:p>
      </dsp:txBody>
      <dsp:txXfrm rot="-10800000">
        <a:off x="0" y="770580"/>
        <a:ext cx="2628900" cy="504459"/>
      </dsp:txXfrm>
    </dsp:sp>
    <dsp:sp modelId="{EA50899C-21A2-419D-921C-C94665F20570}">
      <dsp:nvSpPr>
        <dsp:cNvPr id="0" name=""/>
        <dsp:cNvSpPr/>
      </dsp:nvSpPr>
      <dsp:spPr>
        <a:xfrm>
          <a:off x="2628900" y="770580"/>
          <a:ext cx="7886700" cy="504459"/>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59980" tIns="139700" rIns="159980" bIns="139700" numCol="1" spcCol="1270" anchor="ctr" anchorCtr="0">
          <a:noAutofit/>
        </a:bodyPr>
        <a:lstStyle/>
        <a:p>
          <a:pPr marL="0" lvl="0" indent="0" algn="l" defTabSz="488950">
            <a:lnSpc>
              <a:spcPct val="90000"/>
            </a:lnSpc>
            <a:spcBef>
              <a:spcPct val="0"/>
            </a:spcBef>
            <a:spcAft>
              <a:spcPct val="35000"/>
            </a:spcAft>
            <a:buNone/>
          </a:pPr>
          <a:r>
            <a:rPr lang="en-US" sz="1100" b="1" kern="1200" dirty="0">
              <a:latin typeface="Calibri"/>
              <a:cs typeface="Calibri"/>
            </a:rPr>
            <a:t>Make a plan to increase your cultural competence</a:t>
          </a:r>
        </a:p>
      </dsp:txBody>
      <dsp:txXfrm>
        <a:off x="2628900" y="770580"/>
        <a:ext cx="7886700" cy="504459"/>
      </dsp:txXfrm>
    </dsp:sp>
    <dsp:sp modelId="{5D76E5E7-446B-4FC7-88C3-2803953358EA}">
      <dsp:nvSpPr>
        <dsp:cNvPr id="0" name=""/>
        <dsp:cNvSpPr/>
      </dsp:nvSpPr>
      <dsp:spPr>
        <a:xfrm rot="10800000">
          <a:off x="0" y="2058"/>
          <a:ext cx="2628900" cy="776091"/>
        </a:xfrm>
        <a:prstGeom prst="upArrowCallout">
          <a:avLst>
            <a:gd name="adj1" fmla="val 5000"/>
            <a:gd name="adj2" fmla="val 10000"/>
            <a:gd name="adj3" fmla="val 15000"/>
            <a:gd name="adj4" fmla="val 64977"/>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6967" tIns="120904" rIns="186967" bIns="120904" numCol="1" spcCol="1270" anchor="ctr" anchorCtr="0">
          <a:noAutofit/>
        </a:bodyPr>
        <a:lstStyle/>
        <a:p>
          <a:pPr marL="0" lvl="0" indent="0" algn="ctr" defTabSz="755650">
            <a:lnSpc>
              <a:spcPct val="90000"/>
            </a:lnSpc>
            <a:spcBef>
              <a:spcPct val="0"/>
            </a:spcBef>
            <a:spcAft>
              <a:spcPct val="35000"/>
            </a:spcAft>
            <a:buNone/>
          </a:pPr>
          <a:r>
            <a:rPr lang="en-US" sz="1700" b="1" kern="1200" dirty="0">
              <a:latin typeface="Calibri"/>
              <a:cs typeface="Calibri"/>
            </a:rPr>
            <a:t>Examine</a:t>
          </a:r>
        </a:p>
      </dsp:txBody>
      <dsp:txXfrm rot="-10800000">
        <a:off x="0" y="2058"/>
        <a:ext cx="2628900" cy="504459"/>
      </dsp:txXfrm>
    </dsp:sp>
    <dsp:sp modelId="{67A62AAF-5792-4C86-BCE1-81DB081A0684}">
      <dsp:nvSpPr>
        <dsp:cNvPr id="0" name=""/>
        <dsp:cNvSpPr/>
      </dsp:nvSpPr>
      <dsp:spPr>
        <a:xfrm>
          <a:off x="2628900" y="2058"/>
          <a:ext cx="7886700" cy="504459"/>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59980" tIns="139700" rIns="159980" bIns="139700" numCol="1" spcCol="1270" anchor="ctr" anchorCtr="0">
          <a:noAutofit/>
        </a:bodyPr>
        <a:lstStyle/>
        <a:p>
          <a:pPr marL="0" lvl="0" indent="0" algn="l" defTabSz="488950">
            <a:lnSpc>
              <a:spcPct val="90000"/>
            </a:lnSpc>
            <a:spcBef>
              <a:spcPct val="0"/>
            </a:spcBef>
            <a:spcAft>
              <a:spcPct val="35000"/>
            </a:spcAft>
            <a:buNone/>
          </a:pPr>
          <a:r>
            <a:rPr lang="en-US" sz="1100" b="1" kern="1200" dirty="0">
              <a:latin typeface="Calibri"/>
              <a:cs typeface="Calibri"/>
            </a:rPr>
            <a:t>Examine honestly your own attitudes and biases</a:t>
          </a:r>
        </a:p>
      </dsp:txBody>
      <dsp:txXfrm>
        <a:off x="2628900" y="2058"/>
        <a:ext cx="7886700" cy="50445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724BA51-27BF-41B8-A1DB-B50897D3D3B8}">
      <dsp:nvSpPr>
        <dsp:cNvPr id="0" name=""/>
        <dsp:cNvSpPr/>
      </dsp:nvSpPr>
      <dsp:spPr>
        <a:xfrm>
          <a:off x="0" y="90227"/>
          <a:ext cx="9473258" cy="575639"/>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rtl="0">
            <a:lnSpc>
              <a:spcPct val="90000"/>
            </a:lnSpc>
            <a:spcBef>
              <a:spcPct val="0"/>
            </a:spcBef>
            <a:spcAft>
              <a:spcPct val="35000"/>
            </a:spcAft>
            <a:buNone/>
          </a:pPr>
          <a:r>
            <a:rPr lang="en-US" sz="2400" b="1" kern="1200"/>
            <a:t>Many dimensions to consider:</a:t>
          </a:r>
          <a:endParaRPr lang="en-US" sz="2400" kern="1200"/>
        </a:p>
      </dsp:txBody>
      <dsp:txXfrm>
        <a:off x="28100" y="118327"/>
        <a:ext cx="9417058" cy="519439"/>
      </dsp:txXfrm>
    </dsp:sp>
    <dsp:sp modelId="{2BBA771C-A617-4575-89BA-81C23BAB30FA}">
      <dsp:nvSpPr>
        <dsp:cNvPr id="0" name=""/>
        <dsp:cNvSpPr/>
      </dsp:nvSpPr>
      <dsp:spPr>
        <a:xfrm>
          <a:off x="0" y="665866"/>
          <a:ext cx="9473258" cy="19872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0776" tIns="30480" rIns="170688" bIns="30480" numCol="1" spcCol="1270" anchor="t" anchorCtr="0">
          <a:noAutofit/>
        </a:bodyPr>
        <a:lstStyle/>
        <a:p>
          <a:pPr marL="171450" lvl="1" indent="-171450" algn="l" defTabSz="844550">
            <a:lnSpc>
              <a:spcPct val="90000"/>
            </a:lnSpc>
            <a:spcBef>
              <a:spcPct val="0"/>
            </a:spcBef>
            <a:spcAft>
              <a:spcPct val="20000"/>
            </a:spcAft>
            <a:buChar char="•"/>
          </a:pPr>
          <a:r>
            <a:rPr lang="en-US" sz="1900" b="1" kern="1200"/>
            <a:t>Age  </a:t>
          </a:r>
          <a:endParaRPr lang="en-US" sz="1900" kern="1200"/>
        </a:p>
        <a:p>
          <a:pPr marL="171450" lvl="1" indent="-171450" algn="l" defTabSz="844550">
            <a:lnSpc>
              <a:spcPct val="90000"/>
            </a:lnSpc>
            <a:spcBef>
              <a:spcPct val="0"/>
            </a:spcBef>
            <a:spcAft>
              <a:spcPct val="20000"/>
            </a:spcAft>
            <a:buChar char="•"/>
          </a:pPr>
          <a:r>
            <a:rPr lang="en-US" sz="1900" b="1" kern="1200"/>
            <a:t>Gender  </a:t>
          </a:r>
          <a:endParaRPr lang="en-US" sz="1900" kern="1200"/>
        </a:p>
        <a:p>
          <a:pPr marL="171450" lvl="1" indent="-171450" algn="l" defTabSz="844550">
            <a:lnSpc>
              <a:spcPct val="90000"/>
            </a:lnSpc>
            <a:spcBef>
              <a:spcPct val="0"/>
            </a:spcBef>
            <a:spcAft>
              <a:spcPct val="20000"/>
            </a:spcAft>
            <a:buChar char="•"/>
          </a:pPr>
          <a:r>
            <a:rPr lang="en-US" sz="1900" b="1" kern="1200"/>
            <a:t>Socio-economic factors</a:t>
          </a:r>
          <a:endParaRPr lang="en-US" sz="1900" kern="1200"/>
        </a:p>
        <a:p>
          <a:pPr marL="171450" lvl="1" indent="-171450" algn="l" defTabSz="844550">
            <a:lnSpc>
              <a:spcPct val="90000"/>
            </a:lnSpc>
            <a:spcBef>
              <a:spcPct val="0"/>
            </a:spcBef>
            <a:spcAft>
              <a:spcPct val="20000"/>
            </a:spcAft>
            <a:buChar char="•"/>
          </a:pPr>
          <a:r>
            <a:rPr lang="en-US" sz="1900" b="1" kern="1200"/>
            <a:t>Disability status</a:t>
          </a:r>
          <a:endParaRPr lang="en-US" sz="1900" kern="1200"/>
        </a:p>
        <a:p>
          <a:pPr marL="171450" lvl="1" indent="-171450" algn="l" defTabSz="844550">
            <a:lnSpc>
              <a:spcPct val="90000"/>
            </a:lnSpc>
            <a:spcBef>
              <a:spcPct val="0"/>
            </a:spcBef>
            <a:spcAft>
              <a:spcPct val="20000"/>
            </a:spcAft>
            <a:buChar char="•"/>
          </a:pPr>
          <a:r>
            <a:rPr lang="en-US" sz="1900" b="1" kern="1200"/>
            <a:t>Sexual orientation</a:t>
          </a:r>
          <a:endParaRPr lang="en-US" sz="1900" kern="1200"/>
        </a:p>
        <a:p>
          <a:pPr marL="171450" lvl="1" indent="-171450" algn="l" defTabSz="844550">
            <a:lnSpc>
              <a:spcPct val="90000"/>
            </a:lnSpc>
            <a:spcBef>
              <a:spcPct val="0"/>
            </a:spcBef>
            <a:spcAft>
              <a:spcPct val="20000"/>
            </a:spcAft>
            <a:buChar char="•"/>
          </a:pPr>
          <a:r>
            <a:rPr lang="en-US" sz="1900" b="1" kern="1200"/>
            <a:t>Gender identity</a:t>
          </a:r>
          <a:endParaRPr lang="en-US" sz="1900" kern="1200"/>
        </a:p>
      </dsp:txBody>
      <dsp:txXfrm>
        <a:off x="0" y="665866"/>
        <a:ext cx="9473258" cy="1987200"/>
      </dsp:txXfrm>
    </dsp:sp>
    <dsp:sp modelId="{10A30213-BED0-40A4-BE60-BDB71BC24C82}">
      <dsp:nvSpPr>
        <dsp:cNvPr id="0" name=""/>
        <dsp:cNvSpPr/>
      </dsp:nvSpPr>
      <dsp:spPr>
        <a:xfrm>
          <a:off x="0" y="2653067"/>
          <a:ext cx="9473258" cy="575639"/>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b="1" kern="1200"/>
            <a:t>To be truly diverse means to be inclusive and curious about differences</a:t>
          </a:r>
          <a:endParaRPr lang="en-US" sz="2400" kern="1200"/>
        </a:p>
      </dsp:txBody>
      <dsp:txXfrm>
        <a:off x="28100" y="2681167"/>
        <a:ext cx="9417058" cy="51943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C843138-0A28-4464-8D87-B62A5D1FD729}">
      <dsp:nvSpPr>
        <dsp:cNvPr id="0" name=""/>
        <dsp:cNvSpPr/>
      </dsp:nvSpPr>
      <dsp:spPr>
        <a:xfrm>
          <a:off x="0" y="0"/>
          <a:ext cx="8412480" cy="95755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b="1" kern="1200"/>
            <a:t>There is a legal and ethical obligation to treat people equitably and not let biases color our ability to provide services.</a:t>
          </a:r>
          <a:endParaRPr lang="en-US" sz="1800" kern="1200"/>
        </a:p>
      </dsp:txBody>
      <dsp:txXfrm>
        <a:off x="28046" y="28046"/>
        <a:ext cx="7298284" cy="901467"/>
      </dsp:txXfrm>
    </dsp:sp>
    <dsp:sp modelId="{DD38DF06-2528-4CE8-8ADA-E9D8E5462F3B}">
      <dsp:nvSpPr>
        <dsp:cNvPr id="0" name=""/>
        <dsp:cNvSpPr/>
      </dsp:nvSpPr>
      <dsp:spPr>
        <a:xfrm>
          <a:off x="704545" y="1131661"/>
          <a:ext cx="8412480" cy="95755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b="1" kern="1200"/>
            <a:t>To adopt a critical view of multiculturalism and cultural competence, one must embrace critical multiculturalism as a form of praxis in unhinging racism.</a:t>
          </a:r>
          <a:endParaRPr lang="en-US" sz="1800" kern="1200"/>
        </a:p>
      </dsp:txBody>
      <dsp:txXfrm>
        <a:off x="732591" y="1159707"/>
        <a:ext cx="7029429" cy="901467"/>
      </dsp:txXfrm>
    </dsp:sp>
    <dsp:sp modelId="{425BA4FE-74BA-4E28-A323-A50509FA0811}">
      <dsp:nvSpPr>
        <dsp:cNvPr id="0" name=""/>
        <dsp:cNvSpPr/>
      </dsp:nvSpPr>
      <dsp:spPr>
        <a:xfrm>
          <a:off x="1398574" y="2263322"/>
          <a:ext cx="8412480" cy="95755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b="1" kern="1200"/>
            <a:t>Recognizing the differences in identity between you and your client will help in addressing the systemic and historical oppression that exists because of those differences.</a:t>
          </a:r>
          <a:endParaRPr lang="en-US" sz="1800" kern="1200"/>
        </a:p>
      </dsp:txBody>
      <dsp:txXfrm>
        <a:off x="1426620" y="2291368"/>
        <a:ext cx="7039944" cy="901467"/>
      </dsp:txXfrm>
    </dsp:sp>
    <dsp:sp modelId="{69EDC989-6632-4782-B7E2-81BAF01212FE}">
      <dsp:nvSpPr>
        <dsp:cNvPr id="0" name=""/>
        <dsp:cNvSpPr/>
      </dsp:nvSpPr>
      <dsp:spPr>
        <a:xfrm>
          <a:off x="2103119" y="3394984"/>
          <a:ext cx="8412480" cy="95755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b="1" kern="1200"/>
            <a:t>As a career services provider, it is important to understand and challenge your own biases in working with multicultural groups.</a:t>
          </a:r>
          <a:endParaRPr lang="en-US" sz="1800" kern="1200"/>
        </a:p>
      </dsp:txBody>
      <dsp:txXfrm>
        <a:off x="2131165" y="3423030"/>
        <a:ext cx="7029429" cy="901467"/>
      </dsp:txXfrm>
    </dsp:sp>
    <dsp:sp modelId="{A7C59E8D-0949-4AC8-8B58-050BE39A3623}">
      <dsp:nvSpPr>
        <dsp:cNvPr id="0" name=""/>
        <dsp:cNvSpPr/>
      </dsp:nvSpPr>
      <dsp:spPr>
        <a:xfrm>
          <a:off x="7790066" y="733403"/>
          <a:ext cx="622413" cy="622413"/>
        </a:xfrm>
        <a:prstGeom prst="downArrow">
          <a:avLst>
            <a:gd name="adj1" fmla="val 55000"/>
            <a:gd name="adj2" fmla="val 45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5560" tIns="35560" rIns="35560" bIns="35560" numCol="1" spcCol="1270" anchor="ctr" anchorCtr="0">
          <a:noAutofit/>
        </a:bodyPr>
        <a:lstStyle/>
        <a:p>
          <a:pPr marL="0" lvl="0" indent="0" algn="ctr" defTabSz="1244600">
            <a:lnSpc>
              <a:spcPct val="90000"/>
            </a:lnSpc>
            <a:spcBef>
              <a:spcPct val="0"/>
            </a:spcBef>
            <a:spcAft>
              <a:spcPct val="35000"/>
            </a:spcAft>
            <a:buNone/>
          </a:pPr>
          <a:endParaRPr lang="en-US" sz="2800" kern="1200"/>
        </a:p>
      </dsp:txBody>
      <dsp:txXfrm>
        <a:off x="7930109" y="733403"/>
        <a:ext cx="342327" cy="468366"/>
      </dsp:txXfrm>
    </dsp:sp>
    <dsp:sp modelId="{4100EEAC-C04B-427C-A38D-2FBB1D6BBA60}">
      <dsp:nvSpPr>
        <dsp:cNvPr id="0" name=""/>
        <dsp:cNvSpPr/>
      </dsp:nvSpPr>
      <dsp:spPr>
        <a:xfrm>
          <a:off x="8494611" y="1865065"/>
          <a:ext cx="622413" cy="622413"/>
        </a:xfrm>
        <a:prstGeom prst="downArrow">
          <a:avLst>
            <a:gd name="adj1" fmla="val 55000"/>
            <a:gd name="adj2" fmla="val 45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5560" tIns="35560" rIns="35560" bIns="35560" numCol="1" spcCol="1270" anchor="ctr" anchorCtr="0">
          <a:noAutofit/>
        </a:bodyPr>
        <a:lstStyle/>
        <a:p>
          <a:pPr marL="0" lvl="0" indent="0" algn="ctr" defTabSz="1244600">
            <a:lnSpc>
              <a:spcPct val="90000"/>
            </a:lnSpc>
            <a:spcBef>
              <a:spcPct val="0"/>
            </a:spcBef>
            <a:spcAft>
              <a:spcPct val="35000"/>
            </a:spcAft>
            <a:buNone/>
          </a:pPr>
          <a:endParaRPr lang="en-US" sz="2800" kern="1200"/>
        </a:p>
      </dsp:txBody>
      <dsp:txXfrm>
        <a:off x="8634654" y="1865065"/>
        <a:ext cx="342327" cy="468366"/>
      </dsp:txXfrm>
    </dsp:sp>
    <dsp:sp modelId="{B0AA72FA-09AB-4604-9246-6FBCCF6D8BC3}">
      <dsp:nvSpPr>
        <dsp:cNvPr id="0" name=""/>
        <dsp:cNvSpPr/>
      </dsp:nvSpPr>
      <dsp:spPr>
        <a:xfrm>
          <a:off x="9188641" y="2996726"/>
          <a:ext cx="622413" cy="622413"/>
        </a:xfrm>
        <a:prstGeom prst="downArrow">
          <a:avLst>
            <a:gd name="adj1" fmla="val 55000"/>
            <a:gd name="adj2" fmla="val 45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5560" tIns="35560" rIns="35560" bIns="35560" numCol="1" spcCol="1270" anchor="ctr" anchorCtr="0">
          <a:noAutofit/>
        </a:bodyPr>
        <a:lstStyle/>
        <a:p>
          <a:pPr marL="0" lvl="0" indent="0" algn="ctr" defTabSz="1244600">
            <a:lnSpc>
              <a:spcPct val="90000"/>
            </a:lnSpc>
            <a:spcBef>
              <a:spcPct val="0"/>
            </a:spcBef>
            <a:spcAft>
              <a:spcPct val="35000"/>
            </a:spcAft>
            <a:buNone/>
          </a:pPr>
          <a:endParaRPr lang="en-US" sz="2800" kern="1200"/>
        </a:p>
      </dsp:txBody>
      <dsp:txXfrm>
        <a:off x="9328684" y="2996726"/>
        <a:ext cx="342327" cy="468366"/>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5201BD8-FD27-4978-9336-F04D44A06132}">
      <dsp:nvSpPr>
        <dsp:cNvPr id="0" name=""/>
        <dsp:cNvSpPr/>
      </dsp:nvSpPr>
      <dsp:spPr>
        <a:xfrm>
          <a:off x="3082131" y="0"/>
          <a:ext cx="4351338" cy="4351338"/>
        </a:xfrm>
        <a:prstGeom prst="quadArrow">
          <a:avLst>
            <a:gd name="adj1" fmla="val 2000"/>
            <a:gd name="adj2" fmla="val 4000"/>
            <a:gd name="adj3" fmla="val 5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B9A76F9-F59D-43AE-9297-86274F534E74}">
      <dsp:nvSpPr>
        <dsp:cNvPr id="0" name=""/>
        <dsp:cNvSpPr/>
      </dsp:nvSpPr>
      <dsp:spPr>
        <a:xfrm>
          <a:off x="3364967" y="282836"/>
          <a:ext cx="1740535" cy="174053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b="1" kern="1200"/>
            <a:t>“What are my conscious or unconscious biases?”</a:t>
          </a:r>
          <a:endParaRPr lang="en-US" sz="1200" kern="1200"/>
        </a:p>
      </dsp:txBody>
      <dsp:txXfrm>
        <a:off x="3449933" y="367802"/>
        <a:ext cx="1570603" cy="1570603"/>
      </dsp:txXfrm>
    </dsp:sp>
    <dsp:sp modelId="{F7C4FA51-BAE1-4D9E-BD89-B02AC9F5EAED}">
      <dsp:nvSpPr>
        <dsp:cNvPr id="0" name=""/>
        <dsp:cNvSpPr/>
      </dsp:nvSpPr>
      <dsp:spPr>
        <a:xfrm>
          <a:off x="5410096" y="282836"/>
          <a:ext cx="1740535" cy="174053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b="1" kern="1200"/>
            <a:t>Importance of self-awareness as a core part of multicultural competence</a:t>
          </a:r>
          <a:endParaRPr lang="en-US" sz="1200" kern="1200"/>
        </a:p>
      </dsp:txBody>
      <dsp:txXfrm>
        <a:off x="5495062" y="367802"/>
        <a:ext cx="1570603" cy="1570603"/>
      </dsp:txXfrm>
    </dsp:sp>
    <dsp:sp modelId="{2614FD16-F68B-4B34-AE0D-BF706AB3F8AA}">
      <dsp:nvSpPr>
        <dsp:cNvPr id="0" name=""/>
        <dsp:cNvSpPr/>
      </dsp:nvSpPr>
      <dsp:spPr>
        <a:xfrm>
          <a:off x="3364967" y="2327965"/>
          <a:ext cx="1740535" cy="174053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b="1" kern="1200"/>
            <a:t>Insight is dependent on a high level of knowledge, awareness, and skill</a:t>
          </a:r>
          <a:endParaRPr lang="en-US" sz="1200" kern="1200"/>
        </a:p>
      </dsp:txBody>
      <dsp:txXfrm>
        <a:off x="3449933" y="2412931"/>
        <a:ext cx="1570603" cy="1570603"/>
      </dsp:txXfrm>
    </dsp:sp>
    <dsp:sp modelId="{61F9A1E5-0F4B-4027-A29D-5FF3AF51A96C}">
      <dsp:nvSpPr>
        <dsp:cNvPr id="0" name=""/>
        <dsp:cNvSpPr/>
      </dsp:nvSpPr>
      <dsp:spPr>
        <a:xfrm>
          <a:off x="5410096" y="2327965"/>
          <a:ext cx="1740535" cy="1740535"/>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b="1" kern="1200"/>
            <a:t>Multicultural competence thus includes conscientious, deliberate self-reflection on his or her cultural contexts</a:t>
          </a:r>
          <a:endParaRPr lang="en-US" sz="1200" kern="1200"/>
        </a:p>
      </dsp:txBody>
      <dsp:txXfrm>
        <a:off x="5495062" y="2412931"/>
        <a:ext cx="1570603" cy="1570603"/>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3A9283A-83CD-4087-8B5F-28369476A975}">
      <dsp:nvSpPr>
        <dsp:cNvPr id="0" name=""/>
        <dsp:cNvSpPr/>
      </dsp:nvSpPr>
      <dsp:spPr>
        <a:xfrm>
          <a:off x="0" y="167022"/>
          <a:ext cx="10074232" cy="67158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rtl="0">
            <a:lnSpc>
              <a:spcPct val="90000"/>
            </a:lnSpc>
            <a:spcBef>
              <a:spcPct val="0"/>
            </a:spcBef>
            <a:spcAft>
              <a:spcPct val="35000"/>
            </a:spcAft>
            <a:buNone/>
          </a:pPr>
          <a:r>
            <a:rPr lang="en-US" sz="2800" b="1" kern="1200" dirty="0">
              <a:solidFill>
                <a:schemeClr val="bg1"/>
              </a:solidFill>
              <a:latin typeface="Calibri Light" panose="020F0302020204030204"/>
            </a:rPr>
            <a:t>You may work with people who are:</a:t>
          </a:r>
          <a:endParaRPr lang="en-US" sz="2800" kern="1200" dirty="0">
            <a:solidFill>
              <a:schemeClr val="bg1"/>
            </a:solidFill>
            <a:latin typeface="Calibri Light" panose="020F0302020204030204"/>
          </a:endParaRPr>
        </a:p>
      </dsp:txBody>
      <dsp:txXfrm>
        <a:off x="32784" y="199806"/>
        <a:ext cx="10008664" cy="606012"/>
      </dsp:txXfrm>
    </dsp:sp>
    <dsp:sp modelId="{6F021B0F-0232-4EDE-89A4-EE2317CF4453}">
      <dsp:nvSpPr>
        <dsp:cNvPr id="0" name=""/>
        <dsp:cNvSpPr/>
      </dsp:nvSpPr>
      <dsp:spPr>
        <a:xfrm>
          <a:off x="0" y="838602"/>
          <a:ext cx="10074232" cy="36514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9857" tIns="35560" rIns="199136" bIns="35560" numCol="1" spcCol="1270" anchor="t" anchorCtr="0">
          <a:noAutofit/>
        </a:bodyPr>
        <a:lstStyle/>
        <a:p>
          <a:pPr marL="228600" lvl="1" indent="-228600" algn="l" defTabSz="977900">
            <a:lnSpc>
              <a:spcPct val="90000"/>
            </a:lnSpc>
            <a:spcBef>
              <a:spcPct val="0"/>
            </a:spcBef>
            <a:spcAft>
              <a:spcPct val="20000"/>
            </a:spcAft>
            <a:buChar char="•"/>
          </a:pPr>
          <a:r>
            <a:rPr lang="en-US" sz="2200" b="1" kern="1200" dirty="0">
              <a:solidFill>
                <a:srgbClr val="000000"/>
              </a:solidFill>
              <a:latin typeface="Calibri Light" panose="020F0302020204030204"/>
            </a:rPr>
            <a:t>English language learners who are still improving proficiency in literacy and writing</a:t>
          </a:r>
          <a:endParaRPr lang="en-US" sz="2200" kern="1200" dirty="0">
            <a:solidFill>
              <a:srgbClr val="000000"/>
            </a:solidFill>
            <a:latin typeface="Calibri Light" panose="020F0302020204030204"/>
          </a:endParaRPr>
        </a:p>
        <a:p>
          <a:pPr marL="228600" lvl="1" indent="-228600" algn="l" defTabSz="977900">
            <a:lnSpc>
              <a:spcPct val="90000"/>
            </a:lnSpc>
            <a:spcBef>
              <a:spcPct val="0"/>
            </a:spcBef>
            <a:spcAft>
              <a:spcPct val="20000"/>
            </a:spcAft>
            <a:buChar char="•"/>
          </a:pPr>
          <a:r>
            <a:rPr lang="en-US" sz="2200" b="1" kern="1200" dirty="0">
              <a:solidFill>
                <a:srgbClr val="000000"/>
              </a:solidFill>
              <a:latin typeface="Calibri Light" panose="020F0302020204030204"/>
            </a:rPr>
            <a:t>Veterans or members of military families </a:t>
          </a:r>
          <a:endParaRPr lang="en-US" sz="2200" kern="1200" dirty="0">
            <a:solidFill>
              <a:srgbClr val="000000"/>
            </a:solidFill>
            <a:latin typeface="Calibri Light" panose="020F0302020204030204"/>
          </a:endParaRPr>
        </a:p>
        <a:p>
          <a:pPr marL="228600" lvl="1" indent="-228600" algn="l" defTabSz="977900">
            <a:lnSpc>
              <a:spcPct val="90000"/>
            </a:lnSpc>
            <a:spcBef>
              <a:spcPct val="0"/>
            </a:spcBef>
            <a:spcAft>
              <a:spcPct val="20000"/>
            </a:spcAft>
            <a:buChar char="•"/>
          </a:pPr>
          <a:r>
            <a:rPr lang="en-US" sz="2200" b="1" kern="1200" dirty="0">
              <a:solidFill>
                <a:srgbClr val="000000"/>
              </a:solidFill>
              <a:latin typeface="Calibri Light" panose="020F0302020204030204"/>
            </a:rPr>
            <a:t>Members of the lesbian, gay, bisexual, transgender, and queer or questioning (LGBTQ+) community</a:t>
          </a:r>
          <a:endParaRPr lang="en-US" sz="2200" kern="1200" dirty="0">
            <a:solidFill>
              <a:srgbClr val="000000"/>
            </a:solidFill>
            <a:latin typeface="Calibri Light" panose="020F0302020204030204"/>
          </a:endParaRPr>
        </a:p>
        <a:p>
          <a:pPr marL="228600" lvl="1" indent="-228600" algn="l" defTabSz="977900">
            <a:lnSpc>
              <a:spcPct val="90000"/>
            </a:lnSpc>
            <a:spcBef>
              <a:spcPct val="0"/>
            </a:spcBef>
            <a:spcAft>
              <a:spcPct val="20000"/>
            </a:spcAft>
            <a:buChar char="•"/>
          </a:pPr>
          <a:r>
            <a:rPr lang="en-US" sz="2200" b="1" kern="1200" dirty="0">
              <a:solidFill>
                <a:srgbClr val="000000"/>
              </a:solidFill>
              <a:latin typeface="Calibri Light" panose="020F0302020204030204"/>
            </a:rPr>
            <a:t>Living with a physical, mental, or medical impairment </a:t>
          </a:r>
          <a:endParaRPr lang="en-US" sz="2200" kern="1200" dirty="0">
            <a:solidFill>
              <a:srgbClr val="000000"/>
            </a:solidFill>
            <a:latin typeface="Calibri Light" panose="020F0302020204030204"/>
          </a:endParaRPr>
        </a:p>
        <a:p>
          <a:pPr marL="228600" lvl="1" indent="-228600" algn="l" defTabSz="977900">
            <a:lnSpc>
              <a:spcPct val="90000"/>
            </a:lnSpc>
            <a:spcBef>
              <a:spcPct val="0"/>
            </a:spcBef>
            <a:spcAft>
              <a:spcPct val="20000"/>
            </a:spcAft>
            <a:buChar char="•"/>
          </a:pPr>
          <a:r>
            <a:rPr lang="en-US" sz="2200" b="1" kern="1200" dirty="0">
              <a:solidFill>
                <a:srgbClr val="000000"/>
              </a:solidFill>
              <a:latin typeface="Calibri Light" panose="020F0302020204030204"/>
            </a:rPr>
            <a:t>Currently in transition to affirm their gender identity</a:t>
          </a:r>
          <a:endParaRPr lang="en-US" sz="2200" kern="1200" dirty="0">
            <a:solidFill>
              <a:srgbClr val="000000"/>
            </a:solidFill>
            <a:latin typeface="Calibri Light" panose="020F0302020204030204"/>
          </a:endParaRPr>
        </a:p>
        <a:p>
          <a:pPr marL="228600" lvl="1" indent="-228600" algn="l" defTabSz="977900">
            <a:lnSpc>
              <a:spcPct val="90000"/>
            </a:lnSpc>
            <a:spcBef>
              <a:spcPct val="0"/>
            </a:spcBef>
            <a:spcAft>
              <a:spcPct val="20000"/>
            </a:spcAft>
            <a:buChar char="•"/>
          </a:pPr>
          <a:r>
            <a:rPr lang="en-US" sz="2200" b="1" kern="1200" dirty="0">
              <a:solidFill>
                <a:srgbClr val="000000"/>
              </a:solidFill>
              <a:latin typeface="Calibri Light" panose="020F0302020204030204"/>
            </a:rPr>
            <a:t>Working through addiction or experiencing homelessness </a:t>
          </a:r>
          <a:endParaRPr lang="en-US" sz="2200" kern="1200" dirty="0">
            <a:solidFill>
              <a:srgbClr val="000000"/>
            </a:solidFill>
            <a:latin typeface="Calibri Light" panose="020F0302020204030204"/>
          </a:endParaRPr>
        </a:p>
        <a:p>
          <a:pPr marL="228600" lvl="1" indent="-228600" algn="l" defTabSz="977900">
            <a:lnSpc>
              <a:spcPct val="90000"/>
            </a:lnSpc>
            <a:spcBef>
              <a:spcPct val="0"/>
            </a:spcBef>
            <a:spcAft>
              <a:spcPct val="20000"/>
            </a:spcAft>
            <a:buChar char="•"/>
          </a:pPr>
          <a:r>
            <a:rPr lang="en-US" sz="2200" b="1" kern="1200" dirty="0">
              <a:solidFill>
                <a:srgbClr val="000000"/>
              </a:solidFill>
              <a:latin typeface="Calibri Light" panose="020F0302020204030204"/>
            </a:rPr>
            <a:t>Representing mature workers that are adapting to a new workforce  </a:t>
          </a:r>
          <a:endParaRPr lang="en-US" sz="2200" kern="1200" dirty="0">
            <a:solidFill>
              <a:srgbClr val="000000"/>
            </a:solidFill>
            <a:latin typeface="Calibri Light" panose="020F0302020204030204"/>
          </a:endParaRPr>
        </a:p>
        <a:p>
          <a:pPr marL="228600" lvl="1" indent="-228600" algn="l" defTabSz="977900">
            <a:lnSpc>
              <a:spcPct val="90000"/>
            </a:lnSpc>
            <a:spcBef>
              <a:spcPct val="0"/>
            </a:spcBef>
            <a:spcAft>
              <a:spcPct val="20000"/>
            </a:spcAft>
            <a:buChar char="•"/>
          </a:pPr>
          <a:r>
            <a:rPr lang="en-US" sz="2200" b="1" kern="1200" dirty="0">
              <a:solidFill>
                <a:srgbClr val="000000"/>
              </a:solidFill>
              <a:latin typeface="Calibri Light" panose="020F0302020204030204"/>
            </a:rPr>
            <a:t>Currently undocumented, displaced refugees, or working through the citizenship process in the United States</a:t>
          </a:r>
          <a:endParaRPr lang="en-US" sz="2200" kern="1200" dirty="0"/>
        </a:p>
      </dsp:txBody>
      <dsp:txXfrm>
        <a:off x="0" y="838602"/>
        <a:ext cx="10074232" cy="3651480"/>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AEAA83C-FFB8-4DB7-9EE3-3EF33348E1B2}">
      <dsp:nvSpPr>
        <dsp:cNvPr id="0" name=""/>
        <dsp:cNvSpPr/>
      </dsp:nvSpPr>
      <dsp:spPr>
        <a:xfrm>
          <a:off x="0" y="2626263"/>
          <a:ext cx="10515600" cy="1723112"/>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34696" tIns="234696" rIns="234696" bIns="234696" numCol="1" spcCol="1270" anchor="ctr" anchorCtr="0">
          <a:noAutofit/>
        </a:bodyPr>
        <a:lstStyle/>
        <a:p>
          <a:pPr marL="0" lvl="0" indent="0" algn="ctr" defTabSz="1466850">
            <a:lnSpc>
              <a:spcPct val="90000"/>
            </a:lnSpc>
            <a:spcBef>
              <a:spcPct val="0"/>
            </a:spcBef>
            <a:spcAft>
              <a:spcPct val="35000"/>
            </a:spcAft>
            <a:buNone/>
          </a:pPr>
          <a:r>
            <a:rPr lang="en-US" sz="3300" b="1" kern="1200"/>
            <a:t>These describe five race groups:</a:t>
          </a:r>
          <a:endParaRPr lang="en-US" sz="3300" kern="1200"/>
        </a:p>
      </dsp:txBody>
      <dsp:txXfrm>
        <a:off x="0" y="2626263"/>
        <a:ext cx="10515600" cy="930480"/>
      </dsp:txXfrm>
    </dsp:sp>
    <dsp:sp modelId="{9D39E7BC-00BE-4372-AB25-2955EF49CBA1}">
      <dsp:nvSpPr>
        <dsp:cNvPr id="0" name=""/>
        <dsp:cNvSpPr/>
      </dsp:nvSpPr>
      <dsp:spPr>
        <a:xfrm>
          <a:off x="1283" y="3522281"/>
          <a:ext cx="2102606" cy="792631"/>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0904" tIns="21590" rIns="120904" bIns="21590" numCol="1" spcCol="1270" anchor="ctr" anchorCtr="0">
          <a:noAutofit/>
        </a:bodyPr>
        <a:lstStyle/>
        <a:p>
          <a:pPr marL="0" lvl="0" indent="0" algn="ctr" defTabSz="755650">
            <a:lnSpc>
              <a:spcPct val="90000"/>
            </a:lnSpc>
            <a:spcBef>
              <a:spcPct val="0"/>
            </a:spcBef>
            <a:spcAft>
              <a:spcPct val="35000"/>
            </a:spcAft>
            <a:buNone/>
          </a:pPr>
          <a:r>
            <a:rPr lang="en-US" sz="1700" b="1" kern="1200"/>
            <a:t>Caucasian or White</a:t>
          </a:r>
          <a:endParaRPr lang="en-US" sz="1700" kern="1200"/>
        </a:p>
      </dsp:txBody>
      <dsp:txXfrm>
        <a:off x="1283" y="3522281"/>
        <a:ext cx="2102606" cy="792631"/>
      </dsp:txXfrm>
    </dsp:sp>
    <dsp:sp modelId="{C3231A52-53D1-465F-8739-F2CC97FED968}">
      <dsp:nvSpPr>
        <dsp:cNvPr id="0" name=""/>
        <dsp:cNvSpPr/>
      </dsp:nvSpPr>
      <dsp:spPr>
        <a:xfrm>
          <a:off x="2103890" y="3522281"/>
          <a:ext cx="2102606" cy="792631"/>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0904" tIns="21590" rIns="120904" bIns="21590" numCol="1" spcCol="1270" anchor="ctr" anchorCtr="0">
          <a:noAutofit/>
        </a:bodyPr>
        <a:lstStyle/>
        <a:p>
          <a:pPr marL="0" lvl="0" indent="0" algn="ctr" defTabSz="755650">
            <a:lnSpc>
              <a:spcPct val="90000"/>
            </a:lnSpc>
            <a:spcBef>
              <a:spcPct val="0"/>
            </a:spcBef>
            <a:spcAft>
              <a:spcPct val="35000"/>
            </a:spcAft>
            <a:buNone/>
          </a:pPr>
          <a:r>
            <a:rPr lang="en-US" sz="1700" b="1" kern="1200"/>
            <a:t>Black or African American</a:t>
          </a:r>
          <a:endParaRPr lang="en-US" sz="1700" kern="1200"/>
        </a:p>
      </dsp:txBody>
      <dsp:txXfrm>
        <a:off x="2103890" y="3522281"/>
        <a:ext cx="2102606" cy="792631"/>
      </dsp:txXfrm>
    </dsp:sp>
    <dsp:sp modelId="{964DEB2F-7EAB-4532-8BA8-CFEF9D55264C}">
      <dsp:nvSpPr>
        <dsp:cNvPr id="0" name=""/>
        <dsp:cNvSpPr/>
      </dsp:nvSpPr>
      <dsp:spPr>
        <a:xfrm>
          <a:off x="4206496" y="3522281"/>
          <a:ext cx="2102606" cy="792631"/>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0904" tIns="21590" rIns="120904" bIns="21590" numCol="1" spcCol="1270" anchor="ctr" anchorCtr="0">
          <a:noAutofit/>
        </a:bodyPr>
        <a:lstStyle/>
        <a:p>
          <a:pPr marL="0" lvl="0" indent="0" algn="ctr" defTabSz="755650">
            <a:lnSpc>
              <a:spcPct val="90000"/>
            </a:lnSpc>
            <a:spcBef>
              <a:spcPct val="0"/>
            </a:spcBef>
            <a:spcAft>
              <a:spcPct val="35000"/>
            </a:spcAft>
            <a:buNone/>
          </a:pPr>
          <a:r>
            <a:rPr lang="en-US" sz="1700" b="1" kern="1200"/>
            <a:t>American Indian or Alaskan Native</a:t>
          </a:r>
          <a:endParaRPr lang="en-US" sz="1700" kern="1200"/>
        </a:p>
      </dsp:txBody>
      <dsp:txXfrm>
        <a:off x="4206496" y="3522281"/>
        <a:ext cx="2102606" cy="792631"/>
      </dsp:txXfrm>
    </dsp:sp>
    <dsp:sp modelId="{5810891B-C1A6-497B-BE63-2D248A9E63AF}">
      <dsp:nvSpPr>
        <dsp:cNvPr id="0" name=""/>
        <dsp:cNvSpPr/>
      </dsp:nvSpPr>
      <dsp:spPr>
        <a:xfrm>
          <a:off x="6309103" y="3522281"/>
          <a:ext cx="2102606" cy="792631"/>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0904" tIns="21590" rIns="120904" bIns="21590" numCol="1" spcCol="1270" anchor="ctr" anchorCtr="0">
          <a:noAutofit/>
        </a:bodyPr>
        <a:lstStyle/>
        <a:p>
          <a:pPr marL="0" lvl="0" indent="0" algn="ctr" defTabSz="755650">
            <a:lnSpc>
              <a:spcPct val="90000"/>
            </a:lnSpc>
            <a:spcBef>
              <a:spcPct val="0"/>
            </a:spcBef>
            <a:spcAft>
              <a:spcPct val="35000"/>
            </a:spcAft>
            <a:buNone/>
          </a:pPr>
          <a:r>
            <a:rPr lang="en-US" sz="1700" b="1" kern="1200"/>
            <a:t>Asian</a:t>
          </a:r>
          <a:endParaRPr lang="en-US" sz="1700" kern="1200"/>
        </a:p>
      </dsp:txBody>
      <dsp:txXfrm>
        <a:off x="6309103" y="3522281"/>
        <a:ext cx="2102606" cy="792631"/>
      </dsp:txXfrm>
    </dsp:sp>
    <dsp:sp modelId="{9700FDDE-2C28-4999-BE52-B50A46A10350}">
      <dsp:nvSpPr>
        <dsp:cNvPr id="0" name=""/>
        <dsp:cNvSpPr/>
      </dsp:nvSpPr>
      <dsp:spPr>
        <a:xfrm>
          <a:off x="8411709" y="3522281"/>
          <a:ext cx="2102606" cy="792631"/>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0904" tIns="21590" rIns="120904" bIns="21590" numCol="1" spcCol="1270" anchor="ctr" anchorCtr="0">
          <a:noAutofit/>
        </a:bodyPr>
        <a:lstStyle/>
        <a:p>
          <a:pPr marL="0" lvl="0" indent="0" algn="ctr" defTabSz="755650">
            <a:lnSpc>
              <a:spcPct val="90000"/>
            </a:lnSpc>
            <a:spcBef>
              <a:spcPct val="0"/>
            </a:spcBef>
            <a:spcAft>
              <a:spcPct val="35000"/>
            </a:spcAft>
            <a:buNone/>
          </a:pPr>
          <a:r>
            <a:rPr lang="en-US" sz="1700" b="1" kern="1200"/>
            <a:t>Native Hawaiian or Other Pacific Islander</a:t>
          </a:r>
          <a:endParaRPr lang="en-US" sz="1700" kern="1200"/>
        </a:p>
      </dsp:txBody>
      <dsp:txXfrm>
        <a:off x="8411709" y="3522281"/>
        <a:ext cx="2102606" cy="792631"/>
      </dsp:txXfrm>
    </dsp:sp>
    <dsp:sp modelId="{9D3F7D6A-CF07-4957-97B7-79E148852C0E}">
      <dsp:nvSpPr>
        <dsp:cNvPr id="0" name=""/>
        <dsp:cNvSpPr/>
      </dsp:nvSpPr>
      <dsp:spPr>
        <a:xfrm rot="10800000">
          <a:off x="0" y="1962"/>
          <a:ext cx="10515600" cy="2650147"/>
        </a:xfrm>
        <a:prstGeom prst="upArrowCallou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34696" tIns="234696" rIns="234696" bIns="234696" numCol="1" spcCol="1270" anchor="ctr" anchorCtr="0">
          <a:noAutofit/>
        </a:bodyPr>
        <a:lstStyle/>
        <a:p>
          <a:pPr marL="0" lvl="0" indent="0" algn="ctr" defTabSz="1466850">
            <a:lnSpc>
              <a:spcPct val="90000"/>
            </a:lnSpc>
            <a:spcBef>
              <a:spcPct val="0"/>
            </a:spcBef>
            <a:spcAft>
              <a:spcPct val="35000"/>
            </a:spcAft>
            <a:buNone/>
          </a:pPr>
          <a:r>
            <a:rPr lang="en-US" sz="3300" b="1" kern="1200"/>
            <a:t>Increasing proportion of residents born outside of the country</a:t>
          </a:r>
          <a:endParaRPr lang="en-US" sz="3300" kern="1200"/>
        </a:p>
      </dsp:txBody>
      <dsp:txXfrm rot="10800000">
        <a:off x="0" y="1962"/>
        <a:ext cx="10515600" cy="1721986"/>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209BECD-8C5E-4A6B-9346-4729C1D54DD3}">
      <dsp:nvSpPr>
        <dsp:cNvPr id="0" name=""/>
        <dsp:cNvSpPr/>
      </dsp:nvSpPr>
      <dsp:spPr>
        <a:xfrm>
          <a:off x="622995" y="1679"/>
          <a:ext cx="1808305" cy="1084983"/>
        </a:xfrm>
        <a:prstGeom prst="rect">
          <a:avLst/>
        </a:prstGeom>
        <a:solidFill>
          <a:schemeClr val="accent1">
            <a:shade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rtl="0">
            <a:lnSpc>
              <a:spcPct val="90000"/>
            </a:lnSpc>
            <a:spcBef>
              <a:spcPct val="0"/>
            </a:spcBef>
            <a:spcAft>
              <a:spcPct val="35000"/>
            </a:spcAft>
            <a:buNone/>
          </a:pPr>
          <a:r>
            <a:rPr lang="en-US" sz="1600" b="1" kern="1200" dirty="0"/>
            <a:t>Older People in the Workforce</a:t>
          </a:r>
          <a:endParaRPr lang="en-US" sz="1600" kern="1200" dirty="0"/>
        </a:p>
      </dsp:txBody>
      <dsp:txXfrm>
        <a:off x="622995" y="1679"/>
        <a:ext cx="1808305" cy="1084983"/>
      </dsp:txXfrm>
    </dsp:sp>
    <dsp:sp modelId="{E5F5DD02-57EE-421B-A244-9C9A60D1FD33}">
      <dsp:nvSpPr>
        <dsp:cNvPr id="0" name=""/>
        <dsp:cNvSpPr/>
      </dsp:nvSpPr>
      <dsp:spPr>
        <a:xfrm>
          <a:off x="2612130" y="1679"/>
          <a:ext cx="1808305" cy="1084983"/>
        </a:xfrm>
        <a:prstGeom prst="rect">
          <a:avLst/>
        </a:prstGeom>
        <a:solidFill>
          <a:schemeClr val="accent1">
            <a:shade val="50000"/>
            <a:hueOff val="89443"/>
            <a:satOff val="-2178"/>
            <a:lumOff val="953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b="1" kern="1200" dirty="0"/>
            <a:t>Women in the Workforce</a:t>
          </a:r>
          <a:endParaRPr lang="en-US" sz="1600" kern="1200" dirty="0"/>
        </a:p>
      </dsp:txBody>
      <dsp:txXfrm>
        <a:off x="2612130" y="1679"/>
        <a:ext cx="1808305" cy="1084983"/>
      </dsp:txXfrm>
    </dsp:sp>
    <dsp:sp modelId="{79356A15-32C6-4E19-8931-7FBD97E5E719}">
      <dsp:nvSpPr>
        <dsp:cNvPr id="0" name=""/>
        <dsp:cNvSpPr/>
      </dsp:nvSpPr>
      <dsp:spPr>
        <a:xfrm>
          <a:off x="4601266" y="1679"/>
          <a:ext cx="1808305" cy="1084983"/>
        </a:xfrm>
        <a:prstGeom prst="rect">
          <a:avLst/>
        </a:prstGeom>
        <a:solidFill>
          <a:schemeClr val="accent1">
            <a:shade val="50000"/>
            <a:hueOff val="178886"/>
            <a:satOff val="-4356"/>
            <a:lumOff val="190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b="1" kern="1200" dirty="0"/>
            <a:t>People who are Lesbian, Gay, Bisexual, and Transgender (LGBT)</a:t>
          </a:r>
          <a:endParaRPr lang="en-US" sz="1600" kern="1200" dirty="0"/>
        </a:p>
      </dsp:txBody>
      <dsp:txXfrm>
        <a:off x="4601266" y="1679"/>
        <a:ext cx="1808305" cy="1084983"/>
      </dsp:txXfrm>
    </dsp:sp>
    <dsp:sp modelId="{32C7F7A9-0082-4C2E-95C8-01DC764748B9}">
      <dsp:nvSpPr>
        <dsp:cNvPr id="0" name=""/>
        <dsp:cNvSpPr/>
      </dsp:nvSpPr>
      <dsp:spPr>
        <a:xfrm>
          <a:off x="6590401" y="1679"/>
          <a:ext cx="1808305" cy="1084983"/>
        </a:xfrm>
        <a:prstGeom prst="rect">
          <a:avLst/>
        </a:prstGeom>
        <a:solidFill>
          <a:schemeClr val="accent1">
            <a:shade val="50000"/>
            <a:hueOff val="268329"/>
            <a:satOff val="-6535"/>
            <a:lumOff val="2859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b="1" kern="1200" dirty="0"/>
            <a:t>People with Diverse Religious Beliefs</a:t>
          </a:r>
          <a:endParaRPr lang="en-US" sz="1600" kern="1200" dirty="0"/>
        </a:p>
      </dsp:txBody>
      <dsp:txXfrm>
        <a:off x="6590401" y="1679"/>
        <a:ext cx="1808305" cy="1084983"/>
      </dsp:txXfrm>
    </dsp:sp>
    <dsp:sp modelId="{598259C5-87BA-4555-8EE6-2EC6978474F7}">
      <dsp:nvSpPr>
        <dsp:cNvPr id="0" name=""/>
        <dsp:cNvSpPr/>
      </dsp:nvSpPr>
      <dsp:spPr>
        <a:xfrm>
          <a:off x="622995" y="1267493"/>
          <a:ext cx="1808305" cy="1084983"/>
        </a:xfrm>
        <a:prstGeom prst="rect">
          <a:avLst/>
        </a:prstGeom>
        <a:solidFill>
          <a:schemeClr val="accent1">
            <a:shade val="50000"/>
            <a:hueOff val="357772"/>
            <a:satOff val="-8713"/>
            <a:lumOff val="3813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b="1" kern="1200" dirty="0"/>
            <a:t>People with Disabilities</a:t>
          </a:r>
          <a:endParaRPr lang="en-US" sz="1600" kern="1200" dirty="0"/>
        </a:p>
      </dsp:txBody>
      <dsp:txXfrm>
        <a:off x="622995" y="1267493"/>
        <a:ext cx="1808305" cy="1084983"/>
      </dsp:txXfrm>
    </dsp:sp>
    <dsp:sp modelId="{A3C0F615-E663-4F3A-884E-94CAD1E73B02}">
      <dsp:nvSpPr>
        <dsp:cNvPr id="0" name=""/>
        <dsp:cNvSpPr/>
      </dsp:nvSpPr>
      <dsp:spPr>
        <a:xfrm>
          <a:off x="2612130" y="1267493"/>
          <a:ext cx="1808305" cy="1084983"/>
        </a:xfrm>
        <a:prstGeom prst="rect">
          <a:avLst/>
        </a:prstGeom>
        <a:solidFill>
          <a:schemeClr val="accent1">
            <a:shade val="50000"/>
            <a:hueOff val="357772"/>
            <a:satOff val="-8713"/>
            <a:lumOff val="3813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b="1" kern="1200" dirty="0"/>
            <a:t>Individuals Who are Justice-Involved</a:t>
          </a:r>
          <a:endParaRPr lang="en-US" sz="1600" kern="1200" dirty="0"/>
        </a:p>
      </dsp:txBody>
      <dsp:txXfrm>
        <a:off x="2612130" y="1267493"/>
        <a:ext cx="1808305" cy="1084983"/>
      </dsp:txXfrm>
    </dsp:sp>
    <dsp:sp modelId="{C44322D2-3A0B-4675-8E0D-BBFE6AAA4755}">
      <dsp:nvSpPr>
        <dsp:cNvPr id="0" name=""/>
        <dsp:cNvSpPr/>
      </dsp:nvSpPr>
      <dsp:spPr>
        <a:xfrm>
          <a:off x="4601266" y="1267493"/>
          <a:ext cx="1808305" cy="1084983"/>
        </a:xfrm>
        <a:prstGeom prst="rect">
          <a:avLst/>
        </a:prstGeom>
        <a:solidFill>
          <a:schemeClr val="accent1">
            <a:shade val="50000"/>
            <a:hueOff val="268329"/>
            <a:satOff val="-6535"/>
            <a:lumOff val="2859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b="1" kern="1200" dirty="0"/>
            <a:t>Opportunity Youth</a:t>
          </a:r>
          <a:endParaRPr lang="en-US" sz="1600" kern="1200" dirty="0"/>
        </a:p>
      </dsp:txBody>
      <dsp:txXfrm>
        <a:off x="4601266" y="1267493"/>
        <a:ext cx="1808305" cy="1084983"/>
      </dsp:txXfrm>
    </dsp:sp>
    <dsp:sp modelId="{9A320E28-96BC-4FC2-B11D-E6BF5B237250}">
      <dsp:nvSpPr>
        <dsp:cNvPr id="0" name=""/>
        <dsp:cNvSpPr/>
      </dsp:nvSpPr>
      <dsp:spPr>
        <a:xfrm>
          <a:off x="6590401" y="1267493"/>
          <a:ext cx="1808305" cy="1084983"/>
        </a:xfrm>
        <a:prstGeom prst="rect">
          <a:avLst/>
        </a:prstGeom>
        <a:solidFill>
          <a:schemeClr val="accent1">
            <a:shade val="50000"/>
            <a:hueOff val="178886"/>
            <a:satOff val="-4356"/>
            <a:lumOff val="190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rtl="0">
            <a:lnSpc>
              <a:spcPct val="90000"/>
            </a:lnSpc>
            <a:spcBef>
              <a:spcPct val="0"/>
            </a:spcBef>
            <a:spcAft>
              <a:spcPct val="35000"/>
            </a:spcAft>
            <a:buNone/>
          </a:pPr>
          <a:r>
            <a:rPr lang="en-US" sz="1600" b="1" kern="1200" dirty="0">
              <a:latin typeface="Calibri"/>
              <a:cs typeface="Calibri"/>
            </a:rPr>
            <a:t>Non-English Speakers</a:t>
          </a:r>
        </a:p>
      </dsp:txBody>
      <dsp:txXfrm>
        <a:off x="6590401" y="1267493"/>
        <a:ext cx="1808305" cy="1084983"/>
      </dsp:txXfrm>
    </dsp:sp>
    <dsp:sp modelId="{119BD14C-DC0A-4415-A5B0-96ADC7CB2184}">
      <dsp:nvSpPr>
        <dsp:cNvPr id="0" name=""/>
        <dsp:cNvSpPr/>
      </dsp:nvSpPr>
      <dsp:spPr>
        <a:xfrm>
          <a:off x="3606698" y="2533307"/>
          <a:ext cx="1808305" cy="1084983"/>
        </a:xfrm>
        <a:prstGeom prst="rect">
          <a:avLst/>
        </a:prstGeom>
        <a:solidFill>
          <a:schemeClr val="accent1">
            <a:shade val="50000"/>
            <a:hueOff val="89443"/>
            <a:satOff val="-2178"/>
            <a:lumOff val="953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b="1" kern="1200" dirty="0">
              <a:latin typeface="Calibri"/>
              <a:cs typeface="Calibri"/>
            </a:rPr>
            <a:t>Veterans</a:t>
          </a:r>
        </a:p>
      </dsp:txBody>
      <dsp:txXfrm>
        <a:off x="3606698" y="2533307"/>
        <a:ext cx="1808305" cy="1084983"/>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482833D-3918-424D-ABDB-B2DD57ABFF97}">
      <dsp:nvSpPr>
        <dsp:cNvPr id="0" name=""/>
        <dsp:cNvSpPr/>
      </dsp:nvSpPr>
      <dsp:spPr>
        <a:xfrm>
          <a:off x="3286" y="186372"/>
          <a:ext cx="3203971" cy="576000"/>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81280" rIns="142240" bIns="81280" numCol="1" spcCol="1270" anchor="ctr" anchorCtr="0">
          <a:noAutofit/>
        </a:bodyPr>
        <a:lstStyle/>
        <a:p>
          <a:pPr marL="0" lvl="0" indent="0" algn="ctr" defTabSz="889000">
            <a:lnSpc>
              <a:spcPct val="90000"/>
            </a:lnSpc>
            <a:spcBef>
              <a:spcPct val="0"/>
            </a:spcBef>
            <a:spcAft>
              <a:spcPct val="35000"/>
            </a:spcAft>
            <a:buNone/>
          </a:pPr>
          <a:r>
            <a:rPr lang="en-US" sz="2000" b="1" kern="1200" dirty="0"/>
            <a:t>Nationality and Citizenship</a:t>
          </a:r>
          <a:endParaRPr lang="en-US" sz="2000" kern="1200" dirty="0"/>
        </a:p>
      </dsp:txBody>
      <dsp:txXfrm>
        <a:off x="3286" y="186372"/>
        <a:ext cx="3203971" cy="576000"/>
      </dsp:txXfrm>
    </dsp:sp>
    <dsp:sp modelId="{F69736EC-02AA-406C-B532-0B7F8FC5F451}">
      <dsp:nvSpPr>
        <dsp:cNvPr id="0" name=""/>
        <dsp:cNvSpPr/>
      </dsp:nvSpPr>
      <dsp:spPr>
        <a:xfrm>
          <a:off x="3286" y="762372"/>
          <a:ext cx="3203971" cy="3403799"/>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6680" tIns="106680" rIns="142240" bIns="160020" numCol="1" spcCol="1270" anchor="t" anchorCtr="0">
          <a:noAutofit/>
        </a:bodyPr>
        <a:lstStyle/>
        <a:p>
          <a:pPr marL="228600" lvl="1" indent="-228600" algn="l" defTabSz="889000" rtl="0">
            <a:lnSpc>
              <a:spcPct val="90000"/>
            </a:lnSpc>
            <a:spcBef>
              <a:spcPct val="0"/>
            </a:spcBef>
            <a:spcAft>
              <a:spcPct val="15000"/>
            </a:spcAft>
            <a:buChar char="•"/>
          </a:pPr>
          <a:r>
            <a:rPr lang="en-US" sz="2000" b="1" kern="1200" dirty="0"/>
            <a:t>Nationality is the individual membership that shows a person’s relationship with the state and is ethnic or racial.</a:t>
          </a:r>
          <a:r>
            <a:rPr lang="en-US" sz="2000" b="1" kern="1200" dirty="0">
              <a:latin typeface="Calibri Light" panose="020F0302020204030204"/>
            </a:rPr>
            <a:t> </a:t>
          </a:r>
          <a:endParaRPr lang="en-US" sz="2000" kern="1200"/>
        </a:p>
        <a:p>
          <a:pPr marL="228600" lvl="1" indent="-228600" algn="l" defTabSz="889000">
            <a:lnSpc>
              <a:spcPct val="90000"/>
            </a:lnSpc>
            <a:spcBef>
              <a:spcPct val="0"/>
            </a:spcBef>
            <a:spcAft>
              <a:spcPct val="15000"/>
            </a:spcAft>
            <a:buChar char="•"/>
          </a:pPr>
          <a:r>
            <a:rPr lang="en-US" sz="2000" b="1" kern="1200" dirty="0"/>
            <a:t>Citizenship is the political status, which states that the person is recognized as a citizen of the country and is legal or juristic. </a:t>
          </a:r>
          <a:endParaRPr lang="en-US" sz="2000" kern="1200" dirty="0"/>
        </a:p>
      </dsp:txBody>
      <dsp:txXfrm>
        <a:off x="3286" y="762372"/>
        <a:ext cx="3203971" cy="3403799"/>
      </dsp:txXfrm>
    </dsp:sp>
    <dsp:sp modelId="{88A60915-27A4-4616-A863-4D5EC188E73B}">
      <dsp:nvSpPr>
        <dsp:cNvPr id="0" name=""/>
        <dsp:cNvSpPr/>
      </dsp:nvSpPr>
      <dsp:spPr>
        <a:xfrm>
          <a:off x="3655814" y="186372"/>
          <a:ext cx="3203971" cy="576000"/>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81280" rIns="142240" bIns="81280" numCol="1" spcCol="1270" anchor="ctr" anchorCtr="0">
          <a:noAutofit/>
        </a:bodyPr>
        <a:lstStyle/>
        <a:p>
          <a:pPr marL="0" lvl="0" indent="0" algn="ctr" defTabSz="889000">
            <a:lnSpc>
              <a:spcPct val="90000"/>
            </a:lnSpc>
            <a:spcBef>
              <a:spcPct val="0"/>
            </a:spcBef>
            <a:spcAft>
              <a:spcPct val="35000"/>
            </a:spcAft>
            <a:buNone/>
          </a:pPr>
          <a:r>
            <a:rPr lang="en-US" sz="2000" b="1" kern="1200" dirty="0"/>
            <a:t>Gender</a:t>
          </a:r>
          <a:endParaRPr lang="en-US" sz="2000" kern="1200" dirty="0"/>
        </a:p>
      </dsp:txBody>
      <dsp:txXfrm>
        <a:off x="3655814" y="186372"/>
        <a:ext cx="3203971" cy="576000"/>
      </dsp:txXfrm>
    </dsp:sp>
    <dsp:sp modelId="{CA7EF36F-E0F4-4A59-A4E9-132B799EC3D6}">
      <dsp:nvSpPr>
        <dsp:cNvPr id="0" name=""/>
        <dsp:cNvSpPr/>
      </dsp:nvSpPr>
      <dsp:spPr>
        <a:xfrm>
          <a:off x="3655814" y="762372"/>
          <a:ext cx="3203971" cy="3403799"/>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6680" tIns="106680" rIns="142240" bIns="160020" numCol="1" spcCol="1270" anchor="t" anchorCtr="0">
          <a:noAutofit/>
        </a:bodyPr>
        <a:lstStyle/>
        <a:p>
          <a:pPr marL="228600" lvl="1" indent="-228600" algn="l" defTabSz="889000">
            <a:lnSpc>
              <a:spcPct val="90000"/>
            </a:lnSpc>
            <a:spcBef>
              <a:spcPct val="0"/>
            </a:spcBef>
            <a:spcAft>
              <a:spcPct val="15000"/>
            </a:spcAft>
            <a:buChar char="•"/>
          </a:pPr>
          <a:r>
            <a:rPr lang="en-US" sz="2000" b="1" kern="1200" dirty="0">
              <a:latin typeface="Calibri Light" panose="020F0302020204030204"/>
            </a:rPr>
            <a:t>The</a:t>
          </a:r>
          <a:r>
            <a:rPr lang="en-US" sz="2000" b="1" kern="1200" dirty="0"/>
            <a:t> cultural meanings (such as masculinity or femininity) assigned to biological sexes within a specific historical and geographic way of being. </a:t>
          </a:r>
          <a:endParaRPr lang="en-US" sz="2000" kern="1200" dirty="0"/>
        </a:p>
      </dsp:txBody>
      <dsp:txXfrm>
        <a:off x="3655814" y="762372"/>
        <a:ext cx="3203971" cy="3403799"/>
      </dsp:txXfrm>
    </dsp:sp>
    <dsp:sp modelId="{C8AA10F1-BE0B-45D4-AB10-89B7C89C4BC7}">
      <dsp:nvSpPr>
        <dsp:cNvPr id="0" name=""/>
        <dsp:cNvSpPr/>
      </dsp:nvSpPr>
      <dsp:spPr>
        <a:xfrm>
          <a:off x="7308342" y="186372"/>
          <a:ext cx="3203971" cy="576000"/>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81280" rIns="142240" bIns="81280" numCol="1" spcCol="1270" anchor="ctr" anchorCtr="0">
          <a:noAutofit/>
        </a:bodyPr>
        <a:lstStyle/>
        <a:p>
          <a:pPr marL="0" lvl="0" indent="0" algn="ctr" defTabSz="889000">
            <a:lnSpc>
              <a:spcPct val="90000"/>
            </a:lnSpc>
            <a:spcBef>
              <a:spcPct val="0"/>
            </a:spcBef>
            <a:spcAft>
              <a:spcPct val="35000"/>
            </a:spcAft>
            <a:buNone/>
          </a:pPr>
          <a:r>
            <a:rPr lang="en-US" sz="2000" b="1" kern="1200" dirty="0"/>
            <a:t>Gender Identity</a:t>
          </a:r>
          <a:endParaRPr lang="en-US" sz="2000" kern="1200" dirty="0"/>
        </a:p>
      </dsp:txBody>
      <dsp:txXfrm>
        <a:off x="7308342" y="186372"/>
        <a:ext cx="3203971" cy="576000"/>
      </dsp:txXfrm>
    </dsp:sp>
    <dsp:sp modelId="{8EEC42E7-ABEB-442F-B24E-AA631BB9CEF7}">
      <dsp:nvSpPr>
        <dsp:cNvPr id="0" name=""/>
        <dsp:cNvSpPr/>
      </dsp:nvSpPr>
      <dsp:spPr>
        <a:xfrm>
          <a:off x="7308342" y="762372"/>
          <a:ext cx="3203971" cy="3403799"/>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6680" tIns="106680" rIns="142240" bIns="160020" numCol="1" spcCol="1270" anchor="t" anchorCtr="0">
          <a:noAutofit/>
        </a:bodyPr>
        <a:lstStyle/>
        <a:p>
          <a:pPr marL="228600" lvl="1" indent="-228600" algn="l" defTabSz="889000" rtl="0">
            <a:lnSpc>
              <a:spcPct val="90000"/>
            </a:lnSpc>
            <a:spcBef>
              <a:spcPct val="0"/>
            </a:spcBef>
            <a:spcAft>
              <a:spcPct val="15000"/>
            </a:spcAft>
            <a:buChar char="•"/>
          </a:pPr>
          <a:r>
            <a:rPr lang="en-US" sz="2000" b="1" kern="1200" dirty="0">
              <a:latin typeface="Calibri"/>
              <a:cs typeface="Calibri"/>
            </a:rPr>
            <a:t>Different</a:t>
          </a:r>
          <a:r>
            <a:rPr lang="en-US" sz="2000" b="1" kern="1200" dirty="0">
              <a:latin typeface="Calibri Light" panose="020F0302020204030204"/>
            </a:rPr>
            <a:t> </a:t>
          </a:r>
          <a:r>
            <a:rPr lang="en-US" sz="2000" b="1" kern="1200" dirty="0"/>
            <a:t>than their sex assigned at birth fall under the umbrella of transgender identity.</a:t>
          </a:r>
          <a:r>
            <a:rPr lang="en-US" sz="2000" b="1" kern="1200" dirty="0">
              <a:latin typeface="Calibri Light" panose="020F0302020204030204"/>
            </a:rPr>
            <a:t> </a:t>
          </a:r>
          <a:endParaRPr lang="en-US" sz="2000" kern="1200" dirty="0"/>
        </a:p>
      </dsp:txBody>
      <dsp:txXfrm>
        <a:off x="7308342" y="762372"/>
        <a:ext cx="3203971" cy="3403799"/>
      </dsp:txXfrm>
    </dsp:sp>
  </dsp:spTree>
</dsp:drawing>
</file>

<file path=ppt/diagrams/layout1.xml><?xml version="1.0" encoding="utf-8"?>
<dgm:layoutDef xmlns:dgm="http://schemas.openxmlformats.org/drawingml/2006/diagram" xmlns:a="http://schemas.openxmlformats.org/drawingml/2006/main" uniqueId="urn:microsoft.com/office/officeart/2016/7/layout/VerticalSolidActionList">
  <dgm:title val="Vertical Solid Action List"/>
  <dgm:desc val="Use to show non-sequential or grouped lists of information. Works well with large amounts of text. All text has the same level of emphasis, and direction is not implied."/>
  <dgm:catLst>
    <dgm:cat type="list"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 modelId="5">
          <dgm:prSet phldr="1"/>
        </dgm:pt>
        <dgm:pt modelId="51">
          <dgm:prSet phldr="1"/>
        </dgm:pt>
      </dgm:ptLst>
      <dgm:cxnLst>
        <dgm:cxn modelId="4" srcId="0" destId="1" srcOrd="0" destOrd="0"/>
        <dgm:cxn modelId="5" srcId="0" destId="2" srcOrd="1" destOrd="0"/>
        <dgm:cxn modelId="6" srcId="0" destId="3" srcOrd="2" destOrd="0"/>
        <dgm:cxn modelId="7" srcId="0" destId="4" srcOrd="3" destOrd="0"/>
        <dgm:cxn modelId="8" srcId="0" destId="5" srcOrd="4" destOrd="0"/>
        <dgm:cxn modelId="13" srcId="1" destId="11" srcOrd="0" destOrd="0"/>
        <dgm:cxn modelId="23" srcId="2" destId="21" srcOrd="0" destOrd="0"/>
        <dgm:cxn modelId="33" srcId="3" destId="31" srcOrd="0" destOrd="0"/>
        <dgm:cxn modelId="43" srcId="4" destId="41" srcOrd="0" destOrd="0"/>
        <dgm:cxn modelId="53" srcId="5" destId="5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6"/>
      <dgm:constr type="primFontSz" for="des" forName="parentText" op="equ" val="28"/>
      <dgm:constr type="primFontSz" for="des" forName="descendantText" refType="primFontSz" refFor="des" refForName="parentText" op="lte" fact="0.82"/>
      <dgm:constr type="primFontSz" for="des" forName="parentText" refType="primFontSz" refFor="des" refForName="descendantText" op="lte" fact="1.25"/>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2"/>
          <dgm:constr type="w" for="ch" forName="descendantText" refType="w" fact="0.8"/>
          <dgm:constr type="h" for="ch" forName="parentText" refType="h"/>
          <dgm:constr type="h" for="ch" forName="descendantText" refType="h" refFor="ch" refForName="parentText"/>
        </dgm:constrLst>
        <dgm:ruleLst/>
        <dgm:layoutNode name="parentText" styleLbl="alignNode1">
          <dgm:varLst>
            <dgm:chMax val="1"/>
            <dgm:bulletEnabled/>
          </dgm:varLst>
          <dgm:alg type="tx"/>
          <dgm:shape xmlns:r="http://schemas.openxmlformats.org/officeDocument/2006/relationships" type="rect" r:blip="" zOrderOff="3">
            <dgm:adjLst/>
          </dgm:shape>
          <dgm:presOf axis="self" ptType="node"/>
          <dgm:constrLst>
            <dgm:constr type="tMarg" refType="h" fact="0.28"/>
            <dgm:constr type="bMarg" refType="h" fact="0.28"/>
            <dgm:constr type="lMarg" refType="w" fact="0.15"/>
            <dgm:constr type="rMarg" refType="w" fact="0.15"/>
          </dgm:constrLst>
          <dgm:ruleLst>
            <dgm:rule type="primFontSz" val="15" fact="NaN" max="NaN"/>
          </dgm:ruleLst>
        </dgm:layoutNode>
        <dgm:layoutNode name="descendantText" styleLbl="alignAccFollowNode1">
          <dgm:varLst>
            <dgm:bulletEnabled/>
          </dgm:varLst>
          <dgm:alg type="tx">
            <dgm:param type="stBulletLvl" val="0"/>
            <dgm:param type="parTxLTRAlign" val="l"/>
            <dgm:param type="shpTxLTRAlignCh" val="l"/>
            <dgm:param type="parTxRTLAlign" val="r"/>
            <dgm:param type="shpTxRTLAlignCh" val="r"/>
          </dgm:alg>
          <dgm:choose name="Name10">
            <dgm:if name="Name11" func="var" arg="dir" op="equ" val="norm">
              <dgm:shape xmlns:r="http://schemas.openxmlformats.org/officeDocument/2006/relationships" type="rect" r:blip="">
                <dgm:adjLst/>
              </dgm:shape>
            </dgm:if>
            <dgm:else name="Name12">
              <dgm:shape xmlns:r="http://schemas.openxmlformats.org/officeDocument/2006/relationships" type="rect" r:blip="">
                <dgm:adjLst/>
              </dgm:shape>
            </dgm:else>
          </dgm:choose>
          <dgm:presOf axis="des" ptType="node"/>
          <dgm:constrLst>
            <dgm:constr type="primFontSz" val="24"/>
            <dgm:constr type="lMarg" refType="w" fact="0.055"/>
            <dgm:constr type="rMarg" refType="w" fact="0.055"/>
            <dgm:constr type="tMarg" refType="h" fact="0.72"/>
            <dgm:constr type="bMarg" refType="h" fact="0.72"/>
          </dgm:constrLst>
          <dgm:ruleLst>
            <dgm:rule type="primFontSz" val="11" fact="NaN" max="NaN"/>
          </dgm:ruleLst>
        </dgm:layoutNod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layout1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4.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15.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16.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17.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18.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19.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0.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1.xml><?xml version="1.0" encoding="utf-8"?>
<dgm:layoutDef xmlns:dgm="http://schemas.openxmlformats.org/drawingml/2006/diagram" xmlns:a="http://schemas.openxmlformats.org/drawingml/2006/main" uniqueId="urn:microsoft.com/office/officeart/2016/7/layout/VerticalDownArrowProcess">
  <dgm:title val="Vertical Down Arrow Process"/>
  <dgm:desc val="Use to show a progression; a timeline; sequential steps in a task, process, or workflow; or to emphasize movement or direction. Level 1 text appears inside an arrow shape while Level 2 text appears below the arrow shapes."/>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2" destOrd="0"/>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36"/>
      <dgm:constr type="primFontSz" for="des" forName="parentTextArrow" refType="primFontSz" refFor="des" refForName="parentTextBox" op="equ"/>
      <dgm:constr type="primFontSz" for="des" forName="descendantArrow" val="24"/>
      <dgm:constr type="primFontSz" for="des" forName="descendantArrow" refType="primFontSz" refFor="des" refForName="parentTextArrow" op="lte"/>
      <dgm:constr type="primFontSz" for="des" forName="descendantBox" refType="primFontSz" refFor="des" refForName="parentTextArrow" op="lte"/>
      <dgm:constr type="primFontSz" for="des" forName="descendantBox" refType="primFontSz" refFor="des" refForName="parentTextBox" op="lte"/>
      <dgm:constr type="primFontSz" for="des" forName="descendantArrow" refType="primFontSz" refFor="des" refForName="parentTextBox" op="lte"/>
      <dgm:constr type="primFontSz" for="des" forName="descendantBox" refType="primFontSz" refFor="des" refForName="descendan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onstrLst>
              <dgm:constr type="w" for="ch" forName="parentTextBox" refType="w" fact="0.25"/>
              <dgm:constr type="h" for="ch" forName="parentTextBox" refType="h"/>
              <dgm:constr type="t" for="ch" forName="parentTextBox"/>
              <dgm:constr type="w" for="ch" forName="descendantBox" refType="w" fact="0.75"/>
              <dgm:constr type="l" for="ch" forName="descendantBox" refType="w" fact="0.25"/>
              <dgm:constr type="b" for="ch" forName="descendantBox" refType="h"/>
              <dgm:constr type="h" for="ch" forName="descendantBox" refType="h"/>
            </dgm:constrLst>
            <dgm:ruleLst/>
            <dgm:layoutNode name="parentTextBox" styleLbl="alignNode1">
              <dgm:alg type="tx"/>
              <dgm:shape xmlns:r="http://schemas.openxmlformats.org/officeDocument/2006/relationships" type="rect" r:blip="">
                <dgm:adjLst/>
              </dgm:shape>
              <dgm:presOf axis="self"/>
              <dgm:constrLst>
                <dgm:constr type="primFontSz" refType="h" op="lte" fact="0.5"/>
                <dgm:constr type="lMarg" refType="w" fact="0.2016"/>
                <dgm:constr type="rMarg" refType="w" fact="0.2016"/>
              </dgm:constrLst>
              <dgm:ruleLst>
                <dgm:rule type="primFontSz" val="13" fact="NaN" max="NaN"/>
              </dgm:ruleLst>
            </dgm:layoutNode>
            <dgm:layoutNode name="descendantBox" styleLbl="bgAccFollowNode1">
              <dgm:alg type="tx">
                <dgm:param type="stBulletLvl" val="0"/>
                <dgm:param type="parTxLTRAlign" val="l"/>
              </dgm:alg>
              <dgm:shape xmlns:r="http://schemas.openxmlformats.org/officeDocument/2006/relationships" type="rect" r:blip="">
                <dgm:adjLst/>
              </dgm:shape>
              <dgm:presOf/>
              <dgm:constrLst>
                <dgm:constr type="tMarg" refType="primFontSz"/>
                <dgm:constr type="bMarg" refType="primFontSz"/>
                <dgm:constr type="lMarg" refType="w" fact="0.0575"/>
                <dgm:constr type="rMarg" refType="w" fact="0.0575"/>
              </dgm:constrLst>
              <dgm:presOf axis="des" ptType="node"/>
              <dgm:ruleLst>
                <dgm:rule type="primFontSz" val="11" fact="NaN" max="NaN"/>
              </dgm:ruleLst>
            </dgm:layoutNode>
          </dgm:layoutNode>
        </dgm:if>
        <dgm:else name="Name17">
          <dgm:layoutNode name="arrowAndChildren">
            <dgm:alg type="composite"/>
            <dgm:shape xmlns:r="http://schemas.openxmlformats.org/officeDocument/2006/relationships" r:blip="">
              <dgm:adjLst/>
            </dgm:shape>
            <dgm:presOf/>
            <dgm:constrLst>
              <dgm:constr type="w" for="ch" forName="parentTextArrow" refType="w" fact="0.25"/>
              <dgm:constr type="t" for="ch" forName="parentTextArrow"/>
              <dgm:constr type="h" for="ch" forName="parentTextArrow" refType="h" fact="0.65"/>
              <dgm:constr type="w" for="ch" forName="arrow" refType="w" fact="0.25"/>
              <dgm:constr type="h" for="ch" forName="arrow" refType="h"/>
              <dgm:constr type="l" for="ch" forName="descendantArrow" refType="w" fact="0.25"/>
              <dgm:constr type="w" for="ch" forName="descendantArrow" refType="w" fact="0.75"/>
              <dgm:constr type="b" for="ch" forName="descendantArrow" refType="h" fact="0.65"/>
              <dgm:constr type="h" for="ch" forName="descendantArrow" refType="h" fact="0.65"/>
            </dgm:constrLst>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constr type="primFontSz" refType="h" op="lte" fact="0.5"/>
                <dgm:constr type="lMarg" refType="w" fact="0.2016"/>
                <dgm:constr type="rMarg" refType="w" fact="0.2016"/>
              </dgm:constrLst>
              <dgm:ruleLst>
                <dgm:rule type="primFontSz" val="13" fact="NaN" max="NaN"/>
              </dgm:ruleLst>
            </dgm:layoutNode>
            <dgm:layoutNode name="arrow" styleLbl="alignNode1">
              <dgm:alg type="sp"/>
              <dgm:shape xmlns:r="http://schemas.openxmlformats.org/officeDocument/2006/relationships" rot="180" type="upArrowCallout" r:blip="">
                <dgm:adjLst>
                  <dgm:adj idx="1" val="0.05"/>
                  <dgm:adj idx="2" val="0.1"/>
                  <dgm:adj idx="3" val="0.15"/>
                </dgm:adjLst>
              </dgm:shape>
              <dgm:presOf axis="self"/>
              <dgm:constrLst/>
              <dgm:ruleLst/>
            </dgm:layoutNode>
            <dgm:layoutNode name="descendantArrow" styleLbl="bgAccFollowNode1">
              <dgm:alg type="tx">
                <dgm:param type="stBulletLvl" val="0"/>
                <dgm:param type="parTxLTRAlign" val="l"/>
              </dgm:alg>
              <dgm:shape xmlns:r="http://schemas.openxmlformats.org/officeDocument/2006/relationships" type="rect" r:blip="">
                <dgm:adjLst/>
              </dgm:shape>
              <dgm:presOf axis="des" ptType="node"/>
              <dgm:constrLst>
                <dgm:constr type="tMarg" refType="primFontSz"/>
                <dgm:constr type="bMarg" refType="primFontSz"/>
                <dgm:constr type="lMarg" refType="w" fact="0.0575"/>
                <dgm:constr type="rMarg" refType="w" fact="0.0575"/>
              </dgm:constrLst>
              <dgm:ruleLst>
                <dgm:rule type="primFontSz" val="11" fact="NaN" max="NaN"/>
              </dgm:ruleLst>
            </dgm:layoutNod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5.xml><?xml version="1.0" encoding="utf-8"?>
<dgm:layoutDef xmlns:dgm="http://schemas.openxmlformats.org/drawingml/2006/diagram" xmlns:a="http://schemas.openxmlformats.org/drawingml/2006/main" uniqueId="urn:microsoft.com/office/officeart/2005/8/layout/matrix2">
  <dgm:title val=""/>
  <dgm:desc val=""/>
  <dgm:catLst>
    <dgm:cat type="matrix" pri="3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l" for="ch" forName="rect1" refType="w" fact="0.065"/>
          <dgm:constr type="t" for="ch" forName="rect1" refType="h" fact="0.065"/>
          <dgm:constr type="w" for="ch" forName="rect2" refType="w" fact="0.4"/>
          <dgm:constr type="h" for="ch" forName="rect2" refType="h" fact="0.4"/>
          <dgm:constr type="r" for="ch" forName="rect2" refType="w" fact="0.935"/>
          <dgm:constr type="t" for="ch" forName="rect2" refType="h" fact="0.065"/>
          <dgm:constr type="w" for="ch" forName="rect3" refType="w" fact="0.4"/>
          <dgm:constr type="h" for="ch" forName="rect3" refType="w" fact="0.4"/>
          <dgm:constr type="l" for="ch" forName="rect3" refType="w" fact="0.065"/>
          <dgm:constr type="b" for="ch" forName="rect3" refType="h" fact="0.935"/>
          <dgm:constr type="w" for="ch" forName="rect4" refType="w" fact="0.4"/>
          <dgm:constr type="h" for="ch" forName="rect4" refType="h" fact="0.4"/>
          <dgm:constr type="r" for="ch" forName="rect4" refType="w" fact="0.935"/>
          <dgm:constr type="b" for="ch" forName="rect4" refType="h" fact="0.935"/>
        </dgm:constrLst>
      </dgm:if>
      <dgm:else name="Name2">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r" for="ch" forName="rect1" refType="w" fact="0.935"/>
          <dgm:constr type="t" for="ch" forName="rect1" refType="h" fact="0.065"/>
          <dgm:constr type="w" for="ch" forName="rect2" refType="w" fact="0.4"/>
          <dgm:constr type="h" for="ch" forName="rect2" refType="h" fact="0.4"/>
          <dgm:constr type="l" for="ch" forName="rect2" refType="w" fact="0.065"/>
          <dgm:constr type="t" for="ch" forName="rect2" refType="h" fact="0.065"/>
          <dgm:constr type="w" for="ch" forName="rect3" refType="w" fact="0.4"/>
          <dgm:constr type="h" for="ch" forName="rect3" refType="w" fact="0.4"/>
          <dgm:constr type="r" for="ch" forName="rect3" refType="w" fact="0.935"/>
          <dgm:constr type="b" for="ch" forName="rect3" refType="h" fact="0.935"/>
          <dgm:constr type="w" for="ch" forName="rect4" refType="w" fact="0.4"/>
          <dgm:constr type="h" for="ch" forName="rect4" refType="h" fact="0.4"/>
          <dgm:constr type="l" for="ch" forName="rect4" refType="w" fact="0.065"/>
          <dgm:constr type="b" for="ch" forName="rect4" refType="h" fact="0.935"/>
        </dgm:constrLst>
      </dgm:else>
    </dgm:choose>
    <dgm:ruleLst/>
    <dgm:choose name="Name3">
      <dgm:if name="Name4" axis="ch" ptType="node" func="cnt" op="gte" val="1">
        <dgm:layoutNode name="axisShape" styleLbl="bgShp">
          <dgm:alg type="sp"/>
          <dgm:shape xmlns:r="http://schemas.openxmlformats.org/officeDocument/2006/relationships" type="quadArrow" r:blip="">
            <dgm:adjLst>
              <dgm:adj idx="1" val="0.02"/>
              <dgm:adj idx="2" val="0.04"/>
              <dgm:adj idx="3" val="0.05"/>
            </dgm:adjLst>
          </dgm:shape>
          <dgm:presOf/>
          <dgm:constrLst/>
          <dgm:ruleLst/>
        </dgm:layoutNode>
        <dgm:layoutNode name="rect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F498DD4-CA93-4008-9A69-0A8825EF8BE5}" type="datetimeFigureOut">
              <a:t>4/19/2023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848CFB0-6577-4BE9-A53E-A419C1883EF1}" type="slidenum">
              <a:t>‹#›</a:t>
            </a:fld>
            <a:endParaRPr lang="en-US"/>
          </a:p>
        </p:txBody>
      </p:sp>
    </p:spTree>
    <p:extLst>
      <p:ext uri="{BB962C8B-B14F-4D97-AF65-F5344CB8AC3E}">
        <p14:creationId xmlns:p14="http://schemas.microsoft.com/office/powerpoint/2010/main" val="3694269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Changed, was "Ethics and the Career Services Provider"</a:t>
            </a:r>
          </a:p>
        </p:txBody>
      </p:sp>
      <p:sp>
        <p:nvSpPr>
          <p:cNvPr id="4" name="Slide Number Placeholder 3"/>
          <p:cNvSpPr>
            <a:spLocks noGrp="1"/>
          </p:cNvSpPr>
          <p:nvPr>
            <p:ph type="sldNum" sz="quarter" idx="5"/>
          </p:nvPr>
        </p:nvSpPr>
        <p:spPr/>
        <p:txBody>
          <a:bodyPr/>
          <a:lstStyle/>
          <a:p>
            <a:fld id="{3848CFB0-6577-4BE9-A53E-A419C1883EF1}" type="slidenum">
              <a:t>1</a:t>
            </a:fld>
            <a:endParaRPr lang="en-US"/>
          </a:p>
        </p:txBody>
      </p:sp>
    </p:spTree>
    <p:extLst>
      <p:ext uri="{BB962C8B-B14F-4D97-AF65-F5344CB8AC3E}">
        <p14:creationId xmlns:p14="http://schemas.microsoft.com/office/powerpoint/2010/main" val="32542004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a:rPr>
              <a:t>Previously: </a:t>
            </a:r>
          </a:p>
          <a:p>
            <a:pPr marL="171450" indent="-171450">
              <a:buFont typeface="Arial"/>
              <a:buChar char="•"/>
            </a:pPr>
            <a:r>
              <a:rPr lang="en-US" dirty="0"/>
              <a:t>Describe</a:t>
            </a:r>
            <a:endParaRPr lang="en-US" dirty="0">
              <a:cs typeface="Calibri"/>
            </a:endParaRPr>
          </a:p>
          <a:p>
            <a:pPr marL="628650" lvl="1" indent="-171450">
              <a:buFont typeface="Arial"/>
              <a:buChar char="•"/>
            </a:pPr>
            <a:r>
              <a:rPr lang="en-US" dirty="0"/>
              <a:t>Describe the dimensions of diversity and multiculturalism that exist in the workplace</a:t>
            </a:r>
            <a:endParaRPr lang="en-US" dirty="0">
              <a:cs typeface="Calibri"/>
            </a:endParaRPr>
          </a:p>
          <a:p>
            <a:pPr marL="171450" indent="-171450">
              <a:buFont typeface="Arial"/>
              <a:buChar char="•"/>
            </a:pPr>
            <a:r>
              <a:rPr lang="en-US" dirty="0"/>
              <a:t>Recognize</a:t>
            </a:r>
            <a:endParaRPr lang="en-US" dirty="0">
              <a:cs typeface="Calibri"/>
            </a:endParaRPr>
          </a:p>
          <a:p>
            <a:pPr marL="628650" lvl="1" indent="-171450">
              <a:buFont typeface="Arial"/>
              <a:buChar char="•"/>
            </a:pPr>
            <a:r>
              <a:rPr lang="en-US" dirty="0"/>
              <a:t>Recognize your own attitudes toward diverse populations.</a:t>
            </a:r>
            <a:endParaRPr lang="en-US" dirty="0">
              <a:cs typeface="Calibri"/>
            </a:endParaRPr>
          </a:p>
          <a:p>
            <a:pPr marL="171450" indent="-171450">
              <a:buFont typeface="Arial"/>
              <a:buChar char="•"/>
            </a:pPr>
            <a:r>
              <a:rPr lang="en-US" dirty="0"/>
              <a:t>Explain</a:t>
            </a:r>
            <a:endParaRPr lang="en-US" dirty="0">
              <a:cs typeface="Calibri"/>
            </a:endParaRPr>
          </a:p>
          <a:p>
            <a:pPr marL="628650" lvl="1" indent="-171450">
              <a:buFont typeface="Arial"/>
              <a:buChar char="•"/>
            </a:pPr>
            <a:r>
              <a:rPr lang="en-US" dirty="0"/>
              <a:t>Explain the importance of multicultural awareness for a career services provider.</a:t>
            </a:r>
            <a:endParaRPr lang="en-US" dirty="0">
              <a:cs typeface="Calibri"/>
            </a:endParaRPr>
          </a:p>
          <a:p>
            <a:pPr marL="171450" indent="-171450">
              <a:buFont typeface="Arial"/>
              <a:buChar char="•"/>
            </a:pPr>
            <a:r>
              <a:rPr lang="en-US" dirty="0"/>
              <a:t>Express</a:t>
            </a:r>
            <a:endParaRPr lang="en-US" dirty="0">
              <a:cs typeface="Calibri"/>
            </a:endParaRPr>
          </a:p>
          <a:p>
            <a:pPr marL="628650" lvl="1" indent="-171450">
              <a:buFont typeface="Arial"/>
              <a:buChar char="•"/>
            </a:pPr>
            <a:r>
              <a:rPr lang="en-US" dirty="0"/>
              <a:t>Express the complex diversity of the American workforce.</a:t>
            </a:r>
            <a:endParaRPr lang="en-US" dirty="0">
              <a:cs typeface="Calibri"/>
            </a:endParaRPr>
          </a:p>
          <a:p>
            <a:pPr marL="171450" indent="-171450">
              <a:buFont typeface="Arial"/>
              <a:buChar char="•"/>
            </a:pPr>
            <a:r>
              <a:rPr lang="en-US" dirty="0"/>
              <a:t>Describe</a:t>
            </a:r>
            <a:endParaRPr lang="en-US" dirty="0">
              <a:cs typeface="Calibri"/>
            </a:endParaRPr>
          </a:p>
          <a:p>
            <a:pPr marL="628650" lvl="1" indent="-171450">
              <a:buFont typeface="Arial"/>
              <a:buChar char="•"/>
            </a:pPr>
            <a:r>
              <a:rPr lang="en-US" dirty="0"/>
              <a:t>Describe the characteristics that a culturally-competent person uses in working with multicultural populations.</a:t>
            </a:r>
            <a:endParaRPr lang="en-US" dirty="0">
              <a:cs typeface="Calibri"/>
            </a:endParaRPr>
          </a:p>
          <a:p>
            <a:endParaRPr lang="en-US" dirty="0">
              <a:cs typeface="Calibri"/>
            </a:endParaRPr>
          </a:p>
        </p:txBody>
      </p:sp>
      <p:sp>
        <p:nvSpPr>
          <p:cNvPr id="4" name="Slide Number Placeholder 3"/>
          <p:cNvSpPr>
            <a:spLocks noGrp="1"/>
          </p:cNvSpPr>
          <p:nvPr>
            <p:ph type="sldNum" sz="quarter" idx="5"/>
          </p:nvPr>
        </p:nvSpPr>
        <p:spPr/>
        <p:txBody>
          <a:bodyPr/>
          <a:lstStyle/>
          <a:p>
            <a:fld id="{3848CFB0-6577-4BE9-A53E-A419C1883EF1}" type="slidenum">
              <a:t>2</a:t>
            </a:fld>
            <a:endParaRPr lang="en-US"/>
          </a:p>
        </p:txBody>
      </p:sp>
    </p:spTree>
    <p:extLst>
      <p:ext uri="{BB962C8B-B14F-4D97-AF65-F5344CB8AC3E}">
        <p14:creationId xmlns:p14="http://schemas.microsoft.com/office/powerpoint/2010/main" val="18817482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a:rPr>
              <a:t>Title: </a:t>
            </a:r>
            <a:r>
              <a:rPr lang="en-US" b="1" dirty="0"/>
              <a:t>The Dimensions of Diversity and Multiculturalism</a:t>
            </a:r>
          </a:p>
          <a:p>
            <a:r>
              <a:rPr lang="en-US" b="1" dirty="0">
                <a:cs typeface="Calibri"/>
              </a:rPr>
              <a:t>slide</a:t>
            </a:r>
          </a:p>
        </p:txBody>
      </p:sp>
      <p:sp>
        <p:nvSpPr>
          <p:cNvPr id="4" name="Slide Number Placeholder 3"/>
          <p:cNvSpPr>
            <a:spLocks noGrp="1"/>
          </p:cNvSpPr>
          <p:nvPr>
            <p:ph type="sldNum" sz="quarter" idx="5"/>
          </p:nvPr>
        </p:nvSpPr>
        <p:spPr/>
        <p:txBody>
          <a:bodyPr/>
          <a:lstStyle/>
          <a:p>
            <a:fld id="{3848CFB0-6577-4BE9-A53E-A419C1883EF1}" type="slidenum">
              <a:t>3</a:t>
            </a:fld>
            <a:endParaRPr lang="en-US"/>
          </a:p>
        </p:txBody>
      </p:sp>
    </p:spTree>
    <p:extLst>
      <p:ext uri="{BB962C8B-B14F-4D97-AF65-F5344CB8AC3E}">
        <p14:creationId xmlns:p14="http://schemas.microsoft.com/office/powerpoint/2010/main" val="38478085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a:rPr>
              <a:t>New</a:t>
            </a:r>
            <a:r>
              <a:rPr lang="en-US" dirty="0"/>
              <a:t> slide</a:t>
            </a:r>
            <a:endParaRPr lang="en-US" b="1" dirty="0">
              <a:cs typeface="Calibri"/>
            </a:endParaRPr>
          </a:p>
        </p:txBody>
      </p:sp>
      <p:sp>
        <p:nvSpPr>
          <p:cNvPr id="4" name="Slide Number Placeholder 3"/>
          <p:cNvSpPr>
            <a:spLocks noGrp="1"/>
          </p:cNvSpPr>
          <p:nvPr>
            <p:ph type="sldNum" sz="quarter" idx="5"/>
          </p:nvPr>
        </p:nvSpPr>
        <p:spPr/>
        <p:txBody>
          <a:bodyPr/>
          <a:lstStyle/>
          <a:p>
            <a:fld id="{3848CFB0-6577-4BE9-A53E-A419C1883EF1}" type="slidenum">
              <a:t>4</a:t>
            </a:fld>
            <a:endParaRPr lang="en-US"/>
          </a:p>
        </p:txBody>
      </p:sp>
    </p:spTree>
    <p:extLst>
      <p:ext uri="{BB962C8B-B14F-4D97-AF65-F5344CB8AC3E}">
        <p14:creationId xmlns:p14="http://schemas.microsoft.com/office/powerpoint/2010/main" val="30557813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a:rPr>
              <a:t>New slide</a:t>
            </a:r>
          </a:p>
        </p:txBody>
      </p:sp>
      <p:sp>
        <p:nvSpPr>
          <p:cNvPr id="4" name="Slide Number Placeholder 3"/>
          <p:cNvSpPr>
            <a:spLocks noGrp="1"/>
          </p:cNvSpPr>
          <p:nvPr>
            <p:ph type="sldNum" sz="quarter" idx="5"/>
          </p:nvPr>
        </p:nvSpPr>
        <p:spPr/>
        <p:txBody>
          <a:bodyPr/>
          <a:lstStyle/>
          <a:p>
            <a:fld id="{3848CFB0-6577-4BE9-A53E-A419C1883EF1}" type="slidenum">
              <a:rPr lang="en-US"/>
              <a:t>5</a:t>
            </a:fld>
            <a:endParaRPr lang="en-US"/>
          </a:p>
        </p:txBody>
      </p:sp>
    </p:spTree>
    <p:extLst>
      <p:ext uri="{BB962C8B-B14F-4D97-AF65-F5344CB8AC3E}">
        <p14:creationId xmlns:p14="http://schemas.microsoft.com/office/powerpoint/2010/main" val="32300924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a:rPr>
              <a:t>Changed title</a:t>
            </a:r>
          </a:p>
        </p:txBody>
      </p:sp>
      <p:sp>
        <p:nvSpPr>
          <p:cNvPr id="4" name="Slide Number Placeholder 3"/>
          <p:cNvSpPr>
            <a:spLocks noGrp="1"/>
          </p:cNvSpPr>
          <p:nvPr>
            <p:ph type="sldNum" sz="quarter" idx="5"/>
          </p:nvPr>
        </p:nvSpPr>
        <p:spPr/>
        <p:txBody>
          <a:bodyPr/>
          <a:lstStyle/>
          <a:p>
            <a:fld id="{3848CFB0-6577-4BE9-A53E-A419C1883EF1}" type="slidenum">
              <a:rPr lang="en-US"/>
              <a:t>6</a:t>
            </a:fld>
            <a:endParaRPr lang="en-US"/>
          </a:p>
        </p:txBody>
      </p:sp>
    </p:spTree>
    <p:extLst>
      <p:ext uri="{BB962C8B-B14F-4D97-AF65-F5344CB8AC3E}">
        <p14:creationId xmlns:p14="http://schemas.microsoft.com/office/powerpoint/2010/main" val="367704650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a:rPr>
              <a:t>New slide</a:t>
            </a:r>
          </a:p>
        </p:txBody>
      </p:sp>
      <p:sp>
        <p:nvSpPr>
          <p:cNvPr id="4" name="Slide Number Placeholder 3"/>
          <p:cNvSpPr>
            <a:spLocks noGrp="1"/>
          </p:cNvSpPr>
          <p:nvPr>
            <p:ph type="sldNum" sz="quarter" idx="5"/>
          </p:nvPr>
        </p:nvSpPr>
        <p:spPr/>
        <p:txBody>
          <a:bodyPr/>
          <a:lstStyle/>
          <a:p>
            <a:fld id="{3848CFB0-6577-4BE9-A53E-A419C1883EF1}" type="slidenum">
              <a:rPr lang="en-US"/>
              <a:t>7</a:t>
            </a:fld>
            <a:endParaRPr lang="en-US"/>
          </a:p>
        </p:txBody>
      </p:sp>
    </p:spTree>
    <p:extLst>
      <p:ext uri="{BB962C8B-B14F-4D97-AF65-F5344CB8AC3E}">
        <p14:creationId xmlns:p14="http://schemas.microsoft.com/office/powerpoint/2010/main" val="10175410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46CE7D5-CF57-46EF-B807-FDD0502418D4}" type="datetimeFigureOut">
              <a:rPr lang="en-US" smtClean="0"/>
              <a:t>4/19/2023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4/19/2023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4/19/2023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AF8E4E-BC5A-A34B-5248-D34CC03F345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AEE9379-D94B-C1EF-707E-BC1ED360A8C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8DDAAFD-AC6B-01F7-0290-28EDBC93661C}"/>
              </a:ext>
            </a:extLst>
          </p:cNvPr>
          <p:cNvSpPr>
            <a:spLocks noGrp="1"/>
          </p:cNvSpPr>
          <p:nvPr>
            <p:ph type="dt" sz="half" idx="10"/>
          </p:nvPr>
        </p:nvSpPr>
        <p:spPr/>
        <p:txBody>
          <a:bodyPr/>
          <a:lstStyle/>
          <a:p>
            <a:fld id="{C805130B-EEED-4C7B-BFE3-D53F1A520E17}" type="datetimeFigureOut">
              <a:rPr lang="en-US" smtClean="0"/>
              <a:t>4/19/2023</a:t>
            </a:fld>
            <a:endParaRPr lang="en-US"/>
          </a:p>
        </p:txBody>
      </p:sp>
      <p:sp>
        <p:nvSpPr>
          <p:cNvPr id="5" name="Footer Placeholder 4">
            <a:extLst>
              <a:ext uri="{FF2B5EF4-FFF2-40B4-BE49-F238E27FC236}">
                <a16:creationId xmlns:a16="http://schemas.microsoft.com/office/drawing/2014/main" id="{0069163C-79D2-EBB2-8E6B-B5D4E7924AB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D7EE67-8B1B-8E4C-C217-2107EF3CE0FC}"/>
              </a:ext>
            </a:extLst>
          </p:cNvPr>
          <p:cNvSpPr>
            <a:spLocks noGrp="1"/>
          </p:cNvSpPr>
          <p:nvPr>
            <p:ph type="sldNum" sz="quarter" idx="12"/>
          </p:nvPr>
        </p:nvSpPr>
        <p:spPr/>
        <p:txBody>
          <a:bodyPr/>
          <a:lstStyle/>
          <a:p>
            <a:fld id="{0F353997-B11D-4EFA-A7AA-0944F5CFCAD4}" type="slidenum">
              <a:rPr lang="en-US" smtClean="0"/>
              <a:t>‹#›</a:t>
            </a:fld>
            <a:endParaRPr lang="en-US"/>
          </a:p>
        </p:txBody>
      </p:sp>
    </p:spTree>
    <p:extLst>
      <p:ext uri="{BB962C8B-B14F-4D97-AF65-F5344CB8AC3E}">
        <p14:creationId xmlns:p14="http://schemas.microsoft.com/office/powerpoint/2010/main" val="20064324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9A8659-6068-0500-2B6F-D0E57FEA867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C603E15-153B-ACC7-FA14-7E0B9680A1A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9117E8E-BF57-C68B-4F9D-892298559DFA}"/>
              </a:ext>
            </a:extLst>
          </p:cNvPr>
          <p:cNvSpPr>
            <a:spLocks noGrp="1"/>
          </p:cNvSpPr>
          <p:nvPr>
            <p:ph type="dt" sz="half" idx="10"/>
          </p:nvPr>
        </p:nvSpPr>
        <p:spPr/>
        <p:txBody>
          <a:bodyPr/>
          <a:lstStyle/>
          <a:p>
            <a:fld id="{C805130B-EEED-4C7B-BFE3-D53F1A520E17}" type="datetimeFigureOut">
              <a:rPr lang="en-US" smtClean="0"/>
              <a:t>4/19/2023</a:t>
            </a:fld>
            <a:endParaRPr lang="en-US"/>
          </a:p>
        </p:txBody>
      </p:sp>
      <p:sp>
        <p:nvSpPr>
          <p:cNvPr id="5" name="Footer Placeholder 4">
            <a:extLst>
              <a:ext uri="{FF2B5EF4-FFF2-40B4-BE49-F238E27FC236}">
                <a16:creationId xmlns:a16="http://schemas.microsoft.com/office/drawing/2014/main" id="{8AC48C4B-1309-134E-EE6C-314A51A3182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D60701A-7E6B-426A-5D86-300A611A6D47}"/>
              </a:ext>
            </a:extLst>
          </p:cNvPr>
          <p:cNvSpPr>
            <a:spLocks noGrp="1"/>
          </p:cNvSpPr>
          <p:nvPr>
            <p:ph type="sldNum" sz="quarter" idx="12"/>
          </p:nvPr>
        </p:nvSpPr>
        <p:spPr/>
        <p:txBody>
          <a:bodyPr/>
          <a:lstStyle/>
          <a:p>
            <a:fld id="{0F353997-B11D-4EFA-A7AA-0944F5CFCAD4}" type="slidenum">
              <a:rPr lang="en-US" smtClean="0"/>
              <a:t>‹#›</a:t>
            </a:fld>
            <a:endParaRPr lang="en-US"/>
          </a:p>
        </p:txBody>
      </p:sp>
    </p:spTree>
    <p:extLst>
      <p:ext uri="{BB962C8B-B14F-4D97-AF65-F5344CB8AC3E}">
        <p14:creationId xmlns:p14="http://schemas.microsoft.com/office/powerpoint/2010/main" val="26284973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DB1A99-2541-9598-4A7E-76454AAF842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43A6E96-7398-2136-787E-337FAF8BAB6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DCEA60D-7757-9201-A438-B3A6E40AC69C}"/>
              </a:ext>
            </a:extLst>
          </p:cNvPr>
          <p:cNvSpPr>
            <a:spLocks noGrp="1"/>
          </p:cNvSpPr>
          <p:nvPr>
            <p:ph type="dt" sz="half" idx="10"/>
          </p:nvPr>
        </p:nvSpPr>
        <p:spPr/>
        <p:txBody>
          <a:bodyPr/>
          <a:lstStyle/>
          <a:p>
            <a:fld id="{C805130B-EEED-4C7B-BFE3-D53F1A520E17}" type="datetimeFigureOut">
              <a:rPr lang="en-US" smtClean="0"/>
              <a:t>4/19/2023</a:t>
            </a:fld>
            <a:endParaRPr lang="en-US"/>
          </a:p>
        </p:txBody>
      </p:sp>
      <p:sp>
        <p:nvSpPr>
          <p:cNvPr id="5" name="Footer Placeholder 4">
            <a:extLst>
              <a:ext uri="{FF2B5EF4-FFF2-40B4-BE49-F238E27FC236}">
                <a16:creationId xmlns:a16="http://schemas.microsoft.com/office/drawing/2014/main" id="{405EC325-BC78-DC89-CC75-C36CE4C8E50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7217B2F-227C-8130-50A2-844BF6B8F3C0}"/>
              </a:ext>
            </a:extLst>
          </p:cNvPr>
          <p:cNvSpPr>
            <a:spLocks noGrp="1"/>
          </p:cNvSpPr>
          <p:nvPr>
            <p:ph type="sldNum" sz="quarter" idx="12"/>
          </p:nvPr>
        </p:nvSpPr>
        <p:spPr/>
        <p:txBody>
          <a:bodyPr/>
          <a:lstStyle/>
          <a:p>
            <a:fld id="{0F353997-B11D-4EFA-A7AA-0944F5CFCAD4}" type="slidenum">
              <a:rPr lang="en-US" smtClean="0"/>
              <a:t>‹#›</a:t>
            </a:fld>
            <a:endParaRPr lang="en-US"/>
          </a:p>
        </p:txBody>
      </p:sp>
    </p:spTree>
    <p:extLst>
      <p:ext uri="{BB962C8B-B14F-4D97-AF65-F5344CB8AC3E}">
        <p14:creationId xmlns:p14="http://schemas.microsoft.com/office/powerpoint/2010/main" val="44952036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26FBAE-C1E4-E3B3-5E90-6E25319B9D8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D8E455D-6DF0-95E7-9A9F-81D43494ADC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4378F73-425E-28A1-3CAF-55865BF9B13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346AAFC-2576-5FB8-0A1A-5CDC08827D84}"/>
              </a:ext>
            </a:extLst>
          </p:cNvPr>
          <p:cNvSpPr>
            <a:spLocks noGrp="1"/>
          </p:cNvSpPr>
          <p:nvPr>
            <p:ph type="dt" sz="half" idx="10"/>
          </p:nvPr>
        </p:nvSpPr>
        <p:spPr/>
        <p:txBody>
          <a:bodyPr/>
          <a:lstStyle/>
          <a:p>
            <a:fld id="{C805130B-EEED-4C7B-BFE3-D53F1A520E17}" type="datetimeFigureOut">
              <a:rPr lang="en-US" smtClean="0"/>
              <a:t>4/19/2023</a:t>
            </a:fld>
            <a:endParaRPr lang="en-US"/>
          </a:p>
        </p:txBody>
      </p:sp>
      <p:sp>
        <p:nvSpPr>
          <p:cNvPr id="6" name="Footer Placeholder 5">
            <a:extLst>
              <a:ext uri="{FF2B5EF4-FFF2-40B4-BE49-F238E27FC236}">
                <a16:creationId xmlns:a16="http://schemas.microsoft.com/office/drawing/2014/main" id="{074F1461-3BF3-CAFD-E20A-031A1691A49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B5084FC-ECDE-E320-1469-FA5E6776B01B}"/>
              </a:ext>
            </a:extLst>
          </p:cNvPr>
          <p:cNvSpPr>
            <a:spLocks noGrp="1"/>
          </p:cNvSpPr>
          <p:nvPr>
            <p:ph type="sldNum" sz="quarter" idx="12"/>
          </p:nvPr>
        </p:nvSpPr>
        <p:spPr/>
        <p:txBody>
          <a:bodyPr/>
          <a:lstStyle/>
          <a:p>
            <a:fld id="{0F353997-B11D-4EFA-A7AA-0944F5CFCAD4}" type="slidenum">
              <a:rPr lang="en-US" smtClean="0"/>
              <a:t>‹#›</a:t>
            </a:fld>
            <a:endParaRPr lang="en-US"/>
          </a:p>
        </p:txBody>
      </p:sp>
    </p:spTree>
    <p:extLst>
      <p:ext uri="{BB962C8B-B14F-4D97-AF65-F5344CB8AC3E}">
        <p14:creationId xmlns:p14="http://schemas.microsoft.com/office/powerpoint/2010/main" val="389159489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73F373-6622-1014-FCAE-5DB08749E2D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42C4445-8200-F0C3-6946-6C17E24716A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256F40F-3E53-BC9B-4D66-33B2CBBEF14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C255347-51E0-CD24-3723-A9310768C7F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5C58088-0F47-842B-F9B9-8DAA907B5B2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070D2BC-493B-059B-E8F8-06535D378171}"/>
              </a:ext>
            </a:extLst>
          </p:cNvPr>
          <p:cNvSpPr>
            <a:spLocks noGrp="1"/>
          </p:cNvSpPr>
          <p:nvPr>
            <p:ph type="dt" sz="half" idx="10"/>
          </p:nvPr>
        </p:nvSpPr>
        <p:spPr/>
        <p:txBody>
          <a:bodyPr/>
          <a:lstStyle/>
          <a:p>
            <a:fld id="{C805130B-EEED-4C7B-BFE3-D53F1A520E17}" type="datetimeFigureOut">
              <a:rPr lang="en-US" smtClean="0"/>
              <a:t>4/19/2023</a:t>
            </a:fld>
            <a:endParaRPr lang="en-US"/>
          </a:p>
        </p:txBody>
      </p:sp>
      <p:sp>
        <p:nvSpPr>
          <p:cNvPr id="8" name="Footer Placeholder 7">
            <a:extLst>
              <a:ext uri="{FF2B5EF4-FFF2-40B4-BE49-F238E27FC236}">
                <a16:creationId xmlns:a16="http://schemas.microsoft.com/office/drawing/2014/main" id="{BF91C30B-5BAB-FECD-939E-6499BC37051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76EC1BD-B373-39C6-C279-B56FD32D0DEF}"/>
              </a:ext>
            </a:extLst>
          </p:cNvPr>
          <p:cNvSpPr>
            <a:spLocks noGrp="1"/>
          </p:cNvSpPr>
          <p:nvPr>
            <p:ph type="sldNum" sz="quarter" idx="12"/>
          </p:nvPr>
        </p:nvSpPr>
        <p:spPr/>
        <p:txBody>
          <a:bodyPr/>
          <a:lstStyle/>
          <a:p>
            <a:fld id="{0F353997-B11D-4EFA-A7AA-0944F5CFCAD4}" type="slidenum">
              <a:rPr lang="en-US" smtClean="0"/>
              <a:t>‹#›</a:t>
            </a:fld>
            <a:endParaRPr lang="en-US"/>
          </a:p>
        </p:txBody>
      </p:sp>
    </p:spTree>
    <p:extLst>
      <p:ext uri="{BB962C8B-B14F-4D97-AF65-F5344CB8AC3E}">
        <p14:creationId xmlns:p14="http://schemas.microsoft.com/office/powerpoint/2010/main" val="18934633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9E4BA8-6452-EC8E-49C8-AAAD5E6ACFF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4567EA0-A8C5-4780-4E65-A655C5EB775B}"/>
              </a:ext>
            </a:extLst>
          </p:cNvPr>
          <p:cNvSpPr>
            <a:spLocks noGrp="1"/>
          </p:cNvSpPr>
          <p:nvPr>
            <p:ph type="dt" sz="half" idx="10"/>
          </p:nvPr>
        </p:nvSpPr>
        <p:spPr/>
        <p:txBody>
          <a:bodyPr/>
          <a:lstStyle/>
          <a:p>
            <a:fld id="{C805130B-EEED-4C7B-BFE3-D53F1A520E17}" type="datetimeFigureOut">
              <a:rPr lang="en-US" smtClean="0"/>
              <a:t>4/19/2023</a:t>
            </a:fld>
            <a:endParaRPr lang="en-US"/>
          </a:p>
        </p:txBody>
      </p:sp>
      <p:sp>
        <p:nvSpPr>
          <p:cNvPr id="4" name="Footer Placeholder 3">
            <a:extLst>
              <a:ext uri="{FF2B5EF4-FFF2-40B4-BE49-F238E27FC236}">
                <a16:creationId xmlns:a16="http://schemas.microsoft.com/office/drawing/2014/main" id="{92504759-817F-A24E-ECCA-A8676B5B7E3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9FCCBF3-4434-7E12-907C-BF64B00287FF}"/>
              </a:ext>
            </a:extLst>
          </p:cNvPr>
          <p:cNvSpPr>
            <a:spLocks noGrp="1"/>
          </p:cNvSpPr>
          <p:nvPr>
            <p:ph type="sldNum" sz="quarter" idx="12"/>
          </p:nvPr>
        </p:nvSpPr>
        <p:spPr/>
        <p:txBody>
          <a:bodyPr/>
          <a:lstStyle/>
          <a:p>
            <a:fld id="{0F353997-B11D-4EFA-A7AA-0944F5CFCAD4}" type="slidenum">
              <a:rPr lang="en-US" smtClean="0"/>
              <a:t>‹#›</a:t>
            </a:fld>
            <a:endParaRPr lang="en-US"/>
          </a:p>
        </p:txBody>
      </p:sp>
    </p:spTree>
    <p:extLst>
      <p:ext uri="{BB962C8B-B14F-4D97-AF65-F5344CB8AC3E}">
        <p14:creationId xmlns:p14="http://schemas.microsoft.com/office/powerpoint/2010/main" val="51207202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A4A421E-0569-E684-BF7A-1A86873772AA}"/>
              </a:ext>
            </a:extLst>
          </p:cNvPr>
          <p:cNvSpPr>
            <a:spLocks noGrp="1"/>
          </p:cNvSpPr>
          <p:nvPr>
            <p:ph type="dt" sz="half" idx="10"/>
          </p:nvPr>
        </p:nvSpPr>
        <p:spPr/>
        <p:txBody>
          <a:bodyPr/>
          <a:lstStyle/>
          <a:p>
            <a:fld id="{C805130B-EEED-4C7B-BFE3-D53F1A520E17}" type="datetimeFigureOut">
              <a:rPr lang="en-US" smtClean="0"/>
              <a:t>4/19/2023</a:t>
            </a:fld>
            <a:endParaRPr lang="en-US"/>
          </a:p>
        </p:txBody>
      </p:sp>
      <p:sp>
        <p:nvSpPr>
          <p:cNvPr id="3" name="Footer Placeholder 2">
            <a:extLst>
              <a:ext uri="{FF2B5EF4-FFF2-40B4-BE49-F238E27FC236}">
                <a16:creationId xmlns:a16="http://schemas.microsoft.com/office/drawing/2014/main" id="{0675CB5E-2D63-3764-EF1E-B761538EF2D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E7F2E5A-CCCE-CB01-06AA-EEBA8B95BB87}"/>
              </a:ext>
            </a:extLst>
          </p:cNvPr>
          <p:cNvSpPr>
            <a:spLocks noGrp="1"/>
          </p:cNvSpPr>
          <p:nvPr>
            <p:ph type="sldNum" sz="quarter" idx="12"/>
          </p:nvPr>
        </p:nvSpPr>
        <p:spPr/>
        <p:txBody>
          <a:bodyPr/>
          <a:lstStyle/>
          <a:p>
            <a:fld id="{0F353997-B11D-4EFA-A7AA-0944F5CFCAD4}" type="slidenum">
              <a:rPr lang="en-US" smtClean="0"/>
              <a:t>‹#›</a:t>
            </a:fld>
            <a:endParaRPr lang="en-US"/>
          </a:p>
        </p:txBody>
      </p:sp>
    </p:spTree>
    <p:extLst>
      <p:ext uri="{BB962C8B-B14F-4D97-AF65-F5344CB8AC3E}">
        <p14:creationId xmlns:p14="http://schemas.microsoft.com/office/powerpoint/2010/main" val="112579720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D164E7-ACD1-A984-1ACD-5CDE7693DE6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A711A6B-75BF-1E94-99B5-C66CBF6DF3B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6185750-47ED-EA9C-68EB-5B2FC2F84CD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DA3C334-9B01-71D2-F635-45FCBC5C9834}"/>
              </a:ext>
            </a:extLst>
          </p:cNvPr>
          <p:cNvSpPr>
            <a:spLocks noGrp="1"/>
          </p:cNvSpPr>
          <p:nvPr>
            <p:ph type="dt" sz="half" idx="10"/>
          </p:nvPr>
        </p:nvSpPr>
        <p:spPr/>
        <p:txBody>
          <a:bodyPr/>
          <a:lstStyle/>
          <a:p>
            <a:fld id="{C805130B-EEED-4C7B-BFE3-D53F1A520E17}" type="datetimeFigureOut">
              <a:rPr lang="en-US" smtClean="0"/>
              <a:t>4/19/2023</a:t>
            </a:fld>
            <a:endParaRPr lang="en-US"/>
          </a:p>
        </p:txBody>
      </p:sp>
      <p:sp>
        <p:nvSpPr>
          <p:cNvPr id="6" name="Footer Placeholder 5">
            <a:extLst>
              <a:ext uri="{FF2B5EF4-FFF2-40B4-BE49-F238E27FC236}">
                <a16:creationId xmlns:a16="http://schemas.microsoft.com/office/drawing/2014/main" id="{B731B686-9E9F-546E-FC32-26EEB1038C4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E1AF573-AD1E-C2F3-97A9-C64EA96772FB}"/>
              </a:ext>
            </a:extLst>
          </p:cNvPr>
          <p:cNvSpPr>
            <a:spLocks noGrp="1"/>
          </p:cNvSpPr>
          <p:nvPr>
            <p:ph type="sldNum" sz="quarter" idx="12"/>
          </p:nvPr>
        </p:nvSpPr>
        <p:spPr/>
        <p:txBody>
          <a:bodyPr/>
          <a:lstStyle/>
          <a:p>
            <a:fld id="{0F353997-B11D-4EFA-A7AA-0944F5CFCAD4}" type="slidenum">
              <a:rPr lang="en-US" smtClean="0"/>
              <a:t>‹#›</a:t>
            </a:fld>
            <a:endParaRPr lang="en-US"/>
          </a:p>
        </p:txBody>
      </p:sp>
    </p:spTree>
    <p:extLst>
      <p:ext uri="{BB962C8B-B14F-4D97-AF65-F5344CB8AC3E}">
        <p14:creationId xmlns:p14="http://schemas.microsoft.com/office/powerpoint/2010/main" val="19379661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4/19/2023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A35A46-6B96-311F-55AC-303C4DB64C9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91ADCF9-5A41-BF54-461E-6C641BE03C3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BC27408-48A9-2D3C-A561-1753342B919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77F98D2-CAA5-C930-9E06-537A5D2BDCE0}"/>
              </a:ext>
            </a:extLst>
          </p:cNvPr>
          <p:cNvSpPr>
            <a:spLocks noGrp="1"/>
          </p:cNvSpPr>
          <p:nvPr>
            <p:ph type="dt" sz="half" idx="10"/>
          </p:nvPr>
        </p:nvSpPr>
        <p:spPr/>
        <p:txBody>
          <a:bodyPr/>
          <a:lstStyle/>
          <a:p>
            <a:fld id="{C805130B-EEED-4C7B-BFE3-D53F1A520E17}" type="datetimeFigureOut">
              <a:rPr lang="en-US" smtClean="0"/>
              <a:t>4/19/2023</a:t>
            </a:fld>
            <a:endParaRPr lang="en-US"/>
          </a:p>
        </p:txBody>
      </p:sp>
      <p:sp>
        <p:nvSpPr>
          <p:cNvPr id="6" name="Footer Placeholder 5">
            <a:extLst>
              <a:ext uri="{FF2B5EF4-FFF2-40B4-BE49-F238E27FC236}">
                <a16:creationId xmlns:a16="http://schemas.microsoft.com/office/drawing/2014/main" id="{FA767555-BE9F-55EC-3034-90A178A004B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6C0258D-51AA-ED6F-EB65-FB30BFF70A1E}"/>
              </a:ext>
            </a:extLst>
          </p:cNvPr>
          <p:cNvSpPr>
            <a:spLocks noGrp="1"/>
          </p:cNvSpPr>
          <p:nvPr>
            <p:ph type="sldNum" sz="quarter" idx="12"/>
          </p:nvPr>
        </p:nvSpPr>
        <p:spPr/>
        <p:txBody>
          <a:bodyPr/>
          <a:lstStyle/>
          <a:p>
            <a:fld id="{0F353997-B11D-4EFA-A7AA-0944F5CFCAD4}" type="slidenum">
              <a:rPr lang="en-US" smtClean="0"/>
              <a:t>‹#›</a:t>
            </a:fld>
            <a:endParaRPr lang="en-US"/>
          </a:p>
        </p:txBody>
      </p:sp>
    </p:spTree>
    <p:extLst>
      <p:ext uri="{BB962C8B-B14F-4D97-AF65-F5344CB8AC3E}">
        <p14:creationId xmlns:p14="http://schemas.microsoft.com/office/powerpoint/2010/main" val="335832264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DFB9F8-9B36-A8BB-4A34-8D5E82C6797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A03F6E7-0BF4-6B4C-F319-2FCEAAC22AF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9978794-3F15-D024-931D-7C94922067F3}"/>
              </a:ext>
            </a:extLst>
          </p:cNvPr>
          <p:cNvSpPr>
            <a:spLocks noGrp="1"/>
          </p:cNvSpPr>
          <p:nvPr>
            <p:ph type="dt" sz="half" idx="10"/>
          </p:nvPr>
        </p:nvSpPr>
        <p:spPr/>
        <p:txBody>
          <a:bodyPr/>
          <a:lstStyle/>
          <a:p>
            <a:fld id="{C805130B-EEED-4C7B-BFE3-D53F1A520E17}" type="datetimeFigureOut">
              <a:rPr lang="en-US" smtClean="0"/>
              <a:t>4/19/2023</a:t>
            </a:fld>
            <a:endParaRPr lang="en-US"/>
          </a:p>
        </p:txBody>
      </p:sp>
      <p:sp>
        <p:nvSpPr>
          <p:cNvPr id="5" name="Footer Placeholder 4">
            <a:extLst>
              <a:ext uri="{FF2B5EF4-FFF2-40B4-BE49-F238E27FC236}">
                <a16:creationId xmlns:a16="http://schemas.microsoft.com/office/drawing/2014/main" id="{8CCB9744-019C-2BE9-9F14-CF3212ADEB6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62D0268-C3AB-5CAC-7A8F-17640CC9C168}"/>
              </a:ext>
            </a:extLst>
          </p:cNvPr>
          <p:cNvSpPr>
            <a:spLocks noGrp="1"/>
          </p:cNvSpPr>
          <p:nvPr>
            <p:ph type="sldNum" sz="quarter" idx="12"/>
          </p:nvPr>
        </p:nvSpPr>
        <p:spPr/>
        <p:txBody>
          <a:bodyPr/>
          <a:lstStyle/>
          <a:p>
            <a:fld id="{0F353997-B11D-4EFA-A7AA-0944F5CFCAD4}" type="slidenum">
              <a:rPr lang="en-US" smtClean="0"/>
              <a:t>‹#›</a:t>
            </a:fld>
            <a:endParaRPr lang="en-US"/>
          </a:p>
        </p:txBody>
      </p:sp>
    </p:spTree>
    <p:extLst>
      <p:ext uri="{BB962C8B-B14F-4D97-AF65-F5344CB8AC3E}">
        <p14:creationId xmlns:p14="http://schemas.microsoft.com/office/powerpoint/2010/main" val="66451645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292E55A-8D6B-755E-7EDB-ECBB9CA86DF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E62BA46-8D53-3776-184F-AB3E08E9F28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EC8742F-D1EB-EFA7-A76F-E9A1440E9FF5}"/>
              </a:ext>
            </a:extLst>
          </p:cNvPr>
          <p:cNvSpPr>
            <a:spLocks noGrp="1"/>
          </p:cNvSpPr>
          <p:nvPr>
            <p:ph type="dt" sz="half" idx="10"/>
          </p:nvPr>
        </p:nvSpPr>
        <p:spPr/>
        <p:txBody>
          <a:bodyPr/>
          <a:lstStyle/>
          <a:p>
            <a:fld id="{C805130B-EEED-4C7B-BFE3-D53F1A520E17}" type="datetimeFigureOut">
              <a:rPr lang="en-US" smtClean="0"/>
              <a:t>4/19/2023</a:t>
            </a:fld>
            <a:endParaRPr lang="en-US"/>
          </a:p>
        </p:txBody>
      </p:sp>
      <p:sp>
        <p:nvSpPr>
          <p:cNvPr id="5" name="Footer Placeholder 4">
            <a:extLst>
              <a:ext uri="{FF2B5EF4-FFF2-40B4-BE49-F238E27FC236}">
                <a16:creationId xmlns:a16="http://schemas.microsoft.com/office/drawing/2014/main" id="{052F20FA-C1B9-0B3D-B055-9C565D2E0C2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08BADE9-22B9-52A6-C944-E6CFA4F93705}"/>
              </a:ext>
            </a:extLst>
          </p:cNvPr>
          <p:cNvSpPr>
            <a:spLocks noGrp="1"/>
          </p:cNvSpPr>
          <p:nvPr>
            <p:ph type="sldNum" sz="quarter" idx="12"/>
          </p:nvPr>
        </p:nvSpPr>
        <p:spPr/>
        <p:txBody>
          <a:bodyPr/>
          <a:lstStyle/>
          <a:p>
            <a:fld id="{0F353997-B11D-4EFA-A7AA-0944F5CFCAD4}" type="slidenum">
              <a:rPr lang="en-US" smtClean="0"/>
              <a:t>‹#›</a:t>
            </a:fld>
            <a:endParaRPr lang="en-US"/>
          </a:p>
        </p:txBody>
      </p:sp>
    </p:spTree>
    <p:extLst>
      <p:ext uri="{BB962C8B-B14F-4D97-AF65-F5344CB8AC3E}">
        <p14:creationId xmlns:p14="http://schemas.microsoft.com/office/powerpoint/2010/main" val="4388179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4/19/2023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46CE7D5-CF57-46EF-B807-FDD0502418D4}" type="datetimeFigureOut">
              <a:rPr lang="en-US" smtClean="0"/>
              <a:t>4/19/2023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46CE7D5-CF57-46EF-B807-FDD0502418D4}" type="datetimeFigureOut">
              <a:rPr lang="en-US" smtClean="0"/>
              <a:t>4/19/2023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46CE7D5-CF57-46EF-B807-FDD0502418D4}" type="datetimeFigureOut">
              <a:rPr lang="en-US" smtClean="0"/>
              <a:t>4/19/2023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4/19/2023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4/19/2023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4/19/2023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6CE7D5-CF57-46EF-B807-FDD0502418D4}" type="datetimeFigureOut">
              <a:rPr lang="en-US" smtClean="0"/>
              <a:t>4/19/2023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9AFE619-742D-54DE-7FB7-D364B48C713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D9CCE51-7C22-BFDD-C974-B55E8BC5860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ECEDDAC-0ADC-E49D-F205-64DB537C24D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805130B-EEED-4C7B-BFE3-D53F1A520E17}" type="datetimeFigureOut">
              <a:rPr lang="en-US" smtClean="0"/>
              <a:t>4/19/2023</a:t>
            </a:fld>
            <a:endParaRPr lang="en-US"/>
          </a:p>
        </p:txBody>
      </p:sp>
      <p:sp>
        <p:nvSpPr>
          <p:cNvPr id="5" name="Footer Placeholder 4">
            <a:extLst>
              <a:ext uri="{FF2B5EF4-FFF2-40B4-BE49-F238E27FC236}">
                <a16:creationId xmlns:a16="http://schemas.microsoft.com/office/drawing/2014/main" id="{BB285243-FCDA-CC4A-8B79-E62774D1351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1286E3C-2265-8755-9981-CE24C2F77C6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353997-B11D-4EFA-A7AA-0944F5CFCAD4}" type="slidenum">
              <a:rPr lang="en-US" smtClean="0"/>
              <a:t>‹#›</a:t>
            </a:fld>
            <a:endParaRPr lang="en-US"/>
          </a:p>
        </p:txBody>
      </p:sp>
    </p:spTree>
    <p:extLst>
      <p:ext uri="{BB962C8B-B14F-4D97-AF65-F5344CB8AC3E}">
        <p14:creationId xmlns:p14="http://schemas.microsoft.com/office/powerpoint/2010/main" val="37430257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13.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13.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13.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13.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13.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13.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5.xml"/><Relationship Id="rId2" Type="http://schemas.openxmlformats.org/officeDocument/2006/relationships/diagramData" Target="../diagrams/data15.xml"/><Relationship Id="rId1" Type="http://schemas.openxmlformats.org/officeDocument/2006/relationships/slideLayout" Target="../slideLayouts/slideLayout13.xml"/><Relationship Id="rId6" Type="http://schemas.microsoft.com/office/2007/relationships/diagramDrawing" Target="../diagrams/drawing15.xml"/><Relationship Id="rId5" Type="http://schemas.openxmlformats.org/officeDocument/2006/relationships/diagramColors" Target="../diagrams/colors15.xml"/><Relationship Id="rId4" Type="http://schemas.openxmlformats.org/officeDocument/2006/relationships/diagramQuickStyle" Target="../diagrams/quickStyle15.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6.xml"/><Relationship Id="rId2" Type="http://schemas.openxmlformats.org/officeDocument/2006/relationships/diagramData" Target="../diagrams/data16.xml"/><Relationship Id="rId1" Type="http://schemas.openxmlformats.org/officeDocument/2006/relationships/slideLayout" Target="../slideLayouts/slideLayout13.xml"/><Relationship Id="rId6" Type="http://schemas.microsoft.com/office/2007/relationships/diagramDrawing" Target="../diagrams/drawing16.xml"/><Relationship Id="rId5" Type="http://schemas.openxmlformats.org/officeDocument/2006/relationships/diagramColors" Target="../diagrams/colors16.xml"/><Relationship Id="rId4" Type="http://schemas.openxmlformats.org/officeDocument/2006/relationships/diagramQuickStyle" Target="../diagrams/quickStyle16.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7.xml"/><Relationship Id="rId2" Type="http://schemas.openxmlformats.org/officeDocument/2006/relationships/diagramData" Target="../diagrams/data17.xml"/><Relationship Id="rId1" Type="http://schemas.openxmlformats.org/officeDocument/2006/relationships/slideLayout" Target="../slideLayouts/slideLayout13.xml"/><Relationship Id="rId6" Type="http://schemas.microsoft.com/office/2007/relationships/diagramDrawing" Target="../diagrams/drawing17.xml"/><Relationship Id="rId5" Type="http://schemas.openxmlformats.org/officeDocument/2006/relationships/diagramColors" Target="../diagrams/colors17.xml"/><Relationship Id="rId4" Type="http://schemas.openxmlformats.org/officeDocument/2006/relationships/diagramQuickStyle" Target="../diagrams/quickStyle17.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8.xml"/><Relationship Id="rId2" Type="http://schemas.openxmlformats.org/officeDocument/2006/relationships/diagramData" Target="../diagrams/data18.xml"/><Relationship Id="rId1" Type="http://schemas.openxmlformats.org/officeDocument/2006/relationships/slideLayout" Target="../slideLayouts/slideLayout13.xml"/><Relationship Id="rId6" Type="http://schemas.microsoft.com/office/2007/relationships/diagramDrawing" Target="../diagrams/drawing18.xml"/><Relationship Id="rId5" Type="http://schemas.openxmlformats.org/officeDocument/2006/relationships/diagramColors" Target="../diagrams/colors18.xml"/><Relationship Id="rId4" Type="http://schemas.openxmlformats.org/officeDocument/2006/relationships/diagramQuickStyle" Target="../diagrams/quickStyle18.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1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19.xml"/><Relationship Id="rId2" Type="http://schemas.openxmlformats.org/officeDocument/2006/relationships/diagramData" Target="../diagrams/data19.xml"/><Relationship Id="rId1" Type="http://schemas.openxmlformats.org/officeDocument/2006/relationships/slideLayout" Target="../slideLayouts/slideLayout13.xml"/><Relationship Id="rId6" Type="http://schemas.microsoft.com/office/2007/relationships/diagramDrawing" Target="../diagrams/drawing19.xml"/><Relationship Id="rId5" Type="http://schemas.openxmlformats.org/officeDocument/2006/relationships/diagramColors" Target="../diagrams/colors19.xml"/><Relationship Id="rId4" Type="http://schemas.openxmlformats.org/officeDocument/2006/relationships/diagramQuickStyle" Target="../diagrams/quickStyle19.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20.xml"/><Relationship Id="rId2" Type="http://schemas.openxmlformats.org/officeDocument/2006/relationships/diagramData" Target="../diagrams/data20.xml"/><Relationship Id="rId1" Type="http://schemas.openxmlformats.org/officeDocument/2006/relationships/slideLayout" Target="../slideLayouts/slideLayout13.xml"/><Relationship Id="rId6" Type="http://schemas.microsoft.com/office/2007/relationships/diagramDrawing" Target="../diagrams/drawing20.xml"/><Relationship Id="rId5" Type="http://schemas.openxmlformats.org/officeDocument/2006/relationships/diagramColors" Target="../diagrams/colors20.xml"/><Relationship Id="rId4" Type="http://schemas.openxmlformats.org/officeDocument/2006/relationships/diagramQuickStyle" Target="../diagrams/quickStyle20.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21.xml"/><Relationship Id="rId2" Type="http://schemas.openxmlformats.org/officeDocument/2006/relationships/diagramData" Target="../diagrams/data21.xml"/><Relationship Id="rId1" Type="http://schemas.openxmlformats.org/officeDocument/2006/relationships/slideLayout" Target="../slideLayouts/slideLayout13.xml"/><Relationship Id="rId6" Type="http://schemas.microsoft.com/office/2007/relationships/diagramDrawing" Target="../diagrams/drawing21.xml"/><Relationship Id="rId5" Type="http://schemas.openxmlformats.org/officeDocument/2006/relationships/diagramColors" Target="../diagrams/colors21.xml"/><Relationship Id="rId4" Type="http://schemas.openxmlformats.org/officeDocument/2006/relationships/diagramQuickStyle" Target="../diagrams/quickStyle21.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13.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4.xml"/><Relationship Id="rId1" Type="http://schemas.openxmlformats.org/officeDocument/2006/relationships/slideLayout" Target="../slideLayouts/slideLayout13.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5.xml"/><Relationship Id="rId1" Type="http://schemas.openxmlformats.org/officeDocument/2006/relationships/slideLayout" Target="../slideLayouts/slideLayout13.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6.xml"/><Relationship Id="rId1" Type="http://schemas.openxmlformats.org/officeDocument/2006/relationships/slideLayout" Target="../slideLayouts/slideLayout13.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7.xml"/><Relationship Id="rId1" Type="http://schemas.openxmlformats.org/officeDocument/2006/relationships/slideLayout" Target="../slideLayouts/slideLayout13.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13.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13.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8D72C6-FBCE-AD47-9BF6-5B016FE97628}"/>
              </a:ext>
            </a:extLst>
          </p:cNvPr>
          <p:cNvSpPr>
            <a:spLocks noGrp="1"/>
          </p:cNvSpPr>
          <p:nvPr>
            <p:ph type="ctrTitle"/>
          </p:nvPr>
        </p:nvSpPr>
        <p:spPr/>
        <p:txBody>
          <a:bodyPr>
            <a:noAutofit/>
          </a:bodyPr>
          <a:lstStyle/>
          <a:p>
            <a:r>
              <a:rPr lang="en-US" sz="4000" b="1" dirty="0">
                <a:cs typeface="Calibri Light"/>
              </a:rPr>
              <a:t>Providing Career Services to Multicultural Populations</a:t>
            </a:r>
          </a:p>
        </p:txBody>
      </p:sp>
      <p:sp>
        <p:nvSpPr>
          <p:cNvPr id="3" name="Subtitle 2">
            <a:extLst>
              <a:ext uri="{FF2B5EF4-FFF2-40B4-BE49-F238E27FC236}">
                <a16:creationId xmlns:a16="http://schemas.microsoft.com/office/drawing/2014/main" id="{1697345E-0446-5BEF-63A1-BD53FBEBB6F9}"/>
              </a:ext>
            </a:extLst>
          </p:cNvPr>
          <p:cNvSpPr>
            <a:spLocks noGrp="1"/>
          </p:cNvSpPr>
          <p:nvPr>
            <p:ph type="subTitle" idx="1"/>
          </p:nvPr>
        </p:nvSpPr>
        <p:spPr/>
        <p:txBody>
          <a:bodyPr vert="horz" lIns="91440" tIns="45720" rIns="91440" bIns="45720" rtlCol="0" anchor="t">
            <a:normAutofit/>
          </a:bodyPr>
          <a:lstStyle/>
          <a:p>
            <a:endParaRPr lang="en-US"/>
          </a:p>
          <a:p>
            <a:r>
              <a:rPr lang="en-US"/>
              <a:t>Chapter 5</a:t>
            </a:r>
            <a:endParaRPr lang="en-US">
              <a:cs typeface="Calibri" panose="020F0502020204030204"/>
            </a:endParaRPr>
          </a:p>
        </p:txBody>
      </p:sp>
      <p:pic>
        <p:nvPicPr>
          <p:cNvPr id="4" name="Picture 3">
            <a:extLst>
              <a:ext uri="{FF2B5EF4-FFF2-40B4-BE49-F238E27FC236}">
                <a16:creationId xmlns:a16="http://schemas.microsoft.com/office/drawing/2014/main" id="{08DCDB8F-35F1-87CB-54B6-649EDDD9837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182440" y="4896612"/>
            <a:ext cx="4572001" cy="722376"/>
          </a:xfrm>
          <a:prstGeom prst="rect">
            <a:avLst/>
          </a:prstGeom>
        </p:spPr>
      </p:pic>
    </p:spTree>
    <p:extLst>
      <p:ext uri="{BB962C8B-B14F-4D97-AF65-F5344CB8AC3E}">
        <p14:creationId xmlns:p14="http://schemas.microsoft.com/office/powerpoint/2010/main" val="37144193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955A2079-FA98-4876-80F0-72364A7D2E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A58B6B8-78B6-3169-3152-310E0B376689}"/>
              </a:ext>
            </a:extLst>
          </p:cNvPr>
          <p:cNvSpPr>
            <a:spLocks noGrp="1"/>
          </p:cNvSpPr>
          <p:nvPr>
            <p:ph type="title"/>
          </p:nvPr>
        </p:nvSpPr>
        <p:spPr>
          <a:xfrm>
            <a:off x="838200" y="557188"/>
            <a:ext cx="10515600" cy="1133499"/>
          </a:xfrm>
        </p:spPr>
        <p:txBody>
          <a:bodyPr vert="horz" lIns="91440" tIns="45720" rIns="91440" bIns="45720" rtlCol="0" anchor="ctr">
            <a:noAutofit/>
          </a:bodyPr>
          <a:lstStyle/>
          <a:p>
            <a:r>
              <a:rPr lang="en-US" b="1" dirty="0">
                <a:cs typeface="Calibri Light"/>
              </a:rPr>
              <a:t>Multicultural Characteristics and</a:t>
            </a:r>
            <a:br>
              <a:rPr lang="en-US" b="1" dirty="0">
                <a:cs typeface="Calibri Light"/>
              </a:rPr>
            </a:br>
            <a:r>
              <a:rPr lang="en-US" b="1" dirty="0">
                <a:cs typeface="Calibri Light"/>
              </a:rPr>
              <a:t>Trends in the American Workforce</a:t>
            </a:r>
            <a:endParaRPr lang="en-US" dirty="0">
              <a:cs typeface="Calibri Light" panose="020F0302020204030204"/>
            </a:endParaRPr>
          </a:p>
        </p:txBody>
      </p:sp>
      <p:graphicFrame>
        <p:nvGraphicFramePr>
          <p:cNvPr id="5" name="Content Placeholder 2">
            <a:extLst>
              <a:ext uri="{FF2B5EF4-FFF2-40B4-BE49-F238E27FC236}">
                <a16:creationId xmlns:a16="http://schemas.microsoft.com/office/drawing/2014/main" id="{58025F40-8194-E10F-D0D5-B5B30441C0CA}"/>
              </a:ext>
            </a:extLst>
          </p:cNvPr>
          <p:cNvGraphicFramePr>
            <a:graphicFrameLocks noGrp="1"/>
          </p:cNvGraphicFramePr>
          <p:nvPr>
            <p:ph idx="1"/>
            <p:extLst>
              <p:ext uri="{D42A27DB-BD31-4B8C-83A1-F6EECF244321}">
                <p14:modId xmlns:p14="http://schemas.microsoft.com/office/powerpoint/2010/main" val="4116367605"/>
              </p:ext>
            </p:extLst>
          </p:nvPr>
        </p:nvGraphicFramePr>
        <p:xfrm>
          <a:off x="838200" y="1828800"/>
          <a:ext cx="10515600" cy="43525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845716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955A2079-FA98-4876-80F0-72364A7D2E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A58B6B8-78B6-3169-3152-310E0B376689}"/>
              </a:ext>
            </a:extLst>
          </p:cNvPr>
          <p:cNvSpPr>
            <a:spLocks noGrp="1"/>
          </p:cNvSpPr>
          <p:nvPr>
            <p:ph type="title"/>
          </p:nvPr>
        </p:nvSpPr>
        <p:spPr>
          <a:xfrm>
            <a:off x="838200" y="557188"/>
            <a:ext cx="10515600" cy="1133499"/>
          </a:xfrm>
        </p:spPr>
        <p:txBody>
          <a:bodyPr vert="horz" lIns="91440" tIns="45720" rIns="91440" bIns="45720" rtlCol="0" anchor="ctr">
            <a:noAutofit/>
          </a:bodyPr>
          <a:lstStyle/>
          <a:p>
            <a:r>
              <a:rPr lang="en-US" b="1" dirty="0">
                <a:cs typeface="Calibri Light"/>
              </a:rPr>
              <a:t>Multicultural Characteristics and</a:t>
            </a:r>
            <a:br>
              <a:rPr lang="en-US" b="1" dirty="0">
                <a:cs typeface="Calibri Light"/>
              </a:rPr>
            </a:br>
            <a:r>
              <a:rPr lang="en-US" b="1" dirty="0">
                <a:cs typeface="Calibri Light"/>
              </a:rPr>
              <a:t>Trends in the American Workforce</a:t>
            </a:r>
            <a:endParaRPr lang="en-US" dirty="0">
              <a:cs typeface="Calibri Light" panose="020F0302020204030204"/>
            </a:endParaRPr>
          </a:p>
        </p:txBody>
      </p:sp>
      <p:graphicFrame>
        <p:nvGraphicFramePr>
          <p:cNvPr id="5" name="Content Placeholder 2">
            <a:extLst>
              <a:ext uri="{FF2B5EF4-FFF2-40B4-BE49-F238E27FC236}">
                <a16:creationId xmlns:a16="http://schemas.microsoft.com/office/drawing/2014/main" id="{58025F40-8194-E10F-D0D5-B5B30441C0CA}"/>
              </a:ext>
            </a:extLst>
          </p:cNvPr>
          <p:cNvGraphicFramePr>
            <a:graphicFrameLocks noGrp="1"/>
          </p:cNvGraphicFramePr>
          <p:nvPr>
            <p:ph idx="1"/>
          </p:nvPr>
        </p:nvGraphicFramePr>
        <p:xfrm>
          <a:off x="838200" y="1828800"/>
          <a:ext cx="10515600" cy="43525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145574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955A2079-FA98-4876-80F0-72364A7D2E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A58B6B8-78B6-3169-3152-310E0B376689}"/>
              </a:ext>
            </a:extLst>
          </p:cNvPr>
          <p:cNvSpPr>
            <a:spLocks noGrp="1"/>
          </p:cNvSpPr>
          <p:nvPr>
            <p:ph type="title"/>
          </p:nvPr>
        </p:nvSpPr>
        <p:spPr>
          <a:xfrm>
            <a:off x="838200" y="557188"/>
            <a:ext cx="10515600" cy="1133499"/>
          </a:xfrm>
        </p:spPr>
        <p:txBody>
          <a:bodyPr vert="horz" lIns="91440" tIns="45720" rIns="91440" bIns="45720" rtlCol="0" anchor="ctr">
            <a:noAutofit/>
          </a:bodyPr>
          <a:lstStyle/>
          <a:p>
            <a:r>
              <a:rPr lang="en-US" b="1" dirty="0">
                <a:cs typeface="Calibri Light"/>
              </a:rPr>
              <a:t>Multicultural Characteristics and</a:t>
            </a:r>
            <a:br>
              <a:rPr lang="en-US" b="1" dirty="0">
                <a:cs typeface="Calibri Light"/>
              </a:rPr>
            </a:br>
            <a:r>
              <a:rPr lang="en-US" b="1" dirty="0">
                <a:cs typeface="Calibri Light"/>
              </a:rPr>
              <a:t>Trends in the American Workforce</a:t>
            </a:r>
            <a:endParaRPr lang="en-US" dirty="0">
              <a:cs typeface="Calibri Light" panose="020F0302020204030204"/>
            </a:endParaRPr>
          </a:p>
        </p:txBody>
      </p:sp>
      <p:graphicFrame>
        <p:nvGraphicFramePr>
          <p:cNvPr id="5" name="Content Placeholder 2">
            <a:extLst>
              <a:ext uri="{FF2B5EF4-FFF2-40B4-BE49-F238E27FC236}">
                <a16:creationId xmlns:a16="http://schemas.microsoft.com/office/drawing/2014/main" id="{58025F40-8194-E10F-D0D5-B5B30441C0CA}"/>
              </a:ext>
            </a:extLst>
          </p:cNvPr>
          <p:cNvGraphicFramePr>
            <a:graphicFrameLocks noGrp="1"/>
          </p:cNvGraphicFramePr>
          <p:nvPr>
            <p:ph idx="1"/>
          </p:nvPr>
        </p:nvGraphicFramePr>
        <p:xfrm>
          <a:off x="838200" y="1828800"/>
          <a:ext cx="10515600" cy="43525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275793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6C4028FD-8BAA-4A19-BFDE-594D991B75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8836400-597E-00D0-37A5-577B9596E713}"/>
              </a:ext>
            </a:extLst>
          </p:cNvPr>
          <p:cNvSpPr>
            <a:spLocks noGrp="1"/>
          </p:cNvSpPr>
          <p:nvPr>
            <p:ph type="title"/>
          </p:nvPr>
        </p:nvSpPr>
        <p:spPr>
          <a:xfrm>
            <a:off x="838200" y="556995"/>
            <a:ext cx="10515600" cy="1133693"/>
          </a:xfrm>
        </p:spPr>
        <p:txBody>
          <a:bodyPr>
            <a:normAutofit/>
          </a:bodyPr>
          <a:lstStyle/>
          <a:p>
            <a:r>
              <a:rPr lang="en-US" sz="5200" b="1">
                <a:ea typeface="+mj-lt"/>
                <a:cs typeface="+mj-lt"/>
              </a:rPr>
              <a:t>Generations in the Workplace</a:t>
            </a:r>
            <a:endParaRPr lang="en-US" sz="5200"/>
          </a:p>
        </p:txBody>
      </p:sp>
      <p:graphicFrame>
        <p:nvGraphicFramePr>
          <p:cNvPr id="4" name="Diagram 4">
            <a:extLst>
              <a:ext uri="{FF2B5EF4-FFF2-40B4-BE49-F238E27FC236}">
                <a16:creationId xmlns:a16="http://schemas.microsoft.com/office/drawing/2014/main" id="{4EEB1BA7-B5ED-9476-075F-A511B06B684F}"/>
              </a:ext>
            </a:extLst>
          </p:cNvPr>
          <p:cNvGraphicFramePr/>
          <p:nvPr>
            <p:extLst>
              <p:ext uri="{D42A27DB-BD31-4B8C-83A1-F6EECF244321}">
                <p14:modId xmlns:p14="http://schemas.microsoft.com/office/powerpoint/2010/main" val="3731368031"/>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832037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FD7A00-595B-138B-E994-5C8426988D98}"/>
              </a:ext>
            </a:extLst>
          </p:cNvPr>
          <p:cNvSpPr>
            <a:spLocks noGrp="1"/>
          </p:cNvSpPr>
          <p:nvPr>
            <p:ph type="title"/>
          </p:nvPr>
        </p:nvSpPr>
        <p:spPr/>
        <p:txBody>
          <a:bodyPr/>
          <a:lstStyle/>
          <a:p>
            <a:r>
              <a:rPr lang="en-US" b="1">
                <a:latin typeface="Verdana"/>
                <a:ea typeface="Verdana"/>
              </a:rPr>
              <a:t>Challenges</a:t>
            </a:r>
            <a:endParaRPr lang="en-US"/>
          </a:p>
        </p:txBody>
      </p:sp>
      <p:graphicFrame>
        <p:nvGraphicFramePr>
          <p:cNvPr id="5" name="Content Placeholder 2">
            <a:extLst>
              <a:ext uri="{FF2B5EF4-FFF2-40B4-BE49-F238E27FC236}">
                <a16:creationId xmlns:a16="http://schemas.microsoft.com/office/drawing/2014/main" id="{D2D342E9-8B73-C992-0E21-E98000855CBD}"/>
              </a:ext>
            </a:extLst>
          </p:cNvPr>
          <p:cNvGraphicFramePr>
            <a:graphicFrameLocks noGrp="1"/>
          </p:cNvGraphicFramePr>
          <p:nvPr>
            <p:ph idx="1"/>
            <p:extLst>
              <p:ext uri="{D42A27DB-BD31-4B8C-83A1-F6EECF244321}">
                <p14:modId xmlns:p14="http://schemas.microsoft.com/office/powerpoint/2010/main" val="485048461"/>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897425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4">
            <a:extLst>
              <a:ext uri="{FF2B5EF4-FFF2-40B4-BE49-F238E27FC236}">
                <a16:creationId xmlns:a16="http://schemas.microsoft.com/office/drawing/2014/main" id="{6C4028FD-8BAA-4A19-BFDE-594D991B75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2C06142-76A1-0ABF-4CC3-1A113AA51D21}"/>
              </a:ext>
            </a:extLst>
          </p:cNvPr>
          <p:cNvSpPr>
            <a:spLocks noGrp="1"/>
          </p:cNvSpPr>
          <p:nvPr>
            <p:ph type="title"/>
          </p:nvPr>
        </p:nvSpPr>
        <p:spPr>
          <a:xfrm>
            <a:off x="838200" y="556995"/>
            <a:ext cx="10515600" cy="1133693"/>
          </a:xfrm>
        </p:spPr>
        <p:txBody>
          <a:bodyPr>
            <a:normAutofit/>
          </a:bodyPr>
          <a:lstStyle/>
          <a:p>
            <a:r>
              <a:rPr lang="en-US" sz="3600" b="1" dirty="0">
                <a:latin typeface="Calibri Light"/>
                <a:ea typeface="Verdana"/>
                <a:cs typeface="Calibri Light"/>
              </a:rPr>
              <a:t>The Importance of Diversity in the Workforce</a:t>
            </a:r>
            <a:endParaRPr lang="en-US" sz="3600" dirty="0">
              <a:latin typeface="Calibri Light"/>
              <a:cs typeface="Calibri Light"/>
            </a:endParaRPr>
          </a:p>
        </p:txBody>
      </p:sp>
      <p:graphicFrame>
        <p:nvGraphicFramePr>
          <p:cNvPr id="10" name="Content Placeholder 2">
            <a:extLst>
              <a:ext uri="{FF2B5EF4-FFF2-40B4-BE49-F238E27FC236}">
                <a16:creationId xmlns:a16="http://schemas.microsoft.com/office/drawing/2014/main" id="{9DFABC49-FBB2-5BFC-A51F-7DDC549ED72A}"/>
              </a:ext>
            </a:extLst>
          </p:cNvPr>
          <p:cNvGraphicFramePr>
            <a:graphicFrameLocks noGrp="1"/>
          </p:cNvGraphicFramePr>
          <p:nvPr>
            <p:ph idx="1"/>
            <p:extLst>
              <p:ext uri="{D42A27DB-BD31-4B8C-83A1-F6EECF244321}">
                <p14:modId xmlns:p14="http://schemas.microsoft.com/office/powerpoint/2010/main" val="2325728651"/>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864427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0" name="Rectangle 29">
            <a:extLst>
              <a:ext uri="{FF2B5EF4-FFF2-40B4-BE49-F238E27FC236}">
                <a16:creationId xmlns:a16="http://schemas.microsoft.com/office/drawing/2014/main" id="{6C4028FD-8BAA-4A19-BFDE-594D991B75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2C06142-76A1-0ABF-4CC3-1A113AA51D21}"/>
              </a:ext>
            </a:extLst>
          </p:cNvPr>
          <p:cNvSpPr>
            <a:spLocks noGrp="1"/>
          </p:cNvSpPr>
          <p:nvPr>
            <p:ph type="title"/>
          </p:nvPr>
        </p:nvSpPr>
        <p:spPr>
          <a:xfrm>
            <a:off x="838200" y="556995"/>
            <a:ext cx="10515600" cy="1133693"/>
          </a:xfrm>
        </p:spPr>
        <p:txBody>
          <a:bodyPr>
            <a:normAutofit/>
          </a:bodyPr>
          <a:lstStyle/>
          <a:p>
            <a:r>
              <a:rPr lang="en-US" b="1">
                <a:latin typeface="Calibri Light"/>
                <a:ea typeface="Verdana"/>
                <a:cs typeface="Calibri Light"/>
              </a:rPr>
              <a:t>The Importance of Diversity in the Workforce</a:t>
            </a:r>
            <a:endParaRPr lang="en-US">
              <a:latin typeface="Calibri Light"/>
              <a:cs typeface="Calibri Light"/>
            </a:endParaRPr>
          </a:p>
        </p:txBody>
      </p:sp>
      <p:graphicFrame>
        <p:nvGraphicFramePr>
          <p:cNvPr id="10" name="Content Placeholder 2">
            <a:extLst>
              <a:ext uri="{FF2B5EF4-FFF2-40B4-BE49-F238E27FC236}">
                <a16:creationId xmlns:a16="http://schemas.microsoft.com/office/drawing/2014/main" id="{9DFABC49-FBB2-5BFC-A51F-7DDC549ED72A}"/>
              </a:ext>
            </a:extLst>
          </p:cNvPr>
          <p:cNvGraphicFramePr>
            <a:graphicFrameLocks noGrp="1"/>
          </p:cNvGraphicFramePr>
          <p:nvPr>
            <p:ph idx="1"/>
            <p:extLst>
              <p:ext uri="{D42A27DB-BD31-4B8C-83A1-F6EECF244321}">
                <p14:modId xmlns:p14="http://schemas.microsoft.com/office/powerpoint/2010/main" val="846961584"/>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098503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0" name="Rectangle 29">
            <a:extLst>
              <a:ext uri="{FF2B5EF4-FFF2-40B4-BE49-F238E27FC236}">
                <a16:creationId xmlns:a16="http://schemas.microsoft.com/office/drawing/2014/main" id="{6C4028FD-8BAA-4A19-BFDE-594D991B75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2C06142-76A1-0ABF-4CC3-1A113AA51D21}"/>
              </a:ext>
            </a:extLst>
          </p:cNvPr>
          <p:cNvSpPr>
            <a:spLocks noGrp="1"/>
          </p:cNvSpPr>
          <p:nvPr>
            <p:ph type="title"/>
          </p:nvPr>
        </p:nvSpPr>
        <p:spPr>
          <a:xfrm>
            <a:off x="838200" y="556995"/>
            <a:ext cx="10515600" cy="1133693"/>
          </a:xfrm>
        </p:spPr>
        <p:txBody>
          <a:bodyPr>
            <a:normAutofit/>
          </a:bodyPr>
          <a:lstStyle/>
          <a:p>
            <a:r>
              <a:rPr lang="en-US" b="1">
                <a:latin typeface="Calibri Light"/>
                <a:ea typeface="Verdana"/>
                <a:cs typeface="Calibri Light"/>
              </a:rPr>
              <a:t>The Importance of Diversity in the Workforce</a:t>
            </a:r>
            <a:endParaRPr lang="en-US">
              <a:latin typeface="Calibri Light"/>
              <a:cs typeface="Calibri Light"/>
            </a:endParaRPr>
          </a:p>
        </p:txBody>
      </p:sp>
      <p:graphicFrame>
        <p:nvGraphicFramePr>
          <p:cNvPr id="10" name="Content Placeholder 2">
            <a:extLst>
              <a:ext uri="{FF2B5EF4-FFF2-40B4-BE49-F238E27FC236}">
                <a16:creationId xmlns:a16="http://schemas.microsoft.com/office/drawing/2014/main" id="{9DFABC49-FBB2-5BFC-A51F-7DDC549ED72A}"/>
              </a:ext>
            </a:extLst>
          </p:cNvPr>
          <p:cNvGraphicFramePr>
            <a:graphicFrameLocks noGrp="1"/>
          </p:cNvGraphicFramePr>
          <p:nvPr>
            <p:ph idx="1"/>
            <p:extLst>
              <p:ext uri="{D42A27DB-BD31-4B8C-83A1-F6EECF244321}">
                <p14:modId xmlns:p14="http://schemas.microsoft.com/office/powerpoint/2010/main" val="4048748627"/>
              </p:ext>
            </p:extLst>
          </p:nvPr>
        </p:nvGraphicFramePr>
        <p:xfrm>
          <a:off x="734719" y="1712736"/>
          <a:ext cx="10713155" cy="447363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763385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0" name="Rectangle 29">
            <a:extLst>
              <a:ext uri="{FF2B5EF4-FFF2-40B4-BE49-F238E27FC236}">
                <a16:creationId xmlns:a16="http://schemas.microsoft.com/office/drawing/2014/main" id="{6C4028FD-8BAA-4A19-BFDE-594D991B75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2C06142-76A1-0ABF-4CC3-1A113AA51D21}"/>
              </a:ext>
            </a:extLst>
          </p:cNvPr>
          <p:cNvSpPr>
            <a:spLocks noGrp="1"/>
          </p:cNvSpPr>
          <p:nvPr>
            <p:ph type="title"/>
          </p:nvPr>
        </p:nvSpPr>
        <p:spPr>
          <a:xfrm>
            <a:off x="838200" y="556995"/>
            <a:ext cx="10515600" cy="1133693"/>
          </a:xfrm>
        </p:spPr>
        <p:txBody>
          <a:bodyPr>
            <a:noAutofit/>
          </a:bodyPr>
          <a:lstStyle/>
          <a:p>
            <a:r>
              <a:rPr lang="en-US" b="1" dirty="0">
                <a:ea typeface="+mj-lt"/>
                <a:cs typeface="+mj-lt"/>
              </a:rPr>
              <a:t>Cultural Competence in the Career Development Setting </a:t>
            </a:r>
            <a:endParaRPr lang="en-US" dirty="0"/>
          </a:p>
        </p:txBody>
      </p:sp>
      <p:sp>
        <p:nvSpPr>
          <p:cNvPr id="23" name="Content Placeholder 22">
            <a:extLst>
              <a:ext uri="{FF2B5EF4-FFF2-40B4-BE49-F238E27FC236}">
                <a16:creationId xmlns:a16="http://schemas.microsoft.com/office/drawing/2014/main" id="{96F3FF5F-AF2F-B2AD-AC8A-1E1922CBB89B}"/>
              </a:ext>
            </a:extLst>
          </p:cNvPr>
          <p:cNvSpPr>
            <a:spLocks noGrp="1"/>
          </p:cNvSpPr>
          <p:nvPr>
            <p:ph idx="1"/>
          </p:nvPr>
        </p:nvSpPr>
        <p:spPr/>
        <p:txBody>
          <a:bodyPr vert="horz" lIns="91440" tIns="45720" rIns="91440" bIns="45720" rtlCol="0" anchor="t">
            <a:normAutofit/>
          </a:bodyPr>
          <a:lstStyle/>
          <a:p>
            <a:pPr marL="0" indent="0">
              <a:buNone/>
            </a:pPr>
            <a:r>
              <a:rPr lang="en-US" b="1" dirty="0">
                <a:latin typeface="Calibri Light"/>
                <a:ea typeface="+mn-lt"/>
                <a:cs typeface="Calibri Light"/>
              </a:rPr>
              <a:t>Career Practitioner Awareness of Own Cultural Values and Biases</a:t>
            </a:r>
            <a:endParaRPr lang="en-US" dirty="0"/>
          </a:p>
        </p:txBody>
      </p:sp>
      <p:graphicFrame>
        <p:nvGraphicFramePr>
          <p:cNvPr id="3" name="Diagram 3">
            <a:extLst>
              <a:ext uri="{FF2B5EF4-FFF2-40B4-BE49-F238E27FC236}">
                <a16:creationId xmlns:a16="http://schemas.microsoft.com/office/drawing/2014/main" id="{24246D2E-E1B4-2A22-35A5-AB6BB2DC2E7F}"/>
              </a:ext>
            </a:extLst>
          </p:cNvPr>
          <p:cNvGraphicFramePr/>
          <p:nvPr>
            <p:extLst>
              <p:ext uri="{D42A27DB-BD31-4B8C-83A1-F6EECF244321}">
                <p14:modId xmlns:p14="http://schemas.microsoft.com/office/powerpoint/2010/main" val="3868518933"/>
              </p:ext>
            </p:extLst>
          </p:nvPr>
        </p:nvGraphicFramePr>
        <p:xfrm>
          <a:off x="1175926" y="2381015"/>
          <a:ext cx="9642591" cy="374226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754817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0" name="Rectangle 29">
            <a:extLst>
              <a:ext uri="{FF2B5EF4-FFF2-40B4-BE49-F238E27FC236}">
                <a16:creationId xmlns:a16="http://schemas.microsoft.com/office/drawing/2014/main" id="{6C4028FD-8BAA-4A19-BFDE-594D991B75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2C06142-76A1-0ABF-4CC3-1A113AA51D21}"/>
              </a:ext>
            </a:extLst>
          </p:cNvPr>
          <p:cNvSpPr>
            <a:spLocks noGrp="1"/>
          </p:cNvSpPr>
          <p:nvPr>
            <p:ph type="title"/>
          </p:nvPr>
        </p:nvSpPr>
        <p:spPr>
          <a:xfrm>
            <a:off x="838200" y="556995"/>
            <a:ext cx="10515600" cy="1133693"/>
          </a:xfrm>
        </p:spPr>
        <p:txBody>
          <a:bodyPr>
            <a:noAutofit/>
          </a:bodyPr>
          <a:lstStyle/>
          <a:p>
            <a:r>
              <a:rPr lang="en-US" b="1" dirty="0">
                <a:ea typeface="+mj-lt"/>
                <a:cs typeface="+mj-lt"/>
              </a:rPr>
              <a:t>Cultural Competence in the Career Development Setting </a:t>
            </a:r>
            <a:endParaRPr lang="en-US" dirty="0"/>
          </a:p>
        </p:txBody>
      </p:sp>
      <p:sp>
        <p:nvSpPr>
          <p:cNvPr id="23" name="Content Placeholder 22">
            <a:extLst>
              <a:ext uri="{FF2B5EF4-FFF2-40B4-BE49-F238E27FC236}">
                <a16:creationId xmlns:a16="http://schemas.microsoft.com/office/drawing/2014/main" id="{96F3FF5F-AF2F-B2AD-AC8A-1E1922CBB89B}"/>
              </a:ext>
            </a:extLst>
          </p:cNvPr>
          <p:cNvSpPr>
            <a:spLocks noGrp="1"/>
          </p:cNvSpPr>
          <p:nvPr>
            <p:ph idx="1"/>
          </p:nvPr>
        </p:nvSpPr>
        <p:spPr/>
        <p:txBody>
          <a:bodyPr vert="horz" lIns="91440" tIns="45720" rIns="91440" bIns="45720" rtlCol="0" anchor="t">
            <a:normAutofit/>
          </a:bodyPr>
          <a:lstStyle/>
          <a:p>
            <a:pPr marL="0" indent="0">
              <a:buNone/>
            </a:pPr>
            <a:r>
              <a:rPr lang="en-US" b="1" dirty="0">
                <a:latin typeface="Calibri Light"/>
                <a:ea typeface="+mn-lt"/>
                <a:cs typeface="Calibri Light"/>
              </a:rPr>
              <a:t>Career Practitioner Awareness of Client’s Worldview </a:t>
            </a:r>
            <a:endParaRPr lang="en-US" dirty="0"/>
          </a:p>
        </p:txBody>
      </p:sp>
      <p:graphicFrame>
        <p:nvGraphicFramePr>
          <p:cNvPr id="3" name="Diagram 3">
            <a:extLst>
              <a:ext uri="{FF2B5EF4-FFF2-40B4-BE49-F238E27FC236}">
                <a16:creationId xmlns:a16="http://schemas.microsoft.com/office/drawing/2014/main" id="{24246D2E-E1B4-2A22-35A5-AB6BB2DC2E7F}"/>
              </a:ext>
            </a:extLst>
          </p:cNvPr>
          <p:cNvGraphicFramePr/>
          <p:nvPr/>
        </p:nvGraphicFramePr>
        <p:xfrm>
          <a:off x="1175926" y="2381015"/>
          <a:ext cx="9642591" cy="374226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81509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303A46-4B84-8870-8B43-5172FA64F543}"/>
              </a:ext>
            </a:extLst>
          </p:cNvPr>
          <p:cNvSpPr>
            <a:spLocks noGrp="1"/>
          </p:cNvSpPr>
          <p:nvPr>
            <p:ph type="title"/>
          </p:nvPr>
        </p:nvSpPr>
        <p:spPr/>
        <p:txBody>
          <a:bodyPr/>
          <a:lstStyle/>
          <a:p>
            <a:r>
              <a:rPr lang="en-US" b="1" dirty="0">
                <a:latin typeface="Calibri Light"/>
                <a:ea typeface="Verdana"/>
                <a:cs typeface="Calibri"/>
              </a:rPr>
              <a:t>   Learning Objectives</a:t>
            </a:r>
            <a:endParaRPr lang="en-US" b="1" dirty="0">
              <a:latin typeface="Calibri Light"/>
              <a:cs typeface="Calibri"/>
            </a:endParaRPr>
          </a:p>
        </p:txBody>
      </p:sp>
      <p:graphicFrame>
        <p:nvGraphicFramePr>
          <p:cNvPr id="40" name="Content Placeholder 2">
            <a:extLst>
              <a:ext uri="{FF2B5EF4-FFF2-40B4-BE49-F238E27FC236}">
                <a16:creationId xmlns:a16="http://schemas.microsoft.com/office/drawing/2014/main" id="{D521A5B7-E14A-4B3E-8068-28085EC9349C}"/>
              </a:ext>
            </a:extLst>
          </p:cNvPr>
          <p:cNvGraphicFramePr>
            <a:graphicFrameLocks/>
          </p:cNvGraphicFramePr>
          <p:nvPr>
            <p:extLst>
              <p:ext uri="{D42A27DB-BD31-4B8C-83A1-F6EECF244321}">
                <p14:modId xmlns:p14="http://schemas.microsoft.com/office/powerpoint/2010/main" val="78914712"/>
              </p:ext>
            </p:extLst>
          </p:nvPr>
        </p:nvGraphicFramePr>
        <p:xfrm>
          <a:off x="762990" y="1869167"/>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38391965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0" name="Rectangle 29">
            <a:extLst>
              <a:ext uri="{FF2B5EF4-FFF2-40B4-BE49-F238E27FC236}">
                <a16:creationId xmlns:a16="http://schemas.microsoft.com/office/drawing/2014/main" id="{6C4028FD-8BAA-4A19-BFDE-594D991B75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2C06142-76A1-0ABF-4CC3-1A113AA51D21}"/>
              </a:ext>
            </a:extLst>
          </p:cNvPr>
          <p:cNvSpPr>
            <a:spLocks noGrp="1"/>
          </p:cNvSpPr>
          <p:nvPr>
            <p:ph type="title"/>
          </p:nvPr>
        </p:nvSpPr>
        <p:spPr>
          <a:xfrm>
            <a:off x="838200" y="556995"/>
            <a:ext cx="10515600" cy="1133693"/>
          </a:xfrm>
        </p:spPr>
        <p:txBody>
          <a:bodyPr>
            <a:noAutofit/>
          </a:bodyPr>
          <a:lstStyle/>
          <a:p>
            <a:r>
              <a:rPr lang="en-US" b="1" dirty="0">
                <a:ea typeface="+mj-lt"/>
                <a:cs typeface="+mj-lt"/>
              </a:rPr>
              <a:t>Cultural Competence in the Career Development Setting </a:t>
            </a:r>
            <a:endParaRPr lang="en-US" dirty="0"/>
          </a:p>
        </p:txBody>
      </p:sp>
      <p:sp>
        <p:nvSpPr>
          <p:cNvPr id="23" name="Content Placeholder 22">
            <a:extLst>
              <a:ext uri="{FF2B5EF4-FFF2-40B4-BE49-F238E27FC236}">
                <a16:creationId xmlns:a16="http://schemas.microsoft.com/office/drawing/2014/main" id="{96F3FF5F-AF2F-B2AD-AC8A-1E1922CBB89B}"/>
              </a:ext>
            </a:extLst>
          </p:cNvPr>
          <p:cNvSpPr>
            <a:spLocks noGrp="1"/>
          </p:cNvSpPr>
          <p:nvPr>
            <p:ph idx="1"/>
          </p:nvPr>
        </p:nvSpPr>
        <p:spPr/>
        <p:txBody>
          <a:bodyPr vert="horz" lIns="91440" tIns="45720" rIns="91440" bIns="45720" rtlCol="0" anchor="t">
            <a:normAutofit/>
          </a:bodyPr>
          <a:lstStyle/>
          <a:p>
            <a:pPr marL="0" indent="0">
              <a:buNone/>
            </a:pPr>
            <a:r>
              <a:rPr lang="en-US" b="1" dirty="0">
                <a:latin typeface="Calibri Light"/>
                <a:ea typeface="+mn-lt"/>
                <a:cs typeface="Calibri Light"/>
              </a:rPr>
              <a:t>Culturally Appropriate Intervention Strategies</a:t>
            </a:r>
            <a:endParaRPr lang="en-US" dirty="0"/>
          </a:p>
        </p:txBody>
      </p:sp>
      <p:graphicFrame>
        <p:nvGraphicFramePr>
          <p:cNvPr id="3" name="Diagram 3">
            <a:extLst>
              <a:ext uri="{FF2B5EF4-FFF2-40B4-BE49-F238E27FC236}">
                <a16:creationId xmlns:a16="http://schemas.microsoft.com/office/drawing/2014/main" id="{24246D2E-E1B4-2A22-35A5-AB6BB2DC2E7F}"/>
              </a:ext>
            </a:extLst>
          </p:cNvPr>
          <p:cNvGraphicFramePr/>
          <p:nvPr>
            <p:extLst>
              <p:ext uri="{D42A27DB-BD31-4B8C-83A1-F6EECF244321}">
                <p14:modId xmlns:p14="http://schemas.microsoft.com/office/powerpoint/2010/main" val="1579242746"/>
              </p:ext>
            </p:extLst>
          </p:nvPr>
        </p:nvGraphicFramePr>
        <p:xfrm>
          <a:off x="1175926" y="2381015"/>
          <a:ext cx="10583331" cy="374226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3673136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BADC03-EAE5-8BBF-00DB-1BE609B7F4B7}"/>
              </a:ext>
            </a:extLst>
          </p:cNvPr>
          <p:cNvSpPr>
            <a:spLocks noGrp="1"/>
          </p:cNvSpPr>
          <p:nvPr>
            <p:ph type="title"/>
          </p:nvPr>
        </p:nvSpPr>
        <p:spPr/>
        <p:txBody>
          <a:bodyPr/>
          <a:lstStyle/>
          <a:p>
            <a:r>
              <a:rPr lang="en-US" b="1" dirty="0">
                <a:latin typeface="Calibri Light"/>
                <a:ea typeface="Verdana"/>
                <a:cs typeface="Calibri"/>
              </a:rPr>
              <a:t>Needed Skills and Attitudes</a:t>
            </a:r>
            <a:endParaRPr lang="en-US" dirty="0">
              <a:latin typeface="Calibri Light"/>
              <a:cs typeface="Calibri"/>
            </a:endParaRPr>
          </a:p>
        </p:txBody>
      </p:sp>
      <p:graphicFrame>
        <p:nvGraphicFramePr>
          <p:cNvPr id="5" name="Content Placeholder 2">
            <a:extLst>
              <a:ext uri="{FF2B5EF4-FFF2-40B4-BE49-F238E27FC236}">
                <a16:creationId xmlns:a16="http://schemas.microsoft.com/office/drawing/2014/main" id="{66034988-46EC-F511-6DC5-02F5BFC015FE}"/>
              </a:ext>
            </a:extLst>
          </p:cNvPr>
          <p:cNvGraphicFramePr>
            <a:graphicFrameLocks noGrp="1"/>
          </p:cNvGraphicFramePr>
          <p:nvPr>
            <p:ph idx="1"/>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4571258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9A5719-F464-1366-96FD-A721ABD74FD6}"/>
              </a:ext>
            </a:extLst>
          </p:cNvPr>
          <p:cNvSpPr>
            <a:spLocks noGrp="1"/>
          </p:cNvSpPr>
          <p:nvPr>
            <p:ph type="title"/>
          </p:nvPr>
        </p:nvSpPr>
        <p:spPr/>
        <p:txBody>
          <a:bodyPr/>
          <a:lstStyle/>
          <a:p>
            <a:r>
              <a:rPr lang="en-US" b="1">
                <a:ea typeface="+mj-lt"/>
                <a:cs typeface="+mj-lt"/>
              </a:rPr>
              <a:t>Summary of Guidelines for Providing Services to Diverse Populations </a:t>
            </a:r>
            <a:endParaRPr lang="en-US"/>
          </a:p>
        </p:txBody>
      </p:sp>
      <p:graphicFrame>
        <p:nvGraphicFramePr>
          <p:cNvPr id="13" name="Content Placeholder 2">
            <a:extLst>
              <a:ext uri="{FF2B5EF4-FFF2-40B4-BE49-F238E27FC236}">
                <a16:creationId xmlns:a16="http://schemas.microsoft.com/office/drawing/2014/main" id="{CB97B9EC-E491-437C-9E32-20A340E84878}"/>
              </a:ext>
            </a:extLst>
          </p:cNvPr>
          <p:cNvGraphicFramePr>
            <a:graphicFrameLocks noGrp="1"/>
          </p:cNvGraphicFramePr>
          <p:nvPr>
            <p:ph idx="1"/>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520687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75D64D-DDDC-7A8D-17BF-5011D0AAE179}"/>
              </a:ext>
            </a:extLst>
          </p:cNvPr>
          <p:cNvSpPr>
            <a:spLocks noGrp="1"/>
          </p:cNvSpPr>
          <p:nvPr>
            <p:ph type="title"/>
          </p:nvPr>
        </p:nvSpPr>
        <p:spPr/>
        <p:txBody>
          <a:bodyPr/>
          <a:lstStyle/>
          <a:p>
            <a:r>
              <a:rPr lang="en-US" b="1" dirty="0">
                <a:cs typeface="Calibri Light"/>
              </a:rPr>
              <a:t>Diversity, Equity, and Inclusion</a:t>
            </a:r>
          </a:p>
        </p:txBody>
      </p:sp>
      <p:graphicFrame>
        <p:nvGraphicFramePr>
          <p:cNvPr id="10" name="TextBox 7">
            <a:extLst>
              <a:ext uri="{FF2B5EF4-FFF2-40B4-BE49-F238E27FC236}">
                <a16:creationId xmlns:a16="http://schemas.microsoft.com/office/drawing/2014/main" id="{5BF49833-0627-8B2D-88FB-8FBED5E1001D}"/>
              </a:ext>
            </a:extLst>
          </p:cNvPr>
          <p:cNvGraphicFramePr/>
          <p:nvPr/>
        </p:nvGraphicFramePr>
        <p:xfrm>
          <a:off x="1395350" y="1860467"/>
          <a:ext cx="9114311" cy="369331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6112659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75D64D-DDDC-7A8D-17BF-5011D0AAE179}"/>
              </a:ext>
            </a:extLst>
          </p:cNvPr>
          <p:cNvSpPr>
            <a:spLocks noGrp="1"/>
          </p:cNvSpPr>
          <p:nvPr>
            <p:ph type="title"/>
          </p:nvPr>
        </p:nvSpPr>
        <p:spPr/>
        <p:txBody>
          <a:bodyPr/>
          <a:lstStyle/>
          <a:p>
            <a:r>
              <a:rPr lang="en-US" b="1" dirty="0">
                <a:ea typeface="+mj-lt"/>
                <a:cs typeface="+mj-lt"/>
              </a:rPr>
              <a:t>Examples of DEI</a:t>
            </a:r>
            <a:endParaRPr lang="en-US" b="1" dirty="0">
              <a:cs typeface="Calibri Light"/>
            </a:endParaRPr>
          </a:p>
        </p:txBody>
      </p:sp>
      <p:graphicFrame>
        <p:nvGraphicFramePr>
          <p:cNvPr id="4" name="Diagram 4">
            <a:extLst>
              <a:ext uri="{FF2B5EF4-FFF2-40B4-BE49-F238E27FC236}">
                <a16:creationId xmlns:a16="http://schemas.microsoft.com/office/drawing/2014/main" id="{DB5F949C-06A3-A2CE-7BBC-5B89C3807BEA}"/>
              </a:ext>
            </a:extLst>
          </p:cNvPr>
          <p:cNvGraphicFramePr/>
          <p:nvPr>
            <p:extLst>
              <p:ext uri="{D42A27DB-BD31-4B8C-83A1-F6EECF244321}">
                <p14:modId xmlns:p14="http://schemas.microsoft.com/office/powerpoint/2010/main" val="2172381873"/>
              </p:ext>
            </p:extLst>
          </p:nvPr>
        </p:nvGraphicFramePr>
        <p:xfrm>
          <a:off x="1364075" y="2456274"/>
          <a:ext cx="9473258" cy="331893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4883714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955A2079-FA98-4876-80F0-72364A7D2E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828D70B-F859-1372-27A1-D651CDCFE8D4}"/>
              </a:ext>
            </a:extLst>
          </p:cNvPr>
          <p:cNvSpPr>
            <a:spLocks noGrp="1"/>
          </p:cNvSpPr>
          <p:nvPr>
            <p:ph type="title"/>
          </p:nvPr>
        </p:nvSpPr>
        <p:spPr>
          <a:xfrm>
            <a:off x="838200" y="557188"/>
            <a:ext cx="10515600" cy="1133499"/>
          </a:xfrm>
        </p:spPr>
        <p:txBody>
          <a:bodyPr>
            <a:normAutofit/>
          </a:bodyPr>
          <a:lstStyle/>
          <a:p>
            <a:pPr algn="ctr"/>
            <a:r>
              <a:rPr lang="en-US" sz="4800" b="1">
                <a:latin typeface="Calibri Light"/>
                <a:cs typeface="Calibri Light"/>
              </a:rPr>
              <a:t>Recognize your Attitudes and Implicit Bias</a:t>
            </a:r>
          </a:p>
        </p:txBody>
      </p:sp>
      <p:graphicFrame>
        <p:nvGraphicFramePr>
          <p:cNvPr id="5" name="Content Placeholder 2">
            <a:extLst>
              <a:ext uri="{FF2B5EF4-FFF2-40B4-BE49-F238E27FC236}">
                <a16:creationId xmlns:a16="http://schemas.microsoft.com/office/drawing/2014/main" id="{676956B8-0379-5D55-941E-01322232C885}"/>
              </a:ext>
            </a:extLst>
          </p:cNvPr>
          <p:cNvGraphicFramePr>
            <a:graphicFrameLocks noGrp="1"/>
          </p:cNvGraphicFramePr>
          <p:nvPr>
            <p:ph idx="1"/>
            <p:extLst>
              <p:ext uri="{D42A27DB-BD31-4B8C-83A1-F6EECF244321}">
                <p14:modId xmlns:p14="http://schemas.microsoft.com/office/powerpoint/2010/main" val="143896169"/>
              </p:ext>
            </p:extLst>
          </p:nvPr>
        </p:nvGraphicFramePr>
        <p:xfrm>
          <a:off x="838200" y="1828800"/>
          <a:ext cx="10515600" cy="435254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8172753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D51648-EE79-D726-2FF4-18BCD5C0B191}"/>
              </a:ext>
            </a:extLst>
          </p:cNvPr>
          <p:cNvSpPr>
            <a:spLocks noGrp="1"/>
          </p:cNvSpPr>
          <p:nvPr>
            <p:ph type="title"/>
          </p:nvPr>
        </p:nvSpPr>
        <p:spPr/>
        <p:txBody>
          <a:bodyPr/>
          <a:lstStyle/>
          <a:p>
            <a:r>
              <a:rPr lang="en-US" b="1" dirty="0">
                <a:cs typeface="Calibri Light"/>
              </a:rPr>
              <a:t>Examples on recognizing attitudes/bias</a:t>
            </a:r>
          </a:p>
        </p:txBody>
      </p:sp>
      <p:graphicFrame>
        <p:nvGraphicFramePr>
          <p:cNvPr id="7" name="Content Placeholder 2">
            <a:extLst>
              <a:ext uri="{FF2B5EF4-FFF2-40B4-BE49-F238E27FC236}">
                <a16:creationId xmlns:a16="http://schemas.microsoft.com/office/drawing/2014/main" id="{4088EB59-624A-CCF6-345A-DAE9FE578A50}"/>
              </a:ext>
            </a:extLst>
          </p:cNvPr>
          <p:cNvGraphicFramePr>
            <a:graphicFrameLocks noGrp="1"/>
          </p:cNvGraphicFramePr>
          <p:nvPr>
            <p:ph idx="1"/>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069505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0CC1F7-02E0-B59D-5869-DC42544DC6E3}"/>
              </a:ext>
            </a:extLst>
          </p:cNvPr>
          <p:cNvSpPr>
            <a:spLocks noGrp="1"/>
          </p:cNvSpPr>
          <p:nvPr>
            <p:ph type="title"/>
          </p:nvPr>
        </p:nvSpPr>
        <p:spPr/>
        <p:txBody>
          <a:bodyPr/>
          <a:lstStyle/>
          <a:p>
            <a:r>
              <a:rPr lang="en-US" b="1" dirty="0">
                <a:cs typeface="Calibri Light"/>
              </a:rPr>
              <a:t>Cultural Competency for Career Service Providers</a:t>
            </a:r>
            <a:endParaRPr lang="en-US" dirty="0"/>
          </a:p>
        </p:txBody>
      </p:sp>
      <p:graphicFrame>
        <p:nvGraphicFramePr>
          <p:cNvPr id="6" name="Diagram 6">
            <a:extLst>
              <a:ext uri="{FF2B5EF4-FFF2-40B4-BE49-F238E27FC236}">
                <a16:creationId xmlns:a16="http://schemas.microsoft.com/office/drawing/2014/main" id="{7920AD25-EF01-2320-8FC6-79B407F92F35}"/>
              </a:ext>
            </a:extLst>
          </p:cNvPr>
          <p:cNvGraphicFramePr/>
          <p:nvPr>
            <p:extLst>
              <p:ext uri="{D42A27DB-BD31-4B8C-83A1-F6EECF244321}">
                <p14:modId xmlns:p14="http://schemas.microsoft.com/office/powerpoint/2010/main" val="3691697176"/>
              </p:ext>
            </p:extLst>
          </p:nvPr>
        </p:nvGraphicFramePr>
        <p:xfrm>
          <a:off x="1058884" y="1847604"/>
          <a:ext cx="10074233" cy="465710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946778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6F969E-A6CC-6913-1921-7E281A795F66}"/>
              </a:ext>
            </a:extLst>
          </p:cNvPr>
          <p:cNvSpPr>
            <a:spLocks noGrp="1"/>
          </p:cNvSpPr>
          <p:nvPr>
            <p:ph type="title"/>
          </p:nvPr>
        </p:nvSpPr>
        <p:spPr/>
        <p:txBody>
          <a:bodyPr>
            <a:normAutofit/>
          </a:bodyPr>
          <a:lstStyle/>
          <a:p>
            <a:r>
              <a:rPr lang="en-US" b="1" dirty="0">
                <a:latin typeface="Calibri Light"/>
                <a:ea typeface="Verdana"/>
                <a:cs typeface="Calibri Light"/>
              </a:rPr>
              <a:t>Multicultural Characteristics and</a:t>
            </a:r>
            <a:br>
              <a:rPr lang="en-US" b="1" dirty="0">
                <a:latin typeface="Calibri Light"/>
                <a:ea typeface="Verdana"/>
              </a:rPr>
            </a:br>
            <a:r>
              <a:rPr lang="en-US" b="1" dirty="0">
                <a:latin typeface="Calibri Light"/>
                <a:ea typeface="Verdana"/>
                <a:cs typeface="Calibri Light"/>
              </a:rPr>
              <a:t>Trends in the American Workforce</a:t>
            </a:r>
            <a:endParaRPr lang="en-US" dirty="0">
              <a:latin typeface="Calibri Light"/>
              <a:cs typeface="Calibri Light"/>
            </a:endParaRPr>
          </a:p>
        </p:txBody>
      </p:sp>
      <p:graphicFrame>
        <p:nvGraphicFramePr>
          <p:cNvPr id="5" name="Content Placeholder 2">
            <a:extLst>
              <a:ext uri="{FF2B5EF4-FFF2-40B4-BE49-F238E27FC236}">
                <a16:creationId xmlns:a16="http://schemas.microsoft.com/office/drawing/2014/main" id="{AFF3ED58-A7DB-4D96-3883-8790D5384A2B}"/>
              </a:ext>
            </a:extLst>
          </p:cNvPr>
          <p:cNvGraphicFramePr>
            <a:graphicFrameLocks noGrp="1"/>
          </p:cNvGraphicFramePr>
          <p:nvPr>
            <p:ph idx="1"/>
            <p:extLst>
              <p:ext uri="{D42A27DB-BD31-4B8C-83A1-F6EECF244321}">
                <p14:modId xmlns:p14="http://schemas.microsoft.com/office/powerpoint/2010/main" val="2533053357"/>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381423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5B1A49-DBCD-5D3F-CA00-643ACF044BE0}"/>
              </a:ext>
            </a:extLst>
          </p:cNvPr>
          <p:cNvSpPr>
            <a:spLocks noGrp="1"/>
          </p:cNvSpPr>
          <p:nvPr>
            <p:ph type="title"/>
          </p:nvPr>
        </p:nvSpPr>
        <p:spPr/>
        <p:txBody>
          <a:bodyPr>
            <a:normAutofit/>
          </a:bodyPr>
          <a:lstStyle/>
          <a:p>
            <a:r>
              <a:rPr lang="en-US" b="1" dirty="0">
                <a:latin typeface="Calibri Light"/>
                <a:ea typeface="Verdana"/>
                <a:cs typeface="Calibri"/>
              </a:rPr>
              <a:t>Other Diverse Groups Significantly</a:t>
            </a:r>
            <a:br>
              <a:rPr lang="en-US" b="1" dirty="0">
                <a:latin typeface="Calibri Light"/>
                <a:ea typeface="Verdana"/>
              </a:rPr>
            </a:br>
            <a:r>
              <a:rPr lang="en-US" b="1" dirty="0">
                <a:latin typeface="Calibri Light"/>
                <a:ea typeface="Verdana"/>
                <a:cs typeface="Calibri"/>
              </a:rPr>
              <a:t>Represented in America</a:t>
            </a:r>
            <a:endParaRPr lang="en-US" dirty="0">
              <a:latin typeface="Calibri Light"/>
              <a:cs typeface="Calibri"/>
            </a:endParaRPr>
          </a:p>
        </p:txBody>
      </p:sp>
      <p:graphicFrame>
        <p:nvGraphicFramePr>
          <p:cNvPr id="15" name="Diagram 15">
            <a:extLst>
              <a:ext uri="{FF2B5EF4-FFF2-40B4-BE49-F238E27FC236}">
                <a16:creationId xmlns:a16="http://schemas.microsoft.com/office/drawing/2014/main" id="{D650E53C-8339-41F6-CDA0-F99B012F34D5}"/>
              </a:ext>
            </a:extLst>
          </p:cNvPr>
          <p:cNvGraphicFramePr/>
          <p:nvPr>
            <p:extLst>
              <p:ext uri="{D42A27DB-BD31-4B8C-83A1-F6EECF244321}">
                <p14:modId xmlns:p14="http://schemas.microsoft.com/office/powerpoint/2010/main" val="3891514315"/>
              </p:ext>
            </p:extLst>
          </p:nvPr>
        </p:nvGraphicFramePr>
        <p:xfrm>
          <a:off x="1733896" y="2246867"/>
          <a:ext cx="9021702" cy="361997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5555971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78134802E893143A4AC568FD603A4DB" ma:contentTypeVersion="16" ma:contentTypeDescription="Create a new document." ma:contentTypeScope="" ma:versionID="38567bc098500d47f9204aa5ce9eddd9">
  <xsd:schema xmlns:xsd="http://www.w3.org/2001/XMLSchema" xmlns:xs="http://www.w3.org/2001/XMLSchema" xmlns:p="http://schemas.microsoft.com/office/2006/metadata/properties" xmlns:ns2="202b2c09-c5b9-4655-8a89-32d2a793e0c0" xmlns:ns3="054655c4-386f-4d2b-a9a1-67652d452fa0" targetNamespace="http://schemas.microsoft.com/office/2006/metadata/properties" ma:root="true" ma:fieldsID="0bd3092113b06e9fbafa519f0cbda7f6" ns2:_="" ns3:_="">
    <xsd:import namespace="202b2c09-c5b9-4655-8a89-32d2a793e0c0"/>
    <xsd:import namespace="054655c4-386f-4d2b-a9a1-67652d452fa0"/>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Location" minOccurs="0"/>
                <xsd:element ref="ns3:SharedWithUsers" minOccurs="0"/>
                <xsd:element ref="ns3:SharedWithDetails" minOccurs="0"/>
                <xsd:element ref="ns2:MediaServiceGenerationTime" minOccurs="0"/>
                <xsd:element ref="ns2:MediaServiceEventHashCode" minOccurs="0"/>
                <xsd:element ref="ns2:MediaServiceAutoKeyPoints" minOccurs="0"/>
                <xsd:element ref="ns2:MediaServiceKeyPoints"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02b2c09-c5b9-4655-8a89-32d2a793e0c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Location" ma:internalName="MediaServiceLocatio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ced6f523-487e-4e83-9ba9-6ef212c14ee6"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054655c4-386f-4d2b-a9a1-67652d452fa0"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9ea40e95-cc63-4a01-9eca-19dc5a8bca3a}" ma:internalName="TaxCatchAll" ma:showField="CatchAllData" ma:web="054655c4-386f-4d2b-a9a1-67652d452fa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202b2c09-c5b9-4655-8a89-32d2a793e0c0">
      <Terms xmlns="http://schemas.microsoft.com/office/infopath/2007/PartnerControls"/>
    </lcf76f155ced4ddcb4097134ff3c332f>
    <TaxCatchAll xmlns="054655c4-386f-4d2b-a9a1-67652d452fa0" xsi:nil="true"/>
  </documentManagement>
</p:properties>
</file>

<file path=customXml/itemProps1.xml><?xml version="1.0" encoding="utf-8"?>
<ds:datastoreItem xmlns:ds="http://schemas.openxmlformats.org/officeDocument/2006/customXml" ds:itemID="{ABDEB4CB-E6A1-4F95-BCE6-0F3A4F238369}"/>
</file>

<file path=customXml/itemProps2.xml><?xml version="1.0" encoding="utf-8"?>
<ds:datastoreItem xmlns:ds="http://schemas.openxmlformats.org/officeDocument/2006/customXml" ds:itemID="{2AA7EE4C-618E-4EB0-9ADA-D57EDB549051}"/>
</file>

<file path=customXml/itemProps3.xml><?xml version="1.0" encoding="utf-8"?>
<ds:datastoreItem xmlns:ds="http://schemas.openxmlformats.org/officeDocument/2006/customXml" ds:itemID="{715E0D1C-7BF5-4034-BC95-6F890710D349}"/>
</file>

<file path=docProps/app.xml><?xml version="1.0" encoding="utf-8"?>
<Properties xmlns="http://schemas.openxmlformats.org/officeDocument/2006/extended-properties" xmlns:vt="http://schemas.openxmlformats.org/officeDocument/2006/docPropsVTypes">
  <Template>office theme</Template>
  <TotalTime>0</TotalTime>
  <Words>2120</Words>
  <Application>Microsoft Office PowerPoint</Application>
  <PresentationFormat>Widescreen</PresentationFormat>
  <Paragraphs>203</Paragraphs>
  <Slides>22</Slides>
  <Notes>7</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22</vt:i4>
      </vt:variant>
    </vt:vector>
  </HeadingPairs>
  <TitlesOfParts>
    <vt:vector size="28" baseType="lpstr">
      <vt:lpstr>Arial</vt:lpstr>
      <vt:lpstr>Calibri</vt:lpstr>
      <vt:lpstr>Calibri Light</vt:lpstr>
      <vt:lpstr>Verdana</vt:lpstr>
      <vt:lpstr>office theme</vt:lpstr>
      <vt:lpstr>Office Theme</vt:lpstr>
      <vt:lpstr>Providing Career Services to Multicultural Populations</vt:lpstr>
      <vt:lpstr>   Learning Objectives</vt:lpstr>
      <vt:lpstr>Diversity, Equity, and Inclusion</vt:lpstr>
      <vt:lpstr>Examples of DEI</vt:lpstr>
      <vt:lpstr>Recognize your Attitudes and Implicit Bias</vt:lpstr>
      <vt:lpstr>Examples on recognizing attitudes/bias</vt:lpstr>
      <vt:lpstr>Cultural Competency for Career Service Providers</vt:lpstr>
      <vt:lpstr>Multicultural Characteristics and Trends in the American Workforce</vt:lpstr>
      <vt:lpstr>Other Diverse Groups Significantly Represented in America</vt:lpstr>
      <vt:lpstr>Multicultural Characteristics and Trends in the American Workforce</vt:lpstr>
      <vt:lpstr>Multicultural Characteristics and Trends in the American Workforce</vt:lpstr>
      <vt:lpstr>Multicultural Characteristics and Trends in the American Workforce</vt:lpstr>
      <vt:lpstr>Generations in the Workplace</vt:lpstr>
      <vt:lpstr>Challenges</vt:lpstr>
      <vt:lpstr>The Importance of Diversity in the Workforce</vt:lpstr>
      <vt:lpstr>The Importance of Diversity in the Workforce</vt:lpstr>
      <vt:lpstr>The Importance of Diversity in the Workforce</vt:lpstr>
      <vt:lpstr>Cultural Competence in the Career Development Setting </vt:lpstr>
      <vt:lpstr>Cultural Competence in the Career Development Setting </vt:lpstr>
      <vt:lpstr>Cultural Competence in the Career Development Setting </vt:lpstr>
      <vt:lpstr>Needed Skills and Attitudes</vt:lpstr>
      <vt:lpstr>Summary of Guidelines for Providing Services to Diverse Populations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Mary Ann Powell</cp:lastModifiedBy>
  <cp:revision>705</cp:revision>
  <dcterms:created xsi:type="dcterms:W3CDTF">2023-04-05T13:28:41Z</dcterms:created>
  <dcterms:modified xsi:type="dcterms:W3CDTF">2023-04-19T17:41:15Z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0x010100F78134802E893143A4AC568FD603A4DB</vt:lpwstr>
  </property>
</Properties>
</file>