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diagrams/data10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diagrams/layout9.xml" ContentType="application/vnd.openxmlformats-officedocument.drawingml.diagramLayout+xml"/>
  <Override PartName="/ppt/diagrams/colors5.xml" ContentType="application/vnd.openxmlformats-officedocument.drawingml.diagramColors+xml"/>
  <Override PartName="/ppt/diagrams/layout5.xml" ContentType="application/vnd.openxmlformats-officedocument.drawingml.diagramLayout+xml"/>
  <Override PartName="/ppt/diagrams/drawing6.xml" ContentType="application/vnd.ms-office.drawingml.diagramDrawing+xml"/>
  <Override PartName="/ppt/diagrams/layout10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D9BB0-B59D-408D-BEAB-FF23DA6A29AA}" v="128" dt="2023-03-24T13:03:26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6D0B1-E422-452C-9B78-6F987A7D03B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3BE2F-E4FE-4952-97E2-E41A76D476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 3 reasons why the work of a Career Services Provider is relevant and important</a:t>
          </a:r>
        </a:p>
      </dgm:t>
    </dgm:pt>
    <dgm:pt modelId="{D00A84FE-3FB7-4574-97B6-6137C7A1D521}" type="parTrans" cxnId="{526D295A-C023-497F-944B-EA4BC8E5A7AF}">
      <dgm:prSet/>
      <dgm:spPr/>
      <dgm:t>
        <a:bodyPr/>
        <a:lstStyle/>
        <a:p>
          <a:endParaRPr lang="en-US"/>
        </a:p>
      </dgm:t>
    </dgm:pt>
    <dgm:pt modelId="{F2835677-36C1-4C3F-8013-7F618DDB0F71}" type="sibTrans" cxnId="{526D295A-C023-497F-944B-EA4BC8E5A7AF}">
      <dgm:prSet/>
      <dgm:spPr/>
      <dgm:t>
        <a:bodyPr/>
        <a:lstStyle/>
        <a:p>
          <a:endParaRPr lang="en-US"/>
        </a:p>
      </dgm:t>
    </dgm:pt>
    <dgm:pt modelId="{26C691CA-97E8-48E5-AD8B-CC32F98C64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 the 12 Career Development competencies</a:t>
          </a:r>
        </a:p>
      </dgm:t>
    </dgm:pt>
    <dgm:pt modelId="{7990BB06-6FFD-4EF0-B389-D5F768863E21}" type="parTrans" cxnId="{19BCCC18-2BDC-4CA7-B353-370A702B4276}">
      <dgm:prSet/>
      <dgm:spPr/>
      <dgm:t>
        <a:bodyPr/>
        <a:lstStyle/>
        <a:p>
          <a:endParaRPr lang="en-US"/>
        </a:p>
      </dgm:t>
    </dgm:pt>
    <dgm:pt modelId="{83FE4B64-E894-4811-91BB-30C3ABF41BC4}" type="sibTrans" cxnId="{19BCCC18-2BDC-4CA7-B353-370A702B4276}">
      <dgm:prSet/>
      <dgm:spPr/>
      <dgm:t>
        <a:bodyPr/>
        <a:lstStyle/>
        <a:p>
          <a:endParaRPr lang="en-US"/>
        </a:p>
      </dgm:t>
    </dgm:pt>
    <dgm:pt modelId="{6A260DA6-7B45-445E-A36E-4D7E941763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how to set framework for safe group learning environment</a:t>
          </a:r>
        </a:p>
      </dgm:t>
    </dgm:pt>
    <dgm:pt modelId="{F6FA5C70-A3B3-4430-9DBE-C724999CACDC}" type="parTrans" cxnId="{FA54577C-E5E9-4AF9-A37F-4B7588C5A883}">
      <dgm:prSet/>
      <dgm:spPr/>
      <dgm:t>
        <a:bodyPr/>
        <a:lstStyle/>
        <a:p>
          <a:endParaRPr lang="en-US"/>
        </a:p>
      </dgm:t>
    </dgm:pt>
    <dgm:pt modelId="{5ECBB721-987D-4C28-B70C-17F2DD89D870}" type="sibTrans" cxnId="{FA54577C-E5E9-4AF9-A37F-4B7588C5A883}">
      <dgm:prSet/>
      <dgm:spPr/>
      <dgm:t>
        <a:bodyPr/>
        <a:lstStyle/>
        <a:p>
          <a:endParaRPr lang="en-US"/>
        </a:p>
      </dgm:t>
    </dgm:pt>
    <dgm:pt modelId="{85709E19-495A-46C1-BD80-7A353BC63D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primary duties of a Career Services Provider</a:t>
          </a:r>
        </a:p>
      </dgm:t>
    </dgm:pt>
    <dgm:pt modelId="{DDA27904-8639-4ABA-B99B-C683174524CB}" type="parTrans" cxnId="{EE09B8A8-B49B-45D1-A265-930E9FFD444D}">
      <dgm:prSet/>
      <dgm:spPr/>
      <dgm:t>
        <a:bodyPr/>
        <a:lstStyle/>
        <a:p>
          <a:endParaRPr lang="en-US"/>
        </a:p>
      </dgm:t>
    </dgm:pt>
    <dgm:pt modelId="{226A0169-E0CB-4212-AE47-FD00733F9E8B}" type="sibTrans" cxnId="{EE09B8A8-B49B-45D1-A265-930E9FFD444D}">
      <dgm:prSet/>
      <dgm:spPr/>
      <dgm:t>
        <a:bodyPr/>
        <a:lstStyle/>
        <a:p>
          <a:endParaRPr lang="en-US"/>
        </a:p>
      </dgm:t>
    </dgm:pt>
    <dgm:pt modelId="{0E6C6FFB-80C9-4659-9AC1-AAD121ECD2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Restate the requirements to become a CCSP and GCDF</a:t>
          </a:r>
        </a:p>
      </dgm:t>
    </dgm:pt>
    <dgm:pt modelId="{66321B14-71EB-42E0-B420-776306F7D856}" type="parTrans" cxnId="{016A97CC-D1C4-4000-B575-B89F0C8A23EF}">
      <dgm:prSet/>
      <dgm:spPr/>
      <dgm:t>
        <a:bodyPr/>
        <a:lstStyle/>
        <a:p>
          <a:endParaRPr lang="en-US"/>
        </a:p>
      </dgm:t>
    </dgm:pt>
    <dgm:pt modelId="{844491EA-B211-4399-8C55-7BBFDA0B4CCE}" type="sibTrans" cxnId="{016A97CC-D1C4-4000-B575-B89F0C8A23EF}">
      <dgm:prSet/>
      <dgm:spPr/>
      <dgm:t>
        <a:bodyPr/>
        <a:lstStyle/>
        <a:p>
          <a:endParaRPr lang="en-US"/>
        </a:p>
      </dgm:t>
    </dgm:pt>
    <dgm:pt modelId="{D177B212-F916-4321-BDEF-30A2152CA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Describe the resources and benefits of NCDA</a:t>
          </a:r>
        </a:p>
      </dgm:t>
    </dgm:pt>
    <dgm:pt modelId="{85F7318F-98A8-42BB-96DC-59C2D03D973F}" type="parTrans" cxnId="{57046ACF-CA79-47E5-A551-204CE357DD7D}">
      <dgm:prSet/>
      <dgm:spPr/>
      <dgm:t>
        <a:bodyPr/>
        <a:lstStyle/>
        <a:p>
          <a:endParaRPr lang="en-US"/>
        </a:p>
      </dgm:t>
    </dgm:pt>
    <dgm:pt modelId="{9CC6FD3C-3C08-4A89-AF85-3D412191AC7A}" type="sibTrans" cxnId="{57046ACF-CA79-47E5-A551-204CE357DD7D}">
      <dgm:prSet/>
      <dgm:spPr/>
      <dgm:t>
        <a:bodyPr/>
        <a:lstStyle/>
        <a:p>
          <a:endParaRPr lang="en-US"/>
        </a:p>
      </dgm:t>
    </dgm:pt>
    <dgm:pt modelId="{481FB770-1DFC-4342-AD26-DE853FD8EE13}" type="pres">
      <dgm:prSet presAssocID="{0896D0B1-E422-452C-9B78-6F987A7D03B1}" presName="root" presStyleCnt="0">
        <dgm:presLayoutVars>
          <dgm:dir/>
          <dgm:resizeHandles val="exact"/>
        </dgm:presLayoutVars>
      </dgm:prSet>
      <dgm:spPr/>
    </dgm:pt>
    <dgm:pt modelId="{90E220A9-C649-4DA7-88E7-6F1F31A4619A}" type="pres">
      <dgm:prSet presAssocID="{E743BE2F-E4FE-4952-97E2-E41A76D47656}" presName="compNode" presStyleCnt="0"/>
      <dgm:spPr/>
    </dgm:pt>
    <dgm:pt modelId="{B372EF0C-A4E6-4543-9B6F-A706791CF166}" type="pres">
      <dgm:prSet presAssocID="{E743BE2F-E4FE-4952-97E2-E41A76D47656}" presName="bgRect" presStyleLbl="bgShp" presStyleIdx="0" presStyleCnt="6"/>
      <dgm:spPr/>
    </dgm:pt>
    <dgm:pt modelId="{E5E86EFC-C973-43D9-9452-C77CDA47582A}" type="pres">
      <dgm:prSet presAssocID="{E743BE2F-E4FE-4952-97E2-E41A76D4765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B4E35AB-BEC0-4470-A57A-7D5D1341A655}" type="pres">
      <dgm:prSet presAssocID="{E743BE2F-E4FE-4952-97E2-E41A76D47656}" presName="spaceRect" presStyleCnt="0"/>
      <dgm:spPr/>
    </dgm:pt>
    <dgm:pt modelId="{07B25308-171F-4790-A6A7-2AB087125E62}" type="pres">
      <dgm:prSet presAssocID="{E743BE2F-E4FE-4952-97E2-E41A76D47656}" presName="parTx" presStyleLbl="revTx" presStyleIdx="0" presStyleCnt="6">
        <dgm:presLayoutVars>
          <dgm:chMax val="0"/>
          <dgm:chPref val="0"/>
        </dgm:presLayoutVars>
      </dgm:prSet>
      <dgm:spPr/>
    </dgm:pt>
    <dgm:pt modelId="{AF6B5C7B-CF76-4317-84A4-C219E0A9C150}" type="pres">
      <dgm:prSet presAssocID="{F2835677-36C1-4C3F-8013-7F618DDB0F71}" presName="sibTrans" presStyleCnt="0"/>
      <dgm:spPr/>
    </dgm:pt>
    <dgm:pt modelId="{69183709-E360-45BE-95D4-7F1C263C4345}" type="pres">
      <dgm:prSet presAssocID="{26C691CA-97E8-48E5-AD8B-CC32F98C64DB}" presName="compNode" presStyleCnt="0"/>
      <dgm:spPr/>
    </dgm:pt>
    <dgm:pt modelId="{93F3A119-980D-4B05-B90C-31FAF3153C6E}" type="pres">
      <dgm:prSet presAssocID="{26C691CA-97E8-48E5-AD8B-CC32F98C64DB}" presName="bgRect" presStyleLbl="bgShp" presStyleIdx="1" presStyleCnt="6"/>
      <dgm:spPr/>
    </dgm:pt>
    <dgm:pt modelId="{941B2596-C7EA-4153-BA3E-E2CA95277FBE}" type="pres">
      <dgm:prSet presAssocID="{26C691CA-97E8-48E5-AD8B-CC32F98C64D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A6775D9-E6F4-4FE8-B823-D5C50A1BE99B}" type="pres">
      <dgm:prSet presAssocID="{26C691CA-97E8-48E5-AD8B-CC32F98C64DB}" presName="spaceRect" presStyleCnt="0"/>
      <dgm:spPr/>
    </dgm:pt>
    <dgm:pt modelId="{46AB96E4-005A-400F-A70E-59994360427D}" type="pres">
      <dgm:prSet presAssocID="{26C691CA-97E8-48E5-AD8B-CC32F98C64DB}" presName="parTx" presStyleLbl="revTx" presStyleIdx="1" presStyleCnt="6">
        <dgm:presLayoutVars>
          <dgm:chMax val="0"/>
          <dgm:chPref val="0"/>
        </dgm:presLayoutVars>
      </dgm:prSet>
      <dgm:spPr/>
    </dgm:pt>
    <dgm:pt modelId="{5C207F6D-B674-4879-847A-5BE2A672B818}" type="pres">
      <dgm:prSet presAssocID="{83FE4B64-E894-4811-91BB-30C3ABF41BC4}" presName="sibTrans" presStyleCnt="0"/>
      <dgm:spPr/>
    </dgm:pt>
    <dgm:pt modelId="{18764EB0-2CF4-46AE-A499-02D86B810D66}" type="pres">
      <dgm:prSet presAssocID="{6A260DA6-7B45-445E-A36E-4D7E94176396}" presName="compNode" presStyleCnt="0"/>
      <dgm:spPr/>
    </dgm:pt>
    <dgm:pt modelId="{1816E153-699D-4AE9-956C-85D51D5D622E}" type="pres">
      <dgm:prSet presAssocID="{6A260DA6-7B45-445E-A36E-4D7E94176396}" presName="bgRect" presStyleLbl="bgShp" presStyleIdx="2" presStyleCnt="6"/>
      <dgm:spPr/>
    </dgm:pt>
    <dgm:pt modelId="{7E3FB52A-8EFA-4EA0-A727-BD4975E907F1}" type="pres">
      <dgm:prSet presAssocID="{6A260DA6-7B45-445E-A36E-4D7E9417639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B643BF-DA7D-4864-9C0A-4A64ED18C928}" type="pres">
      <dgm:prSet presAssocID="{6A260DA6-7B45-445E-A36E-4D7E94176396}" presName="spaceRect" presStyleCnt="0"/>
      <dgm:spPr/>
    </dgm:pt>
    <dgm:pt modelId="{AAD1109C-CC24-43AC-A36B-33D82119696F}" type="pres">
      <dgm:prSet presAssocID="{6A260DA6-7B45-445E-A36E-4D7E94176396}" presName="parTx" presStyleLbl="revTx" presStyleIdx="2" presStyleCnt="6">
        <dgm:presLayoutVars>
          <dgm:chMax val="0"/>
          <dgm:chPref val="0"/>
        </dgm:presLayoutVars>
      </dgm:prSet>
      <dgm:spPr/>
    </dgm:pt>
    <dgm:pt modelId="{209F7F65-822A-4FBF-8938-FD44E177348C}" type="pres">
      <dgm:prSet presAssocID="{5ECBB721-987D-4C28-B70C-17F2DD89D870}" presName="sibTrans" presStyleCnt="0"/>
      <dgm:spPr/>
    </dgm:pt>
    <dgm:pt modelId="{9B05C83D-42FB-4E99-A132-8CAB9456B469}" type="pres">
      <dgm:prSet presAssocID="{85709E19-495A-46C1-BD80-7A353BC63D85}" presName="compNode" presStyleCnt="0"/>
      <dgm:spPr/>
    </dgm:pt>
    <dgm:pt modelId="{D8CBD953-11B7-4EBC-AC02-C99A506183FC}" type="pres">
      <dgm:prSet presAssocID="{85709E19-495A-46C1-BD80-7A353BC63D85}" presName="bgRect" presStyleLbl="bgShp" presStyleIdx="3" presStyleCnt="6"/>
      <dgm:spPr/>
    </dgm:pt>
    <dgm:pt modelId="{5484BCED-E4B4-4893-BF2B-809F0C5874C6}" type="pres">
      <dgm:prSet presAssocID="{85709E19-495A-46C1-BD80-7A353BC63D8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AC8D02B-CAE9-4339-BD89-2C52E129F9D0}" type="pres">
      <dgm:prSet presAssocID="{85709E19-495A-46C1-BD80-7A353BC63D85}" presName="spaceRect" presStyleCnt="0"/>
      <dgm:spPr/>
    </dgm:pt>
    <dgm:pt modelId="{A01F9E7B-5678-4F93-9835-98A9FBD31C24}" type="pres">
      <dgm:prSet presAssocID="{85709E19-495A-46C1-BD80-7A353BC63D85}" presName="parTx" presStyleLbl="revTx" presStyleIdx="3" presStyleCnt="6">
        <dgm:presLayoutVars>
          <dgm:chMax val="0"/>
          <dgm:chPref val="0"/>
        </dgm:presLayoutVars>
      </dgm:prSet>
      <dgm:spPr/>
    </dgm:pt>
    <dgm:pt modelId="{CFFEAB76-67F5-4FF4-8423-1E3E9640E71D}" type="pres">
      <dgm:prSet presAssocID="{226A0169-E0CB-4212-AE47-FD00733F9E8B}" presName="sibTrans" presStyleCnt="0"/>
      <dgm:spPr/>
    </dgm:pt>
    <dgm:pt modelId="{13D174BF-4D57-4A7A-9354-07289E47DC34}" type="pres">
      <dgm:prSet presAssocID="{0E6C6FFB-80C9-4659-9AC1-AAD121ECD28E}" presName="compNode" presStyleCnt="0"/>
      <dgm:spPr/>
    </dgm:pt>
    <dgm:pt modelId="{4758E8C0-E91B-4C0B-BD0C-2D4AD1A83CE3}" type="pres">
      <dgm:prSet presAssocID="{0E6C6FFB-80C9-4659-9AC1-AAD121ECD28E}" presName="bgRect" presStyleLbl="bgShp" presStyleIdx="4" presStyleCnt="6"/>
      <dgm:spPr/>
    </dgm:pt>
    <dgm:pt modelId="{C2220282-27A5-43A0-BBBE-2D7E98F5918C}" type="pres">
      <dgm:prSet presAssocID="{0E6C6FFB-80C9-4659-9AC1-AAD121ECD28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8B9E5AD-7C14-41F8-B4FE-243DD02C1103}" type="pres">
      <dgm:prSet presAssocID="{0E6C6FFB-80C9-4659-9AC1-AAD121ECD28E}" presName="spaceRect" presStyleCnt="0"/>
      <dgm:spPr/>
    </dgm:pt>
    <dgm:pt modelId="{0FB41D79-6B37-4755-883F-D75E33FB1D2F}" type="pres">
      <dgm:prSet presAssocID="{0E6C6FFB-80C9-4659-9AC1-AAD121ECD28E}" presName="parTx" presStyleLbl="revTx" presStyleIdx="4" presStyleCnt="6">
        <dgm:presLayoutVars>
          <dgm:chMax val="0"/>
          <dgm:chPref val="0"/>
        </dgm:presLayoutVars>
      </dgm:prSet>
      <dgm:spPr/>
    </dgm:pt>
    <dgm:pt modelId="{1921BA5D-4955-4435-94CC-69EFE4FE7F26}" type="pres">
      <dgm:prSet presAssocID="{844491EA-B211-4399-8C55-7BBFDA0B4CCE}" presName="sibTrans" presStyleCnt="0"/>
      <dgm:spPr/>
    </dgm:pt>
    <dgm:pt modelId="{611A3384-60C9-417B-ABC3-EC032D4B694B}" type="pres">
      <dgm:prSet presAssocID="{D177B212-F916-4321-BDEF-30A2152CAC75}" presName="compNode" presStyleCnt="0"/>
      <dgm:spPr/>
    </dgm:pt>
    <dgm:pt modelId="{4C29644F-503D-4FE0-A605-91BC2902566D}" type="pres">
      <dgm:prSet presAssocID="{D177B212-F916-4321-BDEF-30A2152CAC75}" presName="bgRect" presStyleLbl="bgShp" presStyleIdx="5" presStyleCnt="6"/>
      <dgm:spPr/>
    </dgm:pt>
    <dgm:pt modelId="{8AB9FDE8-5374-4B60-B386-92DA68C68C7D}" type="pres">
      <dgm:prSet presAssocID="{D177B212-F916-4321-BDEF-30A2152CAC7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AF10B1A-2907-48B3-861E-809BC9C3C4C0}" type="pres">
      <dgm:prSet presAssocID="{D177B212-F916-4321-BDEF-30A2152CAC75}" presName="spaceRect" presStyleCnt="0"/>
      <dgm:spPr/>
    </dgm:pt>
    <dgm:pt modelId="{075B7A3F-E564-4BFA-A2E1-EAFE82AA299E}" type="pres">
      <dgm:prSet presAssocID="{D177B212-F916-4321-BDEF-30A2152CAC7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B208F03-47A1-49CC-A6AB-CE1A14CCA09F}" type="presOf" srcId="{85709E19-495A-46C1-BD80-7A353BC63D85}" destId="{A01F9E7B-5678-4F93-9835-98A9FBD31C24}" srcOrd="0" destOrd="0" presId="urn:microsoft.com/office/officeart/2018/2/layout/IconVerticalSolidList"/>
    <dgm:cxn modelId="{19BCCC18-2BDC-4CA7-B353-370A702B4276}" srcId="{0896D0B1-E422-452C-9B78-6F987A7D03B1}" destId="{26C691CA-97E8-48E5-AD8B-CC32F98C64DB}" srcOrd="1" destOrd="0" parTransId="{7990BB06-6FFD-4EF0-B389-D5F768863E21}" sibTransId="{83FE4B64-E894-4811-91BB-30C3ABF41BC4}"/>
    <dgm:cxn modelId="{0CA3581E-0C6D-47B2-A472-E11E6A2F5292}" type="presOf" srcId="{0E6C6FFB-80C9-4659-9AC1-AAD121ECD28E}" destId="{0FB41D79-6B37-4755-883F-D75E33FB1D2F}" srcOrd="0" destOrd="0" presId="urn:microsoft.com/office/officeart/2018/2/layout/IconVerticalSolidList"/>
    <dgm:cxn modelId="{84BE3D50-E71E-4063-887E-A7A1DD15C36C}" type="presOf" srcId="{D177B212-F916-4321-BDEF-30A2152CAC75}" destId="{075B7A3F-E564-4BFA-A2E1-EAFE82AA299E}" srcOrd="0" destOrd="0" presId="urn:microsoft.com/office/officeart/2018/2/layout/IconVerticalSolidList"/>
    <dgm:cxn modelId="{526D295A-C023-497F-944B-EA4BC8E5A7AF}" srcId="{0896D0B1-E422-452C-9B78-6F987A7D03B1}" destId="{E743BE2F-E4FE-4952-97E2-E41A76D47656}" srcOrd="0" destOrd="0" parTransId="{D00A84FE-3FB7-4574-97B6-6137C7A1D521}" sibTransId="{F2835677-36C1-4C3F-8013-7F618DDB0F71}"/>
    <dgm:cxn modelId="{FA54577C-E5E9-4AF9-A37F-4B7588C5A883}" srcId="{0896D0B1-E422-452C-9B78-6F987A7D03B1}" destId="{6A260DA6-7B45-445E-A36E-4D7E94176396}" srcOrd="2" destOrd="0" parTransId="{F6FA5C70-A3B3-4430-9DBE-C724999CACDC}" sibTransId="{5ECBB721-987D-4C28-B70C-17F2DD89D870}"/>
    <dgm:cxn modelId="{DAE5B58E-9DB4-4C96-89E6-40BF8C237036}" type="presOf" srcId="{26C691CA-97E8-48E5-AD8B-CC32F98C64DB}" destId="{46AB96E4-005A-400F-A70E-59994360427D}" srcOrd="0" destOrd="0" presId="urn:microsoft.com/office/officeart/2018/2/layout/IconVerticalSolidList"/>
    <dgm:cxn modelId="{EE09B8A8-B49B-45D1-A265-930E9FFD444D}" srcId="{0896D0B1-E422-452C-9B78-6F987A7D03B1}" destId="{85709E19-495A-46C1-BD80-7A353BC63D85}" srcOrd="3" destOrd="0" parTransId="{DDA27904-8639-4ABA-B99B-C683174524CB}" sibTransId="{226A0169-E0CB-4212-AE47-FD00733F9E8B}"/>
    <dgm:cxn modelId="{949540C2-65C3-431C-8BAA-4C7E728649D8}" type="presOf" srcId="{6A260DA6-7B45-445E-A36E-4D7E94176396}" destId="{AAD1109C-CC24-43AC-A36B-33D82119696F}" srcOrd="0" destOrd="0" presId="urn:microsoft.com/office/officeart/2018/2/layout/IconVerticalSolidList"/>
    <dgm:cxn modelId="{016A97CC-D1C4-4000-B575-B89F0C8A23EF}" srcId="{0896D0B1-E422-452C-9B78-6F987A7D03B1}" destId="{0E6C6FFB-80C9-4659-9AC1-AAD121ECD28E}" srcOrd="4" destOrd="0" parTransId="{66321B14-71EB-42E0-B420-776306F7D856}" sibTransId="{844491EA-B211-4399-8C55-7BBFDA0B4CCE}"/>
    <dgm:cxn modelId="{57046ACF-CA79-47E5-A551-204CE357DD7D}" srcId="{0896D0B1-E422-452C-9B78-6F987A7D03B1}" destId="{D177B212-F916-4321-BDEF-30A2152CAC75}" srcOrd="5" destOrd="0" parTransId="{85F7318F-98A8-42BB-96DC-59C2D03D973F}" sibTransId="{9CC6FD3C-3C08-4A89-AF85-3D412191AC7A}"/>
    <dgm:cxn modelId="{49CE86DF-6C1D-46AA-91D2-CAEBC728E165}" type="presOf" srcId="{E743BE2F-E4FE-4952-97E2-E41A76D47656}" destId="{07B25308-171F-4790-A6A7-2AB087125E62}" srcOrd="0" destOrd="0" presId="urn:microsoft.com/office/officeart/2018/2/layout/IconVerticalSolidList"/>
    <dgm:cxn modelId="{19E4CDF3-DA94-41ED-B144-730D5507CC60}" type="presOf" srcId="{0896D0B1-E422-452C-9B78-6F987A7D03B1}" destId="{481FB770-1DFC-4342-AD26-DE853FD8EE13}" srcOrd="0" destOrd="0" presId="urn:microsoft.com/office/officeart/2018/2/layout/IconVerticalSolidList"/>
    <dgm:cxn modelId="{349FA5BE-C068-43E7-8D6D-174738D33605}" type="presParOf" srcId="{481FB770-1DFC-4342-AD26-DE853FD8EE13}" destId="{90E220A9-C649-4DA7-88E7-6F1F31A4619A}" srcOrd="0" destOrd="0" presId="urn:microsoft.com/office/officeart/2018/2/layout/IconVerticalSolidList"/>
    <dgm:cxn modelId="{B20D0670-B7AE-4D74-BBB6-AA2720D0B37D}" type="presParOf" srcId="{90E220A9-C649-4DA7-88E7-6F1F31A4619A}" destId="{B372EF0C-A4E6-4543-9B6F-A706791CF166}" srcOrd="0" destOrd="0" presId="urn:microsoft.com/office/officeart/2018/2/layout/IconVerticalSolidList"/>
    <dgm:cxn modelId="{03AF5F6C-B609-4D2D-8826-8DFD85D6B82C}" type="presParOf" srcId="{90E220A9-C649-4DA7-88E7-6F1F31A4619A}" destId="{E5E86EFC-C973-43D9-9452-C77CDA47582A}" srcOrd="1" destOrd="0" presId="urn:microsoft.com/office/officeart/2018/2/layout/IconVerticalSolidList"/>
    <dgm:cxn modelId="{CFF4BBDA-411C-49FC-8B84-8EEBF7B5B509}" type="presParOf" srcId="{90E220A9-C649-4DA7-88E7-6F1F31A4619A}" destId="{4B4E35AB-BEC0-4470-A57A-7D5D1341A655}" srcOrd="2" destOrd="0" presId="urn:microsoft.com/office/officeart/2018/2/layout/IconVerticalSolidList"/>
    <dgm:cxn modelId="{5E987E4F-F5B9-4F30-BD1A-6835B7E8DFBE}" type="presParOf" srcId="{90E220A9-C649-4DA7-88E7-6F1F31A4619A}" destId="{07B25308-171F-4790-A6A7-2AB087125E62}" srcOrd="3" destOrd="0" presId="urn:microsoft.com/office/officeart/2018/2/layout/IconVerticalSolidList"/>
    <dgm:cxn modelId="{3B8AAC20-48E8-41E4-BF72-5D9FB57FE516}" type="presParOf" srcId="{481FB770-1DFC-4342-AD26-DE853FD8EE13}" destId="{AF6B5C7B-CF76-4317-84A4-C219E0A9C150}" srcOrd="1" destOrd="0" presId="urn:microsoft.com/office/officeart/2018/2/layout/IconVerticalSolidList"/>
    <dgm:cxn modelId="{D2F6FC19-C8C9-4F8D-B3DE-83FC6AB62072}" type="presParOf" srcId="{481FB770-1DFC-4342-AD26-DE853FD8EE13}" destId="{69183709-E360-45BE-95D4-7F1C263C4345}" srcOrd="2" destOrd="0" presId="urn:microsoft.com/office/officeart/2018/2/layout/IconVerticalSolidList"/>
    <dgm:cxn modelId="{0EDC1057-FE41-468C-AF36-4F931F27F8AE}" type="presParOf" srcId="{69183709-E360-45BE-95D4-7F1C263C4345}" destId="{93F3A119-980D-4B05-B90C-31FAF3153C6E}" srcOrd="0" destOrd="0" presId="urn:microsoft.com/office/officeart/2018/2/layout/IconVerticalSolidList"/>
    <dgm:cxn modelId="{226365A6-B564-4CB8-9EFE-284E3E2596FA}" type="presParOf" srcId="{69183709-E360-45BE-95D4-7F1C263C4345}" destId="{941B2596-C7EA-4153-BA3E-E2CA95277FBE}" srcOrd="1" destOrd="0" presId="urn:microsoft.com/office/officeart/2018/2/layout/IconVerticalSolidList"/>
    <dgm:cxn modelId="{FC7C19ED-CDD5-4DBF-AF52-353A9728248C}" type="presParOf" srcId="{69183709-E360-45BE-95D4-7F1C263C4345}" destId="{6A6775D9-E6F4-4FE8-B823-D5C50A1BE99B}" srcOrd="2" destOrd="0" presId="urn:microsoft.com/office/officeart/2018/2/layout/IconVerticalSolidList"/>
    <dgm:cxn modelId="{C601642D-65D4-4183-BB1C-4A752F446768}" type="presParOf" srcId="{69183709-E360-45BE-95D4-7F1C263C4345}" destId="{46AB96E4-005A-400F-A70E-59994360427D}" srcOrd="3" destOrd="0" presId="urn:microsoft.com/office/officeart/2018/2/layout/IconVerticalSolidList"/>
    <dgm:cxn modelId="{624A414F-1FB2-4233-9835-28DEEDF6D7E9}" type="presParOf" srcId="{481FB770-1DFC-4342-AD26-DE853FD8EE13}" destId="{5C207F6D-B674-4879-847A-5BE2A672B818}" srcOrd="3" destOrd="0" presId="urn:microsoft.com/office/officeart/2018/2/layout/IconVerticalSolidList"/>
    <dgm:cxn modelId="{068EBC45-DB78-4051-AA5E-4919EC811EDB}" type="presParOf" srcId="{481FB770-1DFC-4342-AD26-DE853FD8EE13}" destId="{18764EB0-2CF4-46AE-A499-02D86B810D66}" srcOrd="4" destOrd="0" presId="urn:microsoft.com/office/officeart/2018/2/layout/IconVerticalSolidList"/>
    <dgm:cxn modelId="{FD6DB732-413D-4AC2-97DA-ED72246E7F20}" type="presParOf" srcId="{18764EB0-2CF4-46AE-A499-02D86B810D66}" destId="{1816E153-699D-4AE9-956C-85D51D5D622E}" srcOrd="0" destOrd="0" presId="urn:microsoft.com/office/officeart/2018/2/layout/IconVerticalSolidList"/>
    <dgm:cxn modelId="{B98C4347-4C38-43CB-9ACB-CDF6D0AB7B49}" type="presParOf" srcId="{18764EB0-2CF4-46AE-A499-02D86B810D66}" destId="{7E3FB52A-8EFA-4EA0-A727-BD4975E907F1}" srcOrd="1" destOrd="0" presId="urn:microsoft.com/office/officeart/2018/2/layout/IconVerticalSolidList"/>
    <dgm:cxn modelId="{972C811A-6A13-4320-8530-F2456CAE8B74}" type="presParOf" srcId="{18764EB0-2CF4-46AE-A499-02D86B810D66}" destId="{86B643BF-DA7D-4864-9C0A-4A64ED18C928}" srcOrd="2" destOrd="0" presId="urn:microsoft.com/office/officeart/2018/2/layout/IconVerticalSolidList"/>
    <dgm:cxn modelId="{9C7A1AC9-99B8-47F4-A997-98DFB5690952}" type="presParOf" srcId="{18764EB0-2CF4-46AE-A499-02D86B810D66}" destId="{AAD1109C-CC24-43AC-A36B-33D82119696F}" srcOrd="3" destOrd="0" presId="urn:microsoft.com/office/officeart/2018/2/layout/IconVerticalSolidList"/>
    <dgm:cxn modelId="{432B9F74-4CED-49BA-B1D7-614C636A2694}" type="presParOf" srcId="{481FB770-1DFC-4342-AD26-DE853FD8EE13}" destId="{209F7F65-822A-4FBF-8938-FD44E177348C}" srcOrd="5" destOrd="0" presId="urn:microsoft.com/office/officeart/2018/2/layout/IconVerticalSolidList"/>
    <dgm:cxn modelId="{92D05A08-AA7C-44CD-AA48-FB7440CCE8C8}" type="presParOf" srcId="{481FB770-1DFC-4342-AD26-DE853FD8EE13}" destId="{9B05C83D-42FB-4E99-A132-8CAB9456B469}" srcOrd="6" destOrd="0" presId="urn:microsoft.com/office/officeart/2018/2/layout/IconVerticalSolidList"/>
    <dgm:cxn modelId="{3CDF98E5-AC62-4FCA-8755-8ABA199AF6FC}" type="presParOf" srcId="{9B05C83D-42FB-4E99-A132-8CAB9456B469}" destId="{D8CBD953-11B7-4EBC-AC02-C99A506183FC}" srcOrd="0" destOrd="0" presId="urn:microsoft.com/office/officeart/2018/2/layout/IconVerticalSolidList"/>
    <dgm:cxn modelId="{D2FB6B23-6BA8-4B50-A21B-08D017FC917C}" type="presParOf" srcId="{9B05C83D-42FB-4E99-A132-8CAB9456B469}" destId="{5484BCED-E4B4-4893-BF2B-809F0C5874C6}" srcOrd="1" destOrd="0" presId="urn:microsoft.com/office/officeart/2018/2/layout/IconVerticalSolidList"/>
    <dgm:cxn modelId="{D0E3FB18-9F0C-45D6-BFFD-543169E4B9C0}" type="presParOf" srcId="{9B05C83D-42FB-4E99-A132-8CAB9456B469}" destId="{4AC8D02B-CAE9-4339-BD89-2C52E129F9D0}" srcOrd="2" destOrd="0" presId="urn:microsoft.com/office/officeart/2018/2/layout/IconVerticalSolidList"/>
    <dgm:cxn modelId="{5783F863-FBAA-4B2D-9DBE-4D85E107050C}" type="presParOf" srcId="{9B05C83D-42FB-4E99-A132-8CAB9456B469}" destId="{A01F9E7B-5678-4F93-9835-98A9FBD31C24}" srcOrd="3" destOrd="0" presId="urn:microsoft.com/office/officeart/2018/2/layout/IconVerticalSolidList"/>
    <dgm:cxn modelId="{0AB24498-E016-454C-8747-4927F9037BE7}" type="presParOf" srcId="{481FB770-1DFC-4342-AD26-DE853FD8EE13}" destId="{CFFEAB76-67F5-4FF4-8423-1E3E9640E71D}" srcOrd="7" destOrd="0" presId="urn:microsoft.com/office/officeart/2018/2/layout/IconVerticalSolidList"/>
    <dgm:cxn modelId="{3F55ACF1-FBB1-46FD-9DE6-0AED19F6302B}" type="presParOf" srcId="{481FB770-1DFC-4342-AD26-DE853FD8EE13}" destId="{13D174BF-4D57-4A7A-9354-07289E47DC34}" srcOrd="8" destOrd="0" presId="urn:microsoft.com/office/officeart/2018/2/layout/IconVerticalSolidList"/>
    <dgm:cxn modelId="{480C9401-AF25-45BF-9C66-6E79CEFF629C}" type="presParOf" srcId="{13D174BF-4D57-4A7A-9354-07289E47DC34}" destId="{4758E8C0-E91B-4C0B-BD0C-2D4AD1A83CE3}" srcOrd="0" destOrd="0" presId="urn:microsoft.com/office/officeart/2018/2/layout/IconVerticalSolidList"/>
    <dgm:cxn modelId="{79E2C38B-AFD0-42FB-96FF-F822BA71843D}" type="presParOf" srcId="{13D174BF-4D57-4A7A-9354-07289E47DC34}" destId="{C2220282-27A5-43A0-BBBE-2D7E98F5918C}" srcOrd="1" destOrd="0" presId="urn:microsoft.com/office/officeart/2018/2/layout/IconVerticalSolidList"/>
    <dgm:cxn modelId="{4AFE3BF2-A6C8-4395-BA9F-9559D48951C0}" type="presParOf" srcId="{13D174BF-4D57-4A7A-9354-07289E47DC34}" destId="{88B9E5AD-7C14-41F8-B4FE-243DD02C1103}" srcOrd="2" destOrd="0" presId="urn:microsoft.com/office/officeart/2018/2/layout/IconVerticalSolidList"/>
    <dgm:cxn modelId="{69CAD13A-825A-45C8-8DB1-979DCB3B0B52}" type="presParOf" srcId="{13D174BF-4D57-4A7A-9354-07289E47DC34}" destId="{0FB41D79-6B37-4755-883F-D75E33FB1D2F}" srcOrd="3" destOrd="0" presId="urn:microsoft.com/office/officeart/2018/2/layout/IconVerticalSolidList"/>
    <dgm:cxn modelId="{16E8278D-2DB0-4EDE-AED7-48C719A87652}" type="presParOf" srcId="{481FB770-1DFC-4342-AD26-DE853FD8EE13}" destId="{1921BA5D-4955-4435-94CC-69EFE4FE7F26}" srcOrd="9" destOrd="0" presId="urn:microsoft.com/office/officeart/2018/2/layout/IconVerticalSolidList"/>
    <dgm:cxn modelId="{08C7F2A3-BE63-4439-ABCD-49100C302630}" type="presParOf" srcId="{481FB770-1DFC-4342-AD26-DE853FD8EE13}" destId="{611A3384-60C9-417B-ABC3-EC032D4B694B}" srcOrd="10" destOrd="0" presId="urn:microsoft.com/office/officeart/2018/2/layout/IconVerticalSolidList"/>
    <dgm:cxn modelId="{391F03B9-8D1C-46E8-8A63-76BC6B9BB249}" type="presParOf" srcId="{611A3384-60C9-417B-ABC3-EC032D4B694B}" destId="{4C29644F-503D-4FE0-A605-91BC2902566D}" srcOrd="0" destOrd="0" presId="urn:microsoft.com/office/officeart/2018/2/layout/IconVerticalSolidList"/>
    <dgm:cxn modelId="{303383B7-CEFC-44AA-A89F-D794F9812F3C}" type="presParOf" srcId="{611A3384-60C9-417B-ABC3-EC032D4B694B}" destId="{8AB9FDE8-5374-4B60-B386-92DA68C68C7D}" srcOrd="1" destOrd="0" presId="urn:microsoft.com/office/officeart/2018/2/layout/IconVerticalSolidList"/>
    <dgm:cxn modelId="{982FA411-B74C-456D-B625-B98125407719}" type="presParOf" srcId="{611A3384-60C9-417B-ABC3-EC032D4B694B}" destId="{EAF10B1A-2907-48B3-861E-809BC9C3C4C0}" srcOrd="2" destOrd="0" presId="urn:microsoft.com/office/officeart/2018/2/layout/IconVerticalSolidList"/>
    <dgm:cxn modelId="{39B2DD3C-2CBD-49E0-8EEE-9AF61087FEE2}" type="presParOf" srcId="{611A3384-60C9-417B-ABC3-EC032D4B694B}" destId="{075B7A3F-E564-4BFA-A2E1-EAFE82AA29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E8AB91-9410-4859-95FC-308F6DE647F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B22D72-A3E2-4A73-985F-E7C2520EB4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Successful completion of this FCD Training Program</a:t>
          </a:r>
          <a:endParaRPr lang="en-US"/>
        </a:p>
      </dgm:t>
    </dgm:pt>
    <dgm:pt modelId="{94AE0346-8EE7-4527-83C2-B56821849B94}" type="parTrans" cxnId="{7B3FA5E5-50F1-4BBC-B2A8-7DC37E552A82}">
      <dgm:prSet/>
      <dgm:spPr/>
      <dgm:t>
        <a:bodyPr/>
        <a:lstStyle/>
        <a:p>
          <a:endParaRPr lang="en-US"/>
        </a:p>
      </dgm:t>
    </dgm:pt>
    <dgm:pt modelId="{ABCEFFE5-3E5B-4A44-A5F8-BA265F9BDC60}" type="sibTrans" cxnId="{7B3FA5E5-50F1-4BBC-B2A8-7DC37E552A82}">
      <dgm:prSet/>
      <dgm:spPr/>
      <dgm:t>
        <a:bodyPr/>
        <a:lstStyle/>
        <a:p>
          <a:endParaRPr lang="en-US"/>
        </a:p>
      </dgm:t>
    </dgm:pt>
    <dgm:pt modelId="{4664253E-7458-49D7-8C23-C88287A166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Completion of required education and experience combinations</a:t>
          </a:r>
          <a:endParaRPr lang="en-US"/>
        </a:p>
      </dgm:t>
    </dgm:pt>
    <dgm:pt modelId="{CC001030-FA91-431A-B678-DA04B0C40F01}" type="parTrans" cxnId="{2C577D18-4EF8-44C6-BDB2-DC68D3513B31}">
      <dgm:prSet/>
      <dgm:spPr/>
      <dgm:t>
        <a:bodyPr/>
        <a:lstStyle/>
        <a:p>
          <a:endParaRPr lang="en-US"/>
        </a:p>
      </dgm:t>
    </dgm:pt>
    <dgm:pt modelId="{9207D545-3A0B-4215-BD4E-4D5F0086B639}" type="sibTrans" cxnId="{2C577D18-4EF8-44C6-BDB2-DC68D3513B31}">
      <dgm:prSet/>
      <dgm:spPr/>
      <dgm:t>
        <a:bodyPr/>
        <a:lstStyle/>
        <a:p>
          <a:endParaRPr lang="en-US"/>
        </a:p>
      </dgm:t>
    </dgm:pt>
    <dgm:pt modelId="{E043CBCB-7372-4AA9-84BB-6E3B4E3E9D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Agreement to follow the ethical guidelines for Global Career Development Facilitators (GCDFs)</a:t>
          </a:r>
          <a:endParaRPr lang="en-US"/>
        </a:p>
      </dgm:t>
    </dgm:pt>
    <dgm:pt modelId="{DE33112D-C757-4532-809E-5C7AC2858E1F}" type="parTrans" cxnId="{8D9C42DA-0BD3-4F1A-8E02-B1243A137789}">
      <dgm:prSet/>
      <dgm:spPr/>
      <dgm:t>
        <a:bodyPr/>
        <a:lstStyle/>
        <a:p>
          <a:endParaRPr lang="en-US"/>
        </a:p>
      </dgm:t>
    </dgm:pt>
    <dgm:pt modelId="{DA5174EE-A99C-4AF5-8725-9812658042E4}" type="sibTrans" cxnId="{8D9C42DA-0BD3-4F1A-8E02-B1243A137789}">
      <dgm:prSet/>
      <dgm:spPr/>
      <dgm:t>
        <a:bodyPr/>
        <a:lstStyle/>
        <a:p>
          <a:endParaRPr lang="en-US"/>
        </a:p>
      </dgm:t>
    </dgm:pt>
    <dgm:pt modelId="{3AC69D07-4164-4D5B-8F6A-3C80D7933D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Application to the Center for Credentialing and Education (CCE)</a:t>
          </a:r>
          <a:endParaRPr lang="en-US"/>
        </a:p>
      </dgm:t>
    </dgm:pt>
    <dgm:pt modelId="{A28F9860-7FED-48FC-8ECA-AB158E7F7909}" type="parTrans" cxnId="{A9FED616-A9B4-45CC-970A-22402585018C}">
      <dgm:prSet/>
      <dgm:spPr/>
      <dgm:t>
        <a:bodyPr/>
        <a:lstStyle/>
        <a:p>
          <a:endParaRPr lang="en-US"/>
        </a:p>
      </dgm:t>
    </dgm:pt>
    <dgm:pt modelId="{C93E1522-00C2-4899-BE33-2ACCC79B2A7B}" type="sibTrans" cxnId="{A9FED616-A9B4-45CC-970A-22402585018C}">
      <dgm:prSet/>
      <dgm:spPr/>
      <dgm:t>
        <a:bodyPr/>
        <a:lstStyle/>
        <a:p>
          <a:endParaRPr lang="en-US"/>
        </a:p>
      </dgm:t>
    </dgm:pt>
    <dgm:pt modelId="{4B8118B5-6344-4EB5-A4C6-BE3CC406A1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Payment of application fee</a:t>
          </a:r>
          <a:r>
            <a:rPr lang="en-US"/>
            <a:t> </a:t>
          </a:r>
        </a:p>
      </dgm:t>
    </dgm:pt>
    <dgm:pt modelId="{81A98B37-94BD-402C-A518-123A9855272B}" type="parTrans" cxnId="{E4FA2E16-6EC4-4AF2-9DC0-7384460276D9}">
      <dgm:prSet/>
      <dgm:spPr/>
      <dgm:t>
        <a:bodyPr/>
        <a:lstStyle/>
        <a:p>
          <a:endParaRPr lang="en-US"/>
        </a:p>
      </dgm:t>
    </dgm:pt>
    <dgm:pt modelId="{9C87B4FF-4100-465B-9029-51D93D91C497}" type="sibTrans" cxnId="{E4FA2E16-6EC4-4AF2-9DC0-7384460276D9}">
      <dgm:prSet/>
      <dgm:spPr/>
      <dgm:t>
        <a:bodyPr/>
        <a:lstStyle/>
        <a:p>
          <a:endParaRPr lang="en-US"/>
        </a:p>
      </dgm:t>
    </dgm:pt>
    <dgm:pt modelId="{233DE49B-252E-46DE-AE6F-748592400978}" type="pres">
      <dgm:prSet presAssocID="{DCE8AB91-9410-4859-95FC-308F6DE647FE}" presName="root" presStyleCnt="0">
        <dgm:presLayoutVars>
          <dgm:dir/>
          <dgm:resizeHandles val="exact"/>
        </dgm:presLayoutVars>
      </dgm:prSet>
      <dgm:spPr/>
    </dgm:pt>
    <dgm:pt modelId="{6EACD580-44D2-46D1-8FEC-4C23F7B0DA9E}" type="pres">
      <dgm:prSet presAssocID="{F5B22D72-A3E2-4A73-985F-E7C2520EB44F}" presName="compNode" presStyleCnt="0"/>
      <dgm:spPr/>
    </dgm:pt>
    <dgm:pt modelId="{574E3D9B-496C-44CD-A779-657ED836E3C0}" type="pres">
      <dgm:prSet presAssocID="{F5B22D72-A3E2-4A73-985F-E7C2520EB44F}" presName="bgRect" presStyleLbl="bgShp" presStyleIdx="0" presStyleCnt="5"/>
      <dgm:spPr/>
    </dgm:pt>
    <dgm:pt modelId="{B650F803-F30F-4561-8CFF-5C092B50C787}" type="pres">
      <dgm:prSet presAssocID="{F5B22D72-A3E2-4A73-985F-E7C2520EB44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AD2D7E-923E-403C-9206-57399E9EBCDB}" type="pres">
      <dgm:prSet presAssocID="{F5B22D72-A3E2-4A73-985F-E7C2520EB44F}" presName="spaceRect" presStyleCnt="0"/>
      <dgm:spPr/>
    </dgm:pt>
    <dgm:pt modelId="{D0C4F53E-2607-4315-BD14-61D55DA0DC23}" type="pres">
      <dgm:prSet presAssocID="{F5B22D72-A3E2-4A73-985F-E7C2520EB44F}" presName="parTx" presStyleLbl="revTx" presStyleIdx="0" presStyleCnt="5">
        <dgm:presLayoutVars>
          <dgm:chMax val="0"/>
          <dgm:chPref val="0"/>
        </dgm:presLayoutVars>
      </dgm:prSet>
      <dgm:spPr/>
    </dgm:pt>
    <dgm:pt modelId="{98037308-5759-46A8-89C2-A859D39E4C7E}" type="pres">
      <dgm:prSet presAssocID="{ABCEFFE5-3E5B-4A44-A5F8-BA265F9BDC60}" presName="sibTrans" presStyleCnt="0"/>
      <dgm:spPr/>
    </dgm:pt>
    <dgm:pt modelId="{52BA1FBF-9A74-4558-8F15-8F16DCEE9FD9}" type="pres">
      <dgm:prSet presAssocID="{4664253E-7458-49D7-8C23-C88287A16699}" presName="compNode" presStyleCnt="0"/>
      <dgm:spPr/>
    </dgm:pt>
    <dgm:pt modelId="{1135DB10-A3D0-4934-BF88-9DC13776505B}" type="pres">
      <dgm:prSet presAssocID="{4664253E-7458-49D7-8C23-C88287A16699}" presName="bgRect" presStyleLbl="bgShp" presStyleIdx="1" presStyleCnt="5"/>
      <dgm:spPr/>
    </dgm:pt>
    <dgm:pt modelId="{A132630D-C2D5-4B99-8D79-2E7F2363C4AF}" type="pres">
      <dgm:prSet presAssocID="{4664253E-7458-49D7-8C23-C88287A1669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60858D-97CB-47C7-81DA-A57B33273668}" type="pres">
      <dgm:prSet presAssocID="{4664253E-7458-49D7-8C23-C88287A16699}" presName="spaceRect" presStyleCnt="0"/>
      <dgm:spPr/>
    </dgm:pt>
    <dgm:pt modelId="{3A506731-1EA7-4B71-98A5-82A595E511B3}" type="pres">
      <dgm:prSet presAssocID="{4664253E-7458-49D7-8C23-C88287A16699}" presName="parTx" presStyleLbl="revTx" presStyleIdx="1" presStyleCnt="5">
        <dgm:presLayoutVars>
          <dgm:chMax val="0"/>
          <dgm:chPref val="0"/>
        </dgm:presLayoutVars>
      </dgm:prSet>
      <dgm:spPr/>
    </dgm:pt>
    <dgm:pt modelId="{18EEA81C-AE19-49CE-953C-E0309F304DA0}" type="pres">
      <dgm:prSet presAssocID="{9207D545-3A0B-4215-BD4E-4D5F0086B639}" presName="sibTrans" presStyleCnt="0"/>
      <dgm:spPr/>
    </dgm:pt>
    <dgm:pt modelId="{2374C6B2-4AEF-4F45-BE21-75BDDD15C9F3}" type="pres">
      <dgm:prSet presAssocID="{E043CBCB-7372-4AA9-84BB-6E3B4E3E9D57}" presName="compNode" presStyleCnt="0"/>
      <dgm:spPr/>
    </dgm:pt>
    <dgm:pt modelId="{59054952-47CA-46C7-A100-BE3392614247}" type="pres">
      <dgm:prSet presAssocID="{E043CBCB-7372-4AA9-84BB-6E3B4E3E9D57}" presName="bgRect" presStyleLbl="bgShp" presStyleIdx="2" presStyleCnt="5"/>
      <dgm:spPr/>
    </dgm:pt>
    <dgm:pt modelId="{80068271-0864-4FD6-812B-AE8334715636}" type="pres">
      <dgm:prSet presAssocID="{E043CBCB-7372-4AA9-84BB-6E3B4E3E9D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CA0162A-2200-4C77-989C-1DD6E9D44C1C}" type="pres">
      <dgm:prSet presAssocID="{E043CBCB-7372-4AA9-84BB-6E3B4E3E9D57}" presName="spaceRect" presStyleCnt="0"/>
      <dgm:spPr/>
    </dgm:pt>
    <dgm:pt modelId="{67EDFF57-0D8B-4809-80FA-D0872325F32C}" type="pres">
      <dgm:prSet presAssocID="{E043CBCB-7372-4AA9-84BB-6E3B4E3E9D57}" presName="parTx" presStyleLbl="revTx" presStyleIdx="2" presStyleCnt="5">
        <dgm:presLayoutVars>
          <dgm:chMax val="0"/>
          <dgm:chPref val="0"/>
        </dgm:presLayoutVars>
      </dgm:prSet>
      <dgm:spPr/>
    </dgm:pt>
    <dgm:pt modelId="{4DD9964B-0AF6-4EFD-B620-10EF44A23F10}" type="pres">
      <dgm:prSet presAssocID="{DA5174EE-A99C-4AF5-8725-9812658042E4}" presName="sibTrans" presStyleCnt="0"/>
      <dgm:spPr/>
    </dgm:pt>
    <dgm:pt modelId="{F2BBE2AA-0A31-43D9-A7BF-25882E43F8FA}" type="pres">
      <dgm:prSet presAssocID="{3AC69D07-4164-4D5B-8F6A-3C80D7933D45}" presName="compNode" presStyleCnt="0"/>
      <dgm:spPr/>
    </dgm:pt>
    <dgm:pt modelId="{1439BDFF-F81A-4775-8941-4EA489F95672}" type="pres">
      <dgm:prSet presAssocID="{3AC69D07-4164-4D5B-8F6A-3C80D7933D45}" presName="bgRect" presStyleLbl="bgShp" presStyleIdx="3" presStyleCnt="5"/>
      <dgm:spPr/>
    </dgm:pt>
    <dgm:pt modelId="{8E2D01E9-A4E8-4103-9279-6713C6612212}" type="pres">
      <dgm:prSet presAssocID="{3AC69D07-4164-4D5B-8F6A-3C80D7933D4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1ADF17D-54F9-49F2-A436-91A921BD839D}" type="pres">
      <dgm:prSet presAssocID="{3AC69D07-4164-4D5B-8F6A-3C80D7933D45}" presName="spaceRect" presStyleCnt="0"/>
      <dgm:spPr/>
    </dgm:pt>
    <dgm:pt modelId="{E11A3A56-D12B-499F-8CFB-D9B9F8859488}" type="pres">
      <dgm:prSet presAssocID="{3AC69D07-4164-4D5B-8F6A-3C80D7933D45}" presName="parTx" presStyleLbl="revTx" presStyleIdx="3" presStyleCnt="5">
        <dgm:presLayoutVars>
          <dgm:chMax val="0"/>
          <dgm:chPref val="0"/>
        </dgm:presLayoutVars>
      </dgm:prSet>
      <dgm:spPr/>
    </dgm:pt>
    <dgm:pt modelId="{5757628E-4457-4D85-AE6E-F0494FC7B8F2}" type="pres">
      <dgm:prSet presAssocID="{C93E1522-00C2-4899-BE33-2ACCC79B2A7B}" presName="sibTrans" presStyleCnt="0"/>
      <dgm:spPr/>
    </dgm:pt>
    <dgm:pt modelId="{61B943D5-C72A-444E-8E91-B6D637C26F37}" type="pres">
      <dgm:prSet presAssocID="{4B8118B5-6344-4EB5-A4C6-BE3CC406A1E0}" presName="compNode" presStyleCnt="0"/>
      <dgm:spPr/>
    </dgm:pt>
    <dgm:pt modelId="{3D31D916-0656-4FDD-9620-F722EB8352E3}" type="pres">
      <dgm:prSet presAssocID="{4B8118B5-6344-4EB5-A4C6-BE3CC406A1E0}" presName="bgRect" presStyleLbl="bgShp" presStyleIdx="4" presStyleCnt="5"/>
      <dgm:spPr/>
    </dgm:pt>
    <dgm:pt modelId="{A7EE204B-EBF6-4887-90AF-F30B345CE1C9}" type="pres">
      <dgm:prSet presAssocID="{4B8118B5-6344-4EB5-A4C6-BE3CC406A1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FAAED77-83D2-4554-A962-007A19E62E0D}" type="pres">
      <dgm:prSet presAssocID="{4B8118B5-6344-4EB5-A4C6-BE3CC406A1E0}" presName="spaceRect" presStyleCnt="0"/>
      <dgm:spPr/>
    </dgm:pt>
    <dgm:pt modelId="{7399C9C0-41FD-4BCF-B491-4F5429D6A56B}" type="pres">
      <dgm:prSet presAssocID="{4B8118B5-6344-4EB5-A4C6-BE3CC406A1E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3067C0D-1329-43D6-A28D-33119EB25B00}" type="presOf" srcId="{DCE8AB91-9410-4859-95FC-308F6DE647FE}" destId="{233DE49B-252E-46DE-AE6F-748592400978}" srcOrd="0" destOrd="0" presId="urn:microsoft.com/office/officeart/2018/2/layout/IconVerticalSolidList"/>
    <dgm:cxn modelId="{E4FA2E16-6EC4-4AF2-9DC0-7384460276D9}" srcId="{DCE8AB91-9410-4859-95FC-308F6DE647FE}" destId="{4B8118B5-6344-4EB5-A4C6-BE3CC406A1E0}" srcOrd="4" destOrd="0" parTransId="{81A98B37-94BD-402C-A518-123A9855272B}" sibTransId="{9C87B4FF-4100-465B-9029-51D93D91C497}"/>
    <dgm:cxn modelId="{A9FED616-A9B4-45CC-970A-22402585018C}" srcId="{DCE8AB91-9410-4859-95FC-308F6DE647FE}" destId="{3AC69D07-4164-4D5B-8F6A-3C80D7933D45}" srcOrd="3" destOrd="0" parTransId="{A28F9860-7FED-48FC-8ECA-AB158E7F7909}" sibTransId="{C93E1522-00C2-4899-BE33-2ACCC79B2A7B}"/>
    <dgm:cxn modelId="{2C577D18-4EF8-44C6-BDB2-DC68D3513B31}" srcId="{DCE8AB91-9410-4859-95FC-308F6DE647FE}" destId="{4664253E-7458-49D7-8C23-C88287A16699}" srcOrd="1" destOrd="0" parTransId="{CC001030-FA91-431A-B678-DA04B0C40F01}" sibTransId="{9207D545-3A0B-4215-BD4E-4D5F0086B639}"/>
    <dgm:cxn modelId="{DC7DFC2C-565E-4D9F-ADBE-664BD064766F}" type="presOf" srcId="{F5B22D72-A3E2-4A73-985F-E7C2520EB44F}" destId="{D0C4F53E-2607-4315-BD14-61D55DA0DC23}" srcOrd="0" destOrd="0" presId="urn:microsoft.com/office/officeart/2018/2/layout/IconVerticalSolidList"/>
    <dgm:cxn modelId="{31D24A36-BB14-4462-8BE6-A0ADC6DD4743}" type="presOf" srcId="{4B8118B5-6344-4EB5-A4C6-BE3CC406A1E0}" destId="{7399C9C0-41FD-4BCF-B491-4F5429D6A56B}" srcOrd="0" destOrd="0" presId="urn:microsoft.com/office/officeart/2018/2/layout/IconVerticalSolidList"/>
    <dgm:cxn modelId="{4E4C0179-C2A0-4047-B012-CA309C9D1F7A}" type="presOf" srcId="{4664253E-7458-49D7-8C23-C88287A16699}" destId="{3A506731-1EA7-4B71-98A5-82A595E511B3}" srcOrd="0" destOrd="0" presId="urn:microsoft.com/office/officeart/2018/2/layout/IconVerticalSolidList"/>
    <dgm:cxn modelId="{491AF2BB-1191-4692-AC11-EEB942A81188}" type="presOf" srcId="{E043CBCB-7372-4AA9-84BB-6E3B4E3E9D57}" destId="{67EDFF57-0D8B-4809-80FA-D0872325F32C}" srcOrd="0" destOrd="0" presId="urn:microsoft.com/office/officeart/2018/2/layout/IconVerticalSolidList"/>
    <dgm:cxn modelId="{469C27D8-4E2D-41B8-BFC8-98FFD05EA6EE}" type="presOf" srcId="{3AC69D07-4164-4D5B-8F6A-3C80D7933D45}" destId="{E11A3A56-D12B-499F-8CFB-D9B9F8859488}" srcOrd="0" destOrd="0" presId="urn:microsoft.com/office/officeart/2018/2/layout/IconVerticalSolidList"/>
    <dgm:cxn modelId="{8D9C42DA-0BD3-4F1A-8E02-B1243A137789}" srcId="{DCE8AB91-9410-4859-95FC-308F6DE647FE}" destId="{E043CBCB-7372-4AA9-84BB-6E3B4E3E9D57}" srcOrd="2" destOrd="0" parTransId="{DE33112D-C757-4532-809E-5C7AC2858E1F}" sibTransId="{DA5174EE-A99C-4AF5-8725-9812658042E4}"/>
    <dgm:cxn modelId="{7B3FA5E5-50F1-4BBC-B2A8-7DC37E552A82}" srcId="{DCE8AB91-9410-4859-95FC-308F6DE647FE}" destId="{F5B22D72-A3E2-4A73-985F-E7C2520EB44F}" srcOrd="0" destOrd="0" parTransId="{94AE0346-8EE7-4527-83C2-B56821849B94}" sibTransId="{ABCEFFE5-3E5B-4A44-A5F8-BA265F9BDC60}"/>
    <dgm:cxn modelId="{24B4231E-1CE7-48EC-806E-AF333CC19D28}" type="presParOf" srcId="{233DE49B-252E-46DE-AE6F-748592400978}" destId="{6EACD580-44D2-46D1-8FEC-4C23F7B0DA9E}" srcOrd="0" destOrd="0" presId="urn:microsoft.com/office/officeart/2018/2/layout/IconVerticalSolidList"/>
    <dgm:cxn modelId="{452125F7-236D-4F6B-BB4D-31DA9F9A0BC3}" type="presParOf" srcId="{6EACD580-44D2-46D1-8FEC-4C23F7B0DA9E}" destId="{574E3D9B-496C-44CD-A779-657ED836E3C0}" srcOrd="0" destOrd="0" presId="urn:microsoft.com/office/officeart/2018/2/layout/IconVerticalSolidList"/>
    <dgm:cxn modelId="{7041CE98-6FD1-49BB-A1CF-706B64B6FE4B}" type="presParOf" srcId="{6EACD580-44D2-46D1-8FEC-4C23F7B0DA9E}" destId="{B650F803-F30F-4561-8CFF-5C092B50C787}" srcOrd="1" destOrd="0" presId="urn:microsoft.com/office/officeart/2018/2/layout/IconVerticalSolidList"/>
    <dgm:cxn modelId="{DF190E6B-B716-499A-93CD-DB7B76E4D888}" type="presParOf" srcId="{6EACD580-44D2-46D1-8FEC-4C23F7B0DA9E}" destId="{A3AD2D7E-923E-403C-9206-57399E9EBCDB}" srcOrd="2" destOrd="0" presId="urn:microsoft.com/office/officeart/2018/2/layout/IconVerticalSolidList"/>
    <dgm:cxn modelId="{4404FE95-E585-4CA0-9E10-1037CE9A65C7}" type="presParOf" srcId="{6EACD580-44D2-46D1-8FEC-4C23F7B0DA9E}" destId="{D0C4F53E-2607-4315-BD14-61D55DA0DC23}" srcOrd="3" destOrd="0" presId="urn:microsoft.com/office/officeart/2018/2/layout/IconVerticalSolidList"/>
    <dgm:cxn modelId="{3F69B283-804E-4C09-8F5A-9724307CDF74}" type="presParOf" srcId="{233DE49B-252E-46DE-AE6F-748592400978}" destId="{98037308-5759-46A8-89C2-A859D39E4C7E}" srcOrd="1" destOrd="0" presId="urn:microsoft.com/office/officeart/2018/2/layout/IconVerticalSolidList"/>
    <dgm:cxn modelId="{B6F7FB08-CFBB-4C61-956F-FDC8734F9BCA}" type="presParOf" srcId="{233DE49B-252E-46DE-AE6F-748592400978}" destId="{52BA1FBF-9A74-4558-8F15-8F16DCEE9FD9}" srcOrd="2" destOrd="0" presId="urn:microsoft.com/office/officeart/2018/2/layout/IconVerticalSolidList"/>
    <dgm:cxn modelId="{A395B243-52AF-49A2-A570-E0485B49DBC3}" type="presParOf" srcId="{52BA1FBF-9A74-4558-8F15-8F16DCEE9FD9}" destId="{1135DB10-A3D0-4934-BF88-9DC13776505B}" srcOrd="0" destOrd="0" presId="urn:microsoft.com/office/officeart/2018/2/layout/IconVerticalSolidList"/>
    <dgm:cxn modelId="{6B6AB5EA-F4B7-49C8-A756-20B236CDFD02}" type="presParOf" srcId="{52BA1FBF-9A74-4558-8F15-8F16DCEE9FD9}" destId="{A132630D-C2D5-4B99-8D79-2E7F2363C4AF}" srcOrd="1" destOrd="0" presId="urn:microsoft.com/office/officeart/2018/2/layout/IconVerticalSolidList"/>
    <dgm:cxn modelId="{AF7B8A09-6EEA-4A6F-806E-76B44828687A}" type="presParOf" srcId="{52BA1FBF-9A74-4558-8F15-8F16DCEE9FD9}" destId="{9F60858D-97CB-47C7-81DA-A57B33273668}" srcOrd="2" destOrd="0" presId="urn:microsoft.com/office/officeart/2018/2/layout/IconVerticalSolidList"/>
    <dgm:cxn modelId="{5D4DEE79-B699-4A46-8F46-1A3A3D4350F1}" type="presParOf" srcId="{52BA1FBF-9A74-4558-8F15-8F16DCEE9FD9}" destId="{3A506731-1EA7-4B71-98A5-82A595E511B3}" srcOrd="3" destOrd="0" presId="urn:microsoft.com/office/officeart/2018/2/layout/IconVerticalSolidList"/>
    <dgm:cxn modelId="{3EC81693-C2F1-4E94-8F59-CBABC9FBF3FA}" type="presParOf" srcId="{233DE49B-252E-46DE-AE6F-748592400978}" destId="{18EEA81C-AE19-49CE-953C-E0309F304DA0}" srcOrd="3" destOrd="0" presId="urn:microsoft.com/office/officeart/2018/2/layout/IconVerticalSolidList"/>
    <dgm:cxn modelId="{0C84C890-9F40-4A8C-8F53-2F5CFCD8CA83}" type="presParOf" srcId="{233DE49B-252E-46DE-AE6F-748592400978}" destId="{2374C6B2-4AEF-4F45-BE21-75BDDD15C9F3}" srcOrd="4" destOrd="0" presId="urn:microsoft.com/office/officeart/2018/2/layout/IconVerticalSolidList"/>
    <dgm:cxn modelId="{88AE5BAF-670D-4D07-BD44-233532376A66}" type="presParOf" srcId="{2374C6B2-4AEF-4F45-BE21-75BDDD15C9F3}" destId="{59054952-47CA-46C7-A100-BE3392614247}" srcOrd="0" destOrd="0" presId="urn:microsoft.com/office/officeart/2018/2/layout/IconVerticalSolidList"/>
    <dgm:cxn modelId="{EBA9CF01-D840-4980-8E48-F09035504DC1}" type="presParOf" srcId="{2374C6B2-4AEF-4F45-BE21-75BDDD15C9F3}" destId="{80068271-0864-4FD6-812B-AE8334715636}" srcOrd="1" destOrd="0" presId="urn:microsoft.com/office/officeart/2018/2/layout/IconVerticalSolidList"/>
    <dgm:cxn modelId="{14176E59-DE39-400E-AE86-24D38EA70731}" type="presParOf" srcId="{2374C6B2-4AEF-4F45-BE21-75BDDD15C9F3}" destId="{1CA0162A-2200-4C77-989C-1DD6E9D44C1C}" srcOrd="2" destOrd="0" presId="urn:microsoft.com/office/officeart/2018/2/layout/IconVerticalSolidList"/>
    <dgm:cxn modelId="{761E1A34-1A50-4955-9E95-D6C8B3FE79E2}" type="presParOf" srcId="{2374C6B2-4AEF-4F45-BE21-75BDDD15C9F3}" destId="{67EDFF57-0D8B-4809-80FA-D0872325F32C}" srcOrd="3" destOrd="0" presId="urn:microsoft.com/office/officeart/2018/2/layout/IconVerticalSolidList"/>
    <dgm:cxn modelId="{4E3E05D4-BC5E-48BA-B1D0-3F5BF0B15B30}" type="presParOf" srcId="{233DE49B-252E-46DE-AE6F-748592400978}" destId="{4DD9964B-0AF6-4EFD-B620-10EF44A23F10}" srcOrd="5" destOrd="0" presId="urn:microsoft.com/office/officeart/2018/2/layout/IconVerticalSolidList"/>
    <dgm:cxn modelId="{1C4D3A77-CE41-43E5-B8C7-C6C4559575E1}" type="presParOf" srcId="{233DE49B-252E-46DE-AE6F-748592400978}" destId="{F2BBE2AA-0A31-43D9-A7BF-25882E43F8FA}" srcOrd="6" destOrd="0" presId="urn:microsoft.com/office/officeart/2018/2/layout/IconVerticalSolidList"/>
    <dgm:cxn modelId="{91E965F8-B1D7-424A-917F-2C503E66705E}" type="presParOf" srcId="{F2BBE2AA-0A31-43D9-A7BF-25882E43F8FA}" destId="{1439BDFF-F81A-4775-8941-4EA489F95672}" srcOrd="0" destOrd="0" presId="urn:microsoft.com/office/officeart/2018/2/layout/IconVerticalSolidList"/>
    <dgm:cxn modelId="{7EAF9ECB-448E-4CD7-B581-71C413337086}" type="presParOf" srcId="{F2BBE2AA-0A31-43D9-A7BF-25882E43F8FA}" destId="{8E2D01E9-A4E8-4103-9279-6713C6612212}" srcOrd="1" destOrd="0" presId="urn:microsoft.com/office/officeart/2018/2/layout/IconVerticalSolidList"/>
    <dgm:cxn modelId="{89F0B3D9-95CB-47C2-BA0A-620183A724DB}" type="presParOf" srcId="{F2BBE2AA-0A31-43D9-A7BF-25882E43F8FA}" destId="{A1ADF17D-54F9-49F2-A436-91A921BD839D}" srcOrd="2" destOrd="0" presId="urn:microsoft.com/office/officeart/2018/2/layout/IconVerticalSolidList"/>
    <dgm:cxn modelId="{14A0D6F3-1393-40A1-A962-63AB3A156A84}" type="presParOf" srcId="{F2BBE2AA-0A31-43D9-A7BF-25882E43F8FA}" destId="{E11A3A56-D12B-499F-8CFB-D9B9F8859488}" srcOrd="3" destOrd="0" presId="urn:microsoft.com/office/officeart/2018/2/layout/IconVerticalSolidList"/>
    <dgm:cxn modelId="{1BCCAFD6-5F10-491E-B42F-EE5D00677E59}" type="presParOf" srcId="{233DE49B-252E-46DE-AE6F-748592400978}" destId="{5757628E-4457-4D85-AE6E-F0494FC7B8F2}" srcOrd="7" destOrd="0" presId="urn:microsoft.com/office/officeart/2018/2/layout/IconVerticalSolidList"/>
    <dgm:cxn modelId="{CE2F67C7-9647-442E-9884-6BCCD2D26ECF}" type="presParOf" srcId="{233DE49B-252E-46DE-AE6F-748592400978}" destId="{61B943D5-C72A-444E-8E91-B6D637C26F37}" srcOrd="8" destOrd="0" presId="urn:microsoft.com/office/officeart/2018/2/layout/IconVerticalSolidList"/>
    <dgm:cxn modelId="{42A1DC2B-1ADD-47E5-B787-9094E9FBFFCC}" type="presParOf" srcId="{61B943D5-C72A-444E-8E91-B6D637C26F37}" destId="{3D31D916-0656-4FDD-9620-F722EB8352E3}" srcOrd="0" destOrd="0" presId="urn:microsoft.com/office/officeart/2018/2/layout/IconVerticalSolidList"/>
    <dgm:cxn modelId="{C9ACB0E7-8BA8-4B26-94BA-AF233C198BBB}" type="presParOf" srcId="{61B943D5-C72A-444E-8E91-B6D637C26F37}" destId="{A7EE204B-EBF6-4887-90AF-F30B345CE1C9}" srcOrd="1" destOrd="0" presId="urn:microsoft.com/office/officeart/2018/2/layout/IconVerticalSolidList"/>
    <dgm:cxn modelId="{9DB6DA7B-BB59-401F-838C-49BB3F3DEFE0}" type="presParOf" srcId="{61B943D5-C72A-444E-8E91-B6D637C26F37}" destId="{1FAAED77-83D2-4554-A962-007A19E62E0D}" srcOrd="2" destOrd="0" presId="urn:microsoft.com/office/officeart/2018/2/layout/IconVerticalSolidList"/>
    <dgm:cxn modelId="{4F30BCCE-9B90-433F-ADA3-93023A343911}" type="presParOf" srcId="{61B943D5-C72A-444E-8E91-B6D637C26F37}" destId="{7399C9C0-41FD-4BCF-B491-4F5429D6A5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69D09-CEE7-47AA-89AC-A1A3AE7057E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AC2C4-5A47-43E8-8F5E-0362394307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Assess occupational and personal strengths</a:t>
          </a:r>
          <a:endParaRPr lang="en-US"/>
        </a:p>
      </dgm:t>
    </dgm:pt>
    <dgm:pt modelId="{B1C6AF71-C176-4203-B1D4-E7A255737751}" type="parTrans" cxnId="{0F49FBB1-6DA9-46F9-86C4-5B0582A0182E}">
      <dgm:prSet/>
      <dgm:spPr/>
      <dgm:t>
        <a:bodyPr/>
        <a:lstStyle/>
        <a:p>
          <a:endParaRPr lang="en-US"/>
        </a:p>
      </dgm:t>
    </dgm:pt>
    <dgm:pt modelId="{433AFDA9-5ECE-4A49-B653-2CF1DAA16FC7}" type="sibTrans" cxnId="{0F49FBB1-6DA9-46F9-86C4-5B0582A018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ED2FD4-3C00-4D73-8C51-727BCA74AE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Guide the development of an individual career plan for each client</a:t>
          </a:r>
          <a:endParaRPr lang="en-US"/>
        </a:p>
      </dgm:t>
    </dgm:pt>
    <dgm:pt modelId="{0AEF14EC-EA38-4530-A1C6-CC08F72B1CF7}" type="parTrans" cxnId="{F53C1181-F00F-4F5A-958C-6B9EA01CED06}">
      <dgm:prSet/>
      <dgm:spPr/>
      <dgm:t>
        <a:bodyPr/>
        <a:lstStyle/>
        <a:p>
          <a:endParaRPr lang="en-US"/>
        </a:p>
      </dgm:t>
    </dgm:pt>
    <dgm:pt modelId="{8F46AC28-0E61-4A0A-9141-B02293DF0090}" type="sibTrans" cxnId="{F53C1181-F00F-4F5A-958C-6B9EA01CED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B974B1B-0FA8-45E2-B4BD-170A957CD7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Provide access to labor market information</a:t>
          </a:r>
          <a:endParaRPr lang="en-US"/>
        </a:p>
      </dgm:t>
    </dgm:pt>
    <dgm:pt modelId="{DEC5DD6E-0DAC-46A9-B855-5B14CC59E75E}" type="parTrans" cxnId="{48E4C35A-8432-4BA5-B045-5C27B1C2959E}">
      <dgm:prSet/>
      <dgm:spPr/>
      <dgm:t>
        <a:bodyPr/>
        <a:lstStyle/>
        <a:p>
          <a:endParaRPr lang="en-US"/>
        </a:p>
      </dgm:t>
    </dgm:pt>
    <dgm:pt modelId="{07859E8D-377A-4440-9A6F-66E704445EA7}" type="sibTrans" cxnId="{48E4C35A-8432-4BA5-B045-5C27B1C295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73FDE8-FA0C-49F9-A295-4E9510AA6C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Build relationships with other providers who may help their client with non-work related challenges</a:t>
          </a:r>
          <a:endParaRPr lang="en-US"/>
        </a:p>
      </dgm:t>
    </dgm:pt>
    <dgm:pt modelId="{ECD36B14-949C-4735-B180-A6A81E9084B4}" type="parTrans" cxnId="{202F0217-12EF-4C39-A999-4A1A3A01CBF7}">
      <dgm:prSet/>
      <dgm:spPr/>
      <dgm:t>
        <a:bodyPr/>
        <a:lstStyle/>
        <a:p>
          <a:endParaRPr lang="en-US"/>
        </a:p>
      </dgm:t>
    </dgm:pt>
    <dgm:pt modelId="{B3FCCDDE-F592-4DD5-801E-94FB391312D1}" type="sibTrans" cxnId="{202F0217-12EF-4C39-A999-4A1A3A01CBF7}">
      <dgm:prSet/>
      <dgm:spPr/>
      <dgm:t>
        <a:bodyPr/>
        <a:lstStyle/>
        <a:p>
          <a:endParaRPr lang="en-US"/>
        </a:p>
      </dgm:t>
    </dgm:pt>
    <dgm:pt modelId="{F0EF431B-7F0F-4D36-AC60-FB1F1D46C359}" type="pres">
      <dgm:prSet presAssocID="{00F69D09-CEE7-47AA-89AC-A1A3AE7057E1}" presName="root" presStyleCnt="0">
        <dgm:presLayoutVars>
          <dgm:dir/>
          <dgm:resizeHandles val="exact"/>
        </dgm:presLayoutVars>
      </dgm:prSet>
      <dgm:spPr/>
    </dgm:pt>
    <dgm:pt modelId="{2E2BA3AB-E945-439C-94B9-E4B995039239}" type="pres">
      <dgm:prSet presAssocID="{00F69D09-CEE7-47AA-89AC-A1A3AE7057E1}" presName="container" presStyleCnt="0">
        <dgm:presLayoutVars>
          <dgm:dir/>
          <dgm:resizeHandles val="exact"/>
        </dgm:presLayoutVars>
      </dgm:prSet>
      <dgm:spPr/>
    </dgm:pt>
    <dgm:pt modelId="{6BC83166-EE80-416B-90B1-EA1391A110C3}" type="pres">
      <dgm:prSet presAssocID="{60BAC2C4-5A47-43E8-8F5E-036239430777}" presName="compNode" presStyleCnt="0"/>
      <dgm:spPr/>
    </dgm:pt>
    <dgm:pt modelId="{6CF21058-EBFF-4F9F-B816-D3C806C16419}" type="pres">
      <dgm:prSet presAssocID="{60BAC2C4-5A47-43E8-8F5E-036239430777}" presName="iconBgRect" presStyleLbl="bgShp" presStyleIdx="0" presStyleCnt="4"/>
      <dgm:spPr/>
    </dgm:pt>
    <dgm:pt modelId="{8A370D12-9843-4326-B5B8-8F834503AA13}" type="pres">
      <dgm:prSet presAssocID="{60BAC2C4-5A47-43E8-8F5E-0362394307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FC9155-DCC6-45C0-90C3-708505203469}" type="pres">
      <dgm:prSet presAssocID="{60BAC2C4-5A47-43E8-8F5E-036239430777}" presName="spaceRect" presStyleCnt="0"/>
      <dgm:spPr/>
    </dgm:pt>
    <dgm:pt modelId="{8BC04020-6FE2-450E-A8E1-31EF631C00E4}" type="pres">
      <dgm:prSet presAssocID="{60BAC2C4-5A47-43E8-8F5E-036239430777}" presName="textRect" presStyleLbl="revTx" presStyleIdx="0" presStyleCnt="4">
        <dgm:presLayoutVars>
          <dgm:chMax val="1"/>
          <dgm:chPref val="1"/>
        </dgm:presLayoutVars>
      </dgm:prSet>
      <dgm:spPr/>
    </dgm:pt>
    <dgm:pt modelId="{3A87C42C-02C4-48CB-9793-D7C76AC71AF3}" type="pres">
      <dgm:prSet presAssocID="{433AFDA9-5ECE-4A49-B653-2CF1DAA16FC7}" presName="sibTrans" presStyleLbl="sibTrans2D1" presStyleIdx="0" presStyleCnt="0"/>
      <dgm:spPr/>
    </dgm:pt>
    <dgm:pt modelId="{CC8C2D19-60D9-4133-85DE-F4BFCD2AE921}" type="pres">
      <dgm:prSet presAssocID="{6BED2FD4-3C00-4D73-8C51-727BCA74AEB9}" presName="compNode" presStyleCnt="0"/>
      <dgm:spPr/>
    </dgm:pt>
    <dgm:pt modelId="{AFE1D2BD-C77E-4D2C-9BAF-10CB93D22844}" type="pres">
      <dgm:prSet presAssocID="{6BED2FD4-3C00-4D73-8C51-727BCA74AEB9}" presName="iconBgRect" presStyleLbl="bgShp" presStyleIdx="1" presStyleCnt="4"/>
      <dgm:spPr/>
    </dgm:pt>
    <dgm:pt modelId="{94546A34-A154-4F6A-9D49-A8A80F99B5AF}" type="pres">
      <dgm:prSet presAssocID="{6BED2FD4-3C00-4D73-8C51-727BCA74AE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D08925D-A7FC-498B-B726-C97C7C8E9C27}" type="pres">
      <dgm:prSet presAssocID="{6BED2FD4-3C00-4D73-8C51-727BCA74AEB9}" presName="spaceRect" presStyleCnt="0"/>
      <dgm:spPr/>
    </dgm:pt>
    <dgm:pt modelId="{8C1EFE17-E980-4862-ACDF-AE74BEFF6D6C}" type="pres">
      <dgm:prSet presAssocID="{6BED2FD4-3C00-4D73-8C51-727BCA74AEB9}" presName="textRect" presStyleLbl="revTx" presStyleIdx="1" presStyleCnt="4">
        <dgm:presLayoutVars>
          <dgm:chMax val="1"/>
          <dgm:chPref val="1"/>
        </dgm:presLayoutVars>
      </dgm:prSet>
      <dgm:spPr/>
    </dgm:pt>
    <dgm:pt modelId="{896CA61E-33BE-4F44-80CE-E9BE8B84CA61}" type="pres">
      <dgm:prSet presAssocID="{8F46AC28-0E61-4A0A-9141-B02293DF0090}" presName="sibTrans" presStyleLbl="sibTrans2D1" presStyleIdx="0" presStyleCnt="0"/>
      <dgm:spPr/>
    </dgm:pt>
    <dgm:pt modelId="{822627FF-5F2F-452A-9548-B0C4873CD1EE}" type="pres">
      <dgm:prSet presAssocID="{EB974B1B-0FA8-45E2-B4BD-170A957CD76D}" presName="compNode" presStyleCnt="0"/>
      <dgm:spPr/>
    </dgm:pt>
    <dgm:pt modelId="{0FEF6A44-E9FF-41F1-8562-8BED7754A264}" type="pres">
      <dgm:prSet presAssocID="{EB974B1B-0FA8-45E2-B4BD-170A957CD76D}" presName="iconBgRect" presStyleLbl="bgShp" presStyleIdx="2" presStyleCnt="4"/>
      <dgm:spPr/>
    </dgm:pt>
    <dgm:pt modelId="{356F44F7-144D-4165-B8D0-DF8926AC7F45}" type="pres">
      <dgm:prSet presAssocID="{EB974B1B-0FA8-45E2-B4BD-170A957CD7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AB914BA-E12B-4F49-89DE-DAE90CAF2832}" type="pres">
      <dgm:prSet presAssocID="{EB974B1B-0FA8-45E2-B4BD-170A957CD76D}" presName="spaceRect" presStyleCnt="0"/>
      <dgm:spPr/>
    </dgm:pt>
    <dgm:pt modelId="{FE2AC8EF-DD35-4744-8383-CBF207A52FFC}" type="pres">
      <dgm:prSet presAssocID="{EB974B1B-0FA8-45E2-B4BD-170A957CD76D}" presName="textRect" presStyleLbl="revTx" presStyleIdx="2" presStyleCnt="4">
        <dgm:presLayoutVars>
          <dgm:chMax val="1"/>
          <dgm:chPref val="1"/>
        </dgm:presLayoutVars>
      </dgm:prSet>
      <dgm:spPr/>
    </dgm:pt>
    <dgm:pt modelId="{20825050-E5A5-4C8E-A760-B1E6F149EBF9}" type="pres">
      <dgm:prSet presAssocID="{07859E8D-377A-4440-9A6F-66E704445EA7}" presName="sibTrans" presStyleLbl="sibTrans2D1" presStyleIdx="0" presStyleCnt="0"/>
      <dgm:spPr/>
    </dgm:pt>
    <dgm:pt modelId="{A255BA8D-C095-41C7-9262-DF4814BD1DEF}" type="pres">
      <dgm:prSet presAssocID="{2273FDE8-FA0C-49F9-A295-4E9510AA6C43}" presName="compNode" presStyleCnt="0"/>
      <dgm:spPr/>
    </dgm:pt>
    <dgm:pt modelId="{0183911A-5447-4250-9D50-6AD4CCD2D008}" type="pres">
      <dgm:prSet presAssocID="{2273FDE8-FA0C-49F9-A295-4E9510AA6C43}" presName="iconBgRect" presStyleLbl="bgShp" presStyleIdx="3" presStyleCnt="4"/>
      <dgm:spPr/>
    </dgm:pt>
    <dgm:pt modelId="{5C6C811E-0898-41E4-865E-4789AF6E3B48}" type="pres">
      <dgm:prSet presAssocID="{2273FDE8-FA0C-49F9-A295-4E9510AA6C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9F36A0AA-FCF1-4367-8917-308514421732}" type="pres">
      <dgm:prSet presAssocID="{2273FDE8-FA0C-49F9-A295-4E9510AA6C43}" presName="spaceRect" presStyleCnt="0"/>
      <dgm:spPr/>
    </dgm:pt>
    <dgm:pt modelId="{8732BDAC-5722-48F6-AAFC-3765F40C2368}" type="pres">
      <dgm:prSet presAssocID="{2273FDE8-FA0C-49F9-A295-4E9510AA6C4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F31CD0B-51F8-4708-9A29-9E40722F9AE1}" type="presOf" srcId="{8F46AC28-0E61-4A0A-9141-B02293DF0090}" destId="{896CA61E-33BE-4F44-80CE-E9BE8B84CA61}" srcOrd="0" destOrd="0" presId="urn:microsoft.com/office/officeart/2018/2/layout/IconCircleList"/>
    <dgm:cxn modelId="{9286F90B-86E8-4E3E-8D63-0A1B0421E146}" type="presOf" srcId="{00F69D09-CEE7-47AA-89AC-A1A3AE7057E1}" destId="{F0EF431B-7F0F-4D36-AC60-FB1F1D46C359}" srcOrd="0" destOrd="0" presId="urn:microsoft.com/office/officeart/2018/2/layout/IconCircleList"/>
    <dgm:cxn modelId="{202F0217-12EF-4C39-A999-4A1A3A01CBF7}" srcId="{00F69D09-CEE7-47AA-89AC-A1A3AE7057E1}" destId="{2273FDE8-FA0C-49F9-A295-4E9510AA6C43}" srcOrd="3" destOrd="0" parTransId="{ECD36B14-949C-4735-B180-A6A81E9084B4}" sibTransId="{B3FCCDDE-F592-4DD5-801E-94FB391312D1}"/>
    <dgm:cxn modelId="{ED18EB23-3B25-4217-9BFA-B470B7AC3840}" type="presOf" srcId="{6BED2FD4-3C00-4D73-8C51-727BCA74AEB9}" destId="{8C1EFE17-E980-4862-ACDF-AE74BEFF6D6C}" srcOrd="0" destOrd="0" presId="urn:microsoft.com/office/officeart/2018/2/layout/IconCircleList"/>
    <dgm:cxn modelId="{5728A85D-08A9-4EBC-9ACF-DAFB215DF27A}" type="presOf" srcId="{EB974B1B-0FA8-45E2-B4BD-170A957CD76D}" destId="{FE2AC8EF-DD35-4744-8383-CBF207A52FFC}" srcOrd="0" destOrd="0" presId="urn:microsoft.com/office/officeart/2018/2/layout/IconCircleList"/>
    <dgm:cxn modelId="{FA80AE4B-A980-47D5-AD8D-13B72B2E0C83}" type="presOf" srcId="{07859E8D-377A-4440-9A6F-66E704445EA7}" destId="{20825050-E5A5-4C8E-A760-B1E6F149EBF9}" srcOrd="0" destOrd="0" presId="urn:microsoft.com/office/officeart/2018/2/layout/IconCircleList"/>
    <dgm:cxn modelId="{48E4C35A-8432-4BA5-B045-5C27B1C2959E}" srcId="{00F69D09-CEE7-47AA-89AC-A1A3AE7057E1}" destId="{EB974B1B-0FA8-45E2-B4BD-170A957CD76D}" srcOrd="2" destOrd="0" parTransId="{DEC5DD6E-0DAC-46A9-B855-5B14CC59E75E}" sibTransId="{07859E8D-377A-4440-9A6F-66E704445EA7}"/>
    <dgm:cxn modelId="{F53C1181-F00F-4F5A-958C-6B9EA01CED06}" srcId="{00F69D09-CEE7-47AA-89AC-A1A3AE7057E1}" destId="{6BED2FD4-3C00-4D73-8C51-727BCA74AEB9}" srcOrd="1" destOrd="0" parTransId="{0AEF14EC-EA38-4530-A1C6-CC08F72B1CF7}" sibTransId="{8F46AC28-0E61-4A0A-9141-B02293DF0090}"/>
    <dgm:cxn modelId="{C58AAEB1-C789-4A3A-801C-E36BEB15B652}" type="presOf" srcId="{60BAC2C4-5A47-43E8-8F5E-036239430777}" destId="{8BC04020-6FE2-450E-A8E1-31EF631C00E4}" srcOrd="0" destOrd="0" presId="urn:microsoft.com/office/officeart/2018/2/layout/IconCircleList"/>
    <dgm:cxn modelId="{0F49FBB1-6DA9-46F9-86C4-5B0582A0182E}" srcId="{00F69D09-CEE7-47AA-89AC-A1A3AE7057E1}" destId="{60BAC2C4-5A47-43E8-8F5E-036239430777}" srcOrd="0" destOrd="0" parTransId="{B1C6AF71-C176-4203-B1D4-E7A255737751}" sibTransId="{433AFDA9-5ECE-4A49-B653-2CF1DAA16FC7}"/>
    <dgm:cxn modelId="{C79929D4-97BF-485A-83B8-B7B38C6A7E99}" type="presOf" srcId="{2273FDE8-FA0C-49F9-A295-4E9510AA6C43}" destId="{8732BDAC-5722-48F6-AAFC-3765F40C2368}" srcOrd="0" destOrd="0" presId="urn:microsoft.com/office/officeart/2018/2/layout/IconCircleList"/>
    <dgm:cxn modelId="{2FBEA5DD-ADF0-4D33-B35D-A406752F7F9C}" type="presOf" srcId="{433AFDA9-5ECE-4A49-B653-2CF1DAA16FC7}" destId="{3A87C42C-02C4-48CB-9793-D7C76AC71AF3}" srcOrd="0" destOrd="0" presId="urn:microsoft.com/office/officeart/2018/2/layout/IconCircleList"/>
    <dgm:cxn modelId="{2AF3A89A-E310-4AC6-A740-BD84E0264094}" type="presParOf" srcId="{F0EF431B-7F0F-4D36-AC60-FB1F1D46C359}" destId="{2E2BA3AB-E945-439C-94B9-E4B995039239}" srcOrd="0" destOrd="0" presId="urn:microsoft.com/office/officeart/2018/2/layout/IconCircleList"/>
    <dgm:cxn modelId="{5A1638FB-DD2D-40D7-8F93-7525FA938A1E}" type="presParOf" srcId="{2E2BA3AB-E945-439C-94B9-E4B995039239}" destId="{6BC83166-EE80-416B-90B1-EA1391A110C3}" srcOrd="0" destOrd="0" presId="urn:microsoft.com/office/officeart/2018/2/layout/IconCircleList"/>
    <dgm:cxn modelId="{0994169A-C64F-4B08-BC43-3890959C5E39}" type="presParOf" srcId="{6BC83166-EE80-416B-90B1-EA1391A110C3}" destId="{6CF21058-EBFF-4F9F-B816-D3C806C16419}" srcOrd="0" destOrd="0" presId="urn:microsoft.com/office/officeart/2018/2/layout/IconCircleList"/>
    <dgm:cxn modelId="{B2E0CD67-1F36-4975-ACDE-6148F91A9E14}" type="presParOf" srcId="{6BC83166-EE80-416B-90B1-EA1391A110C3}" destId="{8A370D12-9843-4326-B5B8-8F834503AA13}" srcOrd="1" destOrd="0" presId="urn:microsoft.com/office/officeart/2018/2/layout/IconCircleList"/>
    <dgm:cxn modelId="{6B54D969-38AF-4DDD-BF9C-D8F047725AE5}" type="presParOf" srcId="{6BC83166-EE80-416B-90B1-EA1391A110C3}" destId="{4AFC9155-DCC6-45C0-90C3-708505203469}" srcOrd="2" destOrd="0" presId="urn:microsoft.com/office/officeart/2018/2/layout/IconCircleList"/>
    <dgm:cxn modelId="{C8E054C8-9B1F-4666-9E66-53DF262B0451}" type="presParOf" srcId="{6BC83166-EE80-416B-90B1-EA1391A110C3}" destId="{8BC04020-6FE2-450E-A8E1-31EF631C00E4}" srcOrd="3" destOrd="0" presId="urn:microsoft.com/office/officeart/2018/2/layout/IconCircleList"/>
    <dgm:cxn modelId="{9CA8631F-5BA7-4694-ADE3-52FF2C37EE79}" type="presParOf" srcId="{2E2BA3AB-E945-439C-94B9-E4B995039239}" destId="{3A87C42C-02C4-48CB-9793-D7C76AC71AF3}" srcOrd="1" destOrd="0" presId="urn:microsoft.com/office/officeart/2018/2/layout/IconCircleList"/>
    <dgm:cxn modelId="{3991A233-F886-4911-8751-A5F7365DD4DA}" type="presParOf" srcId="{2E2BA3AB-E945-439C-94B9-E4B995039239}" destId="{CC8C2D19-60D9-4133-85DE-F4BFCD2AE921}" srcOrd="2" destOrd="0" presId="urn:microsoft.com/office/officeart/2018/2/layout/IconCircleList"/>
    <dgm:cxn modelId="{1E3B6702-38A3-494A-9EE2-6684D4C1535B}" type="presParOf" srcId="{CC8C2D19-60D9-4133-85DE-F4BFCD2AE921}" destId="{AFE1D2BD-C77E-4D2C-9BAF-10CB93D22844}" srcOrd="0" destOrd="0" presId="urn:microsoft.com/office/officeart/2018/2/layout/IconCircleList"/>
    <dgm:cxn modelId="{D45D0C43-5838-4ABB-8ECE-3E8391176ECF}" type="presParOf" srcId="{CC8C2D19-60D9-4133-85DE-F4BFCD2AE921}" destId="{94546A34-A154-4F6A-9D49-A8A80F99B5AF}" srcOrd="1" destOrd="0" presId="urn:microsoft.com/office/officeart/2018/2/layout/IconCircleList"/>
    <dgm:cxn modelId="{2391D1A1-678C-4DFC-A6DE-ABC3CF83BB74}" type="presParOf" srcId="{CC8C2D19-60D9-4133-85DE-F4BFCD2AE921}" destId="{7D08925D-A7FC-498B-B726-C97C7C8E9C27}" srcOrd="2" destOrd="0" presId="urn:microsoft.com/office/officeart/2018/2/layout/IconCircleList"/>
    <dgm:cxn modelId="{C733B157-6398-44C1-91E1-DC2DDCEDD6DB}" type="presParOf" srcId="{CC8C2D19-60D9-4133-85DE-F4BFCD2AE921}" destId="{8C1EFE17-E980-4862-ACDF-AE74BEFF6D6C}" srcOrd="3" destOrd="0" presId="urn:microsoft.com/office/officeart/2018/2/layout/IconCircleList"/>
    <dgm:cxn modelId="{311A6F44-9A9D-4F99-AF8E-42972178BEDC}" type="presParOf" srcId="{2E2BA3AB-E945-439C-94B9-E4B995039239}" destId="{896CA61E-33BE-4F44-80CE-E9BE8B84CA61}" srcOrd="3" destOrd="0" presId="urn:microsoft.com/office/officeart/2018/2/layout/IconCircleList"/>
    <dgm:cxn modelId="{BD10F5CD-3D56-48C3-B6E0-411D1864684A}" type="presParOf" srcId="{2E2BA3AB-E945-439C-94B9-E4B995039239}" destId="{822627FF-5F2F-452A-9548-B0C4873CD1EE}" srcOrd="4" destOrd="0" presId="urn:microsoft.com/office/officeart/2018/2/layout/IconCircleList"/>
    <dgm:cxn modelId="{3BA8FE65-203D-45F3-8ED3-94A807ED06DC}" type="presParOf" srcId="{822627FF-5F2F-452A-9548-B0C4873CD1EE}" destId="{0FEF6A44-E9FF-41F1-8562-8BED7754A264}" srcOrd="0" destOrd="0" presId="urn:microsoft.com/office/officeart/2018/2/layout/IconCircleList"/>
    <dgm:cxn modelId="{4FED1476-B239-4932-B670-DE186C50E49E}" type="presParOf" srcId="{822627FF-5F2F-452A-9548-B0C4873CD1EE}" destId="{356F44F7-144D-4165-B8D0-DF8926AC7F45}" srcOrd="1" destOrd="0" presId="urn:microsoft.com/office/officeart/2018/2/layout/IconCircleList"/>
    <dgm:cxn modelId="{3D37E7A9-FD32-4A01-8F02-AD385A1593C7}" type="presParOf" srcId="{822627FF-5F2F-452A-9548-B0C4873CD1EE}" destId="{EAB914BA-E12B-4F49-89DE-DAE90CAF2832}" srcOrd="2" destOrd="0" presId="urn:microsoft.com/office/officeart/2018/2/layout/IconCircleList"/>
    <dgm:cxn modelId="{3218D5C0-7FA3-4A90-A114-39EF029BC84A}" type="presParOf" srcId="{822627FF-5F2F-452A-9548-B0C4873CD1EE}" destId="{FE2AC8EF-DD35-4744-8383-CBF207A52FFC}" srcOrd="3" destOrd="0" presId="urn:microsoft.com/office/officeart/2018/2/layout/IconCircleList"/>
    <dgm:cxn modelId="{1BA77287-D87B-4EA3-9EF4-C874E1C29972}" type="presParOf" srcId="{2E2BA3AB-E945-439C-94B9-E4B995039239}" destId="{20825050-E5A5-4C8E-A760-B1E6F149EBF9}" srcOrd="5" destOrd="0" presId="urn:microsoft.com/office/officeart/2018/2/layout/IconCircleList"/>
    <dgm:cxn modelId="{C793A3A0-F79E-49D8-81D3-4D4991C9AD50}" type="presParOf" srcId="{2E2BA3AB-E945-439C-94B9-E4B995039239}" destId="{A255BA8D-C095-41C7-9262-DF4814BD1DEF}" srcOrd="6" destOrd="0" presId="urn:microsoft.com/office/officeart/2018/2/layout/IconCircleList"/>
    <dgm:cxn modelId="{E2383569-3F07-4853-92E0-456E5F6491F3}" type="presParOf" srcId="{A255BA8D-C095-41C7-9262-DF4814BD1DEF}" destId="{0183911A-5447-4250-9D50-6AD4CCD2D008}" srcOrd="0" destOrd="0" presId="urn:microsoft.com/office/officeart/2018/2/layout/IconCircleList"/>
    <dgm:cxn modelId="{D033E6FE-CE2E-45C9-B9F6-15D9F3F44522}" type="presParOf" srcId="{A255BA8D-C095-41C7-9262-DF4814BD1DEF}" destId="{5C6C811E-0898-41E4-865E-4789AF6E3B48}" srcOrd="1" destOrd="0" presId="urn:microsoft.com/office/officeart/2018/2/layout/IconCircleList"/>
    <dgm:cxn modelId="{22F6433B-AE10-4FD7-8796-2C2D82ED8309}" type="presParOf" srcId="{A255BA8D-C095-41C7-9262-DF4814BD1DEF}" destId="{9F36A0AA-FCF1-4367-8917-308514421732}" srcOrd="2" destOrd="0" presId="urn:microsoft.com/office/officeart/2018/2/layout/IconCircleList"/>
    <dgm:cxn modelId="{FD274B3D-5EFF-4CD5-BF43-5866ECD7B9C7}" type="presParOf" srcId="{A255BA8D-C095-41C7-9262-DF4814BD1DEF}" destId="{8732BDAC-5722-48F6-AAFC-3765F40C236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EA117-4882-42D6-AFE1-32B60AB7C00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77CF5-29BF-4AF2-8439-D2C4CBD015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Assist clients with developing essential or advanced employability skills</a:t>
          </a:r>
          <a:endParaRPr lang="en-US"/>
        </a:p>
      </dgm:t>
    </dgm:pt>
    <dgm:pt modelId="{91877F02-1586-4160-90C4-9676915ED698}" type="parTrans" cxnId="{A890DCC8-C654-452C-88AB-4ED42625B04F}">
      <dgm:prSet/>
      <dgm:spPr/>
      <dgm:t>
        <a:bodyPr/>
        <a:lstStyle/>
        <a:p>
          <a:endParaRPr lang="en-US"/>
        </a:p>
      </dgm:t>
    </dgm:pt>
    <dgm:pt modelId="{2AA016B9-DCA6-44D1-84D4-9BE43ACC517F}" type="sibTrans" cxnId="{A890DCC8-C654-452C-88AB-4ED42625B0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0285F5-51EE-40AE-A39F-55CE5120EF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Provide individual and group instruction related to job seeking and career planning</a:t>
          </a:r>
          <a:endParaRPr lang="en-US"/>
        </a:p>
      </dgm:t>
    </dgm:pt>
    <dgm:pt modelId="{71F0160A-772E-40C5-8EC7-43E5D9957816}" type="parTrans" cxnId="{1C0D2E72-E3D5-481F-8718-4082B5FED7DD}">
      <dgm:prSet/>
      <dgm:spPr/>
      <dgm:t>
        <a:bodyPr/>
        <a:lstStyle/>
        <a:p>
          <a:endParaRPr lang="en-US"/>
        </a:p>
      </dgm:t>
    </dgm:pt>
    <dgm:pt modelId="{FCB347E0-276C-4F27-83F6-8BF9CB8EB0FF}" type="sibTrans" cxnId="{1C0D2E72-E3D5-481F-8718-4082B5FED7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238629-3D0F-43B6-B4F4-E3CB5711BC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Maintain accurate and complete records of services provided</a:t>
          </a:r>
          <a:endParaRPr lang="en-US"/>
        </a:p>
      </dgm:t>
    </dgm:pt>
    <dgm:pt modelId="{161CC9F6-49C1-4E64-8697-5FB0C5E18855}" type="parTrans" cxnId="{C3F530AB-63F5-43F5-89B3-CAEE00640ACB}">
      <dgm:prSet/>
      <dgm:spPr/>
      <dgm:t>
        <a:bodyPr/>
        <a:lstStyle/>
        <a:p>
          <a:endParaRPr lang="en-US"/>
        </a:p>
      </dgm:t>
    </dgm:pt>
    <dgm:pt modelId="{0BD34442-F7BF-4C05-9788-36119BE0E678}" type="sibTrans" cxnId="{C3F530AB-63F5-43F5-89B3-CAEE00640A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0AAAE5-1465-469C-8479-B4A8D8E619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Follow ethical guidelines in all client interactions</a:t>
          </a:r>
          <a:endParaRPr lang="en-US"/>
        </a:p>
      </dgm:t>
    </dgm:pt>
    <dgm:pt modelId="{F0C076D2-E41D-4CE3-987A-2049C552EAA6}" type="parTrans" cxnId="{A800F41A-ECF1-44D0-8784-3A536A850043}">
      <dgm:prSet/>
      <dgm:spPr/>
      <dgm:t>
        <a:bodyPr/>
        <a:lstStyle/>
        <a:p>
          <a:endParaRPr lang="en-US"/>
        </a:p>
      </dgm:t>
    </dgm:pt>
    <dgm:pt modelId="{114DEBEE-360C-4C9C-ACA2-8FE2DDB42CC7}" type="sibTrans" cxnId="{A800F41A-ECF1-44D0-8784-3A536A850043}">
      <dgm:prSet/>
      <dgm:spPr/>
      <dgm:t>
        <a:bodyPr/>
        <a:lstStyle/>
        <a:p>
          <a:endParaRPr lang="en-US"/>
        </a:p>
      </dgm:t>
    </dgm:pt>
    <dgm:pt modelId="{76A6F385-F9B5-428A-BA13-5567DE25E977}" type="pres">
      <dgm:prSet presAssocID="{B84EA117-4882-42D6-AFE1-32B60AB7C004}" presName="root" presStyleCnt="0">
        <dgm:presLayoutVars>
          <dgm:dir/>
          <dgm:resizeHandles val="exact"/>
        </dgm:presLayoutVars>
      </dgm:prSet>
      <dgm:spPr/>
    </dgm:pt>
    <dgm:pt modelId="{884A17E0-B2B9-4A84-8F5A-7828ED95E707}" type="pres">
      <dgm:prSet presAssocID="{B84EA117-4882-42D6-AFE1-32B60AB7C004}" presName="container" presStyleCnt="0">
        <dgm:presLayoutVars>
          <dgm:dir/>
          <dgm:resizeHandles val="exact"/>
        </dgm:presLayoutVars>
      </dgm:prSet>
      <dgm:spPr/>
    </dgm:pt>
    <dgm:pt modelId="{677575B1-25B3-465B-A1DC-3A6F028F4864}" type="pres">
      <dgm:prSet presAssocID="{9CA77CF5-29BF-4AF2-8439-D2C4CBD01582}" presName="compNode" presStyleCnt="0"/>
      <dgm:spPr/>
    </dgm:pt>
    <dgm:pt modelId="{1CA97A5E-7429-45CC-9C15-BE09E4432B75}" type="pres">
      <dgm:prSet presAssocID="{9CA77CF5-29BF-4AF2-8439-D2C4CBD01582}" presName="iconBgRect" presStyleLbl="bgShp" presStyleIdx="0" presStyleCnt="4"/>
      <dgm:spPr/>
    </dgm:pt>
    <dgm:pt modelId="{2BACFA74-3CC4-464B-A199-541E788D2134}" type="pres">
      <dgm:prSet presAssocID="{9CA77CF5-29BF-4AF2-8439-D2C4CBD015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6C07F0A-E0CB-4445-9079-71A92A79C26E}" type="pres">
      <dgm:prSet presAssocID="{9CA77CF5-29BF-4AF2-8439-D2C4CBD01582}" presName="spaceRect" presStyleCnt="0"/>
      <dgm:spPr/>
    </dgm:pt>
    <dgm:pt modelId="{E5946862-6272-424B-BD04-0E10B070E8BB}" type="pres">
      <dgm:prSet presAssocID="{9CA77CF5-29BF-4AF2-8439-D2C4CBD01582}" presName="textRect" presStyleLbl="revTx" presStyleIdx="0" presStyleCnt="4">
        <dgm:presLayoutVars>
          <dgm:chMax val="1"/>
          <dgm:chPref val="1"/>
        </dgm:presLayoutVars>
      </dgm:prSet>
      <dgm:spPr/>
    </dgm:pt>
    <dgm:pt modelId="{4063C94D-C013-4A6D-9F68-34E432336B21}" type="pres">
      <dgm:prSet presAssocID="{2AA016B9-DCA6-44D1-84D4-9BE43ACC517F}" presName="sibTrans" presStyleLbl="sibTrans2D1" presStyleIdx="0" presStyleCnt="0"/>
      <dgm:spPr/>
    </dgm:pt>
    <dgm:pt modelId="{7D9DF04D-8482-4630-9056-A7C5F7C16B64}" type="pres">
      <dgm:prSet presAssocID="{9A0285F5-51EE-40AE-A39F-55CE5120EF3D}" presName="compNode" presStyleCnt="0"/>
      <dgm:spPr/>
    </dgm:pt>
    <dgm:pt modelId="{26804801-28B6-419C-81E3-9C91EC63400D}" type="pres">
      <dgm:prSet presAssocID="{9A0285F5-51EE-40AE-A39F-55CE5120EF3D}" presName="iconBgRect" presStyleLbl="bgShp" presStyleIdx="1" presStyleCnt="4"/>
      <dgm:spPr/>
    </dgm:pt>
    <dgm:pt modelId="{DBF54D74-5B9C-4DF7-BB4A-B2787E4E9939}" type="pres">
      <dgm:prSet presAssocID="{9A0285F5-51EE-40AE-A39F-55CE5120EF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5CD499E-196C-44DC-8835-3DAEF3E56E4E}" type="pres">
      <dgm:prSet presAssocID="{9A0285F5-51EE-40AE-A39F-55CE5120EF3D}" presName="spaceRect" presStyleCnt="0"/>
      <dgm:spPr/>
    </dgm:pt>
    <dgm:pt modelId="{A6C85FD0-395C-43A5-A106-8290BA3C8B52}" type="pres">
      <dgm:prSet presAssocID="{9A0285F5-51EE-40AE-A39F-55CE5120EF3D}" presName="textRect" presStyleLbl="revTx" presStyleIdx="1" presStyleCnt="4">
        <dgm:presLayoutVars>
          <dgm:chMax val="1"/>
          <dgm:chPref val="1"/>
        </dgm:presLayoutVars>
      </dgm:prSet>
      <dgm:spPr/>
    </dgm:pt>
    <dgm:pt modelId="{725B8065-00A5-45BD-A4F5-A3808CE5F9DF}" type="pres">
      <dgm:prSet presAssocID="{FCB347E0-276C-4F27-83F6-8BF9CB8EB0FF}" presName="sibTrans" presStyleLbl="sibTrans2D1" presStyleIdx="0" presStyleCnt="0"/>
      <dgm:spPr/>
    </dgm:pt>
    <dgm:pt modelId="{E262E170-22E3-4241-8D5A-CAF7230CD27F}" type="pres">
      <dgm:prSet presAssocID="{C2238629-3D0F-43B6-B4F4-E3CB5711BC25}" presName="compNode" presStyleCnt="0"/>
      <dgm:spPr/>
    </dgm:pt>
    <dgm:pt modelId="{DEB8BB37-A62C-4D14-A1BB-B7111217FC11}" type="pres">
      <dgm:prSet presAssocID="{C2238629-3D0F-43B6-B4F4-E3CB5711BC25}" presName="iconBgRect" presStyleLbl="bgShp" presStyleIdx="2" presStyleCnt="4"/>
      <dgm:spPr/>
    </dgm:pt>
    <dgm:pt modelId="{06325C37-6B53-48EF-8119-596CB2400084}" type="pres">
      <dgm:prSet presAssocID="{C2238629-3D0F-43B6-B4F4-E3CB5711BC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1778D71-EBF3-4848-9F8E-B0AC7B4B520C}" type="pres">
      <dgm:prSet presAssocID="{C2238629-3D0F-43B6-B4F4-E3CB5711BC25}" presName="spaceRect" presStyleCnt="0"/>
      <dgm:spPr/>
    </dgm:pt>
    <dgm:pt modelId="{ABBC19BD-56AE-4607-9E96-BA48445195D5}" type="pres">
      <dgm:prSet presAssocID="{C2238629-3D0F-43B6-B4F4-E3CB5711BC25}" presName="textRect" presStyleLbl="revTx" presStyleIdx="2" presStyleCnt="4">
        <dgm:presLayoutVars>
          <dgm:chMax val="1"/>
          <dgm:chPref val="1"/>
        </dgm:presLayoutVars>
      </dgm:prSet>
      <dgm:spPr/>
    </dgm:pt>
    <dgm:pt modelId="{93215AD5-518D-45C0-8F9C-2F19FD7D54F2}" type="pres">
      <dgm:prSet presAssocID="{0BD34442-F7BF-4C05-9788-36119BE0E678}" presName="sibTrans" presStyleLbl="sibTrans2D1" presStyleIdx="0" presStyleCnt="0"/>
      <dgm:spPr/>
    </dgm:pt>
    <dgm:pt modelId="{2D6B88B8-7315-4513-BD17-D506172A0F41}" type="pres">
      <dgm:prSet presAssocID="{740AAAE5-1465-469C-8479-B4A8D8E6199E}" presName="compNode" presStyleCnt="0"/>
      <dgm:spPr/>
    </dgm:pt>
    <dgm:pt modelId="{6A7009AF-3A9E-44AA-B781-DB2544A0A729}" type="pres">
      <dgm:prSet presAssocID="{740AAAE5-1465-469C-8479-B4A8D8E6199E}" presName="iconBgRect" presStyleLbl="bgShp" presStyleIdx="3" presStyleCnt="4"/>
      <dgm:spPr/>
    </dgm:pt>
    <dgm:pt modelId="{7886154D-6A5B-448C-8489-3FED04E8B370}" type="pres">
      <dgm:prSet presAssocID="{740AAAE5-1465-469C-8479-B4A8D8E619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054493D-1CB8-4399-9479-182750BCC015}" type="pres">
      <dgm:prSet presAssocID="{740AAAE5-1465-469C-8479-B4A8D8E6199E}" presName="spaceRect" presStyleCnt="0"/>
      <dgm:spPr/>
    </dgm:pt>
    <dgm:pt modelId="{632957C2-2DE2-4652-BB96-8A5410E163A5}" type="pres">
      <dgm:prSet presAssocID="{740AAAE5-1465-469C-8479-B4A8D8E619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00F41A-ECF1-44D0-8784-3A536A850043}" srcId="{B84EA117-4882-42D6-AFE1-32B60AB7C004}" destId="{740AAAE5-1465-469C-8479-B4A8D8E6199E}" srcOrd="3" destOrd="0" parTransId="{F0C076D2-E41D-4CE3-987A-2049C552EAA6}" sibTransId="{114DEBEE-360C-4C9C-ACA2-8FE2DDB42CC7}"/>
    <dgm:cxn modelId="{DBB6E21E-C41D-4C37-BD46-FC5275B1CDB9}" type="presOf" srcId="{9CA77CF5-29BF-4AF2-8439-D2C4CBD01582}" destId="{E5946862-6272-424B-BD04-0E10B070E8BB}" srcOrd="0" destOrd="0" presId="urn:microsoft.com/office/officeart/2018/2/layout/IconCircleList"/>
    <dgm:cxn modelId="{941FB433-0B89-46BB-8C6C-91F5A7FDE099}" type="presOf" srcId="{0BD34442-F7BF-4C05-9788-36119BE0E678}" destId="{93215AD5-518D-45C0-8F9C-2F19FD7D54F2}" srcOrd="0" destOrd="0" presId="urn:microsoft.com/office/officeart/2018/2/layout/IconCircleList"/>
    <dgm:cxn modelId="{85935034-92EB-491D-B004-1FB8EE69F55E}" type="presOf" srcId="{2AA016B9-DCA6-44D1-84D4-9BE43ACC517F}" destId="{4063C94D-C013-4A6D-9F68-34E432336B21}" srcOrd="0" destOrd="0" presId="urn:microsoft.com/office/officeart/2018/2/layout/IconCircleList"/>
    <dgm:cxn modelId="{EEBB243D-B7C3-40FA-818D-816C700C934C}" type="presOf" srcId="{740AAAE5-1465-469C-8479-B4A8D8E6199E}" destId="{632957C2-2DE2-4652-BB96-8A5410E163A5}" srcOrd="0" destOrd="0" presId="urn:microsoft.com/office/officeart/2018/2/layout/IconCircleList"/>
    <dgm:cxn modelId="{3815D143-E5A6-4850-9285-90A1C83C2499}" type="presOf" srcId="{FCB347E0-276C-4F27-83F6-8BF9CB8EB0FF}" destId="{725B8065-00A5-45BD-A4F5-A3808CE5F9DF}" srcOrd="0" destOrd="0" presId="urn:microsoft.com/office/officeart/2018/2/layout/IconCircleList"/>
    <dgm:cxn modelId="{1C0D2E72-E3D5-481F-8718-4082B5FED7DD}" srcId="{B84EA117-4882-42D6-AFE1-32B60AB7C004}" destId="{9A0285F5-51EE-40AE-A39F-55CE5120EF3D}" srcOrd="1" destOrd="0" parTransId="{71F0160A-772E-40C5-8EC7-43E5D9957816}" sibTransId="{FCB347E0-276C-4F27-83F6-8BF9CB8EB0FF}"/>
    <dgm:cxn modelId="{D713778F-F0B3-4982-8BB5-6C5EE0B8310A}" type="presOf" srcId="{B84EA117-4882-42D6-AFE1-32B60AB7C004}" destId="{76A6F385-F9B5-428A-BA13-5567DE25E977}" srcOrd="0" destOrd="0" presId="urn:microsoft.com/office/officeart/2018/2/layout/IconCircleList"/>
    <dgm:cxn modelId="{C3F530AB-63F5-43F5-89B3-CAEE00640ACB}" srcId="{B84EA117-4882-42D6-AFE1-32B60AB7C004}" destId="{C2238629-3D0F-43B6-B4F4-E3CB5711BC25}" srcOrd="2" destOrd="0" parTransId="{161CC9F6-49C1-4E64-8697-5FB0C5E18855}" sibTransId="{0BD34442-F7BF-4C05-9788-36119BE0E678}"/>
    <dgm:cxn modelId="{33B1ECAF-C5CE-4AA6-A952-70DC1473F70C}" type="presOf" srcId="{C2238629-3D0F-43B6-B4F4-E3CB5711BC25}" destId="{ABBC19BD-56AE-4607-9E96-BA48445195D5}" srcOrd="0" destOrd="0" presId="urn:microsoft.com/office/officeart/2018/2/layout/IconCircleList"/>
    <dgm:cxn modelId="{A890DCC8-C654-452C-88AB-4ED42625B04F}" srcId="{B84EA117-4882-42D6-AFE1-32B60AB7C004}" destId="{9CA77CF5-29BF-4AF2-8439-D2C4CBD01582}" srcOrd="0" destOrd="0" parTransId="{91877F02-1586-4160-90C4-9676915ED698}" sibTransId="{2AA016B9-DCA6-44D1-84D4-9BE43ACC517F}"/>
    <dgm:cxn modelId="{C2ADF9D7-2643-4C25-9CC0-348376621CFE}" type="presOf" srcId="{9A0285F5-51EE-40AE-A39F-55CE5120EF3D}" destId="{A6C85FD0-395C-43A5-A106-8290BA3C8B52}" srcOrd="0" destOrd="0" presId="urn:microsoft.com/office/officeart/2018/2/layout/IconCircleList"/>
    <dgm:cxn modelId="{C5648260-0BA1-4613-9239-B9475AFF9D17}" type="presParOf" srcId="{76A6F385-F9B5-428A-BA13-5567DE25E977}" destId="{884A17E0-B2B9-4A84-8F5A-7828ED95E707}" srcOrd="0" destOrd="0" presId="urn:microsoft.com/office/officeart/2018/2/layout/IconCircleList"/>
    <dgm:cxn modelId="{9CF1DE1B-2AEF-488F-A9E5-4356148F59FA}" type="presParOf" srcId="{884A17E0-B2B9-4A84-8F5A-7828ED95E707}" destId="{677575B1-25B3-465B-A1DC-3A6F028F4864}" srcOrd="0" destOrd="0" presId="urn:microsoft.com/office/officeart/2018/2/layout/IconCircleList"/>
    <dgm:cxn modelId="{D651484F-ACB2-47C8-900C-D60D54F2855F}" type="presParOf" srcId="{677575B1-25B3-465B-A1DC-3A6F028F4864}" destId="{1CA97A5E-7429-45CC-9C15-BE09E4432B75}" srcOrd="0" destOrd="0" presId="urn:microsoft.com/office/officeart/2018/2/layout/IconCircleList"/>
    <dgm:cxn modelId="{BF4474D1-0225-47D6-B281-05C167A2276E}" type="presParOf" srcId="{677575B1-25B3-465B-A1DC-3A6F028F4864}" destId="{2BACFA74-3CC4-464B-A199-541E788D2134}" srcOrd="1" destOrd="0" presId="urn:microsoft.com/office/officeart/2018/2/layout/IconCircleList"/>
    <dgm:cxn modelId="{2F301F9A-A2DD-407B-B167-5CA14BD3FBCD}" type="presParOf" srcId="{677575B1-25B3-465B-A1DC-3A6F028F4864}" destId="{46C07F0A-E0CB-4445-9079-71A92A79C26E}" srcOrd="2" destOrd="0" presId="urn:microsoft.com/office/officeart/2018/2/layout/IconCircleList"/>
    <dgm:cxn modelId="{7BFBDEA8-479A-4FDA-B867-F9A14F118730}" type="presParOf" srcId="{677575B1-25B3-465B-A1DC-3A6F028F4864}" destId="{E5946862-6272-424B-BD04-0E10B070E8BB}" srcOrd="3" destOrd="0" presId="urn:microsoft.com/office/officeart/2018/2/layout/IconCircleList"/>
    <dgm:cxn modelId="{ADB84724-D38E-475F-AB0E-B5778DD615C6}" type="presParOf" srcId="{884A17E0-B2B9-4A84-8F5A-7828ED95E707}" destId="{4063C94D-C013-4A6D-9F68-34E432336B21}" srcOrd="1" destOrd="0" presId="urn:microsoft.com/office/officeart/2018/2/layout/IconCircleList"/>
    <dgm:cxn modelId="{67E5AFD2-4952-4323-B7CE-BBF38C4FA48D}" type="presParOf" srcId="{884A17E0-B2B9-4A84-8F5A-7828ED95E707}" destId="{7D9DF04D-8482-4630-9056-A7C5F7C16B64}" srcOrd="2" destOrd="0" presId="urn:microsoft.com/office/officeart/2018/2/layout/IconCircleList"/>
    <dgm:cxn modelId="{E6FD6070-3595-401E-94BB-208FE0BCBC4F}" type="presParOf" srcId="{7D9DF04D-8482-4630-9056-A7C5F7C16B64}" destId="{26804801-28B6-419C-81E3-9C91EC63400D}" srcOrd="0" destOrd="0" presId="urn:microsoft.com/office/officeart/2018/2/layout/IconCircleList"/>
    <dgm:cxn modelId="{B2837FD3-71E5-4F36-8CCD-D412FC6E6613}" type="presParOf" srcId="{7D9DF04D-8482-4630-9056-A7C5F7C16B64}" destId="{DBF54D74-5B9C-4DF7-BB4A-B2787E4E9939}" srcOrd="1" destOrd="0" presId="urn:microsoft.com/office/officeart/2018/2/layout/IconCircleList"/>
    <dgm:cxn modelId="{0822650A-4200-441A-B861-025D009A8547}" type="presParOf" srcId="{7D9DF04D-8482-4630-9056-A7C5F7C16B64}" destId="{25CD499E-196C-44DC-8835-3DAEF3E56E4E}" srcOrd="2" destOrd="0" presId="urn:microsoft.com/office/officeart/2018/2/layout/IconCircleList"/>
    <dgm:cxn modelId="{97E49657-0007-46DC-9F34-DBE4B925C764}" type="presParOf" srcId="{7D9DF04D-8482-4630-9056-A7C5F7C16B64}" destId="{A6C85FD0-395C-43A5-A106-8290BA3C8B52}" srcOrd="3" destOrd="0" presId="urn:microsoft.com/office/officeart/2018/2/layout/IconCircleList"/>
    <dgm:cxn modelId="{C2E41614-F97C-4E94-BC00-352C82400651}" type="presParOf" srcId="{884A17E0-B2B9-4A84-8F5A-7828ED95E707}" destId="{725B8065-00A5-45BD-A4F5-A3808CE5F9DF}" srcOrd="3" destOrd="0" presId="urn:microsoft.com/office/officeart/2018/2/layout/IconCircleList"/>
    <dgm:cxn modelId="{8BE6E64F-643A-4455-851C-AE969E7ECEC9}" type="presParOf" srcId="{884A17E0-B2B9-4A84-8F5A-7828ED95E707}" destId="{E262E170-22E3-4241-8D5A-CAF7230CD27F}" srcOrd="4" destOrd="0" presId="urn:microsoft.com/office/officeart/2018/2/layout/IconCircleList"/>
    <dgm:cxn modelId="{3D6DE0DF-3404-4F11-90EA-8F718C58F2ED}" type="presParOf" srcId="{E262E170-22E3-4241-8D5A-CAF7230CD27F}" destId="{DEB8BB37-A62C-4D14-A1BB-B7111217FC11}" srcOrd="0" destOrd="0" presId="urn:microsoft.com/office/officeart/2018/2/layout/IconCircleList"/>
    <dgm:cxn modelId="{D7B47A13-8CA7-4B9C-8F89-8AF0DA72BFD5}" type="presParOf" srcId="{E262E170-22E3-4241-8D5A-CAF7230CD27F}" destId="{06325C37-6B53-48EF-8119-596CB2400084}" srcOrd="1" destOrd="0" presId="urn:microsoft.com/office/officeart/2018/2/layout/IconCircleList"/>
    <dgm:cxn modelId="{392683D6-CE9A-4C00-BE04-748A0E32A163}" type="presParOf" srcId="{E262E170-22E3-4241-8D5A-CAF7230CD27F}" destId="{E1778D71-EBF3-4848-9F8E-B0AC7B4B520C}" srcOrd="2" destOrd="0" presId="urn:microsoft.com/office/officeart/2018/2/layout/IconCircleList"/>
    <dgm:cxn modelId="{864356BE-67ED-4098-B565-DD0663CA516E}" type="presParOf" srcId="{E262E170-22E3-4241-8D5A-CAF7230CD27F}" destId="{ABBC19BD-56AE-4607-9E96-BA48445195D5}" srcOrd="3" destOrd="0" presId="urn:microsoft.com/office/officeart/2018/2/layout/IconCircleList"/>
    <dgm:cxn modelId="{EE4D9995-D75B-442A-81D9-FE505D41C2BF}" type="presParOf" srcId="{884A17E0-B2B9-4A84-8F5A-7828ED95E707}" destId="{93215AD5-518D-45C0-8F9C-2F19FD7D54F2}" srcOrd="5" destOrd="0" presId="urn:microsoft.com/office/officeart/2018/2/layout/IconCircleList"/>
    <dgm:cxn modelId="{A5A2603A-AFD7-40DD-80C7-FA8C605CF0A7}" type="presParOf" srcId="{884A17E0-B2B9-4A84-8F5A-7828ED95E707}" destId="{2D6B88B8-7315-4513-BD17-D506172A0F41}" srcOrd="6" destOrd="0" presId="urn:microsoft.com/office/officeart/2018/2/layout/IconCircleList"/>
    <dgm:cxn modelId="{4D0BB0C5-1790-4CC7-9539-AD0AE6EC7A1A}" type="presParOf" srcId="{2D6B88B8-7315-4513-BD17-D506172A0F41}" destId="{6A7009AF-3A9E-44AA-B781-DB2544A0A729}" srcOrd="0" destOrd="0" presId="urn:microsoft.com/office/officeart/2018/2/layout/IconCircleList"/>
    <dgm:cxn modelId="{83922AE5-6AED-4864-B4E0-5A6C21E7C989}" type="presParOf" srcId="{2D6B88B8-7315-4513-BD17-D506172A0F41}" destId="{7886154D-6A5B-448C-8489-3FED04E8B370}" srcOrd="1" destOrd="0" presId="urn:microsoft.com/office/officeart/2018/2/layout/IconCircleList"/>
    <dgm:cxn modelId="{8C85C3FA-2EB7-4F73-A79F-27F4B646971E}" type="presParOf" srcId="{2D6B88B8-7315-4513-BD17-D506172A0F41}" destId="{C054493D-1CB8-4399-9479-182750BCC015}" srcOrd="2" destOrd="0" presId="urn:microsoft.com/office/officeart/2018/2/layout/IconCircleList"/>
    <dgm:cxn modelId="{EDB5E02D-13DD-4DE1-9581-3D69A73008AE}" type="presParOf" srcId="{2D6B88B8-7315-4513-BD17-D506172A0F41}" destId="{632957C2-2DE2-4652-BB96-8A5410E163A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305D2-3BF0-4689-90C1-BBDDD6D612D5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31DE634-5D60-4C3F-8C4F-4CBDD0C8B7FC}">
      <dgm:prSet/>
      <dgm:spPr/>
      <dgm:t>
        <a:bodyPr/>
        <a:lstStyle/>
        <a:p>
          <a:r>
            <a:rPr lang="en-US" b="1"/>
            <a:t>Build relationships with other providers, employers and others to advance services offered</a:t>
          </a:r>
          <a:endParaRPr lang="en-US"/>
        </a:p>
      </dgm:t>
    </dgm:pt>
    <dgm:pt modelId="{CA91CCDA-8FAD-4145-A731-68112F642F85}" type="parTrans" cxnId="{FE1BCD50-D2CE-4DE7-8D90-35548094C7FE}">
      <dgm:prSet/>
      <dgm:spPr/>
      <dgm:t>
        <a:bodyPr/>
        <a:lstStyle/>
        <a:p>
          <a:endParaRPr lang="en-US"/>
        </a:p>
      </dgm:t>
    </dgm:pt>
    <dgm:pt modelId="{35382294-B3D9-473F-872C-09AFB739D6F9}" type="sibTrans" cxnId="{FE1BCD50-D2CE-4DE7-8D90-35548094C7FE}">
      <dgm:prSet/>
      <dgm:spPr/>
      <dgm:t>
        <a:bodyPr/>
        <a:lstStyle/>
        <a:p>
          <a:endParaRPr lang="en-US"/>
        </a:p>
      </dgm:t>
    </dgm:pt>
    <dgm:pt modelId="{76450BC1-8DF5-462A-B786-5DF67001C7EC}">
      <dgm:prSet/>
      <dgm:spPr/>
      <dgm:t>
        <a:bodyPr/>
        <a:lstStyle/>
        <a:p>
          <a:r>
            <a:rPr lang="en-US" b="1"/>
            <a:t>Coordinate and collaborate with others to achieve the best possible client outcomes</a:t>
          </a:r>
          <a:endParaRPr lang="en-US"/>
        </a:p>
      </dgm:t>
    </dgm:pt>
    <dgm:pt modelId="{B2337690-2FD4-4A47-AB84-417E11118511}" type="parTrans" cxnId="{8C971CD6-F453-467C-A28A-0F53FD4D9B5A}">
      <dgm:prSet/>
      <dgm:spPr/>
      <dgm:t>
        <a:bodyPr/>
        <a:lstStyle/>
        <a:p>
          <a:endParaRPr lang="en-US"/>
        </a:p>
      </dgm:t>
    </dgm:pt>
    <dgm:pt modelId="{1535F15B-1052-4F0D-B408-3FEF3DCE61C5}" type="sibTrans" cxnId="{8C971CD6-F453-467C-A28A-0F53FD4D9B5A}">
      <dgm:prSet/>
      <dgm:spPr/>
      <dgm:t>
        <a:bodyPr/>
        <a:lstStyle/>
        <a:p>
          <a:endParaRPr lang="en-US"/>
        </a:p>
      </dgm:t>
    </dgm:pt>
    <dgm:pt modelId="{EA497D15-BB03-491E-A718-776A9C80771A}">
      <dgm:prSet/>
      <dgm:spPr/>
      <dgm:t>
        <a:bodyPr/>
        <a:lstStyle/>
        <a:p>
          <a:r>
            <a:rPr lang="en-US" b="1"/>
            <a:t>Seek consultation from a supervisor or other expert in accurate and ethical performance of job</a:t>
          </a:r>
          <a:endParaRPr lang="en-US"/>
        </a:p>
      </dgm:t>
    </dgm:pt>
    <dgm:pt modelId="{166F407E-3A8B-4B07-93C2-ED2401568CC9}" type="parTrans" cxnId="{81C10231-7CF5-4E70-9036-50E05697970A}">
      <dgm:prSet/>
      <dgm:spPr/>
      <dgm:t>
        <a:bodyPr/>
        <a:lstStyle/>
        <a:p>
          <a:endParaRPr lang="en-US"/>
        </a:p>
      </dgm:t>
    </dgm:pt>
    <dgm:pt modelId="{346DB6F0-BFB3-4324-9DC5-1F5C0BB26931}" type="sibTrans" cxnId="{81C10231-7CF5-4E70-9036-50E05697970A}">
      <dgm:prSet/>
      <dgm:spPr/>
      <dgm:t>
        <a:bodyPr/>
        <a:lstStyle/>
        <a:p>
          <a:endParaRPr lang="en-US"/>
        </a:p>
      </dgm:t>
    </dgm:pt>
    <dgm:pt modelId="{37C2FA76-1C32-4258-A19C-996EAE2CA816}" type="pres">
      <dgm:prSet presAssocID="{F4D305D2-3BF0-4689-90C1-BBDDD6D612D5}" presName="Name0" presStyleCnt="0">
        <dgm:presLayoutVars>
          <dgm:dir/>
          <dgm:resizeHandles val="exact"/>
        </dgm:presLayoutVars>
      </dgm:prSet>
      <dgm:spPr/>
    </dgm:pt>
    <dgm:pt modelId="{B84AD126-6502-4861-A242-86D2E9A71557}" type="pres">
      <dgm:prSet presAssocID="{631DE634-5D60-4C3F-8C4F-4CBDD0C8B7FC}" presName="node" presStyleLbl="node1" presStyleIdx="0" presStyleCnt="3">
        <dgm:presLayoutVars>
          <dgm:bulletEnabled val="1"/>
        </dgm:presLayoutVars>
      </dgm:prSet>
      <dgm:spPr/>
    </dgm:pt>
    <dgm:pt modelId="{20FAA7D2-3C43-4EBC-A876-B6B583F0E2F1}" type="pres">
      <dgm:prSet presAssocID="{35382294-B3D9-473F-872C-09AFB739D6F9}" presName="sibTrans" presStyleLbl="sibTrans2D1" presStyleIdx="0" presStyleCnt="2"/>
      <dgm:spPr/>
    </dgm:pt>
    <dgm:pt modelId="{826D4E0E-3D7F-42CC-A897-D1E23E46B0EB}" type="pres">
      <dgm:prSet presAssocID="{35382294-B3D9-473F-872C-09AFB739D6F9}" presName="connectorText" presStyleLbl="sibTrans2D1" presStyleIdx="0" presStyleCnt="2"/>
      <dgm:spPr/>
    </dgm:pt>
    <dgm:pt modelId="{F15D4CF2-4336-407F-BCB0-D031FAB78DC2}" type="pres">
      <dgm:prSet presAssocID="{76450BC1-8DF5-462A-B786-5DF67001C7EC}" presName="node" presStyleLbl="node1" presStyleIdx="1" presStyleCnt="3">
        <dgm:presLayoutVars>
          <dgm:bulletEnabled val="1"/>
        </dgm:presLayoutVars>
      </dgm:prSet>
      <dgm:spPr/>
    </dgm:pt>
    <dgm:pt modelId="{7482AB26-DAF7-4B68-856A-55B332F3F023}" type="pres">
      <dgm:prSet presAssocID="{1535F15B-1052-4F0D-B408-3FEF3DCE61C5}" presName="sibTrans" presStyleLbl="sibTrans2D1" presStyleIdx="1" presStyleCnt="2"/>
      <dgm:spPr/>
    </dgm:pt>
    <dgm:pt modelId="{3252AEDC-96D0-4730-AD82-CBE9DB147F20}" type="pres">
      <dgm:prSet presAssocID="{1535F15B-1052-4F0D-B408-3FEF3DCE61C5}" presName="connectorText" presStyleLbl="sibTrans2D1" presStyleIdx="1" presStyleCnt="2"/>
      <dgm:spPr/>
    </dgm:pt>
    <dgm:pt modelId="{5B899BA7-9EBA-4596-BB14-1EE02DB91229}" type="pres">
      <dgm:prSet presAssocID="{EA497D15-BB03-491E-A718-776A9C80771A}" presName="node" presStyleLbl="node1" presStyleIdx="2" presStyleCnt="3">
        <dgm:presLayoutVars>
          <dgm:bulletEnabled val="1"/>
        </dgm:presLayoutVars>
      </dgm:prSet>
      <dgm:spPr/>
    </dgm:pt>
  </dgm:ptLst>
  <dgm:cxnLst>
    <dgm:cxn modelId="{9E5A661D-5001-4FE8-88ED-AF7A5B352799}" type="presOf" srcId="{F4D305D2-3BF0-4689-90C1-BBDDD6D612D5}" destId="{37C2FA76-1C32-4258-A19C-996EAE2CA816}" srcOrd="0" destOrd="0" presId="urn:microsoft.com/office/officeart/2005/8/layout/process1"/>
    <dgm:cxn modelId="{81C10231-7CF5-4E70-9036-50E05697970A}" srcId="{F4D305D2-3BF0-4689-90C1-BBDDD6D612D5}" destId="{EA497D15-BB03-491E-A718-776A9C80771A}" srcOrd="2" destOrd="0" parTransId="{166F407E-3A8B-4B07-93C2-ED2401568CC9}" sibTransId="{346DB6F0-BFB3-4324-9DC5-1F5C0BB26931}"/>
    <dgm:cxn modelId="{D3064462-160E-4358-850D-B5B52F1FCB75}" type="presOf" srcId="{35382294-B3D9-473F-872C-09AFB739D6F9}" destId="{20FAA7D2-3C43-4EBC-A876-B6B583F0E2F1}" srcOrd="0" destOrd="0" presId="urn:microsoft.com/office/officeart/2005/8/layout/process1"/>
    <dgm:cxn modelId="{1E2C3B45-3AFD-4423-8FAF-8737D1E5669F}" type="presOf" srcId="{35382294-B3D9-473F-872C-09AFB739D6F9}" destId="{826D4E0E-3D7F-42CC-A897-D1E23E46B0EB}" srcOrd="1" destOrd="0" presId="urn:microsoft.com/office/officeart/2005/8/layout/process1"/>
    <dgm:cxn modelId="{FE1BCD50-D2CE-4DE7-8D90-35548094C7FE}" srcId="{F4D305D2-3BF0-4689-90C1-BBDDD6D612D5}" destId="{631DE634-5D60-4C3F-8C4F-4CBDD0C8B7FC}" srcOrd="0" destOrd="0" parTransId="{CA91CCDA-8FAD-4145-A731-68112F642F85}" sibTransId="{35382294-B3D9-473F-872C-09AFB739D6F9}"/>
    <dgm:cxn modelId="{7193CF79-F626-484D-B137-A136AA75631F}" type="presOf" srcId="{631DE634-5D60-4C3F-8C4F-4CBDD0C8B7FC}" destId="{B84AD126-6502-4861-A242-86D2E9A71557}" srcOrd="0" destOrd="0" presId="urn:microsoft.com/office/officeart/2005/8/layout/process1"/>
    <dgm:cxn modelId="{7CB7DD80-EC8B-443A-AFCF-07ECC378B3E0}" type="presOf" srcId="{76450BC1-8DF5-462A-B786-5DF67001C7EC}" destId="{F15D4CF2-4336-407F-BCB0-D031FAB78DC2}" srcOrd="0" destOrd="0" presId="urn:microsoft.com/office/officeart/2005/8/layout/process1"/>
    <dgm:cxn modelId="{4345F380-4834-44BD-87F8-2D830A06FD12}" type="presOf" srcId="{1535F15B-1052-4F0D-B408-3FEF3DCE61C5}" destId="{3252AEDC-96D0-4730-AD82-CBE9DB147F20}" srcOrd="1" destOrd="0" presId="urn:microsoft.com/office/officeart/2005/8/layout/process1"/>
    <dgm:cxn modelId="{ED1AAA84-9F6D-4592-B613-FA7BE1C9BEA3}" type="presOf" srcId="{EA497D15-BB03-491E-A718-776A9C80771A}" destId="{5B899BA7-9EBA-4596-BB14-1EE02DB91229}" srcOrd="0" destOrd="0" presId="urn:microsoft.com/office/officeart/2005/8/layout/process1"/>
    <dgm:cxn modelId="{8C971CD6-F453-467C-A28A-0F53FD4D9B5A}" srcId="{F4D305D2-3BF0-4689-90C1-BBDDD6D612D5}" destId="{76450BC1-8DF5-462A-B786-5DF67001C7EC}" srcOrd="1" destOrd="0" parTransId="{B2337690-2FD4-4A47-AB84-417E11118511}" sibTransId="{1535F15B-1052-4F0D-B408-3FEF3DCE61C5}"/>
    <dgm:cxn modelId="{7F3BAFE2-1CF8-4506-A6CA-CCE748B7CEE7}" type="presOf" srcId="{1535F15B-1052-4F0D-B408-3FEF3DCE61C5}" destId="{7482AB26-DAF7-4B68-856A-55B332F3F023}" srcOrd="0" destOrd="0" presId="urn:microsoft.com/office/officeart/2005/8/layout/process1"/>
    <dgm:cxn modelId="{1550E267-9E92-4836-9873-F7625572B8D3}" type="presParOf" srcId="{37C2FA76-1C32-4258-A19C-996EAE2CA816}" destId="{B84AD126-6502-4861-A242-86D2E9A71557}" srcOrd="0" destOrd="0" presId="urn:microsoft.com/office/officeart/2005/8/layout/process1"/>
    <dgm:cxn modelId="{2C44665D-EF93-4CCC-9DF0-83D6B6A295C2}" type="presParOf" srcId="{37C2FA76-1C32-4258-A19C-996EAE2CA816}" destId="{20FAA7D2-3C43-4EBC-A876-B6B583F0E2F1}" srcOrd="1" destOrd="0" presId="urn:microsoft.com/office/officeart/2005/8/layout/process1"/>
    <dgm:cxn modelId="{AFE156DF-CDBF-46F9-B5D7-06A52BA62996}" type="presParOf" srcId="{20FAA7D2-3C43-4EBC-A876-B6B583F0E2F1}" destId="{826D4E0E-3D7F-42CC-A897-D1E23E46B0EB}" srcOrd="0" destOrd="0" presId="urn:microsoft.com/office/officeart/2005/8/layout/process1"/>
    <dgm:cxn modelId="{054ECB3C-FC02-4C19-B038-E6E5D07CA617}" type="presParOf" srcId="{37C2FA76-1C32-4258-A19C-996EAE2CA816}" destId="{F15D4CF2-4336-407F-BCB0-D031FAB78DC2}" srcOrd="2" destOrd="0" presId="urn:microsoft.com/office/officeart/2005/8/layout/process1"/>
    <dgm:cxn modelId="{EAF896A6-4C94-4CC7-92CE-686784CF5859}" type="presParOf" srcId="{37C2FA76-1C32-4258-A19C-996EAE2CA816}" destId="{7482AB26-DAF7-4B68-856A-55B332F3F023}" srcOrd="3" destOrd="0" presId="urn:microsoft.com/office/officeart/2005/8/layout/process1"/>
    <dgm:cxn modelId="{73616B96-4BCB-4C04-8A7E-26F000BA7FC7}" type="presParOf" srcId="{7482AB26-DAF7-4B68-856A-55B332F3F023}" destId="{3252AEDC-96D0-4730-AD82-CBE9DB147F20}" srcOrd="0" destOrd="0" presId="urn:microsoft.com/office/officeart/2005/8/layout/process1"/>
    <dgm:cxn modelId="{BE253ACD-2DE6-4E0C-A2D0-818F3482D342}" type="presParOf" srcId="{37C2FA76-1C32-4258-A19C-996EAE2CA816}" destId="{5B899BA7-9EBA-4596-BB14-1EE02DB9122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0A7B03-4740-42C8-B187-2AF24E8991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27F823-6254-4B32-97BA-FBFA74D07CED}">
      <dgm:prSet/>
      <dgm:spPr/>
      <dgm:t>
        <a:bodyPr/>
        <a:lstStyle/>
        <a:p>
          <a:r>
            <a:rPr lang="en-US" b="1"/>
            <a:t>Diagnosis or treatment of psychological conditions</a:t>
          </a:r>
          <a:endParaRPr lang="en-US"/>
        </a:p>
      </dgm:t>
    </dgm:pt>
    <dgm:pt modelId="{79DC7558-36D6-44A0-914F-7B7E0CB04E38}" type="parTrans" cxnId="{E132BBB8-168D-4043-AFE4-ECE48350BED9}">
      <dgm:prSet/>
      <dgm:spPr/>
      <dgm:t>
        <a:bodyPr/>
        <a:lstStyle/>
        <a:p>
          <a:endParaRPr lang="en-US"/>
        </a:p>
      </dgm:t>
    </dgm:pt>
    <dgm:pt modelId="{74DCB2BF-15A5-4B05-868A-1574A22C5F43}" type="sibTrans" cxnId="{E132BBB8-168D-4043-AFE4-ECE48350BED9}">
      <dgm:prSet/>
      <dgm:spPr/>
      <dgm:t>
        <a:bodyPr/>
        <a:lstStyle/>
        <a:p>
          <a:endParaRPr lang="en-US"/>
        </a:p>
      </dgm:t>
    </dgm:pt>
    <dgm:pt modelId="{46972B6F-0A1E-48EE-BEB3-0495E81D5A92}">
      <dgm:prSet/>
      <dgm:spPr/>
      <dgm:t>
        <a:bodyPr/>
        <a:lstStyle/>
        <a:p>
          <a:r>
            <a:rPr lang="en-US" b="1"/>
            <a:t>Therapy or in-depth counseling to resolve personal issues</a:t>
          </a:r>
          <a:endParaRPr lang="en-US"/>
        </a:p>
      </dgm:t>
    </dgm:pt>
    <dgm:pt modelId="{CC39FA23-80AC-4B70-89D5-A8B489359D4C}" type="parTrans" cxnId="{9318086E-EEFA-4784-9B2F-A0927566A480}">
      <dgm:prSet/>
      <dgm:spPr/>
      <dgm:t>
        <a:bodyPr/>
        <a:lstStyle/>
        <a:p>
          <a:endParaRPr lang="en-US"/>
        </a:p>
      </dgm:t>
    </dgm:pt>
    <dgm:pt modelId="{B264DDD8-D5FA-432F-B44C-8B556F7E2310}" type="sibTrans" cxnId="{9318086E-EEFA-4784-9B2F-A0927566A480}">
      <dgm:prSet/>
      <dgm:spPr/>
      <dgm:t>
        <a:bodyPr/>
        <a:lstStyle/>
        <a:p>
          <a:endParaRPr lang="en-US"/>
        </a:p>
      </dgm:t>
    </dgm:pt>
    <dgm:pt modelId="{BA68D949-9406-44CD-B0BC-8D5EA0FF1ECF}">
      <dgm:prSet/>
      <dgm:spPr/>
      <dgm:t>
        <a:bodyPr/>
        <a:lstStyle/>
        <a:p>
          <a:r>
            <a:rPr lang="en-US" b="1"/>
            <a:t>Selecting or interpreting formal assessments without proper supervision or training</a:t>
          </a:r>
          <a:endParaRPr lang="en-US"/>
        </a:p>
      </dgm:t>
    </dgm:pt>
    <dgm:pt modelId="{B7F4B2C4-0E76-45E2-A4C3-95EA3CC3D2D7}" type="parTrans" cxnId="{6E512AD9-C185-46CE-8B40-6BE4EEA63C5C}">
      <dgm:prSet/>
      <dgm:spPr/>
      <dgm:t>
        <a:bodyPr/>
        <a:lstStyle/>
        <a:p>
          <a:endParaRPr lang="en-US"/>
        </a:p>
      </dgm:t>
    </dgm:pt>
    <dgm:pt modelId="{9402BD0B-507D-4D3F-A6D5-D374DAED3127}" type="sibTrans" cxnId="{6E512AD9-C185-46CE-8B40-6BE4EEA63C5C}">
      <dgm:prSet/>
      <dgm:spPr/>
      <dgm:t>
        <a:bodyPr/>
        <a:lstStyle/>
        <a:p>
          <a:endParaRPr lang="en-US"/>
        </a:p>
      </dgm:t>
    </dgm:pt>
    <dgm:pt modelId="{B813119D-38BF-4200-A8EB-C3E702678411}" type="pres">
      <dgm:prSet presAssocID="{FE0A7B03-4740-42C8-B187-2AF24E8991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EC4554-BB9F-4B88-805E-AEB25D6C2D89}" type="pres">
      <dgm:prSet presAssocID="{BC27F823-6254-4B32-97BA-FBFA74D07CED}" presName="hierRoot1" presStyleCnt="0"/>
      <dgm:spPr/>
    </dgm:pt>
    <dgm:pt modelId="{B074C04D-562A-4B56-B086-A5CC8A0871E1}" type="pres">
      <dgm:prSet presAssocID="{BC27F823-6254-4B32-97BA-FBFA74D07CED}" presName="composite" presStyleCnt="0"/>
      <dgm:spPr/>
    </dgm:pt>
    <dgm:pt modelId="{427FBEFB-37AC-496F-8495-3EEA857798A2}" type="pres">
      <dgm:prSet presAssocID="{BC27F823-6254-4B32-97BA-FBFA74D07CED}" presName="background" presStyleLbl="node0" presStyleIdx="0" presStyleCnt="3"/>
      <dgm:spPr/>
    </dgm:pt>
    <dgm:pt modelId="{C2ECAFD6-F175-44DF-86ED-D17F575C6EBE}" type="pres">
      <dgm:prSet presAssocID="{BC27F823-6254-4B32-97BA-FBFA74D07CED}" presName="text" presStyleLbl="fgAcc0" presStyleIdx="0" presStyleCnt="3">
        <dgm:presLayoutVars>
          <dgm:chPref val="3"/>
        </dgm:presLayoutVars>
      </dgm:prSet>
      <dgm:spPr/>
    </dgm:pt>
    <dgm:pt modelId="{D3216E97-7AE2-4854-8280-0230F8D9356F}" type="pres">
      <dgm:prSet presAssocID="{BC27F823-6254-4B32-97BA-FBFA74D07CED}" presName="hierChild2" presStyleCnt="0"/>
      <dgm:spPr/>
    </dgm:pt>
    <dgm:pt modelId="{086BCEFE-5E54-4D45-9946-FBE8749CF8F9}" type="pres">
      <dgm:prSet presAssocID="{46972B6F-0A1E-48EE-BEB3-0495E81D5A92}" presName="hierRoot1" presStyleCnt="0"/>
      <dgm:spPr/>
    </dgm:pt>
    <dgm:pt modelId="{B852F12F-9F44-4DA7-B2C1-C88E72D39DA2}" type="pres">
      <dgm:prSet presAssocID="{46972B6F-0A1E-48EE-BEB3-0495E81D5A92}" presName="composite" presStyleCnt="0"/>
      <dgm:spPr/>
    </dgm:pt>
    <dgm:pt modelId="{0B30BDF5-E027-45BC-94E1-C21338BD6425}" type="pres">
      <dgm:prSet presAssocID="{46972B6F-0A1E-48EE-BEB3-0495E81D5A92}" presName="background" presStyleLbl="node0" presStyleIdx="1" presStyleCnt="3"/>
      <dgm:spPr/>
    </dgm:pt>
    <dgm:pt modelId="{B92B5F6C-C01E-4007-A79F-0CA8E7B1567B}" type="pres">
      <dgm:prSet presAssocID="{46972B6F-0A1E-48EE-BEB3-0495E81D5A92}" presName="text" presStyleLbl="fgAcc0" presStyleIdx="1" presStyleCnt="3">
        <dgm:presLayoutVars>
          <dgm:chPref val="3"/>
        </dgm:presLayoutVars>
      </dgm:prSet>
      <dgm:spPr/>
    </dgm:pt>
    <dgm:pt modelId="{BB617404-D4E2-49EA-98A2-CA88CEF5EF08}" type="pres">
      <dgm:prSet presAssocID="{46972B6F-0A1E-48EE-BEB3-0495E81D5A92}" presName="hierChild2" presStyleCnt="0"/>
      <dgm:spPr/>
    </dgm:pt>
    <dgm:pt modelId="{41CF79EE-2CA4-4AAF-9EA7-7F3B4C720962}" type="pres">
      <dgm:prSet presAssocID="{BA68D949-9406-44CD-B0BC-8D5EA0FF1ECF}" presName="hierRoot1" presStyleCnt="0"/>
      <dgm:spPr/>
    </dgm:pt>
    <dgm:pt modelId="{D47C7400-5FE4-429D-8CF3-E0771B3621EA}" type="pres">
      <dgm:prSet presAssocID="{BA68D949-9406-44CD-B0BC-8D5EA0FF1ECF}" presName="composite" presStyleCnt="0"/>
      <dgm:spPr/>
    </dgm:pt>
    <dgm:pt modelId="{899AB5C8-7001-418F-B780-2E86BCEC43F1}" type="pres">
      <dgm:prSet presAssocID="{BA68D949-9406-44CD-B0BC-8D5EA0FF1ECF}" presName="background" presStyleLbl="node0" presStyleIdx="2" presStyleCnt="3"/>
      <dgm:spPr/>
    </dgm:pt>
    <dgm:pt modelId="{92BACC54-32C1-41BF-840A-9F44D4262FEE}" type="pres">
      <dgm:prSet presAssocID="{BA68D949-9406-44CD-B0BC-8D5EA0FF1ECF}" presName="text" presStyleLbl="fgAcc0" presStyleIdx="2" presStyleCnt="3">
        <dgm:presLayoutVars>
          <dgm:chPref val="3"/>
        </dgm:presLayoutVars>
      </dgm:prSet>
      <dgm:spPr/>
    </dgm:pt>
    <dgm:pt modelId="{ADB436F1-EB85-4816-8D3C-62A80DDDBC62}" type="pres">
      <dgm:prSet presAssocID="{BA68D949-9406-44CD-B0BC-8D5EA0FF1ECF}" presName="hierChild2" presStyleCnt="0"/>
      <dgm:spPr/>
    </dgm:pt>
  </dgm:ptLst>
  <dgm:cxnLst>
    <dgm:cxn modelId="{B6D42A1A-44DB-4579-9F86-E298A13426D5}" type="presOf" srcId="{FE0A7B03-4740-42C8-B187-2AF24E899170}" destId="{B813119D-38BF-4200-A8EB-C3E702678411}" srcOrd="0" destOrd="0" presId="urn:microsoft.com/office/officeart/2005/8/layout/hierarchy1"/>
    <dgm:cxn modelId="{379E1B42-F020-4CC2-8CAB-F01B4FC7AF84}" type="presOf" srcId="{BC27F823-6254-4B32-97BA-FBFA74D07CED}" destId="{C2ECAFD6-F175-44DF-86ED-D17F575C6EBE}" srcOrd="0" destOrd="0" presId="urn:microsoft.com/office/officeart/2005/8/layout/hierarchy1"/>
    <dgm:cxn modelId="{9318086E-EEFA-4784-9B2F-A0927566A480}" srcId="{FE0A7B03-4740-42C8-B187-2AF24E899170}" destId="{46972B6F-0A1E-48EE-BEB3-0495E81D5A92}" srcOrd="1" destOrd="0" parTransId="{CC39FA23-80AC-4B70-89D5-A8B489359D4C}" sibTransId="{B264DDD8-D5FA-432F-B44C-8B556F7E2310}"/>
    <dgm:cxn modelId="{E132BBB8-168D-4043-AFE4-ECE48350BED9}" srcId="{FE0A7B03-4740-42C8-B187-2AF24E899170}" destId="{BC27F823-6254-4B32-97BA-FBFA74D07CED}" srcOrd="0" destOrd="0" parTransId="{79DC7558-36D6-44A0-914F-7B7E0CB04E38}" sibTransId="{74DCB2BF-15A5-4B05-868A-1574A22C5F43}"/>
    <dgm:cxn modelId="{F03F51D2-9B85-40CA-A201-29433A1C8107}" type="presOf" srcId="{46972B6F-0A1E-48EE-BEB3-0495E81D5A92}" destId="{B92B5F6C-C01E-4007-A79F-0CA8E7B1567B}" srcOrd="0" destOrd="0" presId="urn:microsoft.com/office/officeart/2005/8/layout/hierarchy1"/>
    <dgm:cxn modelId="{6E512AD9-C185-46CE-8B40-6BE4EEA63C5C}" srcId="{FE0A7B03-4740-42C8-B187-2AF24E899170}" destId="{BA68D949-9406-44CD-B0BC-8D5EA0FF1ECF}" srcOrd="2" destOrd="0" parTransId="{B7F4B2C4-0E76-45E2-A4C3-95EA3CC3D2D7}" sibTransId="{9402BD0B-507D-4D3F-A6D5-D374DAED3127}"/>
    <dgm:cxn modelId="{64ADCDEA-7DD8-4740-BCAE-DB2A2D81D48C}" type="presOf" srcId="{BA68D949-9406-44CD-B0BC-8D5EA0FF1ECF}" destId="{92BACC54-32C1-41BF-840A-9F44D4262FEE}" srcOrd="0" destOrd="0" presId="urn:microsoft.com/office/officeart/2005/8/layout/hierarchy1"/>
    <dgm:cxn modelId="{3722D45F-4157-44EA-886F-8F55E81C6B8C}" type="presParOf" srcId="{B813119D-38BF-4200-A8EB-C3E702678411}" destId="{B8EC4554-BB9F-4B88-805E-AEB25D6C2D89}" srcOrd="0" destOrd="0" presId="urn:microsoft.com/office/officeart/2005/8/layout/hierarchy1"/>
    <dgm:cxn modelId="{E33510F7-CC96-499E-8F35-FC710D493081}" type="presParOf" srcId="{B8EC4554-BB9F-4B88-805E-AEB25D6C2D89}" destId="{B074C04D-562A-4B56-B086-A5CC8A0871E1}" srcOrd="0" destOrd="0" presId="urn:microsoft.com/office/officeart/2005/8/layout/hierarchy1"/>
    <dgm:cxn modelId="{B6CC2937-DC94-468A-86BB-1D07A8A764FF}" type="presParOf" srcId="{B074C04D-562A-4B56-B086-A5CC8A0871E1}" destId="{427FBEFB-37AC-496F-8495-3EEA857798A2}" srcOrd="0" destOrd="0" presId="urn:microsoft.com/office/officeart/2005/8/layout/hierarchy1"/>
    <dgm:cxn modelId="{E0A93CF4-8E03-482B-B543-A752E3E5A73D}" type="presParOf" srcId="{B074C04D-562A-4B56-B086-A5CC8A0871E1}" destId="{C2ECAFD6-F175-44DF-86ED-D17F575C6EBE}" srcOrd="1" destOrd="0" presId="urn:microsoft.com/office/officeart/2005/8/layout/hierarchy1"/>
    <dgm:cxn modelId="{CABC2D04-3D32-4314-9C83-FA098B1AD987}" type="presParOf" srcId="{B8EC4554-BB9F-4B88-805E-AEB25D6C2D89}" destId="{D3216E97-7AE2-4854-8280-0230F8D9356F}" srcOrd="1" destOrd="0" presId="urn:microsoft.com/office/officeart/2005/8/layout/hierarchy1"/>
    <dgm:cxn modelId="{DDC4B696-2632-41B7-966E-07EDB48F1488}" type="presParOf" srcId="{B813119D-38BF-4200-A8EB-C3E702678411}" destId="{086BCEFE-5E54-4D45-9946-FBE8749CF8F9}" srcOrd="1" destOrd="0" presId="urn:microsoft.com/office/officeart/2005/8/layout/hierarchy1"/>
    <dgm:cxn modelId="{A3B51315-520A-40E7-B659-E3DF8FDBB7EB}" type="presParOf" srcId="{086BCEFE-5E54-4D45-9946-FBE8749CF8F9}" destId="{B852F12F-9F44-4DA7-B2C1-C88E72D39DA2}" srcOrd="0" destOrd="0" presId="urn:microsoft.com/office/officeart/2005/8/layout/hierarchy1"/>
    <dgm:cxn modelId="{0EBA78CF-3A8E-4467-9BB2-2B605CEBBE84}" type="presParOf" srcId="{B852F12F-9F44-4DA7-B2C1-C88E72D39DA2}" destId="{0B30BDF5-E027-45BC-94E1-C21338BD6425}" srcOrd="0" destOrd="0" presId="urn:microsoft.com/office/officeart/2005/8/layout/hierarchy1"/>
    <dgm:cxn modelId="{DB28C466-6132-4EB4-B590-2FCFF1E5E006}" type="presParOf" srcId="{B852F12F-9F44-4DA7-B2C1-C88E72D39DA2}" destId="{B92B5F6C-C01E-4007-A79F-0CA8E7B1567B}" srcOrd="1" destOrd="0" presId="urn:microsoft.com/office/officeart/2005/8/layout/hierarchy1"/>
    <dgm:cxn modelId="{73F7D657-738B-4F9E-BAAE-8A8E1CBBCC77}" type="presParOf" srcId="{086BCEFE-5E54-4D45-9946-FBE8749CF8F9}" destId="{BB617404-D4E2-49EA-98A2-CA88CEF5EF08}" srcOrd="1" destOrd="0" presId="urn:microsoft.com/office/officeart/2005/8/layout/hierarchy1"/>
    <dgm:cxn modelId="{D6E3C31D-34A5-4F71-B77E-5753B38EF6C4}" type="presParOf" srcId="{B813119D-38BF-4200-A8EB-C3E702678411}" destId="{41CF79EE-2CA4-4AAF-9EA7-7F3B4C720962}" srcOrd="2" destOrd="0" presId="urn:microsoft.com/office/officeart/2005/8/layout/hierarchy1"/>
    <dgm:cxn modelId="{238E696D-3E07-4A90-97EB-CB6FA19BC924}" type="presParOf" srcId="{41CF79EE-2CA4-4AAF-9EA7-7F3B4C720962}" destId="{D47C7400-5FE4-429D-8CF3-E0771B3621EA}" srcOrd="0" destOrd="0" presId="urn:microsoft.com/office/officeart/2005/8/layout/hierarchy1"/>
    <dgm:cxn modelId="{409ED200-F971-49D7-BB14-167740B6DBF9}" type="presParOf" srcId="{D47C7400-5FE4-429D-8CF3-E0771B3621EA}" destId="{899AB5C8-7001-418F-B780-2E86BCEC43F1}" srcOrd="0" destOrd="0" presId="urn:microsoft.com/office/officeart/2005/8/layout/hierarchy1"/>
    <dgm:cxn modelId="{BF2845B9-8DEF-4F31-8AB6-BC113F85414C}" type="presParOf" srcId="{D47C7400-5FE4-429D-8CF3-E0771B3621EA}" destId="{92BACC54-32C1-41BF-840A-9F44D4262FEE}" srcOrd="1" destOrd="0" presId="urn:microsoft.com/office/officeart/2005/8/layout/hierarchy1"/>
    <dgm:cxn modelId="{8023E7F7-CFEF-4A9C-8C4D-A63CA3D78D8B}" type="presParOf" srcId="{41CF79EE-2CA4-4AAF-9EA7-7F3B4C720962}" destId="{ADB436F1-EB85-4816-8D3C-62A80DDDBC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6AAA77-00C6-407C-A997-DAE2017193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16B88-E574-4DA1-84A8-038C558D67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Helping Skills</a:t>
          </a:r>
          <a:r>
            <a:rPr lang="en-US" b="1"/>
            <a:t> - be proficient in the basic career facilitating process including productive interpersonal relationships</a:t>
          </a:r>
          <a:endParaRPr lang="en-US"/>
        </a:p>
      </dgm:t>
    </dgm:pt>
    <dgm:pt modelId="{7FF7D85B-4626-456B-8056-AF4876B1E0A6}" type="parTrans" cxnId="{1A43DB0C-6346-42E0-B82C-ABDF46865695}">
      <dgm:prSet/>
      <dgm:spPr/>
      <dgm:t>
        <a:bodyPr/>
        <a:lstStyle/>
        <a:p>
          <a:endParaRPr lang="en-US"/>
        </a:p>
      </dgm:t>
    </dgm:pt>
    <dgm:pt modelId="{24DBDA54-FBD3-403A-9485-CDA2D276020D}" type="sibTrans" cxnId="{1A43DB0C-6346-42E0-B82C-ABDF46865695}">
      <dgm:prSet/>
      <dgm:spPr/>
      <dgm:t>
        <a:bodyPr/>
        <a:lstStyle/>
        <a:p>
          <a:endParaRPr lang="en-US"/>
        </a:p>
      </dgm:t>
    </dgm:pt>
    <dgm:pt modelId="{83FD0B55-7854-44C1-A7D6-A29D2A603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Labor Market Information and Resources </a:t>
          </a:r>
          <a:r>
            <a:rPr lang="en-US" b="1"/>
            <a:t>- understand labor market and occupational information and trends</a:t>
          </a:r>
          <a:endParaRPr lang="en-US"/>
        </a:p>
      </dgm:t>
    </dgm:pt>
    <dgm:pt modelId="{A413B2CE-86E9-4E65-8F11-DA4AB2A3CB46}" type="parTrans" cxnId="{37A67E13-BD48-49D5-A670-5F8342C35998}">
      <dgm:prSet/>
      <dgm:spPr/>
      <dgm:t>
        <a:bodyPr/>
        <a:lstStyle/>
        <a:p>
          <a:endParaRPr lang="en-US"/>
        </a:p>
      </dgm:t>
    </dgm:pt>
    <dgm:pt modelId="{445F242C-EE5E-4227-9658-EB886A00687A}" type="sibTrans" cxnId="{37A67E13-BD48-49D5-A670-5F8342C35998}">
      <dgm:prSet/>
      <dgm:spPr/>
      <dgm:t>
        <a:bodyPr/>
        <a:lstStyle/>
        <a:p>
          <a:endParaRPr lang="en-US"/>
        </a:p>
      </dgm:t>
    </dgm:pt>
    <dgm:pt modelId="{02EACE9B-7ABB-410F-9F0F-8BBB10763E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Assessment</a:t>
          </a:r>
          <a:r>
            <a:rPr lang="en-US" b="1"/>
            <a:t> - Comprehend and use (under supervision) both formal and informal career development assessments with emphasis on relating appropriate career development assessments to the population served</a:t>
          </a:r>
          <a:endParaRPr lang="en-US"/>
        </a:p>
      </dgm:t>
    </dgm:pt>
    <dgm:pt modelId="{9A633267-9D36-48AE-A0C9-4F60B4A00DB8}" type="parTrans" cxnId="{BF19E81F-3215-4E0F-84B8-D061B6D1425F}">
      <dgm:prSet/>
      <dgm:spPr/>
      <dgm:t>
        <a:bodyPr/>
        <a:lstStyle/>
        <a:p>
          <a:endParaRPr lang="en-US"/>
        </a:p>
      </dgm:t>
    </dgm:pt>
    <dgm:pt modelId="{385EB230-FE2F-4DAF-ABBF-A4AA14CD80DF}" type="sibTrans" cxnId="{BF19E81F-3215-4E0F-84B8-D061B6D1425F}">
      <dgm:prSet/>
      <dgm:spPr/>
      <dgm:t>
        <a:bodyPr/>
        <a:lstStyle/>
        <a:p>
          <a:endParaRPr lang="en-US"/>
        </a:p>
      </dgm:t>
    </dgm:pt>
    <dgm:pt modelId="{2BBEF799-B6EF-405F-B6E3-F071FA257CD3}" type="pres">
      <dgm:prSet presAssocID="{AF6AAA77-00C6-407C-A997-DAE201719300}" presName="root" presStyleCnt="0">
        <dgm:presLayoutVars>
          <dgm:dir/>
          <dgm:resizeHandles val="exact"/>
        </dgm:presLayoutVars>
      </dgm:prSet>
      <dgm:spPr/>
    </dgm:pt>
    <dgm:pt modelId="{E5DC673C-ADE3-4218-9494-F123C17E9E88}" type="pres">
      <dgm:prSet presAssocID="{DDB16B88-E574-4DA1-84A8-038C558D67E8}" presName="compNode" presStyleCnt="0"/>
      <dgm:spPr/>
    </dgm:pt>
    <dgm:pt modelId="{E3CE90E0-3820-4148-B26A-8B568B0D95D4}" type="pres">
      <dgm:prSet presAssocID="{DDB16B88-E574-4DA1-84A8-038C558D67E8}" presName="bgRect" presStyleLbl="bgShp" presStyleIdx="0" presStyleCnt="3"/>
      <dgm:spPr/>
    </dgm:pt>
    <dgm:pt modelId="{8AD7161F-E8C9-4316-9942-7A37B8036D3D}" type="pres">
      <dgm:prSet presAssocID="{DDB16B88-E574-4DA1-84A8-038C558D67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314A2BC-4F27-4E99-8949-55BD395A6E66}" type="pres">
      <dgm:prSet presAssocID="{DDB16B88-E574-4DA1-84A8-038C558D67E8}" presName="spaceRect" presStyleCnt="0"/>
      <dgm:spPr/>
    </dgm:pt>
    <dgm:pt modelId="{F5276AD8-359B-48AA-87EF-1274787DB86E}" type="pres">
      <dgm:prSet presAssocID="{DDB16B88-E574-4DA1-84A8-038C558D67E8}" presName="parTx" presStyleLbl="revTx" presStyleIdx="0" presStyleCnt="3">
        <dgm:presLayoutVars>
          <dgm:chMax val="0"/>
          <dgm:chPref val="0"/>
        </dgm:presLayoutVars>
      </dgm:prSet>
      <dgm:spPr/>
    </dgm:pt>
    <dgm:pt modelId="{84529BA3-7DDD-4645-BA97-C7EDC3769543}" type="pres">
      <dgm:prSet presAssocID="{24DBDA54-FBD3-403A-9485-CDA2D276020D}" presName="sibTrans" presStyleCnt="0"/>
      <dgm:spPr/>
    </dgm:pt>
    <dgm:pt modelId="{434B917C-B1B9-42F9-BA04-067195401498}" type="pres">
      <dgm:prSet presAssocID="{83FD0B55-7854-44C1-A7D6-A29D2A603318}" presName="compNode" presStyleCnt="0"/>
      <dgm:spPr/>
    </dgm:pt>
    <dgm:pt modelId="{6A8CBE95-C5E3-498F-9C95-5920A0E0AC8E}" type="pres">
      <dgm:prSet presAssocID="{83FD0B55-7854-44C1-A7D6-A29D2A603318}" presName="bgRect" presStyleLbl="bgShp" presStyleIdx="1" presStyleCnt="3"/>
      <dgm:spPr/>
    </dgm:pt>
    <dgm:pt modelId="{66920B50-ED85-488B-BE8D-F2C8A9799D9A}" type="pres">
      <dgm:prSet presAssocID="{83FD0B55-7854-44C1-A7D6-A29D2A6033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537DF01-73D0-415C-A632-407A979933DD}" type="pres">
      <dgm:prSet presAssocID="{83FD0B55-7854-44C1-A7D6-A29D2A603318}" presName="spaceRect" presStyleCnt="0"/>
      <dgm:spPr/>
    </dgm:pt>
    <dgm:pt modelId="{D90CE0A8-643C-4574-9CB1-5F8090187FAD}" type="pres">
      <dgm:prSet presAssocID="{83FD0B55-7854-44C1-A7D6-A29D2A603318}" presName="parTx" presStyleLbl="revTx" presStyleIdx="1" presStyleCnt="3">
        <dgm:presLayoutVars>
          <dgm:chMax val="0"/>
          <dgm:chPref val="0"/>
        </dgm:presLayoutVars>
      </dgm:prSet>
      <dgm:spPr/>
    </dgm:pt>
    <dgm:pt modelId="{158262B4-E908-4EF0-95F9-4CC9059B45DF}" type="pres">
      <dgm:prSet presAssocID="{445F242C-EE5E-4227-9658-EB886A00687A}" presName="sibTrans" presStyleCnt="0"/>
      <dgm:spPr/>
    </dgm:pt>
    <dgm:pt modelId="{C17CCDCB-EE97-4222-BE4D-F9D69ABE7826}" type="pres">
      <dgm:prSet presAssocID="{02EACE9B-7ABB-410F-9F0F-8BBB10763ECB}" presName="compNode" presStyleCnt="0"/>
      <dgm:spPr/>
    </dgm:pt>
    <dgm:pt modelId="{C2E30C9A-37D0-47A9-8543-65A344836E14}" type="pres">
      <dgm:prSet presAssocID="{02EACE9B-7ABB-410F-9F0F-8BBB10763ECB}" presName="bgRect" presStyleLbl="bgShp" presStyleIdx="2" presStyleCnt="3"/>
      <dgm:spPr/>
    </dgm:pt>
    <dgm:pt modelId="{4CEAF4F6-06F6-49B3-B909-20341C7E19FE}" type="pres">
      <dgm:prSet presAssocID="{02EACE9B-7ABB-410F-9F0F-8BBB10763E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9F71BB-CC85-47AF-8E9E-82C2665BE34C}" type="pres">
      <dgm:prSet presAssocID="{02EACE9B-7ABB-410F-9F0F-8BBB10763ECB}" presName="spaceRect" presStyleCnt="0"/>
      <dgm:spPr/>
    </dgm:pt>
    <dgm:pt modelId="{75370930-65DB-411C-9B79-7069968CCE8C}" type="pres">
      <dgm:prSet presAssocID="{02EACE9B-7ABB-410F-9F0F-8BBB10763E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93CA305-5BA0-4598-9B58-CB81B2B2C17F}" type="presOf" srcId="{83FD0B55-7854-44C1-A7D6-A29D2A603318}" destId="{D90CE0A8-643C-4574-9CB1-5F8090187FAD}" srcOrd="0" destOrd="0" presId="urn:microsoft.com/office/officeart/2018/2/layout/IconVerticalSolidList"/>
    <dgm:cxn modelId="{1A43DB0C-6346-42E0-B82C-ABDF46865695}" srcId="{AF6AAA77-00C6-407C-A997-DAE201719300}" destId="{DDB16B88-E574-4DA1-84A8-038C558D67E8}" srcOrd="0" destOrd="0" parTransId="{7FF7D85B-4626-456B-8056-AF4876B1E0A6}" sibTransId="{24DBDA54-FBD3-403A-9485-CDA2D276020D}"/>
    <dgm:cxn modelId="{37A67E13-BD48-49D5-A670-5F8342C35998}" srcId="{AF6AAA77-00C6-407C-A997-DAE201719300}" destId="{83FD0B55-7854-44C1-A7D6-A29D2A603318}" srcOrd="1" destOrd="0" parTransId="{A413B2CE-86E9-4E65-8F11-DA4AB2A3CB46}" sibTransId="{445F242C-EE5E-4227-9658-EB886A00687A}"/>
    <dgm:cxn modelId="{BF19E81F-3215-4E0F-84B8-D061B6D1425F}" srcId="{AF6AAA77-00C6-407C-A997-DAE201719300}" destId="{02EACE9B-7ABB-410F-9F0F-8BBB10763ECB}" srcOrd="2" destOrd="0" parTransId="{9A633267-9D36-48AE-A0C9-4F60B4A00DB8}" sibTransId="{385EB230-FE2F-4DAF-ABBF-A4AA14CD80DF}"/>
    <dgm:cxn modelId="{415F6A9D-B191-4A41-80B2-AECAD3EB9323}" type="presOf" srcId="{AF6AAA77-00C6-407C-A997-DAE201719300}" destId="{2BBEF799-B6EF-405F-B6E3-F071FA257CD3}" srcOrd="0" destOrd="0" presId="urn:microsoft.com/office/officeart/2018/2/layout/IconVerticalSolidList"/>
    <dgm:cxn modelId="{E00B53B3-CFB6-41C5-812B-B44E9786FCE3}" type="presOf" srcId="{02EACE9B-7ABB-410F-9F0F-8BBB10763ECB}" destId="{75370930-65DB-411C-9B79-7069968CCE8C}" srcOrd="0" destOrd="0" presId="urn:microsoft.com/office/officeart/2018/2/layout/IconVerticalSolidList"/>
    <dgm:cxn modelId="{8D5F62EB-3E21-42AC-9F18-909663E92010}" type="presOf" srcId="{DDB16B88-E574-4DA1-84A8-038C558D67E8}" destId="{F5276AD8-359B-48AA-87EF-1274787DB86E}" srcOrd="0" destOrd="0" presId="urn:microsoft.com/office/officeart/2018/2/layout/IconVerticalSolidList"/>
    <dgm:cxn modelId="{512A21EB-0ACE-4904-848A-E21CEA73BBF8}" type="presParOf" srcId="{2BBEF799-B6EF-405F-B6E3-F071FA257CD3}" destId="{E5DC673C-ADE3-4218-9494-F123C17E9E88}" srcOrd="0" destOrd="0" presId="urn:microsoft.com/office/officeart/2018/2/layout/IconVerticalSolidList"/>
    <dgm:cxn modelId="{61F66610-1446-4067-8551-8C915B1ADF24}" type="presParOf" srcId="{E5DC673C-ADE3-4218-9494-F123C17E9E88}" destId="{E3CE90E0-3820-4148-B26A-8B568B0D95D4}" srcOrd="0" destOrd="0" presId="urn:microsoft.com/office/officeart/2018/2/layout/IconVerticalSolidList"/>
    <dgm:cxn modelId="{7578C0B1-9CF6-486C-9105-60B4373F397F}" type="presParOf" srcId="{E5DC673C-ADE3-4218-9494-F123C17E9E88}" destId="{8AD7161F-E8C9-4316-9942-7A37B8036D3D}" srcOrd="1" destOrd="0" presId="urn:microsoft.com/office/officeart/2018/2/layout/IconVerticalSolidList"/>
    <dgm:cxn modelId="{39C6B316-5E22-401E-8540-7DE55BE0374D}" type="presParOf" srcId="{E5DC673C-ADE3-4218-9494-F123C17E9E88}" destId="{9314A2BC-4F27-4E99-8949-55BD395A6E66}" srcOrd="2" destOrd="0" presId="urn:microsoft.com/office/officeart/2018/2/layout/IconVerticalSolidList"/>
    <dgm:cxn modelId="{51157429-8877-4C45-9A05-EB3C69FF7129}" type="presParOf" srcId="{E5DC673C-ADE3-4218-9494-F123C17E9E88}" destId="{F5276AD8-359B-48AA-87EF-1274787DB86E}" srcOrd="3" destOrd="0" presId="urn:microsoft.com/office/officeart/2018/2/layout/IconVerticalSolidList"/>
    <dgm:cxn modelId="{ACF10A43-5832-4116-BEF2-3D052B418F0E}" type="presParOf" srcId="{2BBEF799-B6EF-405F-B6E3-F071FA257CD3}" destId="{84529BA3-7DDD-4645-BA97-C7EDC3769543}" srcOrd="1" destOrd="0" presId="urn:microsoft.com/office/officeart/2018/2/layout/IconVerticalSolidList"/>
    <dgm:cxn modelId="{E69A9BF7-7F03-4F47-8216-207345D91587}" type="presParOf" srcId="{2BBEF799-B6EF-405F-B6E3-F071FA257CD3}" destId="{434B917C-B1B9-42F9-BA04-067195401498}" srcOrd="2" destOrd="0" presId="urn:microsoft.com/office/officeart/2018/2/layout/IconVerticalSolidList"/>
    <dgm:cxn modelId="{6F5797E6-C087-470D-9287-A62E4AF71FC8}" type="presParOf" srcId="{434B917C-B1B9-42F9-BA04-067195401498}" destId="{6A8CBE95-C5E3-498F-9C95-5920A0E0AC8E}" srcOrd="0" destOrd="0" presId="urn:microsoft.com/office/officeart/2018/2/layout/IconVerticalSolidList"/>
    <dgm:cxn modelId="{B4127201-D723-495A-B6CC-A6FAEDA99345}" type="presParOf" srcId="{434B917C-B1B9-42F9-BA04-067195401498}" destId="{66920B50-ED85-488B-BE8D-F2C8A9799D9A}" srcOrd="1" destOrd="0" presId="urn:microsoft.com/office/officeart/2018/2/layout/IconVerticalSolidList"/>
    <dgm:cxn modelId="{28FFE202-B76D-48E4-83D9-F5DFBC1DCF41}" type="presParOf" srcId="{434B917C-B1B9-42F9-BA04-067195401498}" destId="{A537DF01-73D0-415C-A632-407A979933DD}" srcOrd="2" destOrd="0" presId="urn:microsoft.com/office/officeart/2018/2/layout/IconVerticalSolidList"/>
    <dgm:cxn modelId="{03085F91-551F-4E56-A303-2D4E8901B9FD}" type="presParOf" srcId="{434B917C-B1B9-42F9-BA04-067195401498}" destId="{D90CE0A8-643C-4574-9CB1-5F8090187FAD}" srcOrd="3" destOrd="0" presId="urn:microsoft.com/office/officeart/2018/2/layout/IconVerticalSolidList"/>
    <dgm:cxn modelId="{6E768683-2668-4697-913D-1335EC405CD4}" type="presParOf" srcId="{2BBEF799-B6EF-405F-B6E3-F071FA257CD3}" destId="{158262B4-E908-4EF0-95F9-4CC9059B45DF}" srcOrd="3" destOrd="0" presId="urn:microsoft.com/office/officeart/2018/2/layout/IconVerticalSolidList"/>
    <dgm:cxn modelId="{96C80687-D2FD-4BA1-8344-CE73DB760151}" type="presParOf" srcId="{2BBEF799-B6EF-405F-B6E3-F071FA257CD3}" destId="{C17CCDCB-EE97-4222-BE4D-F9D69ABE7826}" srcOrd="4" destOrd="0" presId="urn:microsoft.com/office/officeart/2018/2/layout/IconVerticalSolidList"/>
    <dgm:cxn modelId="{AEAF5CD1-147C-43B2-AC96-BE79CA128989}" type="presParOf" srcId="{C17CCDCB-EE97-4222-BE4D-F9D69ABE7826}" destId="{C2E30C9A-37D0-47A9-8543-65A344836E14}" srcOrd="0" destOrd="0" presId="urn:microsoft.com/office/officeart/2018/2/layout/IconVerticalSolidList"/>
    <dgm:cxn modelId="{215B1FCD-8624-4114-8737-289FFBC87374}" type="presParOf" srcId="{C17CCDCB-EE97-4222-BE4D-F9D69ABE7826}" destId="{4CEAF4F6-06F6-49B3-B909-20341C7E19FE}" srcOrd="1" destOrd="0" presId="urn:microsoft.com/office/officeart/2018/2/layout/IconVerticalSolidList"/>
    <dgm:cxn modelId="{3884C0FA-8930-4C8D-85BA-7BA70CA2B14C}" type="presParOf" srcId="{C17CCDCB-EE97-4222-BE4D-F9D69ABE7826}" destId="{199F71BB-CC85-47AF-8E9E-82C2665BE34C}" srcOrd="2" destOrd="0" presId="urn:microsoft.com/office/officeart/2018/2/layout/IconVerticalSolidList"/>
    <dgm:cxn modelId="{704833AD-5E83-4321-9E9C-AE3A2BCE68A1}" type="presParOf" srcId="{C17CCDCB-EE97-4222-BE4D-F9D69ABE7826}" destId="{75370930-65DB-411C-9B79-7069968CCE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CF540-56D0-49E2-9339-0F760DE9D5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C6FDE8-1FDB-4F8C-A489-E7A266DE2AA6}">
      <dgm:prSet/>
      <dgm:spPr/>
      <dgm:t>
        <a:bodyPr/>
        <a:lstStyle/>
        <a:p>
          <a:r>
            <a:rPr lang="en-US" b="1" u="sng"/>
            <a:t>Diverse Populations </a:t>
          </a:r>
          <a:r>
            <a:rPr lang="en-US" b="1"/>
            <a:t>- recognize special needs of various groups and adapt services to meet needs</a:t>
          </a:r>
          <a:endParaRPr lang="en-US"/>
        </a:p>
      </dgm:t>
    </dgm:pt>
    <dgm:pt modelId="{A20F9735-6DB0-4C78-835B-8DDD1F12F229}" type="parTrans" cxnId="{8063E6B5-54BA-46FF-BC73-1E09DF8877C2}">
      <dgm:prSet/>
      <dgm:spPr/>
      <dgm:t>
        <a:bodyPr/>
        <a:lstStyle/>
        <a:p>
          <a:endParaRPr lang="en-US"/>
        </a:p>
      </dgm:t>
    </dgm:pt>
    <dgm:pt modelId="{FB3F99C7-6F83-4050-9982-59CA7FBE5DD4}" type="sibTrans" cxnId="{8063E6B5-54BA-46FF-BC73-1E09DF8877C2}">
      <dgm:prSet/>
      <dgm:spPr/>
      <dgm:t>
        <a:bodyPr/>
        <a:lstStyle/>
        <a:p>
          <a:endParaRPr lang="en-US"/>
        </a:p>
      </dgm:t>
    </dgm:pt>
    <dgm:pt modelId="{E563AA4C-8D42-41F5-B497-537294AC406E}">
      <dgm:prSet/>
      <dgm:spPr/>
      <dgm:t>
        <a:bodyPr/>
        <a:lstStyle/>
        <a:p>
          <a:r>
            <a:rPr lang="en-US" b="1" u="sng"/>
            <a:t>Ethical and Legal Issues</a:t>
          </a:r>
          <a:r>
            <a:rPr lang="en-US" b="1"/>
            <a:t> - follow the NCDA code of ethics and the GCDF code of ethics and know current legislative regulations</a:t>
          </a:r>
          <a:endParaRPr lang="en-US"/>
        </a:p>
      </dgm:t>
    </dgm:pt>
    <dgm:pt modelId="{A8C9EAB9-BD68-4211-B431-45B3AA59D498}" type="parTrans" cxnId="{BF46DDAB-D9F6-4ED0-AE77-49260671F3D4}">
      <dgm:prSet/>
      <dgm:spPr/>
      <dgm:t>
        <a:bodyPr/>
        <a:lstStyle/>
        <a:p>
          <a:endParaRPr lang="en-US"/>
        </a:p>
      </dgm:t>
    </dgm:pt>
    <dgm:pt modelId="{405E021A-BD4F-4BC9-B826-F5B4F432468B}" type="sibTrans" cxnId="{BF46DDAB-D9F6-4ED0-AE77-49260671F3D4}">
      <dgm:prSet/>
      <dgm:spPr/>
      <dgm:t>
        <a:bodyPr/>
        <a:lstStyle/>
        <a:p>
          <a:endParaRPr lang="en-US"/>
        </a:p>
      </dgm:t>
    </dgm:pt>
    <dgm:pt modelId="{2AFB8887-8F50-4FD8-B78B-D33A6DD1923B}">
      <dgm:prSet/>
      <dgm:spPr/>
      <dgm:t>
        <a:bodyPr/>
        <a:lstStyle/>
        <a:p>
          <a:r>
            <a:rPr lang="en-US" b="1" u="sng"/>
            <a:t>Career Development Models</a:t>
          </a:r>
          <a:r>
            <a:rPr lang="en-US" b="1"/>
            <a:t> - understand career development theories, models, and techniques</a:t>
          </a:r>
          <a:endParaRPr lang="en-US"/>
        </a:p>
      </dgm:t>
    </dgm:pt>
    <dgm:pt modelId="{495619BD-C8C1-41FB-987B-03668583E57E}" type="parTrans" cxnId="{C18EF00B-0AF0-4AF7-8786-1DB10EB8DFF2}">
      <dgm:prSet/>
      <dgm:spPr/>
      <dgm:t>
        <a:bodyPr/>
        <a:lstStyle/>
        <a:p>
          <a:endParaRPr lang="en-US"/>
        </a:p>
      </dgm:t>
    </dgm:pt>
    <dgm:pt modelId="{3B8DB758-43BC-4BBF-9923-52B79280AA5A}" type="sibTrans" cxnId="{C18EF00B-0AF0-4AF7-8786-1DB10EB8DFF2}">
      <dgm:prSet/>
      <dgm:spPr/>
      <dgm:t>
        <a:bodyPr/>
        <a:lstStyle/>
        <a:p>
          <a:endParaRPr lang="en-US"/>
        </a:p>
      </dgm:t>
    </dgm:pt>
    <dgm:pt modelId="{989AB1F0-6E76-431A-9C56-9CD51244883E}" type="pres">
      <dgm:prSet presAssocID="{6BFCF540-56D0-49E2-9339-0F760DE9D573}" presName="vert0" presStyleCnt="0">
        <dgm:presLayoutVars>
          <dgm:dir/>
          <dgm:animOne val="branch"/>
          <dgm:animLvl val="lvl"/>
        </dgm:presLayoutVars>
      </dgm:prSet>
      <dgm:spPr/>
    </dgm:pt>
    <dgm:pt modelId="{FB9AD62B-78E0-480F-AC48-1267A89C008F}" type="pres">
      <dgm:prSet presAssocID="{96C6FDE8-1FDB-4F8C-A489-E7A266DE2AA6}" presName="thickLine" presStyleLbl="alignNode1" presStyleIdx="0" presStyleCnt="3"/>
      <dgm:spPr/>
    </dgm:pt>
    <dgm:pt modelId="{768D86D3-A5FA-4612-955D-706899A354E7}" type="pres">
      <dgm:prSet presAssocID="{96C6FDE8-1FDB-4F8C-A489-E7A266DE2AA6}" presName="horz1" presStyleCnt="0"/>
      <dgm:spPr/>
    </dgm:pt>
    <dgm:pt modelId="{5023730C-8808-4953-9BBF-1FE0E9CDCC91}" type="pres">
      <dgm:prSet presAssocID="{96C6FDE8-1FDB-4F8C-A489-E7A266DE2AA6}" presName="tx1" presStyleLbl="revTx" presStyleIdx="0" presStyleCnt="3"/>
      <dgm:spPr/>
    </dgm:pt>
    <dgm:pt modelId="{4A0F280F-88F2-4519-904D-C428AD32AEB8}" type="pres">
      <dgm:prSet presAssocID="{96C6FDE8-1FDB-4F8C-A489-E7A266DE2AA6}" presName="vert1" presStyleCnt="0"/>
      <dgm:spPr/>
    </dgm:pt>
    <dgm:pt modelId="{83905D03-FF55-4EB2-8660-717D81BC652B}" type="pres">
      <dgm:prSet presAssocID="{E563AA4C-8D42-41F5-B497-537294AC406E}" presName="thickLine" presStyleLbl="alignNode1" presStyleIdx="1" presStyleCnt="3"/>
      <dgm:spPr/>
    </dgm:pt>
    <dgm:pt modelId="{0771C6D2-BC36-473E-8537-1E0A31B0FABB}" type="pres">
      <dgm:prSet presAssocID="{E563AA4C-8D42-41F5-B497-537294AC406E}" presName="horz1" presStyleCnt="0"/>
      <dgm:spPr/>
    </dgm:pt>
    <dgm:pt modelId="{E812A928-B66A-4AA2-BAA5-01002E4F8CB0}" type="pres">
      <dgm:prSet presAssocID="{E563AA4C-8D42-41F5-B497-537294AC406E}" presName="tx1" presStyleLbl="revTx" presStyleIdx="1" presStyleCnt="3"/>
      <dgm:spPr/>
    </dgm:pt>
    <dgm:pt modelId="{7BB380FE-EC1D-4A76-A172-782C827DD5E1}" type="pres">
      <dgm:prSet presAssocID="{E563AA4C-8D42-41F5-B497-537294AC406E}" presName="vert1" presStyleCnt="0"/>
      <dgm:spPr/>
    </dgm:pt>
    <dgm:pt modelId="{2D1DF0EE-FDC6-4194-8323-9DB464085660}" type="pres">
      <dgm:prSet presAssocID="{2AFB8887-8F50-4FD8-B78B-D33A6DD1923B}" presName="thickLine" presStyleLbl="alignNode1" presStyleIdx="2" presStyleCnt="3"/>
      <dgm:spPr/>
    </dgm:pt>
    <dgm:pt modelId="{D25E741C-C0ED-4694-A27A-3058783B3A1C}" type="pres">
      <dgm:prSet presAssocID="{2AFB8887-8F50-4FD8-B78B-D33A6DD1923B}" presName="horz1" presStyleCnt="0"/>
      <dgm:spPr/>
    </dgm:pt>
    <dgm:pt modelId="{DC71C75F-35E7-4323-A9EB-5953C4BDCCC5}" type="pres">
      <dgm:prSet presAssocID="{2AFB8887-8F50-4FD8-B78B-D33A6DD1923B}" presName="tx1" presStyleLbl="revTx" presStyleIdx="2" presStyleCnt="3"/>
      <dgm:spPr/>
    </dgm:pt>
    <dgm:pt modelId="{BFB01E2B-B121-4B62-BF32-84A0F3532826}" type="pres">
      <dgm:prSet presAssocID="{2AFB8887-8F50-4FD8-B78B-D33A6DD1923B}" presName="vert1" presStyleCnt="0"/>
      <dgm:spPr/>
    </dgm:pt>
  </dgm:ptLst>
  <dgm:cxnLst>
    <dgm:cxn modelId="{C18EF00B-0AF0-4AF7-8786-1DB10EB8DFF2}" srcId="{6BFCF540-56D0-49E2-9339-0F760DE9D573}" destId="{2AFB8887-8F50-4FD8-B78B-D33A6DD1923B}" srcOrd="2" destOrd="0" parTransId="{495619BD-C8C1-41FB-987B-03668583E57E}" sibTransId="{3B8DB758-43BC-4BBF-9923-52B79280AA5A}"/>
    <dgm:cxn modelId="{E0E10119-15C7-408E-9402-1F4E7DF1482A}" type="presOf" srcId="{96C6FDE8-1FDB-4F8C-A489-E7A266DE2AA6}" destId="{5023730C-8808-4953-9BBF-1FE0E9CDCC91}" srcOrd="0" destOrd="0" presId="urn:microsoft.com/office/officeart/2008/layout/LinedList"/>
    <dgm:cxn modelId="{AFD6D91D-2400-4EC3-A616-8CBA2BA38957}" type="presOf" srcId="{E563AA4C-8D42-41F5-B497-537294AC406E}" destId="{E812A928-B66A-4AA2-BAA5-01002E4F8CB0}" srcOrd="0" destOrd="0" presId="urn:microsoft.com/office/officeart/2008/layout/LinedList"/>
    <dgm:cxn modelId="{2F7D9D2A-A92C-4A3E-AED2-92E6C0A42EB6}" type="presOf" srcId="{6BFCF540-56D0-49E2-9339-0F760DE9D573}" destId="{989AB1F0-6E76-431A-9C56-9CD51244883E}" srcOrd="0" destOrd="0" presId="urn:microsoft.com/office/officeart/2008/layout/LinedList"/>
    <dgm:cxn modelId="{06A7CEA9-F226-400F-A13D-A9624F016DB3}" type="presOf" srcId="{2AFB8887-8F50-4FD8-B78B-D33A6DD1923B}" destId="{DC71C75F-35E7-4323-A9EB-5953C4BDCCC5}" srcOrd="0" destOrd="0" presId="urn:microsoft.com/office/officeart/2008/layout/LinedList"/>
    <dgm:cxn modelId="{BF46DDAB-D9F6-4ED0-AE77-49260671F3D4}" srcId="{6BFCF540-56D0-49E2-9339-0F760DE9D573}" destId="{E563AA4C-8D42-41F5-B497-537294AC406E}" srcOrd="1" destOrd="0" parTransId="{A8C9EAB9-BD68-4211-B431-45B3AA59D498}" sibTransId="{405E021A-BD4F-4BC9-B826-F5B4F432468B}"/>
    <dgm:cxn modelId="{8063E6B5-54BA-46FF-BC73-1E09DF8877C2}" srcId="{6BFCF540-56D0-49E2-9339-0F760DE9D573}" destId="{96C6FDE8-1FDB-4F8C-A489-E7A266DE2AA6}" srcOrd="0" destOrd="0" parTransId="{A20F9735-6DB0-4C78-835B-8DDD1F12F229}" sibTransId="{FB3F99C7-6F83-4050-9982-59CA7FBE5DD4}"/>
    <dgm:cxn modelId="{6A3E98FA-F7E3-4A64-87DB-07BEF214BFE0}" type="presParOf" srcId="{989AB1F0-6E76-431A-9C56-9CD51244883E}" destId="{FB9AD62B-78E0-480F-AC48-1267A89C008F}" srcOrd="0" destOrd="0" presId="urn:microsoft.com/office/officeart/2008/layout/LinedList"/>
    <dgm:cxn modelId="{838796F0-0E95-4129-9396-3F1C7FE87617}" type="presParOf" srcId="{989AB1F0-6E76-431A-9C56-9CD51244883E}" destId="{768D86D3-A5FA-4612-955D-706899A354E7}" srcOrd="1" destOrd="0" presId="urn:microsoft.com/office/officeart/2008/layout/LinedList"/>
    <dgm:cxn modelId="{50E853FA-7623-4BC1-B880-DEAE6150ACC7}" type="presParOf" srcId="{768D86D3-A5FA-4612-955D-706899A354E7}" destId="{5023730C-8808-4953-9BBF-1FE0E9CDCC91}" srcOrd="0" destOrd="0" presId="urn:microsoft.com/office/officeart/2008/layout/LinedList"/>
    <dgm:cxn modelId="{7C70A129-4310-40C7-8E84-F058DB882CC5}" type="presParOf" srcId="{768D86D3-A5FA-4612-955D-706899A354E7}" destId="{4A0F280F-88F2-4519-904D-C428AD32AEB8}" srcOrd="1" destOrd="0" presId="urn:microsoft.com/office/officeart/2008/layout/LinedList"/>
    <dgm:cxn modelId="{7CFF274C-BFFC-4EE9-8CE0-97FAD0943A2B}" type="presParOf" srcId="{989AB1F0-6E76-431A-9C56-9CD51244883E}" destId="{83905D03-FF55-4EB2-8660-717D81BC652B}" srcOrd="2" destOrd="0" presId="urn:microsoft.com/office/officeart/2008/layout/LinedList"/>
    <dgm:cxn modelId="{5E7AE02B-4E4B-47C1-9F28-BDB1F4B3A5F1}" type="presParOf" srcId="{989AB1F0-6E76-431A-9C56-9CD51244883E}" destId="{0771C6D2-BC36-473E-8537-1E0A31B0FABB}" srcOrd="3" destOrd="0" presId="urn:microsoft.com/office/officeart/2008/layout/LinedList"/>
    <dgm:cxn modelId="{DF5DC826-5B4A-4FA9-BC18-592F86B9EBAB}" type="presParOf" srcId="{0771C6D2-BC36-473E-8537-1E0A31B0FABB}" destId="{E812A928-B66A-4AA2-BAA5-01002E4F8CB0}" srcOrd="0" destOrd="0" presId="urn:microsoft.com/office/officeart/2008/layout/LinedList"/>
    <dgm:cxn modelId="{9C0CACEF-2DE9-4A73-88A5-9F1F7D322E16}" type="presParOf" srcId="{0771C6D2-BC36-473E-8537-1E0A31B0FABB}" destId="{7BB380FE-EC1D-4A76-A172-782C827DD5E1}" srcOrd="1" destOrd="0" presId="urn:microsoft.com/office/officeart/2008/layout/LinedList"/>
    <dgm:cxn modelId="{4AAB9E4D-7DA8-4DF4-899D-2084A71DD1AF}" type="presParOf" srcId="{989AB1F0-6E76-431A-9C56-9CD51244883E}" destId="{2D1DF0EE-FDC6-4194-8323-9DB464085660}" srcOrd="4" destOrd="0" presId="urn:microsoft.com/office/officeart/2008/layout/LinedList"/>
    <dgm:cxn modelId="{BBED9A6C-48C4-4243-968E-BA6FB3582775}" type="presParOf" srcId="{989AB1F0-6E76-431A-9C56-9CD51244883E}" destId="{D25E741C-C0ED-4694-A27A-3058783B3A1C}" srcOrd="5" destOrd="0" presId="urn:microsoft.com/office/officeart/2008/layout/LinedList"/>
    <dgm:cxn modelId="{D822E945-3795-431E-B81B-FCD339F50710}" type="presParOf" srcId="{D25E741C-C0ED-4694-A27A-3058783B3A1C}" destId="{DC71C75F-35E7-4323-A9EB-5953C4BDCCC5}" srcOrd="0" destOrd="0" presId="urn:microsoft.com/office/officeart/2008/layout/LinedList"/>
    <dgm:cxn modelId="{C3400529-E224-4F4C-9F43-7998411CFCDB}" type="presParOf" srcId="{D25E741C-C0ED-4694-A27A-3058783B3A1C}" destId="{BFB01E2B-B121-4B62-BF32-84A0F35328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ACD841-5363-409A-871B-4C76D4EEEB0E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6F4D65B-B922-4CEE-861E-5BDA14B3C333}">
      <dgm:prSet/>
      <dgm:spPr/>
      <dgm:t>
        <a:bodyPr/>
        <a:lstStyle/>
        <a:p>
          <a:r>
            <a:rPr lang="en-US" b="1" u="sng"/>
            <a:t>Employability Skills</a:t>
          </a:r>
          <a:r>
            <a:rPr lang="en-US" b="1"/>
            <a:t> - know job search and placement strategies, especially in work with specific groups</a:t>
          </a:r>
          <a:endParaRPr lang="en-US"/>
        </a:p>
      </dgm:t>
    </dgm:pt>
    <dgm:pt modelId="{39AF8F86-A8EE-4970-A600-48F4AF621634}" type="parTrans" cxnId="{C8B466C7-50CB-43ED-A00C-5294F65731C5}">
      <dgm:prSet/>
      <dgm:spPr/>
      <dgm:t>
        <a:bodyPr/>
        <a:lstStyle/>
        <a:p>
          <a:endParaRPr lang="en-US"/>
        </a:p>
      </dgm:t>
    </dgm:pt>
    <dgm:pt modelId="{A17FF7E7-664C-4329-9A6B-9FD6616F4486}" type="sibTrans" cxnId="{C8B466C7-50CB-43ED-A00C-5294F65731C5}">
      <dgm:prSet/>
      <dgm:spPr/>
      <dgm:t>
        <a:bodyPr/>
        <a:lstStyle/>
        <a:p>
          <a:endParaRPr lang="en-US"/>
        </a:p>
      </dgm:t>
    </dgm:pt>
    <dgm:pt modelId="{EFA199F4-33FE-47FB-9438-0E4F22832D68}">
      <dgm:prSet/>
      <dgm:spPr/>
      <dgm:t>
        <a:bodyPr/>
        <a:lstStyle/>
        <a:p>
          <a:r>
            <a:rPr lang="en-US" b="1" u="sng"/>
            <a:t>Training Clients and Peers</a:t>
          </a:r>
          <a:r>
            <a:rPr lang="en-US" b="1"/>
            <a:t> - prepare and develop materials for training programs </a:t>
          </a:r>
          <a:endParaRPr lang="en-US"/>
        </a:p>
      </dgm:t>
    </dgm:pt>
    <dgm:pt modelId="{C79A4ACC-CD9B-45F5-8770-F3DBD039EB25}" type="parTrans" cxnId="{41863362-F9C9-49EC-99D3-278D5A74C249}">
      <dgm:prSet/>
      <dgm:spPr/>
      <dgm:t>
        <a:bodyPr/>
        <a:lstStyle/>
        <a:p>
          <a:endParaRPr lang="en-US"/>
        </a:p>
      </dgm:t>
    </dgm:pt>
    <dgm:pt modelId="{B93A71D3-E800-4DC5-A716-C61436730C20}" type="sibTrans" cxnId="{41863362-F9C9-49EC-99D3-278D5A74C249}">
      <dgm:prSet/>
      <dgm:spPr/>
      <dgm:t>
        <a:bodyPr/>
        <a:lstStyle/>
        <a:p>
          <a:endParaRPr lang="en-US"/>
        </a:p>
      </dgm:t>
    </dgm:pt>
    <dgm:pt modelId="{18D87112-373F-4DB5-9042-3E3246580D1E}">
      <dgm:prSet/>
      <dgm:spPr/>
      <dgm:t>
        <a:bodyPr/>
        <a:lstStyle/>
        <a:p>
          <a:r>
            <a:rPr lang="en-US" b="1" u="sng"/>
            <a:t>Program Management/Implementation</a:t>
          </a:r>
          <a:r>
            <a:rPr lang="en-US" b="1"/>
            <a:t> - understand programs and their implementation in liaison with others</a:t>
          </a:r>
          <a:endParaRPr lang="en-US"/>
        </a:p>
      </dgm:t>
    </dgm:pt>
    <dgm:pt modelId="{7450A5B5-35AE-42B7-B91C-7FE55B4DF531}" type="parTrans" cxnId="{85E365CF-A209-4AC1-A5E5-73098FF6F77C}">
      <dgm:prSet/>
      <dgm:spPr/>
      <dgm:t>
        <a:bodyPr/>
        <a:lstStyle/>
        <a:p>
          <a:endParaRPr lang="en-US"/>
        </a:p>
      </dgm:t>
    </dgm:pt>
    <dgm:pt modelId="{3238BF62-E1D9-4D84-AA24-26E9D60CB75B}" type="sibTrans" cxnId="{85E365CF-A209-4AC1-A5E5-73098FF6F77C}">
      <dgm:prSet/>
      <dgm:spPr/>
      <dgm:t>
        <a:bodyPr/>
        <a:lstStyle/>
        <a:p>
          <a:endParaRPr lang="en-US"/>
        </a:p>
      </dgm:t>
    </dgm:pt>
    <dgm:pt modelId="{BC40B6AD-E124-4D2C-A827-6A3DFE6F2C95}" type="pres">
      <dgm:prSet presAssocID="{93ACD841-5363-409A-871B-4C76D4EEEB0E}" presName="Name0" presStyleCnt="0">
        <dgm:presLayoutVars>
          <dgm:dir/>
          <dgm:resizeHandles val="exact"/>
        </dgm:presLayoutVars>
      </dgm:prSet>
      <dgm:spPr/>
    </dgm:pt>
    <dgm:pt modelId="{DCAFC5DB-0785-4F65-9E55-B77DEA9B68BF}" type="pres">
      <dgm:prSet presAssocID="{36F4D65B-B922-4CEE-861E-5BDA14B3C333}" presName="node" presStyleLbl="node1" presStyleIdx="0" presStyleCnt="3">
        <dgm:presLayoutVars>
          <dgm:bulletEnabled val="1"/>
        </dgm:presLayoutVars>
      </dgm:prSet>
      <dgm:spPr/>
    </dgm:pt>
    <dgm:pt modelId="{8552B377-9CAB-4215-8396-E97020C2A03F}" type="pres">
      <dgm:prSet presAssocID="{A17FF7E7-664C-4329-9A6B-9FD6616F4486}" presName="sibTrans" presStyleCnt="0"/>
      <dgm:spPr/>
    </dgm:pt>
    <dgm:pt modelId="{93116982-73FE-430B-965E-E276B5142DE5}" type="pres">
      <dgm:prSet presAssocID="{EFA199F4-33FE-47FB-9438-0E4F22832D68}" presName="node" presStyleLbl="node1" presStyleIdx="1" presStyleCnt="3">
        <dgm:presLayoutVars>
          <dgm:bulletEnabled val="1"/>
        </dgm:presLayoutVars>
      </dgm:prSet>
      <dgm:spPr/>
    </dgm:pt>
    <dgm:pt modelId="{DA271461-85D0-40FB-8029-C3D5DA686D57}" type="pres">
      <dgm:prSet presAssocID="{B93A71D3-E800-4DC5-A716-C61436730C20}" presName="sibTrans" presStyleCnt="0"/>
      <dgm:spPr/>
    </dgm:pt>
    <dgm:pt modelId="{BD0D736A-F22B-4D1A-AC28-1EFE63200198}" type="pres">
      <dgm:prSet presAssocID="{18D87112-373F-4DB5-9042-3E3246580D1E}" presName="node" presStyleLbl="node1" presStyleIdx="2" presStyleCnt="3">
        <dgm:presLayoutVars>
          <dgm:bulletEnabled val="1"/>
        </dgm:presLayoutVars>
      </dgm:prSet>
      <dgm:spPr/>
    </dgm:pt>
  </dgm:ptLst>
  <dgm:cxnLst>
    <dgm:cxn modelId="{535E3918-25F7-4C07-99DC-18D706353B46}" type="presOf" srcId="{93ACD841-5363-409A-871B-4C76D4EEEB0E}" destId="{BC40B6AD-E124-4D2C-A827-6A3DFE6F2C95}" srcOrd="0" destOrd="0" presId="urn:microsoft.com/office/officeart/2005/8/layout/hList6"/>
    <dgm:cxn modelId="{41863362-F9C9-49EC-99D3-278D5A74C249}" srcId="{93ACD841-5363-409A-871B-4C76D4EEEB0E}" destId="{EFA199F4-33FE-47FB-9438-0E4F22832D68}" srcOrd="1" destOrd="0" parTransId="{C79A4ACC-CD9B-45F5-8770-F3DBD039EB25}" sibTransId="{B93A71D3-E800-4DC5-A716-C61436730C20}"/>
    <dgm:cxn modelId="{25494B45-913A-43AD-B990-D08E68DF51F0}" type="presOf" srcId="{18D87112-373F-4DB5-9042-3E3246580D1E}" destId="{BD0D736A-F22B-4D1A-AC28-1EFE63200198}" srcOrd="0" destOrd="0" presId="urn:microsoft.com/office/officeart/2005/8/layout/hList6"/>
    <dgm:cxn modelId="{26134C8D-840E-4AAA-AADF-1D5D4F471087}" type="presOf" srcId="{36F4D65B-B922-4CEE-861E-5BDA14B3C333}" destId="{DCAFC5DB-0785-4F65-9E55-B77DEA9B68BF}" srcOrd="0" destOrd="0" presId="urn:microsoft.com/office/officeart/2005/8/layout/hList6"/>
    <dgm:cxn modelId="{C8B466C7-50CB-43ED-A00C-5294F65731C5}" srcId="{93ACD841-5363-409A-871B-4C76D4EEEB0E}" destId="{36F4D65B-B922-4CEE-861E-5BDA14B3C333}" srcOrd="0" destOrd="0" parTransId="{39AF8F86-A8EE-4970-A600-48F4AF621634}" sibTransId="{A17FF7E7-664C-4329-9A6B-9FD6616F4486}"/>
    <dgm:cxn modelId="{85E365CF-A209-4AC1-A5E5-73098FF6F77C}" srcId="{93ACD841-5363-409A-871B-4C76D4EEEB0E}" destId="{18D87112-373F-4DB5-9042-3E3246580D1E}" srcOrd="2" destOrd="0" parTransId="{7450A5B5-35AE-42B7-B91C-7FE55B4DF531}" sibTransId="{3238BF62-E1D9-4D84-AA24-26E9D60CB75B}"/>
    <dgm:cxn modelId="{0F26AEF2-6D28-4BDF-824C-4D76DAFAA466}" type="presOf" srcId="{EFA199F4-33FE-47FB-9438-0E4F22832D68}" destId="{93116982-73FE-430B-965E-E276B5142DE5}" srcOrd="0" destOrd="0" presId="urn:microsoft.com/office/officeart/2005/8/layout/hList6"/>
    <dgm:cxn modelId="{C0AE821B-9ED0-4397-B882-3D78F0099CC5}" type="presParOf" srcId="{BC40B6AD-E124-4D2C-A827-6A3DFE6F2C95}" destId="{DCAFC5DB-0785-4F65-9E55-B77DEA9B68BF}" srcOrd="0" destOrd="0" presId="urn:microsoft.com/office/officeart/2005/8/layout/hList6"/>
    <dgm:cxn modelId="{5375A453-C348-447F-A451-944E21A6E670}" type="presParOf" srcId="{BC40B6AD-E124-4D2C-A827-6A3DFE6F2C95}" destId="{8552B377-9CAB-4215-8396-E97020C2A03F}" srcOrd="1" destOrd="0" presId="urn:microsoft.com/office/officeart/2005/8/layout/hList6"/>
    <dgm:cxn modelId="{F01C685A-E931-494B-8FAB-BD7FA1052949}" type="presParOf" srcId="{BC40B6AD-E124-4D2C-A827-6A3DFE6F2C95}" destId="{93116982-73FE-430B-965E-E276B5142DE5}" srcOrd="2" destOrd="0" presId="urn:microsoft.com/office/officeart/2005/8/layout/hList6"/>
    <dgm:cxn modelId="{C9859F65-B979-400D-B24F-5FD8E4BD5C4A}" type="presParOf" srcId="{BC40B6AD-E124-4D2C-A827-6A3DFE6F2C95}" destId="{DA271461-85D0-40FB-8029-C3D5DA686D57}" srcOrd="3" destOrd="0" presId="urn:microsoft.com/office/officeart/2005/8/layout/hList6"/>
    <dgm:cxn modelId="{96063571-ABDA-4708-96F2-FB6CD1460A1D}" type="presParOf" srcId="{BC40B6AD-E124-4D2C-A827-6A3DFE6F2C95}" destId="{BD0D736A-F22B-4D1A-AC28-1EFE6320019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2BBFA-5BEE-4100-9261-36DCFA8F521E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B01C44A-F05A-4EF5-8623-DF8C2E1804A4}">
      <dgm:prSet/>
      <dgm:spPr/>
      <dgm:t>
        <a:bodyPr/>
        <a:lstStyle/>
        <a:p>
          <a:r>
            <a:rPr lang="en-US" b="1" u="sng"/>
            <a:t>Promotion and Public Relations</a:t>
          </a:r>
          <a:r>
            <a:rPr lang="en-US" b="1"/>
            <a:t> - market and promote career development programs</a:t>
          </a:r>
          <a:endParaRPr lang="en-US"/>
        </a:p>
      </dgm:t>
    </dgm:pt>
    <dgm:pt modelId="{77688E8E-79B1-4FAB-8E4A-5275D75EFAD8}" type="parTrans" cxnId="{26F4F141-2A9C-428D-BA9B-818F8BA5AD4D}">
      <dgm:prSet/>
      <dgm:spPr/>
      <dgm:t>
        <a:bodyPr/>
        <a:lstStyle/>
        <a:p>
          <a:endParaRPr lang="en-US"/>
        </a:p>
      </dgm:t>
    </dgm:pt>
    <dgm:pt modelId="{D856FF40-3D05-4FFF-B4B7-584D7D548974}" type="sibTrans" cxnId="{26F4F141-2A9C-428D-BA9B-818F8BA5AD4D}">
      <dgm:prSet/>
      <dgm:spPr/>
      <dgm:t>
        <a:bodyPr/>
        <a:lstStyle/>
        <a:p>
          <a:endParaRPr lang="en-US"/>
        </a:p>
      </dgm:t>
    </dgm:pt>
    <dgm:pt modelId="{41D0F085-631A-43BA-ABB3-9E1BB69808EE}">
      <dgm:prSet/>
      <dgm:spPr/>
      <dgm:t>
        <a:bodyPr/>
        <a:lstStyle/>
        <a:p>
          <a:r>
            <a:rPr lang="en-US" b="1" u="sng"/>
            <a:t>Technology</a:t>
          </a:r>
          <a:r>
            <a:rPr lang="en-US" b="1"/>
            <a:t> - comprehend and use career development computer applications</a:t>
          </a:r>
          <a:endParaRPr lang="en-US"/>
        </a:p>
      </dgm:t>
    </dgm:pt>
    <dgm:pt modelId="{5945FBFC-6739-44C4-96CB-FD198885C053}" type="parTrans" cxnId="{B1E31E06-36F1-4414-8844-D8C4EB241C17}">
      <dgm:prSet/>
      <dgm:spPr/>
      <dgm:t>
        <a:bodyPr/>
        <a:lstStyle/>
        <a:p>
          <a:endParaRPr lang="en-US"/>
        </a:p>
      </dgm:t>
    </dgm:pt>
    <dgm:pt modelId="{F342CD4E-5CD9-482D-B990-7F507D8839C9}" type="sibTrans" cxnId="{B1E31E06-36F1-4414-8844-D8C4EB241C17}">
      <dgm:prSet/>
      <dgm:spPr/>
      <dgm:t>
        <a:bodyPr/>
        <a:lstStyle/>
        <a:p>
          <a:endParaRPr lang="en-US"/>
        </a:p>
      </dgm:t>
    </dgm:pt>
    <dgm:pt modelId="{5935D76C-AB8B-484E-B79C-1FC0E288A387}">
      <dgm:prSet/>
      <dgm:spPr/>
      <dgm:t>
        <a:bodyPr/>
        <a:lstStyle/>
        <a:p>
          <a:r>
            <a:rPr lang="en-US" b="1" u="sng"/>
            <a:t>Consultation</a:t>
          </a:r>
          <a:r>
            <a:rPr lang="en-US" b="1"/>
            <a:t> - accept suggestions for performance improvement from consultants or supervisors</a:t>
          </a:r>
          <a:endParaRPr lang="en-US"/>
        </a:p>
      </dgm:t>
    </dgm:pt>
    <dgm:pt modelId="{246BD4B3-A326-4143-ACA3-1BA34F14C5C6}" type="parTrans" cxnId="{C1420FCF-2F5B-4529-8A81-192F0353F061}">
      <dgm:prSet/>
      <dgm:spPr/>
      <dgm:t>
        <a:bodyPr/>
        <a:lstStyle/>
        <a:p>
          <a:endParaRPr lang="en-US"/>
        </a:p>
      </dgm:t>
    </dgm:pt>
    <dgm:pt modelId="{0B0FAAF3-97DA-4EE0-84B1-114A29D94848}" type="sibTrans" cxnId="{C1420FCF-2F5B-4529-8A81-192F0353F061}">
      <dgm:prSet/>
      <dgm:spPr/>
      <dgm:t>
        <a:bodyPr/>
        <a:lstStyle/>
        <a:p>
          <a:endParaRPr lang="en-US"/>
        </a:p>
      </dgm:t>
    </dgm:pt>
    <dgm:pt modelId="{CE399806-ED08-4367-9763-5212DD7F6350}" type="pres">
      <dgm:prSet presAssocID="{9882BBFA-5BEE-4100-9261-36DCFA8F521E}" presName="Name0" presStyleCnt="0">
        <dgm:presLayoutVars>
          <dgm:dir/>
          <dgm:resizeHandles val="exact"/>
        </dgm:presLayoutVars>
      </dgm:prSet>
      <dgm:spPr/>
    </dgm:pt>
    <dgm:pt modelId="{07224AA2-61C9-4581-848D-C00ECAF1AA99}" type="pres">
      <dgm:prSet presAssocID="{8B01C44A-F05A-4EF5-8623-DF8C2E1804A4}" presName="Name5" presStyleLbl="vennNode1" presStyleIdx="0" presStyleCnt="3">
        <dgm:presLayoutVars>
          <dgm:bulletEnabled val="1"/>
        </dgm:presLayoutVars>
      </dgm:prSet>
      <dgm:spPr/>
    </dgm:pt>
    <dgm:pt modelId="{37FFC8C5-BD71-4FDE-852B-4A5133FE4E3B}" type="pres">
      <dgm:prSet presAssocID="{D856FF40-3D05-4FFF-B4B7-584D7D548974}" presName="space" presStyleCnt="0"/>
      <dgm:spPr/>
    </dgm:pt>
    <dgm:pt modelId="{99A7B79F-8564-4C36-90C6-2C9A20989B1E}" type="pres">
      <dgm:prSet presAssocID="{41D0F085-631A-43BA-ABB3-9E1BB69808EE}" presName="Name5" presStyleLbl="vennNode1" presStyleIdx="1" presStyleCnt="3">
        <dgm:presLayoutVars>
          <dgm:bulletEnabled val="1"/>
        </dgm:presLayoutVars>
      </dgm:prSet>
      <dgm:spPr/>
    </dgm:pt>
    <dgm:pt modelId="{C5F0E953-44B4-4A85-8913-6C8DF180B0CB}" type="pres">
      <dgm:prSet presAssocID="{F342CD4E-5CD9-482D-B990-7F507D8839C9}" presName="space" presStyleCnt="0"/>
      <dgm:spPr/>
    </dgm:pt>
    <dgm:pt modelId="{67C20FBD-6E1A-4A67-989A-2A28396F1F95}" type="pres">
      <dgm:prSet presAssocID="{5935D76C-AB8B-484E-B79C-1FC0E288A387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1E31E06-36F1-4414-8844-D8C4EB241C17}" srcId="{9882BBFA-5BEE-4100-9261-36DCFA8F521E}" destId="{41D0F085-631A-43BA-ABB3-9E1BB69808EE}" srcOrd="1" destOrd="0" parTransId="{5945FBFC-6739-44C4-96CB-FD198885C053}" sibTransId="{F342CD4E-5CD9-482D-B990-7F507D8839C9}"/>
    <dgm:cxn modelId="{B932D225-867F-49C2-BF4C-19A67EE87320}" type="presOf" srcId="{8B01C44A-F05A-4EF5-8623-DF8C2E1804A4}" destId="{07224AA2-61C9-4581-848D-C00ECAF1AA99}" srcOrd="0" destOrd="0" presId="urn:microsoft.com/office/officeart/2005/8/layout/venn3"/>
    <dgm:cxn modelId="{26F4F141-2A9C-428D-BA9B-818F8BA5AD4D}" srcId="{9882BBFA-5BEE-4100-9261-36DCFA8F521E}" destId="{8B01C44A-F05A-4EF5-8623-DF8C2E1804A4}" srcOrd="0" destOrd="0" parTransId="{77688E8E-79B1-4FAB-8E4A-5275D75EFAD8}" sibTransId="{D856FF40-3D05-4FFF-B4B7-584D7D548974}"/>
    <dgm:cxn modelId="{5F7DDB6B-F10B-4D7E-BF91-D5AC904EFEC0}" type="presOf" srcId="{41D0F085-631A-43BA-ABB3-9E1BB69808EE}" destId="{99A7B79F-8564-4C36-90C6-2C9A20989B1E}" srcOrd="0" destOrd="0" presId="urn:microsoft.com/office/officeart/2005/8/layout/venn3"/>
    <dgm:cxn modelId="{EFB7E4A8-7D9F-47E3-85D6-6F3C6BDED2FF}" type="presOf" srcId="{9882BBFA-5BEE-4100-9261-36DCFA8F521E}" destId="{CE399806-ED08-4367-9763-5212DD7F6350}" srcOrd="0" destOrd="0" presId="urn:microsoft.com/office/officeart/2005/8/layout/venn3"/>
    <dgm:cxn modelId="{3B5750C2-DCF7-4090-A3ED-461065126D1F}" type="presOf" srcId="{5935D76C-AB8B-484E-B79C-1FC0E288A387}" destId="{67C20FBD-6E1A-4A67-989A-2A28396F1F95}" srcOrd="0" destOrd="0" presId="urn:microsoft.com/office/officeart/2005/8/layout/venn3"/>
    <dgm:cxn modelId="{C1420FCF-2F5B-4529-8A81-192F0353F061}" srcId="{9882BBFA-5BEE-4100-9261-36DCFA8F521E}" destId="{5935D76C-AB8B-484E-B79C-1FC0E288A387}" srcOrd="2" destOrd="0" parTransId="{246BD4B3-A326-4143-ACA3-1BA34F14C5C6}" sibTransId="{0B0FAAF3-97DA-4EE0-84B1-114A29D94848}"/>
    <dgm:cxn modelId="{EE18F238-6E17-477D-8F6E-E1133B8A8AE9}" type="presParOf" srcId="{CE399806-ED08-4367-9763-5212DD7F6350}" destId="{07224AA2-61C9-4581-848D-C00ECAF1AA99}" srcOrd="0" destOrd="0" presId="urn:microsoft.com/office/officeart/2005/8/layout/venn3"/>
    <dgm:cxn modelId="{95DAB686-44EC-4BF2-9127-DB7B9D627919}" type="presParOf" srcId="{CE399806-ED08-4367-9763-5212DD7F6350}" destId="{37FFC8C5-BD71-4FDE-852B-4A5133FE4E3B}" srcOrd="1" destOrd="0" presId="urn:microsoft.com/office/officeart/2005/8/layout/venn3"/>
    <dgm:cxn modelId="{F50D0BDF-6D82-4E62-B5AC-4A2DEDC6B429}" type="presParOf" srcId="{CE399806-ED08-4367-9763-5212DD7F6350}" destId="{99A7B79F-8564-4C36-90C6-2C9A20989B1E}" srcOrd="2" destOrd="0" presId="urn:microsoft.com/office/officeart/2005/8/layout/venn3"/>
    <dgm:cxn modelId="{EAEF9591-3B0A-4632-BF2D-4E50DCA2700E}" type="presParOf" srcId="{CE399806-ED08-4367-9763-5212DD7F6350}" destId="{C5F0E953-44B4-4A85-8913-6C8DF180B0CB}" srcOrd="3" destOrd="0" presId="urn:microsoft.com/office/officeart/2005/8/layout/venn3"/>
    <dgm:cxn modelId="{84E39837-3250-463D-A371-D8AF2C0101C2}" type="presParOf" srcId="{CE399806-ED08-4367-9763-5212DD7F6350}" destId="{67C20FBD-6E1A-4A67-989A-2A28396F1F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2EF0C-A4E6-4543-9B6F-A706791CF166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86EFC-C973-43D9-9452-C77CDA47582A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25308-171F-4790-A6A7-2AB087125E62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 3 reasons why the work of a Career Services Provider is relevant and important</a:t>
          </a:r>
        </a:p>
      </dsp:txBody>
      <dsp:txXfrm>
        <a:off x="692764" y="1407"/>
        <a:ext cx="9822835" cy="599796"/>
      </dsp:txXfrm>
    </dsp:sp>
    <dsp:sp modelId="{93F3A119-980D-4B05-B90C-31FAF3153C6E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2596-C7EA-4153-BA3E-E2CA95277FBE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B96E4-005A-400F-A70E-59994360427D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 the 12 Career Development competencies</a:t>
          </a:r>
        </a:p>
      </dsp:txBody>
      <dsp:txXfrm>
        <a:off x="692764" y="751152"/>
        <a:ext cx="9822835" cy="599796"/>
      </dsp:txXfrm>
    </dsp:sp>
    <dsp:sp modelId="{1816E153-699D-4AE9-956C-85D51D5D622E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FB52A-8EFA-4EA0-A727-BD4975E907F1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1109C-CC24-43AC-A36B-33D82119696F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how to set framework for safe group learning environment</a:t>
          </a:r>
        </a:p>
      </dsp:txBody>
      <dsp:txXfrm>
        <a:off x="692764" y="1500898"/>
        <a:ext cx="9822835" cy="599796"/>
      </dsp:txXfrm>
    </dsp:sp>
    <dsp:sp modelId="{D8CBD953-11B7-4EBC-AC02-C99A506183FC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4BCED-E4B4-4893-BF2B-809F0C5874C6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F9E7B-5678-4F93-9835-98A9FBD31C24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primary duties of a Career Services Provider</a:t>
          </a:r>
        </a:p>
      </dsp:txBody>
      <dsp:txXfrm>
        <a:off x="692764" y="2250643"/>
        <a:ext cx="9822835" cy="599796"/>
      </dsp:txXfrm>
    </dsp:sp>
    <dsp:sp modelId="{4758E8C0-E91B-4C0B-BD0C-2D4AD1A83CE3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20282-27A5-43A0-BBBE-2D7E98F5918C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41D79-6B37-4755-883F-D75E33FB1D2F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Restate the requirements to become a CCSP and GCDF</a:t>
          </a:r>
        </a:p>
      </dsp:txBody>
      <dsp:txXfrm>
        <a:off x="692764" y="3000388"/>
        <a:ext cx="9822835" cy="599796"/>
      </dsp:txXfrm>
    </dsp:sp>
    <dsp:sp modelId="{4C29644F-503D-4FE0-A605-91BC2902566D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9FDE8-5374-4B60-B386-92DA68C68C7D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B7A3F-E564-4BFA-A2E1-EAFE82AA299E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Describe the resources and benefits of NCDA</a:t>
          </a:r>
        </a:p>
      </dsp:txBody>
      <dsp:txXfrm>
        <a:off x="692764" y="3750134"/>
        <a:ext cx="9822835" cy="5997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E3D9B-496C-44CD-A779-657ED836E3C0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0F803-F30F-4561-8CFF-5C092B50C787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4F53E-2607-4315-BD14-61D55DA0DC23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Successful completion of this FCD Training Program</a:t>
          </a:r>
          <a:endParaRPr lang="en-US" sz="1900" kern="1200"/>
        </a:p>
      </dsp:txBody>
      <dsp:txXfrm>
        <a:off x="836323" y="3399"/>
        <a:ext cx="9679276" cy="724089"/>
      </dsp:txXfrm>
    </dsp:sp>
    <dsp:sp modelId="{1135DB10-A3D0-4934-BF88-9DC13776505B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2630D-C2D5-4B99-8D79-2E7F2363C4A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06731-1EA7-4B71-98A5-82A595E511B3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Completion of required education and experience combinations</a:t>
          </a:r>
          <a:endParaRPr lang="en-US" sz="1900" kern="1200"/>
        </a:p>
      </dsp:txBody>
      <dsp:txXfrm>
        <a:off x="836323" y="908511"/>
        <a:ext cx="9679276" cy="724089"/>
      </dsp:txXfrm>
    </dsp:sp>
    <dsp:sp modelId="{59054952-47CA-46C7-A100-BE3392614247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68271-0864-4FD6-812B-AE833471563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DFF57-0D8B-4809-80FA-D0872325F32C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Agreement to follow the ethical guidelines for Global Career Development Facilitators (GCDFs)</a:t>
          </a:r>
          <a:endParaRPr lang="en-US" sz="1900" kern="1200"/>
        </a:p>
      </dsp:txBody>
      <dsp:txXfrm>
        <a:off x="836323" y="1813624"/>
        <a:ext cx="9679276" cy="724089"/>
      </dsp:txXfrm>
    </dsp:sp>
    <dsp:sp modelId="{1439BDFF-F81A-4775-8941-4EA489F95672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D01E9-A4E8-4103-9279-6713C6612212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A3A56-D12B-499F-8CFB-D9B9F8859488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Application to the Center for Credentialing and Education (CCE)</a:t>
          </a:r>
          <a:endParaRPr lang="en-US" sz="1900" kern="1200"/>
        </a:p>
      </dsp:txBody>
      <dsp:txXfrm>
        <a:off x="836323" y="2718736"/>
        <a:ext cx="9679276" cy="724089"/>
      </dsp:txXfrm>
    </dsp:sp>
    <dsp:sp modelId="{3D31D916-0656-4FDD-9620-F722EB8352E3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E204B-EBF6-4887-90AF-F30B345CE1C9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9C9C0-41FD-4BCF-B491-4F5429D6A56B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Payment of application fee</a:t>
          </a:r>
          <a:r>
            <a:rPr lang="en-US" sz="1900" kern="1200"/>
            <a:t> </a:t>
          </a:r>
        </a:p>
      </dsp:txBody>
      <dsp:txXfrm>
        <a:off x="836323" y="3623848"/>
        <a:ext cx="9679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21058-EBFF-4F9F-B816-D3C806C1641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70D12-9843-4326-B5B8-8F834503AA13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04020-6FE2-450E-A8E1-31EF631C00E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Assess occupational and personal strengths</a:t>
          </a:r>
          <a:endParaRPr lang="en-US" sz="2100" kern="1200"/>
        </a:p>
      </dsp:txBody>
      <dsp:txXfrm>
        <a:off x="1834517" y="469890"/>
        <a:ext cx="3148942" cy="1335915"/>
      </dsp:txXfrm>
    </dsp:sp>
    <dsp:sp modelId="{AFE1D2BD-C77E-4D2C-9BAF-10CB93D22844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46A34-A154-4F6A-9D49-A8A80F99B5A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EFE17-E980-4862-ACDF-AE74BEFF6D6C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Guide the development of an individual career plan for each client</a:t>
          </a:r>
          <a:endParaRPr lang="en-US" sz="2100" kern="1200"/>
        </a:p>
      </dsp:txBody>
      <dsp:txXfrm>
        <a:off x="7154322" y="469890"/>
        <a:ext cx="3148942" cy="1335915"/>
      </dsp:txXfrm>
    </dsp:sp>
    <dsp:sp modelId="{0FEF6A44-E9FF-41F1-8562-8BED7754A264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F44F7-144D-4165-B8D0-DF8926AC7F45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AC8EF-DD35-4744-8383-CBF207A52FFC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Provide access to labor market information</a:t>
          </a:r>
          <a:endParaRPr lang="en-US" sz="2100" kern="1200"/>
        </a:p>
      </dsp:txBody>
      <dsp:txXfrm>
        <a:off x="1834517" y="2545532"/>
        <a:ext cx="3148942" cy="1335915"/>
      </dsp:txXfrm>
    </dsp:sp>
    <dsp:sp modelId="{0183911A-5447-4250-9D50-6AD4CCD2D008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C811E-0898-41E4-865E-4789AF6E3B48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2BDAC-5722-48F6-AAFC-3765F40C2368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Build relationships with other providers who may help their client with non-work related challenges</a:t>
          </a:r>
          <a:endParaRPr lang="en-US" sz="2100" kern="1200"/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97A5E-7429-45CC-9C15-BE09E4432B75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CFA74-3CC4-464B-A199-541E788D2134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6862-6272-424B-BD04-0E10B070E8BB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Assist clients with developing essential or advanced employability skills</a:t>
          </a:r>
          <a:endParaRPr lang="en-US" sz="2100" kern="1200"/>
        </a:p>
      </dsp:txBody>
      <dsp:txXfrm>
        <a:off x="1834517" y="469890"/>
        <a:ext cx="3148942" cy="1335915"/>
      </dsp:txXfrm>
    </dsp:sp>
    <dsp:sp modelId="{26804801-28B6-419C-81E3-9C91EC63400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54D74-5B9C-4DF7-BB4A-B2787E4E9939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85FD0-395C-43A5-A106-8290BA3C8B52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Provide individual and group instruction related to job seeking and career planning</a:t>
          </a:r>
          <a:endParaRPr lang="en-US" sz="2100" kern="1200"/>
        </a:p>
      </dsp:txBody>
      <dsp:txXfrm>
        <a:off x="7154322" y="469890"/>
        <a:ext cx="3148942" cy="1335915"/>
      </dsp:txXfrm>
    </dsp:sp>
    <dsp:sp modelId="{DEB8BB37-A62C-4D14-A1BB-B7111217FC11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25C37-6B53-48EF-8119-596CB2400084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C19BD-56AE-4607-9E96-BA48445195D5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Maintain accurate and complete records of services provided</a:t>
          </a:r>
          <a:endParaRPr lang="en-US" sz="2100" kern="1200"/>
        </a:p>
      </dsp:txBody>
      <dsp:txXfrm>
        <a:off x="1834517" y="2545532"/>
        <a:ext cx="3148942" cy="1335915"/>
      </dsp:txXfrm>
    </dsp:sp>
    <dsp:sp modelId="{6A7009AF-3A9E-44AA-B781-DB2544A0A729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6154D-6A5B-448C-8489-3FED04E8B37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957C2-2DE2-4652-BB96-8A5410E163A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Follow ethical guidelines in all client interactions</a:t>
          </a:r>
          <a:endParaRPr lang="en-US" sz="2100" kern="1200"/>
        </a:p>
      </dsp:txBody>
      <dsp:txXfrm>
        <a:off x="7154322" y="2545532"/>
        <a:ext cx="3148942" cy="1335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AD126-6502-4861-A242-86D2E9A71557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Build relationships with other providers, employers and others to advance services offered</a:t>
          </a:r>
          <a:endParaRPr lang="en-US" sz="2000" kern="1200"/>
        </a:p>
      </dsp:txBody>
      <dsp:txXfrm>
        <a:off x="57787" y="1395494"/>
        <a:ext cx="2665308" cy="1560349"/>
      </dsp:txXfrm>
    </dsp:sp>
    <dsp:sp modelId="{20FAA7D2-3C43-4EBC-A876-B6B583F0E2F1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47880" y="1970146"/>
        <a:ext cx="409940" cy="411044"/>
      </dsp:txXfrm>
    </dsp:sp>
    <dsp:sp modelId="{F15D4CF2-4336-407F-BCB0-D031FAB78DC2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Coordinate and collaborate with others to achieve the best possible client outcomes</a:t>
          </a:r>
          <a:endParaRPr lang="en-US" sz="2000" kern="1200"/>
        </a:p>
      </dsp:txBody>
      <dsp:txXfrm>
        <a:off x="3925145" y="1395494"/>
        <a:ext cx="2665308" cy="1560349"/>
      </dsp:txXfrm>
    </dsp:sp>
    <dsp:sp modelId="{7482AB26-DAF7-4B68-856A-55B332F3F023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915239" y="1970146"/>
        <a:ext cx="409940" cy="411044"/>
      </dsp:txXfrm>
    </dsp:sp>
    <dsp:sp modelId="{5B899BA7-9EBA-4596-BB14-1EE02DB91229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Seek consultation from a supervisor or other expert in accurate and ethical performance of job</a:t>
          </a:r>
          <a:endParaRPr lang="en-US" sz="2000" kern="1200"/>
        </a:p>
      </dsp:txBody>
      <dsp:txXfrm>
        <a:off x="7792503" y="1395494"/>
        <a:ext cx="2665308" cy="1560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FBEFB-37AC-496F-8495-3EEA857798A2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CAFD6-F175-44DF-86ED-D17F575C6EBE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Diagnosis or treatment of psychological conditions</a:t>
          </a:r>
          <a:endParaRPr lang="en-US" sz="2000" kern="1200"/>
        </a:p>
      </dsp:txBody>
      <dsp:txXfrm>
        <a:off x="383617" y="1447754"/>
        <a:ext cx="2847502" cy="1768010"/>
      </dsp:txXfrm>
    </dsp:sp>
    <dsp:sp modelId="{0B30BDF5-E027-45BC-94E1-C21338BD6425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B5F6C-C01E-4007-A79F-0CA8E7B1567B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Therapy or in-depth counseling to resolve personal issues</a:t>
          </a:r>
          <a:endParaRPr lang="en-US" sz="2000" kern="1200"/>
        </a:p>
      </dsp:txBody>
      <dsp:txXfrm>
        <a:off x="3998355" y="1447754"/>
        <a:ext cx="2847502" cy="1768010"/>
      </dsp:txXfrm>
    </dsp:sp>
    <dsp:sp modelId="{899AB5C8-7001-418F-B780-2E86BCEC43F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ACC54-32C1-41BF-840A-9F44D4262FEE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Selecting or interpreting formal assessments without proper supervision or training</a:t>
          </a:r>
          <a:endParaRPr lang="en-US" sz="2000" kern="1200"/>
        </a:p>
      </dsp:txBody>
      <dsp:txXfrm>
        <a:off x="7613092" y="1447754"/>
        <a:ext cx="2847502" cy="176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0E0-3820-4148-B26A-8B568B0D95D4}">
      <dsp:nvSpPr>
        <dsp:cNvPr id="0" name=""/>
        <dsp:cNvSpPr/>
      </dsp:nvSpPr>
      <dsp:spPr>
        <a:xfrm>
          <a:off x="0" y="2555"/>
          <a:ext cx="4707611" cy="65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7161F-E8C9-4316-9942-7A37B8036D3D}">
      <dsp:nvSpPr>
        <dsp:cNvPr id="0" name=""/>
        <dsp:cNvSpPr/>
      </dsp:nvSpPr>
      <dsp:spPr>
        <a:xfrm>
          <a:off x="19664" y="17182"/>
          <a:ext cx="35754" cy="35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76AD8-359B-48AA-87EF-1274787DB86E}">
      <dsp:nvSpPr>
        <dsp:cNvPr id="0" name=""/>
        <dsp:cNvSpPr/>
      </dsp:nvSpPr>
      <dsp:spPr>
        <a:xfrm>
          <a:off x="75083" y="2555"/>
          <a:ext cx="4323401" cy="149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39" tIns="158239" rIns="158239" bIns="15823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Helping Skills</a:t>
          </a:r>
          <a:r>
            <a:rPr lang="en-US" sz="1400" b="1" kern="1200"/>
            <a:t> - be proficient in the basic career facilitating process including productive interpersonal relationships</a:t>
          </a:r>
          <a:endParaRPr lang="en-US" sz="1400" kern="1200"/>
        </a:p>
      </dsp:txBody>
      <dsp:txXfrm>
        <a:off x="75083" y="2555"/>
        <a:ext cx="4323401" cy="1495171"/>
      </dsp:txXfrm>
    </dsp:sp>
    <dsp:sp modelId="{6A8CBE95-C5E3-498F-9C95-5920A0E0AC8E}">
      <dsp:nvSpPr>
        <dsp:cNvPr id="0" name=""/>
        <dsp:cNvSpPr/>
      </dsp:nvSpPr>
      <dsp:spPr>
        <a:xfrm>
          <a:off x="0" y="1752224"/>
          <a:ext cx="4707611" cy="65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20B50-ED85-488B-BE8D-F2C8A9799D9A}">
      <dsp:nvSpPr>
        <dsp:cNvPr id="0" name=""/>
        <dsp:cNvSpPr/>
      </dsp:nvSpPr>
      <dsp:spPr>
        <a:xfrm>
          <a:off x="19664" y="1766850"/>
          <a:ext cx="35754" cy="357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CE0A8-643C-4574-9CB1-5F8090187FAD}">
      <dsp:nvSpPr>
        <dsp:cNvPr id="0" name=""/>
        <dsp:cNvSpPr/>
      </dsp:nvSpPr>
      <dsp:spPr>
        <a:xfrm>
          <a:off x="75083" y="1752224"/>
          <a:ext cx="4323401" cy="149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39" tIns="158239" rIns="158239" bIns="15823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Labor Market Information and Resources </a:t>
          </a:r>
          <a:r>
            <a:rPr lang="en-US" sz="1400" b="1" kern="1200"/>
            <a:t>- understand labor market and occupational information and trends</a:t>
          </a:r>
          <a:endParaRPr lang="en-US" sz="1400" kern="1200"/>
        </a:p>
      </dsp:txBody>
      <dsp:txXfrm>
        <a:off x="75083" y="1752224"/>
        <a:ext cx="4323401" cy="1495171"/>
      </dsp:txXfrm>
    </dsp:sp>
    <dsp:sp modelId="{C2E30C9A-37D0-47A9-8543-65A344836E14}">
      <dsp:nvSpPr>
        <dsp:cNvPr id="0" name=""/>
        <dsp:cNvSpPr/>
      </dsp:nvSpPr>
      <dsp:spPr>
        <a:xfrm>
          <a:off x="0" y="3501892"/>
          <a:ext cx="4707611" cy="65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AF4F6-06F6-49B3-B909-20341C7E19FE}">
      <dsp:nvSpPr>
        <dsp:cNvPr id="0" name=""/>
        <dsp:cNvSpPr/>
      </dsp:nvSpPr>
      <dsp:spPr>
        <a:xfrm>
          <a:off x="19664" y="3516519"/>
          <a:ext cx="35754" cy="357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70930-65DB-411C-9B79-7069968CCE8C}">
      <dsp:nvSpPr>
        <dsp:cNvPr id="0" name=""/>
        <dsp:cNvSpPr/>
      </dsp:nvSpPr>
      <dsp:spPr>
        <a:xfrm>
          <a:off x="75083" y="3501892"/>
          <a:ext cx="4323401" cy="149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39" tIns="158239" rIns="158239" bIns="15823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/>
            <a:t>Assessment</a:t>
          </a:r>
          <a:r>
            <a:rPr lang="en-US" sz="1400" b="1" kern="1200"/>
            <a:t> - Comprehend and use (under supervision) both formal and informal career development assessments with emphasis on relating appropriate career development assessments to the population served</a:t>
          </a:r>
          <a:endParaRPr lang="en-US" sz="1400" kern="1200"/>
        </a:p>
      </dsp:txBody>
      <dsp:txXfrm>
        <a:off x="75083" y="3501892"/>
        <a:ext cx="4323401" cy="1495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AD62B-78E0-480F-AC48-1267A89C008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3730C-8808-4953-9BBF-1FE0E9CDCC91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/>
            <a:t>Diverse Populations </a:t>
          </a:r>
          <a:r>
            <a:rPr lang="en-US" sz="3000" b="1" kern="1200"/>
            <a:t>- recognize special needs of various groups and adapt services to meet needs</a:t>
          </a:r>
          <a:endParaRPr lang="en-US" sz="3000" kern="1200"/>
        </a:p>
      </dsp:txBody>
      <dsp:txXfrm>
        <a:off x="0" y="2124"/>
        <a:ext cx="10515600" cy="1449029"/>
      </dsp:txXfrm>
    </dsp:sp>
    <dsp:sp modelId="{83905D03-FF55-4EB2-8660-717D81BC652B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2A928-B66A-4AA2-BAA5-01002E4F8CB0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/>
            <a:t>Ethical and Legal Issues</a:t>
          </a:r>
          <a:r>
            <a:rPr lang="en-US" sz="3000" b="1" kern="1200"/>
            <a:t> - follow the NCDA code of ethics and the GCDF code of ethics and know current legislative regulations</a:t>
          </a:r>
          <a:endParaRPr lang="en-US" sz="3000" kern="1200"/>
        </a:p>
      </dsp:txBody>
      <dsp:txXfrm>
        <a:off x="0" y="1451154"/>
        <a:ext cx="10515600" cy="1449029"/>
      </dsp:txXfrm>
    </dsp:sp>
    <dsp:sp modelId="{2D1DF0EE-FDC6-4194-8323-9DB464085660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1C75F-35E7-4323-A9EB-5953C4BDCCC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/>
            <a:t>Career Development Models</a:t>
          </a:r>
          <a:r>
            <a:rPr lang="en-US" sz="3000" b="1" kern="1200"/>
            <a:t> - understand career development theories, models, and techniques</a:t>
          </a:r>
          <a:endParaRPr lang="en-US" sz="3000" kern="1200"/>
        </a:p>
      </dsp:txBody>
      <dsp:txXfrm>
        <a:off x="0" y="2900183"/>
        <a:ext cx="10515600" cy="1449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FC5DB-0785-4F65-9E55-B77DEA9B68BF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84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Employability Skills</a:t>
          </a:r>
          <a:r>
            <a:rPr lang="en-US" sz="1800" b="1" kern="1200"/>
            <a:t> - know job search and placement strategies, especially in work with specific groups</a:t>
          </a:r>
          <a:endParaRPr lang="en-US" sz="1800" kern="1200"/>
        </a:p>
      </dsp:txBody>
      <dsp:txXfrm rot="5400000">
        <a:off x="1284" y="870267"/>
        <a:ext cx="3337470" cy="2610802"/>
      </dsp:txXfrm>
    </dsp:sp>
    <dsp:sp modelId="{93116982-73FE-430B-965E-E276B5142DE5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84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Training Clients and Peers</a:t>
          </a:r>
          <a:r>
            <a:rPr lang="en-US" sz="1800" b="1" kern="1200"/>
            <a:t> - prepare and develop materials for training programs </a:t>
          </a:r>
          <a:endParaRPr lang="en-US" sz="1800" kern="1200"/>
        </a:p>
      </dsp:txBody>
      <dsp:txXfrm rot="5400000">
        <a:off x="3589065" y="870267"/>
        <a:ext cx="3337470" cy="2610802"/>
      </dsp:txXfrm>
    </dsp:sp>
    <dsp:sp modelId="{BD0D736A-F22B-4D1A-AC28-1EFE63200198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84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Program Management/Implementation</a:t>
          </a:r>
          <a:r>
            <a:rPr lang="en-US" sz="1800" b="1" kern="1200"/>
            <a:t> - understand programs and their implementation in liaison with others</a:t>
          </a:r>
          <a:endParaRPr lang="en-US" sz="1800" kern="1200"/>
        </a:p>
      </dsp:txBody>
      <dsp:txXfrm rot="5400000">
        <a:off x="7176846" y="870267"/>
        <a:ext cx="3337470" cy="26108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24AA2-61C9-4581-848D-C00ECAF1AA99}">
      <dsp:nvSpPr>
        <dsp:cNvPr id="0" name=""/>
        <dsp:cNvSpPr/>
      </dsp:nvSpPr>
      <dsp:spPr>
        <a:xfrm>
          <a:off x="4621" y="155215"/>
          <a:ext cx="4040906" cy="404090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385" tIns="27940" rIns="222385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Promotion and Public Relations</a:t>
          </a:r>
          <a:r>
            <a:rPr lang="en-US" sz="2200" b="1" kern="1200"/>
            <a:t> - market and promote career development programs</a:t>
          </a:r>
          <a:endParaRPr lang="en-US" sz="2200" kern="1200"/>
        </a:p>
      </dsp:txBody>
      <dsp:txXfrm>
        <a:off x="596398" y="746992"/>
        <a:ext cx="2857352" cy="2857352"/>
      </dsp:txXfrm>
    </dsp:sp>
    <dsp:sp modelId="{99A7B79F-8564-4C36-90C6-2C9A20989B1E}">
      <dsp:nvSpPr>
        <dsp:cNvPr id="0" name=""/>
        <dsp:cNvSpPr/>
      </dsp:nvSpPr>
      <dsp:spPr>
        <a:xfrm>
          <a:off x="3237346" y="155215"/>
          <a:ext cx="4040906" cy="4040906"/>
        </a:xfrm>
        <a:prstGeom prst="ellipse">
          <a:avLst/>
        </a:prstGeom>
        <a:solidFill>
          <a:schemeClr val="accent1">
            <a:shade val="80000"/>
            <a:alpha val="50000"/>
            <a:hueOff val="7"/>
            <a:satOff val="1521"/>
            <a:lumOff val="2542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385" tIns="27940" rIns="222385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Technology</a:t>
          </a:r>
          <a:r>
            <a:rPr lang="en-US" sz="2200" b="1" kern="1200"/>
            <a:t> - comprehend and use career development computer applications</a:t>
          </a:r>
          <a:endParaRPr lang="en-US" sz="2200" kern="1200"/>
        </a:p>
      </dsp:txBody>
      <dsp:txXfrm>
        <a:off x="3829123" y="746992"/>
        <a:ext cx="2857352" cy="2857352"/>
      </dsp:txXfrm>
    </dsp:sp>
    <dsp:sp modelId="{67C20FBD-6E1A-4A67-989A-2A28396F1F95}">
      <dsp:nvSpPr>
        <dsp:cNvPr id="0" name=""/>
        <dsp:cNvSpPr/>
      </dsp:nvSpPr>
      <dsp:spPr>
        <a:xfrm>
          <a:off x="6470072" y="155215"/>
          <a:ext cx="4040906" cy="4040906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385" tIns="27940" rIns="222385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Consultation</a:t>
          </a:r>
          <a:r>
            <a:rPr lang="en-US" sz="2200" b="1" kern="1200"/>
            <a:t> - accept suggestions for performance improvement from consultants or supervisors</a:t>
          </a:r>
          <a:endParaRPr lang="en-US" sz="2200" kern="1200"/>
        </a:p>
      </dsp:txBody>
      <dsp:txXfrm>
        <a:off x="7061849" y="746992"/>
        <a:ext cx="2857352" cy="285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8E4E-BC5A-A34B-5248-D34CC03F3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E9379-D94B-C1EF-707E-BC1ED360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AAFD-AC6B-01F7-0290-28EDBC9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163C-79D2-EBB2-8E6B-B5D4E792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7EE67-8B1B-8E4C-C217-2107EF3C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8659-6068-0500-2B6F-D0E57FEA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3E15-153B-ACC7-FA14-7E0B9680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7E8E-BF57-C68B-4F9D-89229855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8C4B-1309-134E-EE6C-314A51A3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0701A-7E6B-426A-5D86-300A611A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1A99-2541-9598-4A7E-76454AAF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6E96-7398-2136-787E-337FAF8B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A60D-7757-9201-A438-B3A6E40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325-BC78-DC89-CC75-C36CE4C8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7B2F-227C-8130-50A2-844BF6B8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FBAE-C1E4-E3B3-5E90-6E25319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455D-6DF0-95E7-9A9F-81D43494A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8F73-425E-28A1-3CAF-55865BF9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AAFC-2576-5FB8-0A1A-5CDC0882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F1461-3BF3-CAFD-E20A-031A1691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84FC-ECDE-E320-1469-FA5E677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F373-6622-1014-FCAE-5DB0874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4445-8200-F0C3-6946-6C17E247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6F40F-3E53-BC9B-4D66-33B2CBBE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55347-51E0-CD24-3723-A9310768C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8088-0F47-842B-F9B9-8DAA907B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D2BC-493B-059B-E8F8-06535D3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1C30B-5BAB-FECD-939E-6499BC3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EC1BD-B373-39C6-C279-B56FD32D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4BA8-6452-EC8E-49C8-AAAD5E6A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67EA0-A8C5-4780-4E65-A655C5E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4759-817F-A24E-ECCA-A8676B5B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CCBF3-4434-7E12-907C-BF64B00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A421E-0569-E684-BF7A-1A868737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5CB5E-2D63-3764-EF1E-B761538E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2E5A-CCCE-CB01-06AA-EEBA8B9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4E7-ACD1-A984-1ACD-5CDE7693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1A6B-75BF-1E94-99B5-C66CBF6D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85750-47ED-EA9C-68EB-5B2FC2F8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C334-9B01-71D2-F635-45FCBC5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B686-9E9F-546E-FC32-26EEB103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F573-AD1E-C2F3-97A9-C64EA967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5A46-6B96-311F-55AC-303C4DB6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ADCF9-5A41-BF54-461E-6C641BE03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408-48A9-2D3C-A561-1753342B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98D2-CAA5-C930-9E06-537A5D2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7555-BE9F-55EC-3034-90A178A0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0258D-51AA-ED6F-EB65-FB30BFF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B9F8-9B36-A8BB-4A34-8D5E82C6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F6E7-0BF4-6B4C-F319-2FCEAAC2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8794-3F15-D024-931D-7C94922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9744-019C-2BE9-9F14-CF3212AD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0268-C3AB-5CAC-7A8F-17640CC9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2E55A-8D6B-755E-7EDB-ECBB9CA86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2BA46-8D53-3776-184F-AB3E08E9F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742F-D1EB-EFA7-A76F-E9A1440E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20FA-C1B9-0B3D-B055-9C565D2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E9-22B9-52A6-C944-E6CFA4F9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FE619-742D-54DE-7FB7-D364B48C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CE51-7C22-BFDD-C974-B55E8BC5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DAC-0ADC-E49D-F205-64DB537C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5243-FCDA-CC4A-8B79-E62774D1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6E3C-2265-8755-9981-CE24C2F7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2C6-FBCE-AD47-9BF6-5B016FE97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4000" b="1" dirty="0">
                <a:latin typeface="Verdana"/>
                <a:ea typeface="Verdana"/>
                <a:cs typeface="+mj-lt"/>
              </a:rPr>
              <a:t>Facilitating Career Development</a:t>
            </a:r>
            <a:endParaRPr lang="en-US" sz="4000" dirty="0">
              <a:cs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7345E-0446-5BEF-63A1-BD53FBEB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>
                <a:cs typeface="Calibri" panose="020F0502020204030204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CDB8F-35F1-87CB-54B6-649EDDD98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0" y="4896612"/>
            <a:ext cx="4572001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7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43A3-757A-405D-DF94-8B0FA9DC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Competencies of CSPs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8E0567-4BD1-0B8D-C81B-49E22EAF3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4881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3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9353-5777-3041-33BE-89320987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Competencies of CSPs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B679D3-8714-B2BA-95E6-2574200E5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276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32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2B6B4D-C06A-A37D-A3DB-62059D9F0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3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F09A0-CBC0-9D49-595A-43C1A01E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100" b="1">
                <a:ea typeface="+mj-lt"/>
                <a:cs typeface="+mj-lt"/>
              </a:rPr>
              <a:t>Requirements for becoming certified as a CCSP</a:t>
            </a:r>
            <a:endParaRPr lang="en-US" sz="3100">
              <a:ea typeface="+mj-lt"/>
              <a:cs typeface="+mj-lt"/>
            </a:endParaRPr>
          </a:p>
          <a:p>
            <a:pPr algn="ctr"/>
            <a:endParaRPr lang="en-US" sz="3100">
              <a:cs typeface="Calibri Light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A1EE-7E67-D2EE-B557-3326A541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Completion of NCDA Facilitating Career Development training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Successful completion of 4 case studies to assess your competency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Your signed agreement to follow ethical guidelines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Maintaining skills by completing at least 30 hours of professional development every 3 years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E3AB-076F-9271-8D2C-9309597C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Requirements for GCDF Certification</a:t>
            </a:r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3F4B971-A72E-84AF-1DED-359D27BDE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7042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43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0335-6A00-71EE-04B6-ADB380F3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093"/>
            <a:ext cx="10515600" cy="1325563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  <a:br>
              <a:rPr lang="en-US" b="1" dirty="0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958273-E7D0-CA82-F6C3-B3634B242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6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FC9D92-88BD-1D02-D609-7EEAF4993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3" r="751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3AE1A-77A0-B3C3-46AF-4AD122DC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Typical CSP Work Settings</a:t>
            </a:r>
            <a:endParaRPr lang="en-US" sz="4000">
              <a:ea typeface="+mj-lt"/>
              <a:cs typeface="+mj-lt"/>
            </a:endParaRPr>
          </a:p>
          <a:p>
            <a:endParaRPr lang="en-US" sz="40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7C20-61AB-0792-8005-1848F4C2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2348169"/>
            <a:ext cx="4424414" cy="39025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High schools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Community and four-year colleges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Job Service offices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Employment programs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Community agencies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Government agencies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Corporations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Private practice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0431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8197-9472-5187-862B-9E5786C0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Typical CSP Tasks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5A613A-6E02-8AD2-F92D-6F4D66642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77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9F1F-3837-B3D6-64F5-B8875E2A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Typical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b="1" dirty="0">
                <a:ea typeface="+mj-lt"/>
                <a:cs typeface="+mj-lt"/>
              </a:rPr>
              <a:t>CSP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b="1" dirty="0">
                <a:ea typeface="+mj-lt"/>
                <a:cs typeface="+mj-lt"/>
              </a:rPr>
              <a:t>Tasks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3AB34-F09F-68F3-35B1-F0726D120B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68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10E0-676C-7A5A-9DA5-A82E1FBC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Typical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b="1" dirty="0">
                <a:ea typeface="+mj-lt"/>
                <a:cs typeface="+mj-lt"/>
              </a:rPr>
              <a:t>CSP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b="1" dirty="0">
                <a:ea typeface="+mj-lt"/>
                <a:cs typeface="+mj-lt"/>
              </a:rPr>
              <a:t>Tasks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3D4E9-A531-8750-5CD1-ADD106268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8295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50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139A-5170-5E05-4E34-BB068EE9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Tasks a CSP does not perform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A3A5C72-3733-0469-8BB8-E4218F00E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9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6080C784-110D-4B06-88CC-598E9649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A08C4E0-4DED-48FF-8CF1-AE38C675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6378" y="361339"/>
            <a:ext cx="5420283" cy="60930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B6460-1058-908F-6519-8D611D61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12" y="943156"/>
            <a:ext cx="5217894" cy="4919035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Competencies of CSPs</a:t>
            </a:r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ea typeface="+mj-lt"/>
              <a:cs typeface="+mj-lt"/>
            </a:endParaRPr>
          </a:p>
          <a:p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83C7C30D-E0D4-E706-870E-AE737FC4DE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77277" y="1032387"/>
          <a:ext cx="4707611" cy="499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AFE97524-2AF7-40D7-8909-4B15DF1FF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A9DF94E9-88AB-40DF-ABD9-A57240A3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67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AAC3-AFBF-E63F-62A4-61756660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Competencies of CSPs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A1E8D5D-9017-82AD-DD7F-03C0752292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32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6" ma:contentTypeDescription="Create a new document." ma:contentTypeScope="" ma:versionID="38567bc098500d47f9204aa5ce9eddd9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0bd3092113b06e9fbafa519f0cbda7f6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2b2c09-c5b9-4655-8a89-32d2a793e0c0">
      <Terms xmlns="http://schemas.microsoft.com/office/infopath/2007/PartnerControls"/>
    </lcf76f155ced4ddcb4097134ff3c332f>
    <TaxCatchAll xmlns="054655c4-386f-4d2b-a9a1-67652d452fa0" xsi:nil="true"/>
  </documentManagement>
</p:properties>
</file>

<file path=customXml/itemProps1.xml><?xml version="1.0" encoding="utf-8"?>
<ds:datastoreItem xmlns:ds="http://schemas.openxmlformats.org/officeDocument/2006/customXml" ds:itemID="{152DB0E4-75A8-44AF-A466-F6871296E640}"/>
</file>

<file path=customXml/itemProps2.xml><?xml version="1.0" encoding="utf-8"?>
<ds:datastoreItem xmlns:ds="http://schemas.openxmlformats.org/officeDocument/2006/customXml" ds:itemID="{1708499C-6D62-47C8-B870-4A41EB2B6747}"/>
</file>

<file path=customXml/itemProps3.xml><?xml version="1.0" encoding="utf-8"?>
<ds:datastoreItem xmlns:ds="http://schemas.openxmlformats.org/officeDocument/2006/customXml" ds:itemID="{D48B14F6-0F01-469A-881F-9A4177DDE5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519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Office Theme</vt:lpstr>
      <vt:lpstr>Facilitating Career Development</vt:lpstr>
      <vt:lpstr>Learning Objectives  </vt:lpstr>
      <vt:lpstr>Typical CSP Work Settings </vt:lpstr>
      <vt:lpstr>Typical CSP Tasks </vt:lpstr>
      <vt:lpstr>Typical CSP Tasks </vt:lpstr>
      <vt:lpstr>Typical CSP Tasks </vt:lpstr>
      <vt:lpstr>Tasks a CSP does not perform </vt:lpstr>
      <vt:lpstr>Competencies of CSPs </vt:lpstr>
      <vt:lpstr>Competencies of CSPs </vt:lpstr>
      <vt:lpstr>Competencies of CSPs </vt:lpstr>
      <vt:lpstr>Competencies of CSPs </vt:lpstr>
      <vt:lpstr>Requirements for becoming certified as a CCSP </vt:lpstr>
      <vt:lpstr>Requirements for GCDF Certification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Mary Ann Powell</cp:lastModifiedBy>
  <cp:revision>90</cp:revision>
  <dcterms:created xsi:type="dcterms:W3CDTF">2023-03-24T12:34:52Z</dcterms:created>
  <dcterms:modified xsi:type="dcterms:W3CDTF">2023-04-10T17:07:08Z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0x010100F78134802E893143A4AC568FD603A4DB</vt:lpwstr>
  </property>
</Properties>
</file>