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diagrams/data13.xml" ContentType="application/vnd.openxmlformats-officedocument.drawingml.diagramData+xml"/>
  <Override PartName="/ppt/diagrams/data12.xml" ContentType="application/vnd.openxmlformats-officedocument.drawingml.diagramData+xml"/>
  <Override PartName="/ppt/diagrams/data2.xml" ContentType="application/vnd.openxmlformats-officedocument.drawingml.diagramData+xml"/>
  <Override PartName="/ppt/diagrams/data11.xml" ContentType="application/vnd.openxmlformats-officedocument.drawingml.diagramData+xml"/>
  <Override PartName="/ppt/diagrams/data10.xml" ContentType="application/vnd.openxmlformats-officedocument.drawingml.diagramData+xml"/>
  <Override PartName="/ppt/diagrams/data9.xml" ContentType="application/vnd.openxmlformats-officedocument.drawingml.diagramData+xml"/>
  <Override PartName="/ppt/diagrams/data8.xml" ContentType="application/vnd.openxmlformats-officedocument.drawingml.diagramData+xml"/>
  <Override PartName="/ppt/diagrams/data3.xml" ContentType="application/vnd.openxmlformats-officedocument.drawingml.diagramData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data6.xml" ContentType="application/vnd.openxmlformats-officedocument.drawingml.diagramData+xml"/>
  <Override PartName="/ppt/presentation.xml" ContentType="application/vnd.openxmlformats-officedocument.presentationml.presentation.main+xml"/>
  <Override PartName="/ppt/diagrams/data1.xml" ContentType="application/vnd.openxmlformats-officedocument.drawingml.diagramData+xml"/>
  <Override PartName="/ppt/diagrams/data7.xml" ContentType="application/vnd.openxmlformats-officedocument.drawingml.diagramData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diagrams/drawing1.xml" ContentType="application/vnd.ms-office.drawingml.diagramDrawing+xml"/>
  <Override PartName="/ppt/diagrams/layout3.xml" ContentType="application/vnd.openxmlformats-officedocument.drawingml.diagramLayout+xml"/>
  <Override PartName="/ppt/theme/theme1.xml" ContentType="application/vnd.openxmlformats-officedocument.theme+xml"/>
  <Override PartName="/ppt/theme/theme2.xml" ContentType="application/vnd.openxmlformats-officedocument.theme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2.xml" ContentType="application/vnd.ms-office.drawingml.diagramDrawing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colors7.xml" ContentType="application/vnd.openxmlformats-officedocument.drawingml.diagramColors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quickStyle6.xml" ContentType="application/vnd.openxmlformats-officedocument.drawingml.diagramStyle+xml"/>
  <Override PartName="/ppt/diagrams/drawing7.xml" ContentType="application/vnd.ms-office.drawingml.diagramDrawing+xml"/>
  <Override PartName="/ppt/diagrams/quickStyle7.xml" ContentType="application/vnd.openxmlformats-officedocument.drawingml.diagramStyle+xml"/>
  <Override PartName="/ppt/diagrams/layout7.xml" ContentType="application/vnd.openxmlformats-officedocument.drawingml.diagramLayout+xml"/>
  <Override PartName="/ppt/diagrams/drawing6.xml" ContentType="application/vnd.ms-office.drawingml.diagramDrawing+xml"/>
  <Override PartName="/ppt/diagrams/colors6.xml" ContentType="application/vnd.openxmlformats-officedocument.drawingml.diagramColors+xml"/>
  <Override PartName="/ppt/diagrams/layout4.xml" ContentType="application/vnd.openxmlformats-officedocument.drawingml.diagramLayout+xml"/>
  <Override PartName="/ppt/diagrams/layout6.xml" ContentType="application/vnd.openxmlformats-officedocument.drawingml.diagramLayout+xml"/>
  <Override PartName="/ppt/diagrams/drawing5.xml" ContentType="application/vnd.ms-office.drawingml.diagramDrawing+xml"/>
  <Override PartName="/ppt/diagrams/colors5.xml" ContentType="application/vnd.openxmlformats-officedocument.drawingml.diagramColors+xml"/>
  <Override PartName="/ppt/diagrams/quickStyle5.xml" ContentType="application/vnd.openxmlformats-officedocument.drawingml.diagramStyle+xml"/>
  <Override PartName="/ppt/diagrams/layout5.xml" ContentType="application/vnd.openxmlformats-officedocument.drawingml.diagramLayout+xml"/>
  <Override PartName="/ppt/diagrams/drawing4.xml" ContentType="application/vnd.ms-office.drawingml.diagramDrawing+xml"/>
  <Override PartName="/ppt/diagrams/colors4.xml" ContentType="application/vnd.openxmlformats-officedocument.drawingml.diagramColors+xml"/>
  <Override PartName="/ppt/diagrams/quickStyle4.xml" ContentType="application/vnd.openxmlformats-officedocument.drawingml.diagramStyle+xml"/>
  <Override PartName="/ppt/diagrams/drawing3.xml" ContentType="application/vnd.ms-office.drawingml.diagramDrawing+xml"/>
  <Override PartName="/ppt/diagrams/colors3.xml" ContentType="application/vnd.openxmlformats-officedocument.drawingml.diagramColors+xml"/>
  <Override PartName="/ppt/diagrams/quickStyle3.xml" ContentType="application/vnd.openxmlformats-officedocument.drawingml.diagramStyle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48" r:id="rId2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52976DA-E6EA-43E6-B9C1-93914364EEFD}" v="112" dt="2023-04-07T13:36:52.775"/>
    <p1510:client id="{1BAC83A5-C390-7BF9-EDF4-B196D273270C}" v="54" dt="2023-04-07T20:32:56.570"/>
    <p1510:client id="{552BD630-161F-D8A8-4EB2-0BAB936D1548}" v="55" dt="2023-04-10T12:42:07.50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76" d="100"/>
          <a:sy n="76" d="100"/>
        </p:scale>
        <p:origin x="166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microsoft.com/office/2015/10/relationships/revisionInfo" Target="revisionInfo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customXml" Target="../customXml/item3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customXml" Target="../customXml/item2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customXml" Target="../customXml/item1.xml"/></Relationships>
</file>

<file path=ppt/diagrams/_rels/data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svg"/><Relationship Id="rId1" Type="http://schemas.openxmlformats.org/officeDocument/2006/relationships/image" Target="../media/image11.png"/><Relationship Id="rId6" Type="http://schemas.openxmlformats.org/officeDocument/2006/relationships/image" Target="../media/image16.svg"/><Relationship Id="rId5" Type="http://schemas.openxmlformats.org/officeDocument/2006/relationships/image" Target="../media/image15.png"/><Relationship Id="rId4" Type="http://schemas.openxmlformats.org/officeDocument/2006/relationships/image" Target="../media/image14.svg"/></Relationships>
</file>

<file path=ppt/diagrams/_rels/data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_rels/drawing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svg"/><Relationship Id="rId1" Type="http://schemas.openxmlformats.org/officeDocument/2006/relationships/image" Target="../media/image11.png"/><Relationship Id="rId6" Type="http://schemas.openxmlformats.org/officeDocument/2006/relationships/image" Target="../media/image16.svg"/><Relationship Id="rId5" Type="http://schemas.openxmlformats.org/officeDocument/2006/relationships/image" Target="../media/image15.png"/><Relationship Id="rId4" Type="http://schemas.openxmlformats.org/officeDocument/2006/relationships/image" Target="../media/image14.svg"/></Relationships>
</file>

<file path=ppt/diagrams/_rels/drawing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5625BF3-0D4F-4B8E-8F6D-836EA85ED056}" type="doc">
      <dgm:prSet loTypeId="urn:microsoft.com/office/officeart/2016/7/layout/VerticalDownArrow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29A42B8-9B8C-48C3-8D10-ABE543794E81}">
      <dgm:prSet/>
      <dgm:spPr/>
      <dgm:t>
        <a:bodyPr/>
        <a:lstStyle/>
        <a:p>
          <a:r>
            <a:rPr lang="en-US" dirty="0"/>
            <a:t>Describe</a:t>
          </a:r>
        </a:p>
      </dgm:t>
    </dgm:pt>
    <dgm:pt modelId="{AF0D0BB1-6379-49BE-A01A-BA2A7EC1C5D1}" type="parTrans" cxnId="{A50F7796-2B5A-41F2-B361-6E5C91A42E21}">
      <dgm:prSet/>
      <dgm:spPr/>
      <dgm:t>
        <a:bodyPr/>
        <a:lstStyle/>
        <a:p>
          <a:endParaRPr lang="en-US"/>
        </a:p>
      </dgm:t>
    </dgm:pt>
    <dgm:pt modelId="{7BAEAD3D-71F1-4425-9EA7-791718034A8B}" type="sibTrans" cxnId="{A50F7796-2B5A-41F2-B361-6E5C91A42E21}">
      <dgm:prSet/>
      <dgm:spPr/>
      <dgm:t>
        <a:bodyPr/>
        <a:lstStyle/>
        <a:p>
          <a:endParaRPr lang="en-US"/>
        </a:p>
      </dgm:t>
    </dgm:pt>
    <dgm:pt modelId="{B8543604-1059-46A6-8ED8-0210E276678C}">
      <dgm:prSet/>
      <dgm:spPr/>
      <dgm:t>
        <a:bodyPr/>
        <a:lstStyle/>
        <a:p>
          <a:r>
            <a:rPr lang="en-US" dirty="0"/>
            <a:t>Describe key terms, initiatives and policies related to the K-12 school environment to provide context for delivery of career development services.</a:t>
          </a:r>
        </a:p>
      </dgm:t>
    </dgm:pt>
    <dgm:pt modelId="{E4234693-5985-4F1A-B17F-3BEB676090AF}" type="parTrans" cxnId="{E5E3B7BC-6966-4B8C-A77A-834066E0E667}">
      <dgm:prSet/>
      <dgm:spPr/>
      <dgm:t>
        <a:bodyPr/>
        <a:lstStyle/>
        <a:p>
          <a:endParaRPr lang="en-US"/>
        </a:p>
      </dgm:t>
    </dgm:pt>
    <dgm:pt modelId="{36C8F967-1077-4863-A4E7-D3412B9F90CA}" type="sibTrans" cxnId="{E5E3B7BC-6966-4B8C-A77A-834066E0E667}">
      <dgm:prSet/>
      <dgm:spPr/>
      <dgm:t>
        <a:bodyPr/>
        <a:lstStyle/>
        <a:p>
          <a:endParaRPr lang="en-US"/>
        </a:p>
      </dgm:t>
    </dgm:pt>
    <dgm:pt modelId="{55BE5A98-7BAE-47AD-91D4-8970A88973B2}">
      <dgm:prSet/>
      <dgm:spPr/>
      <dgm:t>
        <a:bodyPr/>
        <a:lstStyle/>
        <a:p>
          <a:r>
            <a:rPr lang="en-US" dirty="0"/>
            <a:t>Select</a:t>
          </a:r>
        </a:p>
      </dgm:t>
    </dgm:pt>
    <dgm:pt modelId="{B23264FB-CCE4-4552-9EA8-71015213C960}" type="parTrans" cxnId="{7B3D1225-141F-41F9-BCA4-FB7822BA10DE}">
      <dgm:prSet/>
      <dgm:spPr/>
      <dgm:t>
        <a:bodyPr/>
        <a:lstStyle/>
        <a:p>
          <a:endParaRPr lang="en-US"/>
        </a:p>
      </dgm:t>
    </dgm:pt>
    <dgm:pt modelId="{668C2EB7-4F67-402F-A55A-D383F6F1E743}" type="sibTrans" cxnId="{7B3D1225-141F-41F9-BCA4-FB7822BA10DE}">
      <dgm:prSet/>
      <dgm:spPr/>
      <dgm:t>
        <a:bodyPr/>
        <a:lstStyle/>
        <a:p>
          <a:endParaRPr lang="en-US"/>
        </a:p>
      </dgm:t>
    </dgm:pt>
    <dgm:pt modelId="{61D84432-C6DC-47A0-B6D2-ACE20B6B6DA2}">
      <dgm:prSet/>
      <dgm:spPr/>
      <dgm:t>
        <a:bodyPr/>
        <a:lstStyle/>
        <a:p>
          <a:r>
            <a:rPr lang="en-US" dirty="0"/>
            <a:t>Select career development approaches and activities based on accepted standards by K-12 grade level.</a:t>
          </a:r>
        </a:p>
      </dgm:t>
    </dgm:pt>
    <dgm:pt modelId="{4EBC585C-FA1B-4B0B-A14A-702F6FFEADA9}" type="parTrans" cxnId="{7BC1AE3A-64F4-48D3-AFA0-44611C761F5C}">
      <dgm:prSet/>
      <dgm:spPr/>
      <dgm:t>
        <a:bodyPr/>
        <a:lstStyle/>
        <a:p>
          <a:endParaRPr lang="en-US"/>
        </a:p>
      </dgm:t>
    </dgm:pt>
    <dgm:pt modelId="{60355016-824B-4399-A580-0F3EA599C2CD}" type="sibTrans" cxnId="{7BC1AE3A-64F4-48D3-AFA0-44611C761F5C}">
      <dgm:prSet/>
      <dgm:spPr/>
      <dgm:t>
        <a:bodyPr/>
        <a:lstStyle/>
        <a:p>
          <a:endParaRPr lang="en-US"/>
        </a:p>
      </dgm:t>
    </dgm:pt>
    <dgm:pt modelId="{E964515B-5381-42DC-94EE-8014177C5CF7}">
      <dgm:prSet/>
      <dgm:spPr/>
      <dgm:t>
        <a:bodyPr/>
        <a:lstStyle/>
        <a:p>
          <a:r>
            <a:rPr lang="en-US" dirty="0"/>
            <a:t>Describe</a:t>
          </a:r>
        </a:p>
      </dgm:t>
    </dgm:pt>
    <dgm:pt modelId="{8AAEB943-1209-4B6A-A234-35565E81204E}" type="parTrans" cxnId="{D6C4EB17-2A5D-4032-AA97-11FC52D2546D}">
      <dgm:prSet/>
      <dgm:spPr/>
      <dgm:t>
        <a:bodyPr/>
        <a:lstStyle/>
        <a:p>
          <a:endParaRPr lang="en-US"/>
        </a:p>
      </dgm:t>
    </dgm:pt>
    <dgm:pt modelId="{AB439CE5-3BA4-4C28-9D1A-0DDC46B75405}" type="sibTrans" cxnId="{D6C4EB17-2A5D-4032-AA97-11FC52D2546D}">
      <dgm:prSet/>
      <dgm:spPr/>
      <dgm:t>
        <a:bodyPr/>
        <a:lstStyle/>
        <a:p>
          <a:endParaRPr lang="en-US"/>
        </a:p>
      </dgm:t>
    </dgm:pt>
    <dgm:pt modelId="{53114B7E-A75E-4534-BA8A-23479ABC75E8}">
      <dgm:prSet/>
      <dgm:spPr/>
      <dgm:t>
        <a:bodyPr/>
        <a:lstStyle/>
        <a:p>
          <a:r>
            <a:rPr lang="en-US" dirty="0"/>
            <a:t>Describe key service delivery strategies related to the application of helping skills, career guidance and activities focused on the transition to post-secondary education and work with K-12 students.</a:t>
          </a:r>
        </a:p>
      </dgm:t>
    </dgm:pt>
    <dgm:pt modelId="{1445D0DF-36E4-4424-B92E-2837B73F8AD6}" type="parTrans" cxnId="{62A219F2-04C5-4AC0-9F5C-771912FDBB6D}">
      <dgm:prSet/>
      <dgm:spPr/>
      <dgm:t>
        <a:bodyPr/>
        <a:lstStyle/>
        <a:p>
          <a:endParaRPr lang="en-US"/>
        </a:p>
      </dgm:t>
    </dgm:pt>
    <dgm:pt modelId="{26B7A83D-25F4-40BB-84CA-770868D8CA48}" type="sibTrans" cxnId="{62A219F2-04C5-4AC0-9F5C-771912FDBB6D}">
      <dgm:prSet/>
      <dgm:spPr/>
      <dgm:t>
        <a:bodyPr/>
        <a:lstStyle/>
        <a:p>
          <a:endParaRPr lang="en-US"/>
        </a:p>
      </dgm:t>
    </dgm:pt>
    <dgm:pt modelId="{43C7A335-B713-46A3-BCD3-E79562490895}">
      <dgm:prSet/>
      <dgm:spPr/>
      <dgm:t>
        <a:bodyPr/>
        <a:lstStyle/>
        <a:p>
          <a:r>
            <a:rPr lang="en-US" dirty="0"/>
            <a:t>Review</a:t>
          </a:r>
        </a:p>
      </dgm:t>
    </dgm:pt>
    <dgm:pt modelId="{275D1F71-B449-40D3-AE2F-5A1F6A9D68D3}" type="parTrans" cxnId="{A2904633-4611-4F88-A74D-255E2298F3F0}">
      <dgm:prSet/>
      <dgm:spPr/>
      <dgm:t>
        <a:bodyPr/>
        <a:lstStyle/>
        <a:p>
          <a:endParaRPr lang="en-US"/>
        </a:p>
      </dgm:t>
    </dgm:pt>
    <dgm:pt modelId="{6C96CF39-A469-419A-A22C-E6E51942B188}" type="sibTrans" cxnId="{A2904633-4611-4F88-A74D-255E2298F3F0}">
      <dgm:prSet/>
      <dgm:spPr/>
      <dgm:t>
        <a:bodyPr/>
        <a:lstStyle/>
        <a:p>
          <a:endParaRPr lang="en-US"/>
        </a:p>
      </dgm:t>
    </dgm:pt>
    <dgm:pt modelId="{B4D62BBC-6D3D-4ED5-A933-EAC026F17455}">
      <dgm:prSet/>
      <dgm:spPr/>
      <dgm:t>
        <a:bodyPr/>
        <a:lstStyle/>
        <a:p>
          <a:r>
            <a:rPr lang="en-US" dirty="0"/>
            <a:t>Review best practices for K-12 career assessment and recommendations for identifying potential barriers to the student’s career development process.</a:t>
          </a:r>
        </a:p>
      </dgm:t>
    </dgm:pt>
    <dgm:pt modelId="{85EC6D1C-E2DF-49FF-80A3-FF71622BD4F4}" type="parTrans" cxnId="{D7555221-A908-42B3-8207-BFA0F0E86E4E}">
      <dgm:prSet/>
      <dgm:spPr/>
      <dgm:t>
        <a:bodyPr/>
        <a:lstStyle/>
        <a:p>
          <a:endParaRPr lang="en-US"/>
        </a:p>
      </dgm:t>
    </dgm:pt>
    <dgm:pt modelId="{BF989EC6-0105-4796-9EC7-536811CE412B}" type="sibTrans" cxnId="{D7555221-A908-42B3-8207-BFA0F0E86E4E}">
      <dgm:prSet/>
      <dgm:spPr/>
      <dgm:t>
        <a:bodyPr/>
        <a:lstStyle/>
        <a:p>
          <a:endParaRPr lang="en-US"/>
        </a:p>
      </dgm:t>
    </dgm:pt>
    <dgm:pt modelId="{33E4BD50-F282-46B4-9F1D-B0DC8DF9A4A5}">
      <dgm:prSet/>
      <dgm:spPr/>
      <dgm:t>
        <a:bodyPr/>
        <a:lstStyle/>
        <a:p>
          <a:r>
            <a:rPr lang="en-US" dirty="0"/>
            <a:t>Explore</a:t>
          </a:r>
        </a:p>
      </dgm:t>
    </dgm:pt>
    <dgm:pt modelId="{C459121F-1A40-43AF-829C-C940F36F8F18}" type="parTrans" cxnId="{88E03804-1E9A-4E2A-B3B8-36EB3F30ED1D}">
      <dgm:prSet/>
      <dgm:spPr/>
      <dgm:t>
        <a:bodyPr/>
        <a:lstStyle/>
        <a:p>
          <a:endParaRPr lang="en-US"/>
        </a:p>
      </dgm:t>
    </dgm:pt>
    <dgm:pt modelId="{0AB472EF-21C7-4436-87E0-4D5FA33668CC}" type="sibTrans" cxnId="{88E03804-1E9A-4E2A-B3B8-36EB3F30ED1D}">
      <dgm:prSet/>
      <dgm:spPr/>
      <dgm:t>
        <a:bodyPr/>
        <a:lstStyle/>
        <a:p>
          <a:endParaRPr lang="en-US"/>
        </a:p>
      </dgm:t>
    </dgm:pt>
    <dgm:pt modelId="{503245C8-C108-4D63-9E4A-C6AF3277B9EE}">
      <dgm:prSet/>
      <dgm:spPr/>
      <dgm:t>
        <a:bodyPr/>
        <a:lstStyle/>
        <a:p>
          <a:r>
            <a:rPr lang="en-US" dirty="0"/>
            <a:t>Explore post-secondary education and career opportunities.</a:t>
          </a:r>
        </a:p>
      </dgm:t>
    </dgm:pt>
    <dgm:pt modelId="{851AFD75-3A0A-41E5-96EC-C6FB0E345CD5}" type="parTrans" cxnId="{9679ED91-B45B-42D5-8C3D-D3690B30F1A1}">
      <dgm:prSet/>
      <dgm:spPr/>
      <dgm:t>
        <a:bodyPr/>
        <a:lstStyle/>
        <a:p>
          <a:endParaRPr lang="en-US"/>
        </a:p>
      </dgm:t>
    </dgm:pt>
    <dgm:pt modelId="{26E289A3-D3F3-4A2D-A405-B09385E1CA7F}" type="sibTrans" cxnId="{9679ED91-B45B-42D5-8C3D-D3690B30F1A1}">
      <dgm:prSet/>
      <dgm:spPr/>
      <dgm:t>
        <a:bodyPr/>
        <a:lstStyle/>
        <a:p>
          <a:endParaRPr lang="en-US"/>
        </a:p>
      </dgm:t>
    </dgm:pt>
    <dgm:pt modelId="{05E9CBF9-17DC-4DDF-B2CD-428A997F0FB0}">
      <dgm:prSet/>
      <dgm:spPr/>
      <dgm:t>
        <a:bodyPr/>
        <a:lstStyle/>
        <a:p>
          <a:r>
            <a:rPr lang="en-US" dirty="0"/>
            <a:t>Identify</a:t>
          </a:r>
        </a:p>
      </dgm:t>
    </dgm:pt>
    <dgm:pt modelId="{2D2E92FE-2709-4AED-B988-0215EBA0C7D8}" type="parTrans" cxnId="{B5121187-E5E3-4EEE-8041-6CD1379E12B0}">
      <dgm:prSet/>
      <dgm:spPr/>
      <dgm:t>
        <a:bodyPr/>
        <a:lstStyle/>
        <a:p>
          <a:endParaRPr lang="en-US"/>
        </a:p>
      </dgm:t>
    </dgm:pt>
    <dgm:pt modelId="{7E782B6A-E2A7-4A18-9718-AF6794B3B15A}" type="sibTrans" cxnId="{B5121187-E5E3-4EEE-8041-6CD1379E12B0}">
      <dgm:prSet/>
      <dgm:spPr/>
      <dgm:t>
        <a:bodyPr/>
        <a:lstStyle/>
        <a:p>
          <a:endParaRPr lang="en-US"/>
        </a:p>
      </dgm:t>
    </dgm:pt>
    <dgm:pt modelId="{9543AAF2-4D13-4A57-B3C5-6439437C165E}">
      <dgm:prSet/>
      <dgm:spPr/>
      <dgm:t>
        <a:bodyPr/>
        <a:lstStyle/>
        <a:p>
          <a:r>
            <a:rPr lang="en-US" dirty="0"/>
            <a:t>Identify resources, materials and activities related to labor market information, employability/soft skills and career decision-making appropriate to the K-12 school environment.</a:t>
          </a:r>
        </a:p>
      </dgm:t>
    </dgm:pt>
    <dgm:pt modelId="{499DE100-D634-46F7-A3CC-A7FF65CCA603}" type="parTrans" cxnId="{EF1D5020-BE16-44D7-8220-ECF1A694CB02}">
      <dgm:prSet/>
      <dgm:spPr/>
      <dgm:t>
        <a:bodyPr/>
        <a:lstStyle/>
        <a:p>
          <a:endParaRPr lang="en-US"/>
        </a:p>
      </dgm:t>
    </dgm:pt>
    <dgm:pt modelId="{327A21B6-4386-43AC-8601-94A6D497295F}" type="sibTrans" cxnId="{EF1D5020-BE16-44D7-8220-ECF1A694CB02}">
      <dgm:prSet/>
      <dgm:spPr/>
      <dgm:t>
        <a:bodyPr/>
        <a:lstStyle/>
        <a:p>
          <a:endParaRPr lang="en-US"/>
        </a:p>
      </dgm:t>
    </dgm:pt>
    <dgm:pt modelId="{C85956DF-09F5-4D77-A750-C58088553C92}" type="pres">
      <dgm:prSet presAssocID="{B5625BF3-0D4F-4B8E-8F6D-836EA85ED056}" presName="Name0" presStyleCnt="0">
        <dgm:presLayoutVars>
          <dgm:dir/>
          <dgm:animLvl val="lvl"/>
          <dgm:resizeHandles val="exact"/>
        </dgm:presLayoutVars>
      </dgm:prSet>
      <dgm:spPr/>
    </dgm:pt>
    <dgm:pt modelId="{3D5BB606-D363-4948-B400-F77ABDC33D95}" type="pres">
      <dgm:prSet presAssocID="{05E9CBF9-17DC-4DDF-B2CD-428A997F0FB0}" presName="boxAndChildren" presStyleCnt="0"/>
      <dgm:spPr/>
    </dgm:pt>
    <dgm:pt modelId="{7AA679D6-2FF5-4C37-AE5F-492C3160E69F}" type="pres">
      <dgm:prSet presAssocID="{05E9CBF9-17DC-4DDF-B2CD-428A997F0FB0}" presName="parentTextBox" presStyleLbl="alignNode1" presStyleIdx="0" presStyleCnt="6"/>
      <dgm:spPr/>
    </dgm:pt>
    <dgm:pt modelId="{5CA55948-CC67-472A-9517-FD45755813E7}" type="pres">
      <dgm:prSet presAssocID="{05E9CBF9-17DC-4DDF-B2CD-428A997F0FB0}" presName="descendantBox" presStyleLbl="bgAccFollowNode1" presStyleIdx="0" presStyleCnt="6"/>
      <dgm:spPr/>
    </dgm:pt>
    <dgm:pt modelId="{8D79B5A5-8AF7-4E10-9669-3D581BE45296}" type="pres">
      <dgm:prSet presAssocID="{0AB472EF-21C7-4436-87E0-4D5FA33668CC}" presName="sp" presStyleCnt="0"/>
      <dgm:spPr/>
    </dgm:pt>
    <dgm:pt modelId="{C0D4DA40-00C5-4F6A-9F46-0EBBE9DEB66D}" type="pres">
      <dgm:prSet presAssocID="{33E4BD50-F282-46B4-9F1D-B0DC8DF9A4A5}" presName="arrowAndChildren" presStyleCnt="0"/>
      <dgm:spPr/>
    </dgm:pt>
    <dgm:pt modelId="{2738C516-053C-4EAD-BA62-9A610E8A28CE}" type="pres">
      <dgm:prSet presAssocID="{33E4BD50-F282-46B4-9F1D-B0DC8DF9A4A5}" presName="parentTextArrow" presStyleLbl="node1" presStyleIdx="0" presStyleCnt="0"/>
      <dgm:spPr/>
    </dgm:pt>
    <dgm:pt modelId="{48899479-4C3B-414B-AB0A-ABA923EF43EC}" type="pres">
      <dgm:prSet presAssocID="{33E4BD50-F282-46B4-9F1D-B0DC8DF9A4A5}" presName="arrow" presStyleLbl="alignNode1" presStyleIdx="1" presStyleCnt="6"/>
      <dgm:spPr/>
    </dgm:pt>
    <dgm:pt modelId="{86CFE003-D30F-46A6-AEC7-7931388F3C8F}" type="pres">
      <dgm:prSet presAssocID="{33E4BD50-F282-46B4-9F1D-B0DC8DF9A4A5}" presName="descendantArrow" presStyleLbl="bgAccFollowNode1" presStyleIdx="1" presStyleCnt="6"/>
      <dgm:spPr/>
    </dgm:pt>
    <dgm:pt modelId="{F6F5264D-19B4-45E3-8FB7-6F5665C123A4}" type="pres">
      <dgm:prSet presAssocID="{6C96CF39-A469-419A-A22C-E6E51942B188}" presName="sp" presStyleCnt="0"/>
      <dgm:spPr/>
    </dgm:pt>
    <dgm:pt modelId="{8B5A1B3F-8F00-4CBF-9AA4-29354ACE16AE}" type="pres">
      <dgm:prSet presAssocID="{43C7A335-B713-46A3-BCD3-E79562490895}" presName="arrowAndChildren" presStyleCnt="0"/>
      <dgm:spPr/>
    </dgm:pt>
    <dgm:pt modelId="{4E0A23DF-8244-455A-A9DB-CE2299115D91}" type="pres">
      <dgm:prSet presAssocID="{43C7A335-B713-46A3-BCD3-E79562490895}" presName="parentTextArrow" presStyleLbl="node1" presStyleIdx="0" presStyleCnt="0"/>
      <dgm:spPr/>
    </dgm:pt>
    <dgm:pt modelId="{83241797-A24E-4B82-A1BA-5D844BCE79AF}" type="pres">
      <dgm:prSet presAssocID="{43C7A335-B713-46A3-BCD3-E79562490895}" presName="arrow" presStyleLbl="alignNode1" presStyleIdx="2" presStyleCnt="6"/>
      <dgm:spPr/>
    </dgm:pt>
    <dgm:pt modelId="{D3E1C231-B1D2-4E6D-AD1F-6E02D86F6A51}" type="pres">
      <dgm:prSet presAssocID="{43C7A335-B713-46A3-BCD3-E79562490895}" presName="descendantArrow" presStyleLbl="bgAccFollowNode1" presStyleIdx="2" presStyleCnt="6"/>
      <dgm:spPr/>
    </dgm:pt>
    <dgm:pt modelId="{2E5B18B2-719E-4FE6-BFCA-B51C17C73D74}" type="pres">
      <dgm:prSet presAssocID="{AB439CE5-3BA4-4C28-9D1A-0DDC46B75405}" presName="sp" presStyleCnt="0"/>
      <dgm:spPr/>
    </dgm:pt>
    <dgm:pt modelId="{6962CD87-9883-4D17-A99D-691E5BAA44B3}" type="pres">
      <dgm:prSet presAssocID="{E964515B-5381-42DC-94EE-8014177C5CF7}" presName="arrowAndChildren" presStyleCnt="0"/>
      <dgm:spPr/>
    </dgm:pt>
    <dgm:pt modelId="{6424C70E-3824-4EC6-AB2B-ED861B38480C}" type="pres">
      <dgm:prSet presAssocID="{E964515B-5381-42DC-94EE-8014177C5CF7}" presName="parentTextArrow" presStyleLbl="node1" presStyleIdx="0" presStyleCnt="0"/>
      <dgm:spPr/>
    </dgm:pt>
    <dgm:pt modelId="{001C79D4-3051-462B-A7CC-3523DE8FC242}" type="pres">
      <dgm:prSet presAssocID="{E964515B-5381-42DC-94EE-8014177C5CF7}" presName="arrow" presStyleLbl="alignNode1" presStyleIdx="3" presStyleCnt="6"/>
      <dgm:spPr/>
    </dgm:pt>
    <dgm:pt modelId="{B638DDE7-80A2-4092-AEE2-8F558E2F69B3}" type="pres">
      <dgm:prSet presAssocID="{E964515B-5381-42DC-94EE-8014177C5CF7}" presName="descendantArrow" presStyleLbl="bgAccFollowNode1" presStyleIdx="3" presStyleCnt="6"/>
      <dgm:spPr/>
    </dgm:pt>
    <dgm:pt modelId="{26ECEB70-A2E4-4B04-8888-BED4967A200F}" type="pres">
      <dgm:prSet presAssocID="{668C2EB7-4F67-402F-A55A-D383F6F1E743}" presName="sp" presStyleCnt="0"/>
      <dgm:spPr/>
    </dgm:pt>
    <dgm:pt modelId="{DC38AC56-D1C7-4E08-89B3-76D108940D23}" type="pres">
      <dgm:prSet presAssocID="{55BE5A98-7BAE-47AD-91D4-8970A88973B2}" presName="arrowAndChildren" presStyleCnt="0"/>
      <dgm:spPr/>
    </dgm:pt>
    <dgm:pt modelId="{BCD4C5B5-1E10-4C86-9740-3E6408CDA66B}" type="pres">
      <dgm:prSet presAssocID="{55BE5A98-7BAE-47AD-91D4-8970A88973B2}" presName="parentTextArrow" presStyleLbl="node1" presStyleIdx="0" presStyleCnt="0"/>
      <dgm:spPr/>
    </dgm:pt>
    <dgm:pt modelId="{2DE8CDBC-E20B-4008-A5D8-3FA45EB6D571}" type="pres">
      <dgm:prSet presAssocID="{55BE5A98-7BAE-47AD-91D4-8970A88973B2}" presName="arrow" presStyleLbl="alignNode1" presStyleIdx="4" presStyleCnt="6"/>
      <dgm:spPr/>
    </dgm:pt>
    <dgm:pt modelId="{0E992CFA-85AD-423D-8D82-DBC543DC4E58}" type="pres">
      <dgm:prSet presAssocID="{55BE5A98-7BAE-47AD-91D4-8970A88973B2}" presName="descendantArrow" presStyleLbl="bgAccFollowNode1" presStyleIdx="4" presStyleCnt="6"/>
      <dgm:spPr/>
    </dgm:pt>
    <dgm:pt modelId="{CEF511C9-708A-46D5-A6A0-8BA53C165580}" type="pres">
      <dgm:prSet presAssocID="{7BAEAD3D-71F1-4425-9EA7-791718034A8B}" presName="sp" presStyleCnt="0"/>
      <dgm:spPr/>
    </dgm:pt>
    <dgm:pt modelId="{F325B6B5-A8A2-4822-9F52-5CD00278DDA9}" type="pres">
      <dgm:prSet presAssocID="{529A42B8-9B8C-48C3-8D10-ABE543794E81}" presName="arrowAndChildren" presStyleCnt="0"/>
      <dgm:spPr/>
    </dgm:pt>
    <dgm:pt modelId="{EC70061B-876B-409C-96D9-A57CF34B9438}" type="pres">
      <dgm:prSet presAssocID="{529A42B8-9B8C-48C3-8D10-ABE543794E81}" presName="parentTextArrow" presStyleLbl="node1" presStyleIdx="0" presStyleCnt="0"/>
      <dgm:spPr/>
    </dgm:pt>
    <dgm:pt modelId="{6BA245C7-CC07-48F9-9927-5F43D28BFEBF}" type="pres">
      <dgm:prSet presAssocID="{529A42B8-9B8C-48C3-8D10-ABE543794E81}" presName="arrow" presStyleLbl="alignNode1" presStyleIdx="5" presStyleCnt="6"/>
      <dgm:spPr/>
    </dgm:pt>
    <dgm:pt modelId="{13B182D7-3062-4081-AB00-AE14794D1EB7}" type="pres">
      <dgm:prSet presAssocID="{529A42B8-9B8C-48C3-8D10-ABE543794E81}" presName="descendantArrow" presStyleLbl="bgAccFollowNode1" presStyleIdx="5" presStyleCnt="6"/>
      <dgm:spPr/>
    </dgm:pt>
  </dgm:ptLst>
  <dgm:cxnLst>
    <dgm:cxn modelId="{0914F102-C97F-4A46-8CE4-527CE9308F52}" type="presOf" srcId="{55BE5A98-7BAE-47AD-91D4-8970A88973B2}" destId="{2DE8CDBC-E20B-4008-A5D8-3FA45EB6D571}" srcOrd="1" destOrd="0" presId="urn:microsoft.com/office/officeart/2016/7/layout/VerticalDownArrowProcess"/>
    <dgm:cxn modelId="{88E03804-1E9A-4E2A-B3B8-36EB3F30ED1D}" srcId="{B5625BF3-0D4F-4B8E-8F6D-836EA85ED056}" destId="{33E4BD50-F282-46B4-9F1D-B0DC8DF9A4A5}" srcOrd="4" destOrd="0" parTransId="{C459121F-1A40-43AF-829C-C940F36F8F18}" sibTransId="{0AB472EF-21C7-4436-87E0-4D5FA33668CC}"/>
    <dgm:cxn modelId="{18B5BF13-6A03-41AC-AC4C-06CD37B860AF}" type="presOf" srcId="{529A42B8-9B8C-48C3-8D10-ABE543794E81}" destId="{EC70061B-876B-409C-96D9-A57CF34B9438}" srcOrd="0" destOrd="0" presId="urn:microsoft.com/office/officeart/2016/7/layout/VerticalDownArrowProcess"/>
    <dgm:cxn modelId="{D6C4EB17-2A5D-4032-AA97-11FC52D2546D}" srcId="{B5625BF3-0D4F-4B8E-8F6D-836EA85ED056}" destId="{E964515B-5381-42DC-94EE-8014177C5CF7}" srcOrd="2" destOrd="0" parTransId="{8AAEB943-1209-4B6A-A234-35565E81204E}" sibTransId="{AB439CE5-3BA4-4C28-9D1A-0DDC46B75405}"/>
    <dgm:cxn modelId="{EF1D5020-BE16-44D7-8220-ECF1A694CB02}" srcId="{05E9CBF9-17DC-4DDF-B2CD-428A997F0FB0}" destId="{9543AAF2-4D13-4A57-B3C5-6439437C165E}" srcOrd="0" destOrd="0" parTransId="{499DE100-D634-46F7-A3CC-A7FF65CCA603}" sibTransId="{327A21B6-4386-43AC-8601-94A6D497295F}"/>
    <dgm:cxn modelId="{D7555221-A908-42B3-8207-BFA0F0E86E4E}" srcId="{43C7A335-B713-46A3-BCD3-E79562490895}" destId="{B4D62BBC-6D3D-4ED5-A933-EAC026F17455}" srcOrd="0" destOrd="0" parTransId="{85EC6D1C-E2DF-49FF-80A3-FF71622BD4F4}" sibTransId="{BF989EC6-0105-4796-9EC7-536811CE412B}"/>
    <dgm:cxn modelId="{7B5ECB24-04B7-4E70-9B9C-2AA3AF73B0FF}" type="presOf" srcId="{9543AAF2-4D13-4A57-B3C5-6439437C165E}" destId="{5CA55948-CC67-472A-9517-FD45755813E7}" srcOrd="0" destOrd="0" presId="urn:microsoft.com/office/officeart/2016/7/layout/VerticalDownArrowProcess"/>
    <dgm:cxn modelId="{7B3D1225-141F-41F9-BCA4-FB7822BA10DE}" srcId="{B5625BF3-0D4F-4B8E-8F6D-836EA85ED056}" destId="{55BE5A98-7BAE-47AD-91D4-8970A88973B2}" srcOrd="1" destOrd="0" parTransId="{B23264FB-CCE4-4552-9EA8-71015213C960}" sibTransId="{668C2EB7-4F67-402F-A55A-D383F6F1E743}"/>
    <dgm:cxn modelId="{CDC5D125-AE78-43CC-8E69-0F04F8B45B6B}" type="presOf" srcId="{43C7A335-B713-46A3-BCD3-E79562490895}" destId="{4E0A23DF-8244-455A-A9DB-CE2299115D91}" srcOrd="0" destOrd="0" presId="urn:microsoft.com/office/officeart/2016/7/layout/VerticalDownArrowProcess"/>
    <dgm:cxn modelId="{A2904633-4611-4F88-A74D-255E2298F3F0}" srcId="{B5625BF3-0D4F-4B8E-8F6D-836EA85ED056}" destId="{43C7A335-B713-46A3-BCD3-E79562490895}" srcOrd="3" destOrd="0" parTransId="{275D1F71-B449-40D3-AE2F-5A1F6A9D68D3}" sibTransId="{6C96CF39-A469-419A-A22C-E6E51942B188}"/>
    <dgm:cxn modelId="{7BC1AE3A-64F4-48D3-AFA0-44611C761F5C}" srcId="{55BE5A98-7BAE-47AD-91D4-8970A88973B2}" destId="{61D84432-C6DC-47A0-B6D2-ACE20B6B6DA2}" srcOrd="0" destOrd="0" parTransId="{4EBC585C-FA1B-4B0B-A14A-702F6FFEADA9}" sibTransId="{60355016-824B-4399-A580-0F3EA599C2CD}"/>
    <dgm:cxn modelId="{6607B83B-C519-4C20-A5DE-5C4B0DAC9574}" type="presOf" srcId="{B5625BF3-0D4F-4B8E-8F6D-836EA85ED056}" destId="{C85956DF-09F5-4D77-A750-C58088553C92}" srcOrd="0" destOrd="0" presId="urn:microsoft.com/office/officeart/2016/7/layout/VerticalDownArrowProcess"/>
    <dgm:cxn modelId="{AF8CF463-2C81-4227-9BF1-D33FBE630BBD}" type="presOf" srcId="{33E4BD50-F282-46B4-9F1D-B0DC8DF9A4A5}" destId="{48899479-4C3B-414B-AB0A-ABA923EF43EC}" srcOrd="1" destOrd="0" presId="urn:microsoft.com/office/officeart/2016/7/layout/VerticalDownArrowProcess"/>
    <dgm:cxn modelId="{807B474C-2407-47A9-A503-7176E7E16BA2}" type="presOf" srcId="{55BE5A98-7BAE-47AD-91D4-8970A88973B2}" destId="{BCD4C5B5-1E10-4C86-9740-3E6408CDA66B}" srcOrd="0" destOrd="0" presId="urn:microsoft.com/office/officeart/2016/7/layout/VerticalDownArrowProcess"/>
    <dgm:cxn modelId="{E0108E70-603E-4017-96E9-CD40E87BD694}" type="presOf" srcId="{61D84432-C6DC-47A0-B6D2-ACE20B6B6DA2}" destId="{0E992CFA-85AD-423D-8D82-DBC543DC4E58}" srcOrd="0" destOrd="0" presId="urn:microsoft.com/office/officeart/2016/7/layout/VerticalDownArrowProcess"/>
    <dgm:cxn modelId="{3FA14A51-B106-40A6-A9D6-638C3CA27A13}" type="presOf" srcId="{43C7A335-B713-46A3-BCD3-E79562490895}" destId="{83241797-A24E-4B82-A1BA-5D844BCE79AF}" srcOrd="1" destOrd="0" presId="urn:microsoft.com/office/officeart/2016/7/layout/VerticalDownArrowProcess"/>
    <dgm:cxn modelId="{DC045F57-D5E2-4A16-8094-78EF807ABBCE}" type="presOf" srcId="{33E4BD50-F282-46B4-9F1D-B0DC8DF9A4A5}" destId="{2738C516-053C-4EAD-BA62-9A610E8A28CE}" srcOrd="0" destOrd="0" presId="urn:microsoft.com/office/officeart/2016/7/layout/VerticalDownArrowProcess"/>
    <dgm:cxn modelId="{4BBF8586-BBEC-467E-A95C-16B6754D036A}" type="presOf" srcId="{503245C8-C108-4D63-9E4A-C6AF3277B9EE}" destId="{86CFE003-D30F-46A6-AEC7-7931388F3C8F}" srcOrd="0" destOrd="0" presId="urn:microsoft.com/office/officeart/2016/7/layout/VerticalDownArrowProcess"/>
    <dgm:cxn modelId="{B5121187-E5E3-4EEE-8041-6CD1379E12B0}" srcId="{B5625BF3-0D4F-4B8E-8F6D-836EA85ED056}" destId="{05E9CBF9-17DC-4DDF-B2CD-428A997F0FB0}" srcOrd="5" destOrd="0" parTransId="{2D2E92FE-2709-4AED-B988-0215EBA0C7D8}" sibTransId="{7E782B6A-E2A7-4A18-9718-AF6794B3B15A}"/>
    <dgm:cxn modelId="{847BFE8C-CD60-4A84-8863-833571DFAC42}" type="presOf" srcId="{B8543604-1059-46A6-8ED8-0210E276678C}" destId="{13B182D7-3062-4081-AB00-AE14794D1EB7}" srcOrd="0" destOrd="0" presId="urn:microsoft.com/office/officeart/2016/7/layout/VerticalDownArrowProcess"/>
    <dgm:cxn modelId="{9679ED91-B45B-42D5-8C3D-D3690B30F1A1}" srcId="{33E4BD50-F282-46B4-9F1D-B0DC8DF9A4A5}" destId="{503245C8-C108-4D63-9E4A-C6AF3277B9EE}" srcOrd="0" destOrd="0" parTransId="{851AFD75-3A0A-41E5-96EC-C6FB0E345CD5}" sibTransId="{26E289A3-D3F3-4A2D-A405-B09385E1CA7F}"/>
    <dgm:cxn modelId="{A50F7796-2B5A-41F2-B361-6E5C91A42E21}" srcId="{B5625BF3-0D4F-4B8E-8F6D-836EA85ED056}" destId="{529A42B8-9B8C-48C3-8D10-ABE543794E81}" srcOrd="0" destOrd="0" parTransId="{AF0D0BB1-6379-49BE-A01A-BA2A7EC1C5D1}" sibTransId="{7BAEAD3D-71F1-4425-9EA7-791718034A8B}"/>
    <dgm:cxn modelId="{1917BE9A-49EF-4633-B12C-C232D150FA86}" type="presOf" srcId="{E964515B-5381-42DC-94EE-8014177C5CF7}" destId="{6424C70E-3824-4EC6-AB2B-ED861B38480C}" srcOrd="0" destOrd="0" presId="urn:microsoft.com/office/officeart/2016/7/layout/VerticalDownArrowProcess"/>
    <dgm:cxn modelId="{594C4CA0-8F22-40AC-83E1-5C464DD6E1F9}" type="presOf" srcId="{05E9CBF9-17DC-4DDF-B2CD-428A997F0FB0}" destId="{7AA679D6-2FF5-4C37-AE5F-492C3160E69F}" srcOrd="0" destOrd="0" presId="urn:microsoft.com/office/officeart/2016/7/layout/VerticalDownArrowProcess"/>
    <dgm:cxn modelId="{E5E3B7BC-6966-4B8C-A77A-834066E0E667}" srcId="{529A42B8-9B8C-48C3-8D10-ABE543794E81}" destId="{B8543604-1059-46A6-8ED8-0210E276678C}" srcOrd="0" destOrd="0" parTransId="{E4234693-5985-4F1A-B17F-3BEB676090AF}" sibTransId="{36C8F967-1077-4863-A4E7-D3412B9F90CA}"/>
    <dgm:cxn modelId="{1E852BC5-03B4-4567-8D13-FF4500540A05}" type="presOf" srcId="{529A42B8-9B8C-48C3-8D10-ABE543794E81}" destId="{6BA245C7-CC07-48F9-9927-5F43D28BFEBF}" srcOrd="1" destOrd="0" presId="urn:microsoft.com/office/officeart/2016/7/layout/VerticalDownArrowProcess"/>
    <dgm:cxn modelId="{BF3AA5E9-C70D-424F-B413-571D47E230A7}" type="presOf" srcId="{B4D62BBC-6D3D-4ED5-A933-EAC026F17455}" destId="{D3E1C231-B1D2-4E6D-AD1F-6E02D86F6A51}" srcOrd="0" destOrd="0" presId="urn:microsoft.com/office/officeart/2016/7/layout/VerticalDownArrowProcess"/>
    <dgm:cxn modelId="{538FB0ED-5259-4647-A4FA-FB09098AD901}" type="presOf" srcId="{53114B7E-A75E-4534-BA8A-23479ABC75E8}" destId="{B638DDE7-80A2-4092-AEE2-8F558E2F69B3}" srcOrd="0" destOrd="0" presId="urn:microsoft.com/office/officeart/2016/7/layout/VerticalDownArrowProcess"/>
    <dgm:cxn modelId="{733BFBED-D633-4B90-8704-51C9960FACCB}" type="presOf" srcId="{E964515B-5381-42DC-94EE-8014177C5CF7}" destId="{001C79D4-3051-462B-A7CC-3523DE8FC242}" srcOrd="1" destOrd="0" presId="urn:microsoft.com/office/officeart/2016/7/layout/VerticalDownArrowProcess"/>
    <dgm:cxn modelId="{62A219F2-04C5-4AC0-9F5C-771912FDBB6D}" srcId="{E964515B-5381-42DC-94EE-8014177C5CF7}" destId="{53114B7E-A75E-4534-BA8A-23479ABC75E8}" srcOrd="0" destOrd="0" parTransId="{1445D0DF-36E4-4424-B92E-2837B73F8AD6}" sibTransId="{26B7A83D-25F4-40BB-84CA-770868D8CA48}"/>
    <dgm:cxn modelId="{D4ED467B-D17D-413E-A94A-B9B3C30ED6F8}" type="presParOf" srcId="{C85956DF-09F5-4D77-A750-C58088553C92}" destId="{3D5BB606-D363-4948-B400-F77ABDC33D95}" srcOrd="0" destOrd="0" presId="urn:microsoft.com/office/officeart/2016/7/layout/VerticalDownArrowProcess"/>
    <dgm:cxn modelId="{9A0E2830-E053-4815-AAF0-1D753C88E74B}" type="presParOf" srcId="{3D5BB606-D363-4948-B400-F77ABDC33D95}" destId="{7AA679D6-2FF5-4C37-AE5F-492C3160E69F}" srcOrd="0" destOrd="0" presId="urn:microsoft.com/office/officeart/2016/7/layout/VerticalDownArrowProcess"/>
    <dgm:cxn modelId="{5DD80C33-BB86-4A36-B52D-C80FBD4F80B0}" type="presParOf" srcId="{3D5BB606-D363-4948-B400-F77ABDC33D95}" destId="{5CA55948-CC67-472A-9517-FD45755813E7}" srcOrd="1" destOrd="0" presId="urn:microsoft.com/office/officeart/2016/7/layout/VerticalDownArrowProcess"/>
    <dgm:cxn modelId="{E5D3DBB4-53C5-4F82-B8D3-8DAE9D32A1AF}" type="presParOf" srcId="{C85956DF-09F5-4D77-A750-C58088553C92}" destId="{8D79B5A5-8AF7-4E10-9669-3D581BE45296}" srcOrd="1" destOrd="0" presId="urn:microsoft.com/office/officeart/2016/7/layout/VerticalDownArrowProcess"/>
    <dgm:cxn modelId="{F21E6ECC-1C51-4602-9719-8B6BADF6431D}" type="presParOf" srcId="{C85956DF-09F5-4D77-A750-C58088553C92}" destId="{C0D4DA40-00C5-4F6A-9F46-0EBBE9DEB66D}" srcOrd="2" destOrd="0" presId="urn:microsoft.com/office/officeart/2016/7/layout/VerticalDownArrowProcess"/>
    <dgm:cxn modelId="{5E253B9E-6231-468C-966A-C5514753BC21}" type="presParOf" srcId="{C0D4DA40-00C5-4F6A-9F46-0EBBE9DEB66D}" destId="{2738C516-053C-4EAD-BA62-9A610E8A28CE}" srcOrd="0" destOrd="0" presId="urn:microsoft.com/office/officeart/2016/7/layout/VerticalDownArrowProcess"/>
    <dgm:cxn modelId="{5D892D02-63F7-4490-A0F4-08F0FB41224F}" type="presParOf" srcId="{C0D4DA40-00C5-4F6A-9F46-0EBBE9DEB66D}" destId="{48899479-4C3B-414B-AB0A-ABA923EF43EC}" srcOrd="1" destOrd="0" presId="urn:microsoft.com/office/officeart/2016/7/layout/VerticalDownArrowProcess"/>
    <dgm:cxn modelId="{2572AC1A-FC18-4F09-B0DC-802B02BFCD75}" type="presParOf" srcId="{C0D4DA40-00C5-4F6A-9F46-0EBBE9DEB66D}" destId="{86CFE003-D30F-46A6-AEC7-7931388F3C8F}" srcOrd="2" destOrd="0" presId="urn:microsoft.com/office/officeart/2016/7/layout/VerticalDownArrowProcess"/>
    <dgm:cxn modelId="{A18A8826-3A42-451C-8DB1-62DC478E58DA}" type="presParOf" srcId="{C85956DF-09F5-4D77-A750-C58088553C92}" destId="{F6F5264D-19B4-45E3-8FB7-6F5665C123A4}" srcOrd="3" destOrd="0" presId="urn:microsoft.com/office/officeart/2016/7/layout/VerticalDownArrowProcess"/>
    <dgm:cxn modelId="{E1007854-0778-43BE-8940-BA4EAE4E1BAC}" type="presParOf" srcId="{C85956DF-09F5-4D77-A750-C58088553C92}" destId="{8B5A1B3F-8F00-4CBF-9AA4-29354ACE16AE}" srcOrd="4" destOrd="0" presId="urn:microsoft.com/office/officeart/2016/7/layout/VerticalDownArrowProcess"/>
    <dgm:cxn modelId="{2BC876F3-C1C5-4237-9A97-6B80585E7080}" type="presParOf" srcId="{8B5A1B3F-8F00-4CBF-9AA4-29354ACE16AE}" destId="{4E0A23DF-8244-455A-A9DB-CE2299115D91}" srcOrd="0" destOrd="0" presId="urn:microsoft.com/office/officeart/2016/7/layout/VerticalDownArrowProcess"/>
    <dgm:cxn modelId="{A188B42A-9C06-4E13-9A55-A67749718A4F}" type="presParOf" srcId="{8B5A1B3F-8F00-4CBF-9AA4-29354ACE16AE}" destId="{83241797-A24E-4B82-A1BA-5D844BCE79AF}" srcOrd="1" destOrd="0" presId="urn:microsoft.com/office/officeart/2016/7/layout/VerticalDownArrowProcess"/>
    <dgm:cxn modelId="{3F30593B-F977-4869-9FEE-E749FA97ED13}" type="presParOf" srcId="{8B5A1B3F-8F00-4CBF-9AA4-29354ACE16AE}" destId="{D3E1C231-B1D2-4E6D-AD1F-6E02D86F6A51}" srcOrd="2" destOrd="0" presId="urn:microsoft.com/office/officeart/2016/7/layout/VerticalDownArrowProcess"/>
    <dgm:cxn modelId="{FEAC38B9-8A4B-4BBE-B5AC-CF2738F319DE}" type="presParOf" srcId="{C85956DF-09F5-4D77-A750-C58088553C92}" destId="{2E5B18B2-719E-4FE6-BFCA-B51C17C73D74}" srcOrd="5" destOrd="0" presId="urn:microsoft.com/office/officeart/2016/7/layout/VerticalDownArrowProcess"/>
    <dgm:cxn modelId="{7ADD3499-1F72-47A9-A03B-9F1C73C39F34}" type="presParOf" srcId="{C85956DF-09F5-4D77-A750-C58088553C92}" destId="{6962CD87-9883-4D17-A99D-691E5BAA44B3}" srcOrd="6" destOrd="0" presId="urn:microsoft.com/office/officeart/2016/7/layout/VerticalDownArrowProcess"/>
    <dgm:cxn modelId="{7D6FF355-F05C-4B2C-8BB9-7984691010B1}" type="presParOf" srcId="{6962CD87-9883-4D17-A99D-691E5BAA44B3}" destId="{6424C70E-3824-4EC6-AB2B-ED861B38480C}" srcOrd="0" destOrd="0" presId="urn:microsoft.com/office/officeart/2016/7/layout/VerticalDownArrowProcess"/>
    <dgm:cxn modelId="{1B032E6F-7718-4C24-92A6-2D752D92E17D}" type="presParOf" srcId="{6962CD87-9883-4D17-A99D-691E5BAA44B3}" destId="{001C79D4-3051-462B-A7CC-3523DE8FC242}" srcOrd="1" destOrd="0" presId="urn:microsoft.com/office/officeart/2016/7/layout/VerticalDownArrowProcess"/>
    <dgm:cxn modelId="{825A6DA6-2E7C-4F5C-A75F-E81977C9A4AD}" type="presParOf" srcId="{6962CD87-9883-4D17-A99D-691E5BAA44B3}" destId="{B638DDE7-80A2-4092-AEE2-8F558E2F69B3}" srcOrd="2" destOrd="0" presId="urn:microsoft.com/office/officeart/2016/7/layout/VerticalDownArrowProcess"/>
    <dgm:cxn modelId="{FFA12345-2DD1-499E-95D2-02E35B10DD56}" type="presParOf" srcId="{C85956DF-09F5-4D77-A750-C58088553C92}" destId="{26ECEB70-A2E4-4B04-8888-BED4967A200F}" srcOrd="7" destOrd="0" presId="urn:microsoft.com/office/officeart/2016/7/layout/VerticalDownArrowProcess"/>
    <dgm:cxn modelId="{F89E2F1A-7FC3-431B-B219-698CD1C33E0F}" type="presParOf" srcId="{C85956DF-09F5-4D77-A750-C58088553C92}" destId="{DC38AC56-D1C7-4E08-89B3-76D108940D23}" srcOrd="8" destOrd="0" presId="urn:microsoft.com/office/officeart/2016/7/layout/VerticalDownArrowProcess"/>
    <dgm:cxn modelId="{866CE1E3-CDB5-4382-9D29-947DD1FF0021}" type="presParOf" srcId="{DC38AC56-D1C7-4E08-89B3-76D108940D23}" destId="{BCD4C5B5-1E10-4C86-9740-3E6408CDA66B}" srcOrd="0" destOrd="0" presId="urn:microsoft.com/office/officeart/2016/7/layout/VerticalDownArrowProcess"/>
    <dgm:cxn modelId="{A0B5DF56-CDF2-460F-B95C-EF4E407A93ED}" type="presParOf" srcId="{DC38AC56-D1C7-4E08-89B3-76D108940D23}" destId="{2DE8CDBC-E20B-4008-A5D8-3FA45EB6D571}" srcOrd="1" destOrd="0" presId="urn:microsoft.com/office/officeart/2016/7/layout/VerticalDownArrowProcess"/>
    <dgm:cxn modelId="{8C4495E7-CA75-4EBA-ADB9-690B4FDF0E2D}" type="presParOf" srcId="{DC38AC56-D1C7-4E08-89B3-76D108940D23}" destId="{0E992CFA-85AD-423D-8D82-DBC543DC4E58}" srcOrd="2" destOrd="0" presId="urn:microsoft.com/office/officeart/2016/7/layout/VerticalDownArrowProcess"/>
    <dgm:cxn modelId="{ED213027-986D-47C4-AC7E-443DEDBFE506}" type="presParOf" srcId="{C85956DF-09F5-4D77-A750-C58088553C92}" destId="{CEF511C9-708A-46D5-A6A0-8BA53C165580}" srcOrd="9" destOrd="0" presId="urn:microsoft.com/office/officeart/2016/7/layout/VerticalDownArrowProcess"/>
    <dgm:cxn modelId="{CA22CB68-530A-40EF-88EF-45765D99323D}" type="presParOf" srcId="{C85956DF-09F5-4D77-A750-C58088553C92}" destId="{F325B6B5-A8A2-4822-9F52-5CD00278DDA9}" srcOrd="10" destOrd="0" presId="urn:microsoft.com/office/officeart/2016/7/layout/VerticalDownArrowProcess"/>
    <dgm:cxn modelId="{4D00F576-AF78-4000-B093-F98718D1388A}" type="presParOf" srcId="{F325B6B5-A8A2-4822-9F52-5CD00278DDA9}" destId="{EC70061B-876B-409C-96D9-A57CF34B9438}" srcOrd="0" destOrd="0" presId="urn:microsoft.com/office/officeart/2016/7/layout/VerticalDownArrowProcess"/>
    <dgm:cxn modelId="{7B54C274-FF4F-45BF-BEC1-D4C5F440F300}" type="presParOf" srcId="{F325B6B5-A8A2-4822-9F52-5CD00278DDA9}" destId="{6BA245C7-CC07-48F9-9927-5F43D28BFEBF}" srcOrd="1" destOrd="0" presId="urn:microsoft.com/office/officeart/2016/7/layout/VerticalDownArrowProcess"/>
    <dgm:cxn modelId="{FF2E0539-B8CD-49B4-9AF8-C7FD672DF0F9}" type="presParOf" srcId="{F325B6B5-A8A2-4822-9F52-5CD00278DDA9}" destId="{13B182D7-3062-4081-AB00-AE14794D1EB7}" srcOrd="2" destOrd="0" presId="urn:microsoft.com/office/officeart/2016/7/layout/VerticalDown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A920AD49-4FD3-4F96-BFF4-BDFCE8418B73}" type="doc">
      <dgm:prSet loTypeId="urn:microsoft.com/office/officeart/2005/8/layout/venn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5AAEAE2-A5F8-4E79-B8F8-533A20C792BD}">
      <dgm:prSet phldrT="[Text]" phldr="0"/>
      <dgm:spPr/>
      <dgm:t>
        <a:bodyPr/>
        <a:lstStyle/>
        <a:p>
          <a:pPr algn="l"/>
          <a:r>
            <a:rPr lang="en-US" b="1" dirty="0"/>
            <a:t>Foster Care</a:t>
          </a:r>
          <a:endParaRPr lang="en-US" dirty="0"/>
        </a:p>
      </dgm:t>
    </dgm:pt>
    <dgm:pt modelId="{F86AAC22-DD8A-498B-B9F1-F73A5AD466D5}" type="parTrans" cxnId="{7D51590A-5147-4FF4-9482-1F7542BB4176}">
      <dgm:prSet/>
      <dgm:spPr/>
      <dgm:t>
        <a:bodyPr/>
        <a:lstStyle/>
        <a:p>
          <a:endParaRPr lang="en-US"/>
        </a:p>
      </dgm:t>
    </dgm:pt>
    <dgm:pt modelId="{2ACF0EDB-09BB-47A4-8257-203AD2C91C36}" type="sibTrans" cxnId="{7D51590A-5147-4FF4-9482-1F7542BB4176}">
      <dgm:prSet/>
      <dgm:spPr/>
      <dgm:t>
        <a:bodyPr/>
        <a:lstStyle/>
        <a:p>
          <a:endParaRPr lang="en-US"/>
        </a:p>
      </dgm:t>
    </dgm:pt>
    <dgm:pt modelId="{A91E8B61-DB8F-47C8-AD14-59C9D3D3BF68}">
      <dgm:prSet phldr="0"/>
      <dgm:spPr/>
      <dgm:t>
        <a:bodyPr/>
        <a:lstStyle/>
        <a:p>
          <a:pPr algn="l" rtl="0"/>
          <a:r>
            <a:rPr lang="en-US" b="1" dirty="0"/>
            <a:t>Family Dysfunction</a:t>
          </a:r>
          <a:endParaRPr lang="en-US" dirty="0"/>
        </a:p>
      </dgm:t>
    </dgm:pt>
    <dgm:pt modelId="{F917DDF3-6204-438F-91C5-75D3BA1DC96A}" type="parTrans" cxnId="{4625946A-E94B-42C5-962C-DD4561FB7103}">
      <dgm:prSet/>
      <dgm:spPr/>
    </dgm:pt>
    <dgm:pt modelId="{434EF0E5-ADBB-4B00-AC09-82AA9519D50E}" type="sibTrans" cxnId="{4625946A-E94B-42C5-962C-DD4561FB7103}">
      <dgm:prSet/>
      <dgm:spPr/>
    </dgm:pt>
    <dgm:pt modelId="{FC8E2AA4-F52F-4521-988B-C035BC2A3535}">
      <dgm:prSet phldr="0"/>
      <dgm:spPr/>
      <dgm:t>
        <a:bodyPr/>
        <a:lstStyle/>
        <a:p>
          <a:pPr algn="l"/>
          <a:r>
            <a:rPr lang="en-US" b="1" dirty="0"/>
            <a:t>Family Cultural Beliefs that Limit Career Exploration</a:t>
          </a:r>
          <a:endParaRPr lang="en-US" dirty="0"/>
        </a:p>
      </dgm:t>
    </dgm:pt>
    <dgm:pt modelId="{F7D3A84D-F8AE-4CAB-B55F-760CB397EEBF}" type="parTrans" cxnId="{30243261-1EB2-4AD6-BD34-D01A6F37303B}">
      <dgm:prSet/>
      <dgm:spPr/>
    </dgm:pt>
    <dgm:pt modelId="{EAAD0F2A-3EF3-43C7-93B6-C65DE41FF90A}" type="sibTrans" cxnId="{30243261-1EB2-4AD6-BD34-D01A6F37303B}">
      <dgm:prSet/>
      <dgm:spPr/>
    </dgm:pt>
    <dgm:pt modelId="{32235277-A261-4281-A1BA-4FC26FB30209}">
      <dgm:prSet phldr="0"/>
      <dgm:spPr/>
      <dgm:t>
        <a:bodyPr/>
        <a:lstStyle/>
        <a:p>
          <a:pPr algn="l"/>
          <a:r>
            <a:rPr lang="en-US" b="1" dirty="0"/>
            <a:t>Substance Abuse</a:t>
          </a:r>
          <a:endParaRPr lang="en-US" dirty="0"/>
        </a:p>
      </dgm:t>
    </dgm:pt>
    <dgm:pt modelId="{125E18C7-4F4B-4D33-ADEA-7C37A1D529E8}" type="parTrans" cxnId="{B3686CD2-8009-4BCF-B829-2424BD9622D5}">
      <dgm:prSet/>
      <dgm:spPr/>
    </dgm:pt>
    <dgm:pt modelId="{3B3DFFC4-6D97-422E-8D2C-2A0DF46A85F0}" type="sibTrans" cxnId="{B3686CD2-8009-4BCF-B829-2424BD9622D5}">
      <dgm:prSet/>
      <dgm:spPr/>
    </dgm:pt>
    <dgm:pt modelId="{EDED509C-B14B-4233-BFB9-0E03D16C5F6E}">
      <dgm:prSet phldr="0"/>
      <dgm:spPr/>
      <dgm:t>
        <a:bodyPr/>
        <a:lstStyle/>
        <a:p>
          <a:pPr algn="l"/>
          <a:r>
            <a:rPr lang="en-US" b="1" dirty="0"/>
            <a:t>Undiagnosed or Unrecognized Disability</a:t>
          </a:r>
          <a:endParaRPr lang="en-US" dirty="0"/>
        </a:p>
      </dgm:t>
    </dgm:pt>
    <dgm:pt modelId="{B8E8DC6A-F636-423C-A6DD-F2859D68191C}" type="parTrans" cxnId="{240E6115-7005-4EC9-84AB-639AA547FD1A}">
      <dgm:prSet/>
      <dgm:spPr/>
    </dgm:pt>
    <dgm:pt modelId="{551ED5DF-9E77-4607-8E44-695C3F58B06A}" type="sibTrans" cxnId="{240E6115-7005-4EC9-84AB-639AA547FD1A}">
      <dgm:prSet/>
      <dgm:spPr/>
    </dgm:pt>
    <dgm:pt modelId="{0CF99BD9-DF09-4DDA-88E2-E7333375A86F}">
      <dgm:prSet phldr="0"/>
      <dgm:spPr/>
      <dgm:t>
        <a:bodyPr/>
        <a:lstStyle/>
        <a:p>
          <a:pPr algn="l"/>
          <a:r>
            <a:rPr lang="en-US" b="1" dirty="0"/>
            <a:t>Citizenship Status</a:t>
          </a:r>
          <a:endParaRPr lang="en-US" dirty="0"/>
        </a:p>
      </dgm:t>
    </dgm:pt>
    <dgm:pt modelId="{EC5FDB4D-0845-41C3-A085-8A255CE8A5A4}" type="parTrans" cxnId="{646F6EFD-321A-4863-949A-9E3D1B53856F}">
      <dgm:prSet/>
      <dgm:spPr/>
    </dgm:pt>
    <dgm:pt modelId="{78BC39E3-6C2D-45B0-8C68-D347C6086EA9}" type="sibTrans" cxnId="{646F6EFD-321A-4863-949A-9E3D1B53856F}">
      <dgm:prSet/>
      <dgm:spPr/>
    </dgm:pt>
    <dgm:pt modelId="{CE4F4E89-FAFF-41A2-B63D-B424C83698A0}">
      <dgm:prSet phldr="0"/>
      <dgm:spPr/>
      <dgm:t>
        <a:bodyPr/>
        <a:lstStyle/>
        <a:p>
          <a:pPr algn="l"/>
          <a:r>
            <a:rPr lang="en-US" b="1" dirty="0"/>
            <a:t>Legal Issues – Criminal Record</a:t>
          </a:r>
          <a:endParaRPr lang="en-US" dirty="0"/>
        </a:p>
      </dgm:t>
    </dgm:pt>
    <dgm:pt modelId="{91B67E7F-C240-4CAC-8D8E-527D2BA5E33C}" type="parTrans" cxnId="{DF4D1072-CF9D-484D-8913-9A3E2639DBE8}">
      <dgm:prSet/>
      <dgm:spPr/>
    </dgm:pt>
    <dgm:pt modelId="{38808C2E-3A26-450D-A18A-1CB584D687B8}" type="sibTrans" cxnId="{DF4D1072-CF9D-484D-8913-9A3E2639DBE8}">
      <dgm:prSet/>
      <dgm:spPr/>
    </dgm:pt>
    <dgm:pt modelId="{EE26ED37-97C2-4F62-9E11-7DFA4216A78E}" type="pres">
      <dgm:prSet presAssocID="{A920AD49-4FD3-4F96-BFF4-BDFCE8418B73}" presName="Name0" presStyleCnt="0">
        <dgm:presLayoutVars>
          <dgm:dir/>
          <dgm:resizeHandles val="exact"/>
        </dgm:presLayoutVars>
      </dgm:prSet>
      <dgm:spPr/>
    </dgm:pt>
    <dgm:pt modelId="{5BE7BD54-0ED1-4B92-8534-16BDC0C2A404}" type="pres">
      <dgm:prSet presAssocID="{A91E8B61-DB8F-47C8-AD14-59C9D3D3BF68}" presName="Name5" presStyleLbl="vennNode1" presStyleIdx="0" presStyleCnt="7">
        <dgm:presLayoutVars>
          <dgm:bulletEnabled val="1"/>
        </dgm:presLayoutVars>
      </dgm:prSet>
      <dgm:spPr/>
    </dgm:pt>
    <dgm:pt modelId="{18DE164B-AEBD-4035-AE68-E8BB49DBA84A}" type="pres">
      <dgm:prSet presAssocID="{434EF0E5-ADBB-4B00-AC09-82AA9519D50E}" presName="space" presStyleCnt="0"/>
      <dgm:spPr/>
    </dgm:pt>
    <dgm:pt modelId="{1D4445AB-7910-4489-815D-4B1D7C07DCD7}" type="pres">
      <dgm:prSet presAssocID="{FC8E2AA4-F52F-4521-988B-C035BC2A3535}" presName="Name5" presStyleLbl="vennNode1" presStyleIdx="1" presStyleCnt="7">
        <dgm:presLayoutVars>
          <dgm:bulletEnabled val="1"/>
        </dgm:presLayoutVars>
      </dgm:prSet>
      <dgm:spPr/>
    </dgm:pt>
    <dgm:pt modelId="{D32BB0A2-7075-4345-AF6D-0E2D9127D2BE}" type="pres">
      <dgm:prSet presAssocID="{EAAD0F2A-3EF3-43C7-93B6-C65DE41FF90A}" presName="space" presStyleCnt="0"/>
      <dgm:spPr/>
    </dgm:pt>
    <dgm:pt modelId="{5AE7778F-20CB-4815-8D56-140E38B8AD68}" type="pres">
      <dgm:prSet presAssocID="{32235277-A261-4281-A1BA-4FC26FB30209}" presName="Name5" presStyleLbl="vennNode1" presStyleIdx="2" presStyleCnt="7">
        <dgm:presLayoutVars>
          <dgm:bulletEnabled val="1"/>
        </dgm:presLayoutVars>
      </dgm:prSet>
      <dgm:spPr/>
    </dgm:pt>
    <dgm:pt modelId="{E95744A4-7DC0-49C4-B2ED-5A293B346E16}" type="pres">
      <dgm:prSet presAssocID="{3B3DFFC4-6D97-422E-8D2C-2A0DF46A85F0}" presName="space" presStyleCnt="0"/>
      <dgm:spPr/>
    </dgm:pt>
    <dgm:pt modelId="{3D98EB62-7AB4-4B1E-861B-241067C10AC8}" type="pres">
      <dgm:prSet presAssocID="{EDED509C-B14B-4233-BFB9-0E03D16C5F6E}" presName="Name5" presStyleLbl="vennNode1" presStyleIdx="3" presStyleCnt="7">
        <dgm:presLayoutVars>
          <dgm:bulletEnabled val="1"/>
        </dgm:presLayoutVars>
      </dgm:prSet>
      <dgm:spPr/>
    </dgm:pt>
    <dgm:pt modelId="{2320D670-B031-426D-A40E-FB5F80C62ADE}" type="pres">
      <dgm:prSet presAssocID="{551ED5DF-9E77-4607-8E44-695C3F58B06A}" presName="space" presStyleCnt="0"/>
      <dgm:spPr/>
    </dgm:pt>
    <dgm:pt modelId="{E446531D-56B5-4CAC-8E61-4A17FEE90F7B}" type="pres">
      <dgm:prSet presAssocID="{0CF99BD9-DF09-4DDA-88E2-E7333375A86F}" presName="Name5" presStyleLbl="vennNode1" presStyleIdx="4" presStyleCnt="7">
        <dgm:presLayoutVars>
          <dgm:bulletEnabled val="1"/>
        </dgm:presLayoutVars>
      </dgm:prSet>
      <dgm:spPr/>
    </dgm:pt>
    <dgm:pt modelId="{DE00C224-8DB8-47CF-9246-46CB0ACDE4F8}" type="pres">
      <dgm:prSet presAssocID="{78BC39E3-6C2D-45B0-8C68-D347C6086EA9}" presName="space" presStyleCnt="0"/>
      <dgm:spPr/>
    </dgm:pt>
    <dgm:pt modelId="{2C9AF561-713F-48C8-8690-F51F11FA35DA}" type="pres">
      <dgm:prSet presAssocID="{CE4F4E89-FAFF-41A2-B63D-B424C83698A0}" presName="Name5" presStyleLbl="vennNode1" presStyleIdx="5" presStyleCnt="7">
        <dgm:presLayoutVars>
          <dgm:bulletEnabled val="1"/>
        </dgm:presLayoutVars>
      </dgm:prSet>
      <dgm:spPr/>
    </dgm:pt>
    <dgm:pt modelId="{9210150D-FEB7-485C-ADF5-B9985F1AD642}" type="pres">
      <dgm:prSet presAssocID="{38808C2E-3A26-450D-A18A-1CB584D687B8}" presName="space" presStyleCnt="0"/>
      <dgm:spPr/>
    </dgm:pt>
    <dgm:pt modelId="{3ED4DC4C-ADC3-40BD-8F3B-0FE3943AD5E6}" type="pres">
      <dgm:prSet presAssocID="{65AAEAE2-A5F8-4E79-B8F8-533A20C792BD}" presName="Name5" presStyleLbl="vennNode1" presStyleIdx="6" presStyleCnt="7">
        <dgm:presLayoutVars>
          <dgm:bulletEnabled val="1"/>
        </dgm:presLayoutVars>
      </dgm:prSet>
      <dgm:spPr/>
    </dgm:pt>
  </dgm:ptLst>
  <dgm:cxnLst>
    <dgm:cxn modelId="{7D51590A-5147-4FF4-9482-1F7542BB4176}" srcId="{A920AD49-4FD3-4F96-BFF4-BDFCE8418B73}" destId="{65AAEAE2-A5F8-4E79-B8F8-533A20C792BD}" srcOrd="6" destOrd="0" parTransId="{F86AAC22-DD8A-498B-B9F1-F73A5AD466D5}" sibTransId="{2ACF0EDB-09BB-47A4-8257-203AD2C91C36}"/>
    <dgm:cxn modelId="{240E6115-7005-4EC9-84AB-639AA547FD1A}" srcId="{A920AD49-4FD3-4F96-BFF4-BDFCE8418B73}" destId="{EDED509C-B14B-4233-BFB9-0E03D16C5F6E}" srcOrd="3" destOrd="0" parTransId="{B8E8DC6A-F636-423C-A6DD-F2859D68191C}" sibTransId="{551ED5DF-9E77-4607-8E44-695C3F58B06A}"/>
    <dgm:cxn modelId="{9F47962C-0182-47F0-9971-E3444F40FD2A}" type="presOf" srcId="{A920AD49-4FD3-4F96-BFF4-BDFCE8418B73}" destId="{EE26ED37-97C2-4F62-9E11-7DFA4216A78E}" srcOrd="0" destOrd="0" presId="urn:microsoft.com/office/officeart/2005/8/layout/venn3"/>
    <dgm:cxn modelId="{07B2872E-2F2D-4B34-B1B9-E7EC995AE621}" type="presOf" srcId="{A91E8B61-DB8F-47C8-AD14-59C9D3D3BF68}" destId="{5BE7BD54-0ED1-4B92-8534-16BDC0C2A404}" srcOrd="0" destOrd="0" presId="urn:microsoft.com/office/officeart/2005/8/layout/venn3"/>
    <dgm:cxn modelId="{30243261-1EB2-4AD6-BD34-D01A6F37303B}" srcId="{A920AD49-4FD3-4F96-BFF4-BDFCE8418B73}" destId="{FC8E2AA4-F52F-4521-988B-C035BC2A3535}" srcOrd="1" destOrd="0" parTransId="{F7D3A84D-F8AE-4CAB-B55F-760CB397EEBF}" sibTransId="{EAAD0F2A-3EF3-43C7-93B6-C65DE41FF90A}"/>
    <dgm:cxn modelId="{7769F044-8799-4423-A9A8-1C4C92973353}" type="presOf" srcId="{0CF99BD9-DF09-4DDA-88E2-E7333375A86F}" destId="{E446531D-56B5-4CAC-8E61-4A17FEE90F7B}" srcOrd="0" destOrd="0" presId="urn:microsoft.com/office/officeart/2005/8/layout/venn3"/>
    <dgm:cxn modelId="{4625946A-E94B-42C5-962C-DD4561FB7103}" srcId="{A920AD49-4FD3-4F96-BFF4-BDFCE8418B73}" destId="{A91E8B61-DB8F-47C8-AD14-59C9D3D3BF68}" srcOrd="0" destOrd="0" parTransId="{F917DDF3-6204-438F-91C5-75D3BA1DC96A}" sibTransId="{434EF0E5-ADBB-4B00-AC09-82AA9519D50E}"/>
    <dgm:cxn modelId="{DF4D1072-CF9D-484D-8913-9A3E2639DBE8}" srcId="{A920AD49-4FD3-4F96-BFF4-BDFCE8418B73}" destId="{CE4F4E89-FAFF-41A2-B63D-B424C83698A0}" srcOrd="5" destOrd="0" parTransId="{91B67E7F-C240-4CAC-8D8E-527D2BA5E33C}" sibTransId="{38808C2E-3A26-450D-A18A-1CB584D687B8}"/>
    <dgm:cxn modelId="{DEBA9C81-0EEE-4DD9-8CD7-10753C788FCD}" type="presOf" srcId="{65AAEAE2-A5F8-4E79-B8F8-533A20C792BD}" destId="{3ED4DC4C-ADC3-40BD-8F3B-0FE3943AD5E6}" srcOrd="0" destOrd="0" presId="urn:microsoft.com/office/officeart/2005/8/layout/venn3"/>
    <dgm:cxn modelId="{4B3DAA90-034A-49B5-875B-402ECD742527}" type="presOf" srcId="{FC8E2AA4-F52F-4521-988B-C035BC2A3535}" destId="{1D4445AB-7910-4489-815D-4B1D7C07DCD7}" srcOrd="0" destOrd="0" presId="urn:microsoft.com/office/officeart/2005/8/layout/venn3"/>
    <dgm:cxn modelId="{9526D4BC-5BDF-4A91-B8B8-630047920C69}" type="presOf" srcId="{32235277-A261-4281-A1BA-4FC26FB30209}" destId="{5AE7778F-20CB-4815-8D56-140E38B8AD68}" srcOrd="0" destOrd="0" presId="urn:microsoft.com/office/officeart/2005/8/layout/venn3"/>
    <dgm:cxn modelId="{B3686CD2-8009-4BCF-B829-2424BD9622D5}" srcId="{A920AD49-4FD3-4F96-BFF4-BDFCE8418B73}" destId="{32235277-A261-4281-A1BA-4FC26FB30209}" srcOrd="2" destOrd="0" parTransId="{125E18C7-4F4B-4D33-ADEA-7C37A1D529E8}" sibTransId="{3B3DFFC4-6D97-422E-8D2C-2A0DF46A85F0}"/>
    <dgm:cxn modelId="{C15ECCE8-AEE1-4CFA-B65A-4E41D4D87E63}" type="presOf" srcId="{CE4F4E89-FAFF-41A2-B63D-B424C83698A0}" destId="{2C9AF561-713F-48C8-8690-F51F11FA35DA}" srcOrd="0" destOrd="0" presId="urn:microsoft.com/office/officeart/2005/8/layout/venn3"/>
    <dgm:cxn modelId="{9869FBF2-99A4-4EE3-A6DE-D115961EF2B2}" type="presOf" srcId="{EDED509C-B14B-4233-BFB9-0E03D16C5F6E}" destId="{3D98EB62-7AB4-4B1E-861B-241067C10AC8}" srcOrd="0" destOrd="0" presId="urn:microsoft.com/office/officeart/2005/8/layout/venn3"/>
    <dgm:cxn modelId="{646F6EFD-321A-4863-949A-9E3D1B53856F}" srcId="{A920AD49-4FD3-4F96-BFF4-BDFCE8418B73}" destId="{0CF99BD9-DF09-4DDA-88E2-E7333375A86F}" srcOrd="4" destOrd="0" parTransId="{EC5FDB4D-0845-41C3-A085-8A255CE8A5A4}" sibTransId="{78BC39E3-6C2D-45B0-8C68-D347C6086EA9}"/>
    <dgm:cxn modelId="{4FD41383-51AF-4A35-BB71-309FABDBA8BE}" type="presParOf" srcId="{EE26ED37-97C2-4F62-9E11-7DFA4216A78E}" destId="{5BE7BD54-0ED1-4B92-8534-16BDC0C2A404}" srcOrd="0" destOrd="0" presId="urn:microsoft.com/office/officeart/2005/8/layout/venn3"/>
    <dgm:cxn modelId="{E6208BD1-2A8A-41A7-AA30-755D4D59F77D}" type="presParOf" srcId="{EE26ED37-97C2-4F62-9E11-7DFA4216A78E}" destId="{18DE164B-AEBD-4035-AE68-E8BB49DBA84A}" srcOrd="1" destOrd="0" presId="urn:microsoft.com/office/officeart/2005/8/layout/venn3"/>
    <dgm:cxn modelId="{7A5EA07C-880A-43BC-BF0E-744BA7A7F5E3}" type="presParOf" srcId="{EE26ED37-97C2-4F62-9E11-7DFA4216A78E}" destId="{1D4445AB-7910-4489-815D-4B1D7C07DCD7}" srcOrd="2" destOrd="0" presId="urn:microsoft.com/office/officeart/2005/8/layout/venn3"/>
    <dgm:cxn modelId="{BD2415E3-25A1-4522-86A2-2527005F54C5}" type="presParOf" srcId="{EE26ED37-97C2-4F62-9E11-7DFA4216A78E}" destId="{D32BB0A2-7075-4345-AF6D-0E2D9127D2BE}" srcOrd="3" destOrd="0" presId="urn:microsoft.com/office/officeart/2005/8/layout/venn3"/>
    <dgm:cxn modelId="{7898FC4C-B888-401C-A962-FBDAF2926230}" type="presParOf" srcId="{EE26ED37-97C2-4F62-9E11-7DFA4216A78E}" destId="{5AE7778F-20CB-4815-8D56-140E38B8AD68}" srcOrd="4" destOrd="0" presId="urn:microsoft.com/office/officeart/2005/8/layout/venn3"/>
    <dgm:cxn modelId="{4BE58C50-11B2-4138-8B51-AA716BCD4900}" type="presParOf" srcId="{EE26ED37-97C2-4F62-9E11-7DFA4216A78E}" destId="{E95744A4-7DC0-49C4-B2ED-5A293B346E16}" srcOrd="5" destOrd="0" presId="urn:microsoft.com/office/officeart/2005/8/layout/venn3"/>
    <dgm:cxn modelId="{ED2BB374-C08A-4AAC-A740-997BDDE4A97E}" type="presParOf" srcId="{EE26ED37-97C2-4F62-9E11-7DFA4216A78E}" destId="{3D98EB62-7AB4-4B1E-861B-241067C10AC8}" srcOrd="6" destOrd="0" presId="urn:microsoft.com/office/officeart/2005/8/layout/venn3"/>
    <dgm:cxn modelId="{1D089AC7-E928-4AB0-8C04-3CBBD5103B6A}" type="presParOf" srcId="{EE26ED37-97C2-4F62-9E11-7DFA4216A78E}" destId="{2320D670-B031-426D-A40E-FB5F80C62ADE}" srcOrd="7" destOrd="0" presId="urn:microsoft.com/office/officeart/2005/8/layout/venn3"/>
    <dgm:cxn modelId="{34F75997-E69C-42B5-9AE1-543788E5877C}" type="presParOf" srcId="{EE26ED37-97C2-4F62-9E11-7DFA4216A78E}" destId="{E446531D-56B5-4CAC-8E61-4A17FEE90F7B}" srcOrd="8" destOrd="0" presId="urn:microsoft.com/office/officeart/2005/8/layout/venn3"/>
    <dgm:cxn modelId="{5D2C7FA0-B6D7-4270-9B05-90B60AE090B0}" type="presParOf" srcId="{EE26ED37-97C2-4F62-9E11-7DFA4216A78E}" destId="{DE00C224-8DB8-47CF-9246-46CB0ACDE4F8}" srcOrd="9" destOrd="0" presId="urn:microsoft.com/office/officeart/2005/8/layout/venn3"/>
    <dgm:cxn modelId="{AF6D650E-8423-4BF0-B8AD-2F16E48AA7EE}" type="presParOf" srcId="{EE26ED37-97C2-4F62-9E11-7DFA4216A78E}" destId="{2C9AF561-713F-48C8-8690-F51F11FA35DA}" srcOrd="10" destOrd="0" presId="urn:microsoft.com/office/officeart/2005/8/layout/venn3"/>
    <dgm:cxn modelId="{5F477D3D-60E0-4F73-83AE-824BF2ABBB5B}" type="presParOf" srcId="{EE26ED37-97C2-4F62-9E11-7DFA4216A78E}" destId="{9210150D-FEB7-485C-ADF5-B9985F1AD642}" srcOrd="11" destOrd="0" presId="urn:microsoft.com/office/officeart/2005/8/layout/venn3"/>
    <dgm:cxn modelId="{AD1C4E0A-FE43-45EA-9F5B-430EC7B74B49}" type="presParOf" srcId="{EE26ED37-97C2-4F62-9E11-7DFA4216A78E}" destId="{3ED4DC4C-ADC3-40BD-8F3B-0FE3943AD5E6}" srcOrd="12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427456FF-34B1-4D93-AEBF-B4657A0458CD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C43C7C6-A519-47F4-91A0-7BCF19FA8650}">
      <dgm:prSet phldrT="[Text]" phldr="0"/>
      <dgm:spPr/>
      <dgm:t>
        <a:bodyPr/>
        <a:lstStyle/>
        <a:p>
          <a:pPr algn="l"/>
          <a:r>
            <a:rPr lang="en-US" b="1" dirty="0"/>
            <a:t>Financial Aid and Scholarships</a:t>
          </a:r>
          <a:endParaRPr lang="en-US" dirty="0"/>
        </a:p>
      </dgm:t>
    </dgm:pt>
    <dgm:pt modelId="{C8E21349-E96B-4418-BA7C-E637F5F7F1F6}" type="parTrans" cxnId="{E8E6AFAB-45C7-430A-B944-186B70262A6D}">
      <dgm:prSet/>
      <dgm:spPr/>
      <dgm:t>
        <a:bodyPr/>
        <a:lstStyle/>
        <a:p>
          <a:endParaRPr lang="en-US"/>
        </a:p>
      </dgm:t>
    </dgm:pt>
    <dgm:pt modelId="{76EB23C4-2217-4FED-8D61-C1F612EB4C1A}" type="sibTrans" cxnId="{E8E6AFAB-45C7-430A-B944-186B70262A6D}">
      <dgm:prSet/>
      <dgm:spPr/>
      <dgm:t>
        <a:bodyPr/>
        <a:lstStyle/>
        <a:p>
          <a:endParaRPr lang="en-US"/>
        </a:p>
      </dgm:t>
    </dgm:pt>
    <dgm:pt modelId="{9232F031-5E5C-4067-BFAC-0173648F721F}">
      <dgm:prSet phldr="0"/>
      <dgm:spPr/>
      <dgm:t>
        <a:bodyPr/>
        <a:lstStyle/>
        <a:p>
          <a:pPr algn="l"/>
          <a:r>
            <a:rPr lang="en-US" b="1" dirty="0"/>
            <a:t>AP Coursework</a:t>
          </a:r>
          <a:endParaRPr lang="en-US" dirty="0"/>
        </a:p>
      </dgm:t>
    </dgm:pt>
    <dgm:pt modelId="{89EAEA09-CA13-4BC9-BB57-686DDE9E7B87}" type="parTrans" cxnId="{28A8221E-8755-48E5-B0EC-0DE0988CBE37}">
      <dgm:prSet/>
      <dgm:spPr/>
    </dgm:pt>
    <dgm:pt modelId="{6C718751-F1C7-40F2-864A-3D55B7747087}" type="sibTrans" cxnId="{28A8221E-8755-48E5-B0EC-0DE0988CBE37}">
      <dgm:prSet/>
      <dgm:spPr/>
      <dgm:t>
        <a:bodyPr/>
        <a:lstStyle/>
        <a:p>
          <a:endParaRPr lang="en-US"/>
        </a:p>
        <a:p>
          <a:endParaRPr lang="en-US"/>
        </a:p>
      </dgm:t>
    </dgm:pt>
    <dgm:pt modelId="{24E62239-6C1B-4520-B9BA-85AE305C0AF9}">
      <dgm:prSet phldr="0"/>
      <dgm:spPr/>
      <dgm:t>
        <a:bodyPr/>
        <a:lstStyle/>
        <a:p>
          <a:pPr algn="l"/>
          <a:r>
            <a:rPr lang="en-US" b="1" dirty="0"/>
            <a:t>IB Coursework</a:t>
          </a:r>
          <a:endParaRPr lang="en-US" dirty="0"/>
        </a:p>
      </dgm:t>
    </dgm:pt>
    <dgm:pt modelId="{414D6846-6313-4E30-AD72-AF5EA183AD7A}" type="parTrans" cxnId="{5B8785B4-F5C1-418E-AF45-1FE4F93951BC}">
      <dgm:prSet/>
      <dgm:spPr/>
    </dgm:pt>
    <dgm:pt modelId="{15ECA762-10B1-4F8A-B729-5AB9D9A4D68B}" type="sibTrans" cxnId="{5B8785B4-F5C1-418E-AF45-1FE4F93951BC}">
      <dgm:prSet/>
      <dgm:spPr/>
      <dgm:t>
        <a:bodyPr/>
        <a:lstStyle/>
        <a:p>
          <a:endParaRPr lang="en-US"/>
        </a:p>
        <a:p>
          <a:endParaRPr lang="en-US"/>
        </a:p>
      </dgm:t>
    </dgm:pt>
    <dgm:pt modelId="{61396767-2BA2-4CA7-9821-86E21F65A00B}">
      <dgm:prSet phldr="0"/>
      <dgm:spPr/>
      <dgm:t>
        <a:bodyPr/>
        <a:lstStyle/>
        <a:p>
          <a:pPr algn="l"/>
          <a:r>
            <a:rPr lang="en-US" b="1" dirty="0"/>
            <a:t>Dual Enrollment</a:t>
          </a:r>
          <a:endParaRPr lang="en-US" dirty="0"/>
        </a:p>
      </dgm:t>
    </dgm:pt>
    <dgm:pt modelId="{F89B68E5-0D54-496E-8BBA-5834B909AA2A}" type="parTrans" cxnId="{C65920A2-DEA7-4CEC-B1FD-5C821FA10E9E}">
      <dgm:prSet/>
      <dgm:spPr/>
    </dgm:pt>
    <dgm:pt modelId="{3FDFDB55-4A15-4CFD-BED5-E804B9516D46}" type="sibTrans" cxnId="{C65920A2-DEA7-4CEC-B1FD-5C821FA10E9E}">
      <dgm:prSet/>
      <dgm:spPr/>
      <dgm:t>
        <a:bodyPr/>
        <a:lstStyle/>
        <a:p>
          <a:endParaRPr lang="en-US"/>
        </a:p>
        <a:p>
          <a:endParaRPr lang="en-US"/>
        </a:p>
      </dgm:t>
    </dgm:pt>
    <dgm:pt modelId="{D3B34132-430A-42FD-BED2-D2C58F6AF2FD}">
      <dgm:prSet phldr="0"/>
      <dgm:spPr/>
      <dgm:t>
        <a:bodyPr/>
        <a:lstStyle/>
        <a:p>
          <a:pPr algn="l"/>
          <a:r>
            <a:rPr lang="en-US" b="1" dirty="0"/>
            <a:t>CTE Coursework Leading to Industry Certifications (ASE, NOCTI, etc.)</a:t>
          </a:r>
          <a:endParaRPr lang="en-US" dirty="0"/>
        </a:p>
      </dgm:t>
    </dgm:pt>
    <dgm:pt modelId="{3A9FC658-4F08-47D5-B8A3-2807B107E9E5}" type="parTrans" cxnId="{57B5A2F6-6036-41C7-92A2-B0CFE4C4EFC5}">
      <dgm:prSet/>
      <dgm:spPr/>
    </dgm:pt>
    <dgm:pt modelId="{CF9F2F6B-5624-4395-A40A-6636280D5F70}" type="sibTrans" cxnId="{57B5A2F6-6036-41C7-92A2-B0CFE4C4EFC5}">
      <dgm:prSet/>
      <dgm:spPr/>
      <dgm:t>
        <a:bodyPr/>
        <a:lstStyle/>
        <a:p>
          <a:endParaRPr lang="en-US"/>
        </a:p>
        <a:p>
          <a:endParaRPr lang="en-US"/>
        </a:p>
      </dgm:t>
    </dgm:pt>
    <dgm:pt modelId="{5727E60D-16DF-42F2-AB6F-BF429B620875}">
      <dgm:prSet phldr="0"/>
      <dgm:spPr/>
      <dgm:t>
        <a:bodyPr/>
        <a:lstStyle/>
        <a:p>
          <a:pPr algn="l"/>
          <a:r>
            <a:rPr lang="en-US" b="1" dirty="0"/>
            <a:t>Apprenticeship</a:t>
          </a:r>
          <a:endParaRPr lang="en-US" dirty="0"/>
        </a:p>
      </dgm:t>
    </dgm:pt>
    <dgm:pt modelId="{AE5AE724-D925-4674-832D-E7CA00BD3205}" type="parTrans" cxnId="{1BB80A57-56BC-4E22-9F9F-27F4590EC54B}">
      <dgm:prSet/>
      <dgm:spPr/>
    </dgm:pt>
    <dgm:pt modelId="{AC976E33-2423-44EF-9825-32EFF1BD8643}" type="sibTrans" cxnId="{1BB80A57-56BC-4E22-9F9F-27F4590EC54B}">
      <dgm:prSet/>
      <dgm:spPr/>
      <dgm:t>
        <a:bodyPr/>
        <a:lstStyle/>
        <a:p>
          <a:endParaRPr lang="en-US"/>
        </a:p>
        <a:p>
          <a:endParaRPr lang="en-US"/>
        </a:p>
      </dgm:t>
    </dgm:pt>
    <dgm:pt modelId="{273E1594-4081-4D8E-AAE8-C5F419FB428E}">
      <dgm:prSet phldr="0"/>
      <dgm:spPr/>
      <dgm:t>
        <a:bodyPr/>
        <a:lstStyle/>
        <a:p>
          <a:pPr algn="l"/>
          <a:r>
            <a:rPr lang="en-US" b="1" dirty="0"/>
            <a:t>Trade/Technical Schools</a:t>
          </a:r>
          <a:endParaRPr lang="en-US" dirty="0"/>
        </a:p>
      </dgm:t>
    </dgm:pt>
    <dgm:pt modelId="{A452BAEC-6684-48DF-9E4C-45C96EA1F6C7}" type="parTrans" cxnId="{9C9FCF25-5FF2-4A94-B742-D256251AD1C5}">
      <dgm:prSet/>
      <dgm:spPr/>
    </dgm:pt>
    <dgm:pt modelId="{707FF1E6-F0BF-466D-B0A4-1B66AC478BF1}" type="sibTrans" cxnId="{9C9FCF25-5FF2-4A94-B742-D256251AD1C5}">
      <dgm:prSet/>
      <dgm:spPr/>
      <dgm:t>
        <a:bodyPr/>
        <a:lstStyle/>
        <a:p>
          <a:endParaRPr lang="en-US"/>
        </a:p>
        <a:p>
          <a:endParaRPr lang="en-US"/>
        </a:p>
      </dgm:t>
    </dgm:pt>
    <dgm:pt modelId="{9650E6DC-C945-4B41-B491-C10E6B5E374E}">
      <dgm:prSet phldr="0"/>
      <dgm:spPr/>
      <dgm:t>
        <a:bodyPr/>
        <a:lstStyle/>
        <a:p>
          <a:pPr algn="l"/>
          <a:r>
            <a:rPr lang="en-US" b="1" dirty="0"/>
            <a:t>ACT/SAT Registration and Preparation</a:t>
          </a:r>
          <a:endParaRPr lang="en-US" dirty="0"/>
        </a:p>
      </dgm:t>
    </dgm:pt>
    <dgm:pt modelId="{68BCCCDC-7221-4B87-91A1-4F6D160FFAFA}" type="parTrans" cxnId="{0E947D64-4705-44E6-9FAB-367D1816D233}">
      <dgm:prSet/>
      <dgm:spPr/>
    </dgm:pt>
    <dgm:pt modelId="{0E692EB0-2FCE-4938-B4D8-8B057D38C3E5}" type="sibTrans" cxnId="{0E947D64-4705-44E6-9FAB-367D1816D233}">
      <dgm:prSet/>
      <dgm:spPr/>
      <dgm:t>
        <a:bodyPr/>
        <a:lstStyle/>
        <a:p>
          <a:endParaRPr lang="en-US"/>
        </a:p>
        <a:p>
          <a:endParaRPr lang="en-US"/>
        </a:p>
      </dgm:t>
    </dgm:pt>
    <dgm:pt modelId="{F15C93AC-4EF1-476D-9374-3673CAAF687D}">
      <dgm:prSet phldr="0"/>
      <dgm:spPr/>
      <dgm:t>
        <a:bodyPr/>
        <a:lstStyle/>
        <a:p>
          <a:pPr algn="l"/>
          <a:r>
            <a:rPr lang="en-US" b="1" dirty="0"/>
            <a:t>College Search</a:t>
          </a:r>
          <a:endParaRPr lang="en-US" dirty="0"/>
        </a:p>
      </dgm:t>
    </dgm:pt>
    <dgm:pt modelId="{EE864774-DD67-4C20-AD7F-BD591B6E0FA4}" type="parTrans" cxnId="{25F478D4-0E69-4CBA-8057-D8BE51C352D1}">
      <dgm:prSet/>
      <dgm:spPr/>
    </dgm:pt>
    <dgm:pt modelId="{BBA05FB6-7C0D-4898-9924-206D755D08F7}" type="sibTrans" cxnId="{25F478D4-0E69-4CBA-8057-D8BE51C352D1}">
      <dgm:prSet/>
      <dgm:spPr/>
      <dgm:t>
        <a:bodyPr/>
        <a:lstStyle/>
        <a:p>
          <a:endParaRPr lang="en-US"/>
        </a:p>
        <a:p>
          <a:endParaRPr lang="en-US"/>
        </a:p>
      </dgm:t>
    </dgm:pt>
    <dgm:pt modelId="{5D18EAFA-78E2-470D-8E1E-CACF1BEB3126}">
      <dgm:prSet phldr="0"/>
      <dgm:spPr/>
      <dgm:t>
        <a:bodyPr/>
        <a:lstStyle/>
        <a:p>
          <a:pPr algn="l"/>
          <a:r>
            <a:rPr lang="en-US" b="1" dirty="0"/>
            <a:t>Services for Students with Disabilities</a:t>
          </a:r>
          <a:endParaRPr lang="en-US" dirty="0"/>
        </a:p>
      </dgm:t>
    </dgm:pt>
    <dgm:pt modelId="{DA3D6BDA-3036-4287-B43A-ECD20CEAD197}" type="parTrans" cxnId="{D94D80CF-E528-4026-A557-240028B74CAF}">
      <dgm:prSet/>
      <dgm:spPr/>
    </dgm:pt>
    <dgm:pt modelId="{AFD19394-881B-42EC-BF5D-2D63729CFA94}" type="sibTrans" cxnId="{D94D80CF-E528-4026-A557-240028B74CAF}">
      <dgm:prSet/>
      <dgm:spPr/>
      <dgm:t>
        <a:bodyPr/>
        <a:lstStyle/>
        <a:p>
          <a:endParaRPr lang="en-US"/>
        </a:p>
        <a:p>
          <a:endParaRPr lang="en-US"/>
        </a:p>
      </dgm:t>
    </dgm:pt>
    <dgm:pt modelId="{37ACB00E-4C61-4F65-8543-72FBDCFB811D}">
      <dgm:prSet phldr="0"/>
      <dgm:spPr/>
      <dgm:t>
        <a:bodyPr/>
        <a:lstStyle/>
        <a:p>
          <a:pPr algn="l"/>
          <a:r>
            <a:rPr lang="en-US" b="1" dirty="0"/>
            <a:t>Military</a:t>
          </a:r>
          <a:endParaRPr lang="en-US" dirty="0"/>
        </a:p>
      </dgm:t>
    </dgm:pt>
    <dgm:pt modelId="{6EDBFD53-2982-4211-8F23-C942DDD045E1}" type="parTrans" cxnId="{E509A949-0DDF-4B09-B79D-71B49FFB92ED}">
      <dgm:prSet/>
      <dgm:spPr/>
    </dgm:pt>
    <dgm:pt modelId="{5AC2E706-4E10-480C-AB23-F2ECA504BF27}" type="sibTrans" cxnId="{E509A949-0DDF-4B09-B79D-71B49FFB92ED}">
      <dgm:prSet/>
      <dgm:spPr/>
      <dgm:t>
        <a:bodyPr/>
        <a:lstStyle/>
        <a:p>
          <a:endParaRPr lang="en-US"/>
        </a:p>
        <a:p>
          <a:endParaRPr lang="en-US"/>
        </a:p>
      </dgm:t>
    </dgm:pt>
    <dgm:pt modelId="{4461EDBE-DAA9-4739-AC91-555AB5D83A18}">
      <dgm:prSet phldr="0"/>
      <dgm:spPr/>
      <dgm:t>
        <a:bodyPr/>
        <a:lstStyle/>
        <a:p>
          <a:pPr algn="l"/>
          <a:r>
            <a:rPr lang="en-US" b="1" dirty="0"/>
            <a:t>College Application Processes</a:t>
          </a:r>
          <a:endParaRPr lang="en-US" dirty="0"/>
        </a:p>
      </dgm:t>
    </dgm:pt>
    <dgm:pt modelId="{90C9FD6D-A9D3-4A28-AE0A-DA345A44AE00}" type="parTrans" cxnId="{0C84CDB0-03AB-4720-80A3-00AEC3271232}">
      <dgm:prSet/>
      <dgm:spPr/>
    </dgm:pt>
    <dgm:pt modelId="{4478B555-344D-4F9D-BA33-08C1B2754E97}" type="sibTrans" cxnId="{0C84CDB0-03AB-4720-80A3-00AEC3271232}">
      <dgm:prSet/>
      <dgm:spPr/>
      <dgm:t>
        <a:bodyPr/>
        <a:lstStyle/>
        <a:p>
          <a:endParaRPr lang="en-US"/>
        </a:p>
        <a:p>
          <a:endParaRPr lang="en-US"/>
        </a:p>
      </dgm:t>
    </dgm:pt>
    <dgm:pt modelId="{57D42ABF-A17A-4445-A6F6-8F50B258EBE8}" type="pres">
      <dgm:prSet presAssocID="{427456FF-34B1-4D93-AEBF-B4657A0458CD}" presName="diagram" presStyleCnt="0">
        <dgm:presLayoutVars>
          <dgm:dir/>
          <dgm:resizeHandles val="exact"/>
        </dgm:presLayoutVars>
      </dgm:prSet>
      <dgm:spPr/>
    </dgm:pt>
    <dgm:pt modelId="{0ED58DA2-E721-441F-9DF6-223F68C23DF6}" type="pres">
      <dgm:prSet presAssocID="{9232F031-5E5C-4067-BFAC-0173648F721F}" presName="node" presStyleLbl="node1" presStyleIdx="0" presStyleCnt="12">
        <dgm:presLayoutVars>
          <dgm:bulletEnabled val="1"/>
        </dgm:presLayoutVars>
      </dgm:prSet>
      <dgm:spPr/>
    </dgm:pt>
    <dgm:pt modelId="{D5A63675-C4EB-4EAF-BA3E-15335DEABAC4}" type="pres">
      <dgm:prSet presAssocID="{6C718751-F1C7-40F2-864A-3D55B7747087}" presName="sibTrans" presStyleLbl="sibTrans2D1" presStyleIdx="0" presStyleCnt="11"/>
      <dgm:spPr/>
    </dgm:pt>
    <dgm:pt modelId="{520332F1-FF70-45BF-9479-C5E993DEA650}" type="pres">
      <dgm:prSet presAssocID="{6C718751-F1C7-40F2-864A-3D55B7747087}" presName="connectorText" presStyleLbl="sibTrans2D1" presStyleIdx="0" presStyleCnt="11"/>
      <dgm:spPr/>
    </dgm:pt>
    <dgm:pt modelId="{4935DAB8-A2E9-42DD-AC39-13E73BCE7268}" type="pres">
      <dgm:prSet presAssocID="{24E62239-6C1B-4520-B9BA-85AE305C0AF9}" presName="node" presStyleLbl="node1" presStyleIdx="1" presStyleCnt="12">
        <dgm:presLayoutVars>
          <dgm:bulletEnabled val="1"/>
        </dgm:presLayoutVars>
      </dgm:prSet>
      <dgm:spPr/>
    </dgm:pt>
    <dgm:pt modelId="{644F0733-D301-4A88-A3EA-EAD97F67621B}" type="pres">
      <dgm:prSet presAssocID="{15ECA762-10B1-4F8A-B729-5AB9D9A4D68B}" presName="sibTrans" presStyleLbl="sibTrans2D1" presStyleIdx="1" presStyleCnt="11"/>
      <dgm:spPr/>
    </dgm:pt>
    <dgm:pt modelId="{002146BC-C811-4613-8D8A-8C68BC60D5C4}" type="pres">
      <dgm:prSet presAssocID="{15ECA762-10B1-4F8A-B729-5AB9D9A4D68B}" presName="connectorText" presStyleLbl="sibTrans2D1" presStyleIdx="1" presStyleCnt="11"/>
      <dgm:spPr/>
    </dgm:pt>
    <dgm:pt modelId="{A6EEAFEB-04E2-4EFE-AC50-E3FF28D16413}" type="pres">
      <dgm:prSet presAssocID="{61396767-2BA2-4CA7-9821-86E21F65A00B}" presName="node" presStyleLbl="node1" presStyleIdx="2" presStyleCnt="12">
        <dgm:presLayoutVars>
          <dgm:bulletEnabled val="1"/>
        </dgm:presLayoutVars>
      </dgm:prSet>
      <dgm:spPr/>
    </dgm:pt>
    <dgm:pt modelId="{E083EC8A-9A1E-46D8-9219-C38020C03F4B}" type="pres">
      <dgm:prSet presAssocID="{3FDFDB55-4A15-4CFD-BED5-E804B9516D46}" presName="sibTrans" presStyleLbl="sibTrans2D1" presStyleIdx="2" presStyleCnt="11"/>
      <dgm:spPr/>
    </dgm:pt>
    <dgm:pt modelId="{91B3201C-A804-480E-BF09-CDAD5C0784C2}" type="pres">
      <dgm:prSet presAssocID="{3FDFDB55-4A15-4CFD-BED5-E804B9516D46}" presName="connectorText" presStyleLbl="sibTrans2D1" presStyleIdx="2" presStyleCnt="11"/>
      <dgm:spPr/>
    </dgm:pt>
    <dgm:pt modelId="{554C44F2-7BF0-464E-AF94-11DC4C96EB9D}" type="pres">
      <dgm:prSet presAssocID="{D3B34132-430A-42FD-BED2-D2C58F6AF2FD}" presName="node" presStyleLbl="node1" presStyleIdx="3" presStyleCnt="12">
        <dgm:presLayoutVars>
          <dgm:bulletEnabled val="1"/>
        </dgm:presLayoutVars>
      </dgm:prSet>
      <dgm:spPr/>
    </dgm:pt>
    <dgm:pt modelId="{4D97E0B9-E7A1-46C7-8F36-82099A1A0D82}" type="pres">
      <dgm:prSet presAssocID="{CF9F2F6B-5624-4395-A40A-6636280D5F70}" presName="sibTrans" presStyleLbl="sibTrans2D1" presStyleIdx="3" presStyleCnt="11"/>
      <dgm:spPr/>
    </dgm:pt>
    <dgm:pt modelId="{61695202-AA87-492F-B137-FD17DD1CA761}" type="pres">
      <dgm:prSet presAssocID="{CF9F2F6B-5624-4395-A40A-6636280D5F70}" presName="connectorText" presStyleLbl="sibTrans2D1" presStyleIdx="3" presStyleCnt="11"/>
      <dgm:spPr/>
    </dgm:pt>
    <dgm:pt modelId="{908F6D1E-8871-4F12-B90E-96796DD46894}" type="pres">
      <dgm:prSet presAssocID="{5727E60D-16DF-42F2-AB6F-BF429B620875}" presName="node" presStyleLbl="node1" presStyleIdx="4" presStyleCnt="12">
        <dgm:presLayoutVars>
          <dgm:bulletEnabled val="1"/>
        </dgm:presLayoutVars>
      </dgm:prSet>
      <dgm:spPr/>
    </dgm:pt>
    <dgm:pt modelId="{C7F02147-2AF5-4E67-8386-4ED28401FEFB}" type="pres">
      <dgm:prSet presAssocID="{AC976E33-2423-44EF-9825-32EFF1BD8643}" presName="sibTrans" presStyleLbl="sibTrans2D1" presStyleIdx="4" presStyleCnt="11"/>
      <dgm:spPr/>
    </dgm:pt>
    <dgm:pt modelId="{CA6151C3-ACC4-47FB-BF08-709CE1680A8F}" type="pres">
      <dgm:prSet presAssocID="{AC976E33-2423-44EF-9825-32EFF1BD8643}" presName="connectorText" presStyleLbl="sibTrans2D1" presStyleIdx="4" presStyleCnt="11"/>
      <dgm:spPr/>
    </dgm:pt>
    <dgm:pt modelId="{CC2D63FF-4AC2-4DF6-AFB8-F3D61CD686E1}" type="pres">
      <dgm:prSet presAssocID="{273E1594-4081-4D8E-AAE8-C5F419FB428E}" presName="node" presStyleLbl="node1" presStyleIdx="5" presStyleCnt="12">
        <dgm:presLayoutVars>
          <dgm:bulletEnabled val="1"/>
        </dgm:presLayoutVars>
      </dgm:prSet>
      <dgm:spPr/>
    </dgm:pt>
    <dgm:pt modelId="{5C8C152B-7368-4F53-8CF7-F8D5729739B5}" type="pres">
      <dgm:prSet presAssocID="{707FF1E6-F0BF-466D-B0A4-1B66AC478BF1}" presName="sibTrans" presStyleLbl="sibTrans2D1" presStyleIdx="5" presStyleCnt="11"/>
      <dgm:spPr/>
    </dgm:pt>
    <dgm:pt modelId="{D2E41304-1980-49C9-B74F-9D2942C36D65}" type="pres">
      <dgm:prSet presAssocID="{707FF1E6-F0BF-466D-B0A4-1B66AC478BF1}" presName="connectorText" presStyleLbl="sibTrans2D1" presStyleIdx="5" presStyleCnt="11"/>
      <dgm:spPr/>
    </dgm:pt>
    <dgm:pt modelId="{8AC24ADF-98C5-45E9-A500-3E57752F86F1}" type="pres">
      <dgm:prSet presAssocID="{9650E6DC-C945-4B41-B491-C10E6B5E374E}" presName="node" presStyleLbl="node1" presStyleIdx="6" presStyleCnt="12">
        <dgm:presLayoutVars>
          <dgm:bulletEnabled val="1"/>
        </dgm:presLayoutVars>
      </dgm:prSet>
      <dgm:spPr/>
    </dgm:pt>
    <dgm:pt modelId="{D2879121-A449-40CF-B037-329A0F562AA8}" type="pres">
      <dgm:prSet presAssocID="{0E692EB0-2FCE-4938-B4D8-8B057D38C3E5}" presName="sibTrans" presStyleLbl="sibTrans2D1" presStyleIdx="6" presStyleCnt="11"/>
      <dgm:spPr/>
    </dgm:pt>
    <dgm:pt modelId="{A3C05C21-3161-4E7B-A75C-7883677ED2A6}" type="pres">
      <dgm:prSet presAssocID="{0E692EB0-2FCE-4938-B4D8-8B057D38C3E5}" presName="connectorText" presStyleLbl="sibTrans2D1" presStyleIdx="6" presStyleCnt="11"/>
      <dgm:spPr/>
    </dgm:pt>
    <dgm:pt modelId="{6B711A2E-7EA4-461F-B936-746F11DC3238}" type="pres">
      <dgm:prSet presAssocID="{F15C93AC-4EF1-476D-9374-3673CAAF687D}" presName="node" presStyleLbl="node1" presStyleIdx="7" presStyleCnt="12">
        <dgm:presLayoutVars>
          <dgm:bulletEnabled val="1"/>
        </dgm:presLayoutVars>
      </dgm:prSet>
      <dgm:spPr/>
    </dgm:pt>
    <dgm:pt modelId="{2959B1C0-D4F0-495B-AD58-BB8CB3F3D19B}" type="pres">
      <dgm:prSet presAssocID="{BBA05FB6-7C0D-4898-9924-206D755D08F7}" presName="sibTrans" presStyleLbl="sibTrans2D1" presStyleIdx="7" presStyleCnt="11"/>
      <dgm:spPr/>
    </dgm:pt>
    <dgm:pt modelId="{16D9B514-1B81-413B-99CF-6438493E8462}" type="pres">
      <dgm:prSet presAssocID="{BBA05FB6-7C0D-4898-9924-206D755D08F7}" presName="connectorText" presStyleLbl="sibTrans2D1" presStyleIdx="7" presStyleCnt="11"/>
      <dgm:spPr/>
    </dgm:pt>
    <dgm:pt modelId="{EC2398C3-9AC0-4B5E-87E5-D7CAAB6BB943}" type="pres">
      <dgm:prSet presAssocID="{5D18EAFA-78E2-470D-8E1E-CACF1BEB3126}" presName="node" presStyleLbl="node1" presStyleIdx="8" presStyleCnt="12">
        <dgm:presLayoutVars>
          <dgm:bulletEnabled val="1"/>
        </dgm:presLayoutVars>
      </dgm:prSet>
      <dgm:spPr/>
    </dgm:pt>
    <dgm:pt modelId="{85C65F8F-6DE3-42AE-BB32-6974C5FD6F18}" type="pres">
      <dgm:prSet presAssocID="{AFD19394-881B-42EC-BF5D-2D63729CFA94}" presName="sibTrans" presStyleLbl="sibTrans2D1" presStyleIdx="8" presStyleCnt="11"/>
      <dgm:spPr/>
    </dgm:pt>
    <dgm:pt modelId="{DD3DD9B7-951C-4563-AE3D-D403220C3DED}" type="pres">
      <dgm:prSet presAssocID="{AFD19394-881B-42EC-BF5D-2D63729CFA94}" presName="connectorText" presStyleLbl="sibTrans2D1" presStyleIdx="8" presStyleCnt="11"/>
      <dgm:spPr/>
    </dgm:pt>
    <dgm:pt modelId="{72EB4D4F-A816-422C-BB32-23370591DA12}" type="pres">
      <dgm:prSet presAssocID="{37ACB00E-4C61-4F65-8543-72FBDCFB811D}" presName="node" presStyleLbl="node1" presStyleIdx="9" presStyleCnt="12">
        <dgm:presLayoutVars>
          <dgm:bulletEnabled val="1"/>
        </dgm:presLayoutVars>
      </dgm:prSet>
      <dgm:spPr/>
    </dgm:pt>
    <dgm:pt modelId="{7B01B619-0710-4502-BA36-545315D81FDF}" type="pres">
      <dgm:prSet presAssocID="{5AC2E706-4E10-480C-AB23-F2ECA504BF27}" presName="sibTrans" presStyleLbl="sibTrans2D1" presStyleIdx="9" presStyleCnt="11"/>
      <dgm:spPr/>
    </dgm:pt>
    <dgm:pt modelId="{F529882D-BC1F-46FF-AE20-6AFA05AA3767}" type="pres">
      <dgm:prSet presAssocID="{5AC2E706-4E10-480C-AB23-F2ECA504BF27}" presName="connectorText" presStyleLbl="sibTrans2D1" presStyleIdx="9" presStyleCnt="11"/>
      <dgm:spPr/>
    </dgm:pt>
    <dgm:pt modelId="{4AC9F255-946A-48E4-898F-B89CF1DFABA7}" type="pres">
      <dgm:prSet presAssocID="{4461EDBE-DAA9-4739-AC91-555AB5D83A18}" presName="node" presStyleLbl="node1" presStyleIdx="10" presStyleCnt="12">
        <dgm:presLayoutVars>
          <dgm:bulletEnabled val="1"/>
        </dgm:presLayoutVars>
      </dgm:prSet>
      <dgm:spPr/>
    </dgm:pt>
    <dgm:pt modelId="{31AD96CC-1D4F-4D1C-B25D-1E6B5C2D7F8B}" type="pres">
      <dgm:prSet presAssocID="{4478B555-344D-4F9D-BA33-08C1B2754E97}" presName="sibTrans" presStyleLbl="sibTrans2D1" presStyleIdx="10" presStyleCnt="11"/>
      <dgm:spPr/>
    </dgm:pt>
    <dgm:pt modelId="{64818456-74B4-4971-A294-8FFA92DDECB3}" type="pres">
      <dgm:prSet presAssocID="{4478B555-344D-4F9D-BA33-08C1B2754E97}" presName="connectorText" presStyleLbl="sibTrans2D1" presStyleIdx="10" presStyleCnt="11"/>
      <dgm:spPr/>
    </dgm:pt>
    <dgm:pt modelId="{23B4D634-CBB5-4B6D-A368-2F49552430D0}" type="pres">
      <dgm:prSet presAssocID="{4C43C7C6-A519-47F4-91A0-7BCF19FA8650}" presName="node" presStyleLbl="node1" presStyleIdx="11" presStyleCnt="12">
        <dgm:presLayoutVars>
          <dgm:bulletEnabled val="1"/>
        </dgm:presLayoutVars>
      </dgm:prSet>
      <dgm:spPr/>
    </dgm:pt>
  </dgm:ptLst>
  <dgm:cxnLst>
    <dgm:cxn modelId="{EBBF6500-527A-487F-8D45-452892A82433}" type="presOf" srcId="{4C43C7C6-A519-47F4-91A0-7BCF19FA8650}" destId="{23B4D634-CBB5-4B6D-A368-2F49552430D0}" srcOrd="0" destOrd="0" presId="urn:microsoft.com/office/officeart/2005/8/layout/process5"/>
    <dgm:cxn modelId="{9211D200-2A84-43AC-89F0-73560A5522C8}" type="presOf" srcId="{BBA05FB6-7C0D-4898-9924-206D755D08F7}" destId="{2959B1C0-D4F0-495B-AD58-BB8CB3F3D19B}" srcOrd="0" destOrd="0" presId="urn:microsoft.com/office/officeart/2005/8/layout/process5"/>
    <dgm:cxn modelId="{DC342B0E-808F-427D-85C5-2F386765C361}" type="presOf" srcId="{707FF1E6-F0BF-466D-B0A4-1B66AC478BF1}" destId="{D2E41304-1980-49C9-B74F-9D2942C36D65}" srcOrd="1" destOrd="0" presId="urn:microsoft.com/office/officeart/2005/8/layout/process5"/>
    <dgm:cxn modelId="{D871EE11-E05D-4654-BAE5-3E71E82597C4}" type="presOf" srcId="{24E62239-6C1B-4520-B9BA-85AE305C0AF9}" destId="{4935DAB8-A2E9-42DD-AC39-13E73BCE7268}" srcOrd="0" destOrd="0" presId="urn:microsoft.com/office/officeart/2005/8/layout/process5"/>
    <dgm:cxn modelId="{F58B2213-E2E4-44F5-8CD8-7AA22FE1727A}" type="presOf" srcId="{9232F031-5E5C-4067-BFAC-0173648F721F}" destId="{0ED58DA2-E721-441F-9DF6-223F68C23DF6}" srcOrd="0" destOrd="0" presId="urn:microsoft.com/office/officeart/2005/8/layout/process5"/>
    <dgm:cxn modelId="{2E91891C-564A-420B-BA75-11F94262D860}" type="presOf" srcId="{3FDFDB55-4A15-4CFD-BED5-E804B9516D46}" destId="{E083EC8A-9A1E-46D8-9219-C38020C03F4B}" srcOrd="0" destOrd="0" presId="urn:microsoft.com/office/officeart/2005/8/layout/process5"/>
    <dgm:cxn modelId="{28A8221E-8755-48E5-B0EC-0DE0988CBE37}" srcId="{427456FF-34B1-4D93-AEBF-B4657A0458CD}" destId="{9232F031-5E5C-4067-BFAC-0173648F721F}" srcOrd="0" destOrd="0" parTransId="{89EAEA09-CA13-4BC9-BB57-686DDE9E7B87}" sibTransId="{6C718751-F1C7-40F2-864A-3D55B7747087}"/>
    <dgm:cxn modelId="{8D2E6724-AC32-4B17-8D94-E6DF8A44E020}" type="presOf" srcId="{9650E6DC-C945-4B41-B491-C10E6B5E374E}" destId="{8AC24ADF-98C5-45E9-A500-3E57752F86F1}" srcOrd="0" destOrd="0" presId="urn:microsoft.com/office/officeart/2005/8/layout/process5"/>
    <dgm:cxn modelId="{8E544B24-D493-4752-B872-82966BEC6BB8}" type="presOf" srcId="{4478B555-344D-4F9D-BA33-08C1B2754E97}" destId="{64818456-74B4-4971-A294-8FFA92DDECB3}" srcOrd="1" destOrd="0" presId="urn:microsoft.com/office/officeart/2005/8/layout/process5"/>
    <dgm:cxn modelId="{9C9FCF25-5FF2-4A94-B742-D256251AD1C5}" srcId="{427456FF-34B1-4D93-AEBF-B4657A0458CD}" destId="{273E1594-4081-4D8E-AAE8-C5F419FB428E}" srcOrd="5" destOrd="0" parTransId="{A452BAEC-6684-48DF-9E4C-45C96EA1F6C7}" sibTransId="{707FF1E6-F0BF-466D-B0A4-1B66AC478BF1}"/>
    <dgm:cxn modelId="{223C5730-BA80-461F-8BB9-70D909A11396}" type="presOf" srcId="{F15C93AC-4EF1-476D-9374-3673CAAF687D}" destId="{6B711A2E-7EA4-461F-B936-746F11DC3238}" srcOrd="0" destOrd="0" presId="urn:microsoft.com/office/officeart/2005/8/layout/process5"/>
    <dgm:cxn modelId="{B1C4F131-BF53-4F85-A976-AB4ADE21C8BA}" type="presOf" srcId="{427456FF-34B1-4D93-AEBF-B4657A0458CD}" destId="{57D42ABF-A17A-4445-A6F6-8F50B258EBE8}" srcOrd="0" destOrd="0" presId="urn:microsoft.com/office/officeart/2005/8/layout/process5"/>
    <dgm:cxn modelId="{E643AB35-2622-4558-9AA1-DCB322254CAD}" type="presOf" srcId="{AC976E33-2423-44EF-9825-32EFF1BD8643}" destId="{C7F02147-2AF5-4E67-8386-4ED28401FEFB}" srcOrd="0" destOrd="0" presId="urn:microsoft.com/office/officeart/2005/8/layout/process5"/>
    <dgm:cxn modelId="{B399C338-554C-43C7-BC39-7129FA5A9445}" type="presOf" srcId="{15ECA762-10B1-4F8A-B729-5AB9D9A4D68B}" destId="{002146BC-C811-4613-8D8A-8C68BC60D5C4}" srcOrd="1" destOrd="0" presId="urn:microsoft.com/office/officeart/2005/8/layout/process5"/>
    <dgm:cxn modelId="{47467E3A-07BF-4D67-8A38-2F544F4357B8}" type="presOf" srcId="{5AC2E706-4E10-480C-AB23-F2ECA504BF27}" destId="{F529882D-BC1F-46FF-AE20-6AFA05AA3767}" srcOrd="1" destOrd="0" presId="urn:microsoft.com/office/officeart/2005/8/layout/process5"/>
    <dgm:cxn modelId="{FE680564-1CA0-4A9D-8EA4-1251107F7E28}" type="presOf" srcId="{CF9F2F6B-5624-4395-A40A-6636280D5F70}" destId="{61695202-AA87-492F-B137-FD17DD1CA761}" srcOrd="1" destOrd="0" presId="urn:microsoft.com/office/officeart/2005/8/layout/process5"/>
    <dgm:cxn modelId="{5D277164-9069-44CA-A748-0553AE6E5688}" type="presOf" srcId="{AFD19394-881B-42EC-BF5D-2D63729CFA94}" destId="{DD3DD9B7-951C-4563-AE3D-D403220C3DED}" srcOrd="1" destOrd="0" presId="urn:microsoft.com/office/officeart/2005/8/layout/process5"/>
    <dgm:cxn modelId="{0E947D64-4705-44E6-9FAB-367D1816D233}" srcId="{427456FF-34B1-4D93-AEBF-B4657A0458CD}" destId="{9650E6DC-C945-4B41-B491-C10E6B5E374E}" srcOrd="6" destOrd="0" parTransId="{68BCCCDC-7221-4B87-91A1-4F6D160FFAFA}" sibTransId="{0E692EB0-2FCE-4938-B4D8-8B057D38C3E5}"/>
    <dgm:cxn modelId="{4A147145-8399-4143-88A3-286FD7DC8AE9}" type="presOf" srcId="{AFD19394-881B-42EC-BF5D-2D63729CFA94}" destId="{85C65F8F-6DE3-42AE-BB32-6974C5FD6F18}" srcOrd="0" destOrd="0" presId="urn:microsoft.com/office/officeart/2005/8/layout/process5"/>
    <dgm:cxn modelId="{E509A949-0DDF-4B09-B79D-71B49FFB92ED}" srcId="{427456FF-34B1-4D93-AEBF-B4657A0458CD}" destId="{37ACB00E-4C61-4F65-8543-72FBDCFB811D}" srcOrd="9" destOrd="0" parTransId="{6EDBFD53-2982-4211-8F23-C942DDD045E1}" sibTransId="{5AC2E706-4E10-480C-AB23-F2ECA504BF27}"/>
    <dgm:cxn modelId="{B472EE6A-B664-4952-855A-395BB659A93A}" type="presOf" srcId="{0E692EB0-2FCE-4938-B4D8-8B057D38C3E5}" destId="{A3C05C21-3161-4E7B-A75C-7883677ED2A6}" srcOrd="1" destOrd="0" presId="urn:microsoft.com/office/officeart/2005/8/layout/process5"/>
    <dgm:cxn modelId="{1BB80A57-56BC-4E22-9F9F-27F4590EC54B}" srcId="{427456FF-34B1-4D93-AEBF-B4657A0458CD}" destId="{5727E60D-16DF-42F2-AB6F-BF429B620875}" srcOrd="4" destOrd="0" parTransId="{AE5AE724-D925-4674-832D-E7CA00BD3205}" sibTransId="{AC976E33-2423-44EF-9825-32EFF1BD8643}"/>
    <dgm:cxn modelId="{6FC3F55A-84A5-4DE7-B34E-945DD1CD11FD}" type="presOf" srcId="{AC976E33-2423-44EF-9825-32EFF1BD8643}" destId="{CA6151C3-ACC4-47FB-BF08-709CE1680A8F}" srcOrd="1" destOrd="0" presId="urn:microsoft.com/office/officeart/2005/8/layout/process5"/>
    <dgm:cxn modelId="{BF142989-9ED3-4F00-9F14-198D203C1D13}" type="presOf" srcId="{37ACB00E-4C61-4F65-8543-72FBDCFB811D}" destId="{72EB4D4F-A816-422C-BB32-23370591DA12}" srcOrd="0" destOrd="0" presId="urn:microsoft.com/office/officeart/2005/8/layout/process5"/>
    <dgm:cxn modelId="{85E0A38F-E11E-4FCD-B8BE-B14BC8672D4B}" type="presOf" srcId="{5AC2E706-4E10-480C-AB23-F2ECA504BF27}" destId="{7B01B619-0710-4502-BA36-545315D81FDF}" srcOrd="0" destOrd="0" presId="urn:microsoft.com/office/officeart/2005/8/layout/process5"/>
    <dgm:cxn modelId="{35855494-9677-40A9-AD02-B682CAABACA0}" type="presOf" srcId="{273E1594-4081-4D8E-AAE8-C5F419FB428E}" destId="{CC2D63FF-4AC2-4DF6-AFB8-F3D61CD686E1}" srcOrd="0" destOrd="0" presId="urn:microsoft.com/office/officeart/2005/8/layout/process5"/>
    <dgm:cxn modelId="{424ACC95-0B55-402E-9AF9-205864774C5F}" type="presOf" srcId="{0E692EB0-2FCE-4938-B4D8-8B057D38C3E5}" destId="{D2879121-A449-40CF-B037-329A0F562AA8}" srcOrd="0" destOrd="0" presId="urn:microsoft.com/office/officeart/2005/8/layout/process5"/>
    <dgm:cxn modelId="{C32D929A-DF0F-4BF9-82FD-96CFA947C961}" type="presOf" srcId="{BBA05FB6-7C0D-4898-9924-206D755D08F7}" destId="{16D9B514-1B81-413B-99CF-6438493E8462}" srcOrd="1" destOrd="0" presId="urn:microsoft.com/office/officeart/2005/8/layout/process5"/>
    <dgm:cxn modelId="{ED7AF79C-E75F-4C28-8CC3-4035D52EB0EA}" type="presOf" srcId="{6C718751-F1C7-40F2-864A-3D55B7747087}" destId="{D5A63675-C4EB-4EAF-BA3E-15335DEABAC4}" srcOrd="0" destOrd="0" presId="urn:microsoft.com/office/officeart/2005/8/layout/process5"/>
    <dgm:cxn modelId="{BF6D299D-501E-4640-A5B6-DB0CDAE9573F}" type="presOf" srcId="{15ECA762-10B1-4F8A-B729-5AB9D9A4D68B}" destId="{644F0733-D301-4A88-A3EA-EAD97F67621B}" srcOrd="0" destOrd="0" presId="urn:microsoft.com/office/officeart/2005/8/layout/process5"/>
    <dgm:cxn modelId="{C65920A2-DEA7-4CEC-B1FD-5C821FA10E9E}" srcId="{427456FF-34B1-4D93-AEBF-B4657A0458CD}" destId="{61396767-2BA2-4CA7-9821-86E21F65A00B}" srcOrd="2" destOrd="0" parTransId="{F89B68E5-0D54-496E-8BBA-5834B909AA2A}" sibTransId="{3FDFDB55-4A15-4CFD-BED5-E804B9516D46}"/>
    <dgm:cxn modelId="{E98C6FA7-5B3E-41AC-8784-A0F60BECB983}" type="presOf" srcId="{4478B555-344D-4F9D-BA33-08C1B2754E97}" destId="{31AD96CC-1D4F-4D1C-B25D-1E6B5C2D7F8B}" srcOrd="0" destOrd="0" presId="urn:microsoft.com/office/officeart/2005/8/layout/process5"/>
    <dgm:cxn modelId="{E8E6AFAB-45C7-430A-B944-186B70262A6D}" srcId="{427456FF-34B1-4D93-AEBF-B4657A0458CD}" destId="{4C43C7C6-A519-47F4-91A0-7BCF19FA8650}" srcOrd="11" destOrd="0" parTransId="{C8E21349-E96B-4418-BA7C-E637F5F7F1F6}" sibTransId="{76EB23C4-2217-4FED-8D61-C1F612EB4C1A}"/>
    <dgm:cxn modelId="{597046AD-8CAA-4292-B5CA-22BE6DC9891A}" type="presOf" srcId="{5D18EAFA-78E2-470D-8E1E-CACF1BEB3126}" destId="{EC2398C3-9AC0-4B5E-87E5-D7CAAB6BB943}" srcOrd="0" destOrd="0" presId="urn:microsoft.com/office/officeart/2005/8/layout/process5"/>
    <dgm:cxn modelId="{184C16AF-D314-4E39-BCED-B5A2FD22243B}" type="presOf" srcId="{4461EDBE-DAA9-4739-AC91-555AB5D83A18}" destId="{4AC9F255-946A-48E4-898F-B89CF1DFABA7}" srcOrd="0" destOrd="0" presId="urn:microsoft.com/office/officeart/2005/8/layout/process5"/>
    <dgm:cxn modelId="{0C84CDB0-03AB-4720-80A3-00AEC3271232}" srcId="{427456FF-34B1-4D93-AEBF-B4657A0458CD}" destId="{4461EDBE-DAA9-4739-AC91-555AB5D83A18}" srcOrd="10" destOrd="0" parTransId="{90C9FD6D-A9D3-4A28-AE0A-DA345A44AE00}" sibTransId="{4478B555-344D-4F9D-BA33-08C1B2754E97}"/>
    <dgm:cxn modelId="{5B8785B4-F5C1-418E-AF45-1FE4F93951BC}" srcId="{427456FF-34B1-4D93-AEBF-B4657A0458CD}" destId="{24E62239-6C1B-4520-B9BA-85AE305C0AF9}" srcOrd="1" destOrd="0" parTransId="{414D6846-6313-4E30-AD72-AF5EA183AD7A}" sibTransId="{15ECA762-10B1-4F8A-B729-5AB9D9A4D68B}"/>
    <dgm:cxn modelId="{9DF212C2-B9D1-451D-A817-93CEFAAE770A}" type="presOf" srcId="{D3B34132-430A-42FD-BED2-D2C58F6AF2FD}" destId="{554C44F2-7BF0-464E-AF94-11DC4C96EB9D}" srcOrd="0" destOrd="0" presId="urn:microsoft.com/office/officeart/2005/8/layout/process5"/>
    <dgm:cxn modelId="{D94D80CF-E528-4026-A557-240028B74CAF}" srcId="{427456FF-34B1-4D93-AEBF-B4657A0458CD}" destId="{5D18EAFA-78E2-470D-8E1E-CACF1BEB3126}" srcOrd="8" destOrd="0" parTransId="{DA3D6BDA-3036-4287-B43A-ECD20CEAD197}" sibTransId="{AFD19394-881B-42EC-BF5D-2D63729CFA94}"/>
    <dgm:cxn modelId="{25F478D4-0E69-4CBA-8057-D8BE51C352D1}" srcId="{427456FF-34B1-4D93-AEBF-B4657A0458CD}" destId="{F15C93AC-4EF1-476D-9374-3673CAAF687D}" srcOrd="7" destOrd="0" parTransId="{EE864774-DD67-4C20-AD7F-BD591B6E0FA4}" sibTransId="{BBA05FB6-7C0D-4898-9924-206D755D08F7}"/>
    <dgm:cxn modelId="{16D570D8-3DEC-46A5-B4F9-8C117B1808EA}" type="presOf" srcId="{6C718751-F1C7-40F2-864A-3D55B7747087}" destId="{520332F1-FF70-45BF-9479-C5E993DEA650}" srcOrd="1" destOrd="0" presId="urn:microsoft.com/office/officeart/2005/8/layout/process5"/>
    <dgm:cxn modelId="{7EC05AE8-44BB-454C-868E-AA884408AC15}" type="presOf" srcId="{CF9F2F6B-5624-4395-A40A-6636280D5F70}" destId="{4D97E0B9-E7A1-46C7-8F36-82099A1A0D82}" srcOrd="0" destOrd="0" presId="urn:microsoft.com/office/officeart/2005/8/layout/process5"/>
    <dgm:cxn modelId="{67EB7DEC-107D-4D72-87E7-8230FB48EC3B}" type="presOf" srcId="{61396767-2BA2-4CA7-9821-86E21F65A00B}" destId="{A6EEAFEB-04E2-4EFE-AC50-E3FF28D16413}" srcOrd="0" destOrd="0" presId="urn:microsoft.com/office/officeart/2005/8/layout/process5"/>
    <dgm:cxn modelId="{2204F2EC-4D8A-4560-BD9F-169029ACADCB}" type="presOf" srcId="{707FF1E6-F0BF-466D-B0A4-1B66AC478BF1}" destId="{5C8C152B-7368-4F53-8CF7-F8D5729739B5}" srcOrd="0" destOrd="0" presId="urn:microsoft.com/office/officeart/2005/8/layout/process5"/>
    <dgm:cxn modelId="{D62970F2-A66E-48E0-857D-BE60BC9FFCF5}" type="presOf" srcId="{3FDFDB55-4A15-4CFD-BED5-E804B9516D46}" destId="{91B3201C-A804-480E-BF09-CDAD5C0784C2}" srcOrd="1" destOrd="0" presId="urn:microsoft.com/office/officeart/2005/8/layout/process5"/>
    <dgm:cxn modelId="{57B5A2F6-6036-41C7-92A2-B0CFE4C4EFC5}" srcId="{427456FF-34B1-4D93-AEBF-B4657A0458CD}" destId="{D3B34132-430A-42FD-BED2-D2C58F6AF2FD}" srcOrd="3" destOrd="0" parTransId="{3A9FC658-4F08-47D5-B8A3-2807B107E9E5}" sibTransId="{CF9F2F6B-5624-4395-A40A-6636280D5F70}"/>
    <dgm:cxn modelId="{F5B332FF-ABC4-4322-8C58-8717CF620004}" type="presOf" srcId="{5727E60D-16DF-42F2-AB6F-BF429B620875}" destId="{908F6D1E-8871-4F12-B90E-96796DD46894}" srcOrd="0" destOrd="0" presId="urn:microsoft.com/office/officeart/2005/8/layout/process5"/>
    <dgm:cxn modelId="{30EE1FCA-902E-4A27-A22E-72B2469C333B}" type="presParOf" srcId="{57D42ABF-A17A-4445-A6F6-8F50B258EBE8}" destId="{0ED58DA2-E721-441F-9DF6-223F68C23DF6}" srcOrd="0" destOrd="0" presId="urn:microsoft.com/office/officeart/2005/8/layout/process5"/>
    <dgm:cxn modelId="{94A5D699-D9C5-480D-BDA8-C955B8AE6C21}" type="presParOf" srcId="{57D42ABF-A17A-4445-A6F6-8F50B258EBE8}" destId="{D5A63675-C4EB-4EAF-BA3E-15335DEABAC4}" srcOrd="1" destOrd="0" presId="urn:microsoft.com/office/officeart/2005/8/layout/process5"/>
    <dgm:cxn modelId="{711BB0F1-3564-44B7-915A-167A3E43E402}" type="presParOf" srcId="{D5A63675-C4EB-4EAF-BA3E-15335DEABAC4}" destId="{520332F1-FF70-45BF-9479-C5E993DEA650}" srcOrd="0" destOrd="0" presId="urn:microsoft.com/office/officeart/2005/8/layout/process5"/>
    <dgm:cxn modelId="{3520A39A-561F-428D-942C-EAAD4283B064}" type="presParOf" srcId="{57D42ABF-A17A-4445-A6F6-8F50B258EBE8}" destId="{4935DAB8-A2E9-42DD-AC39-13E73BCE7268}" srcOrd="2" destOrd="0" presId="urn:microsoft.com/office/officeart/2005/8/layout/process5"/>
    <dgm:cxn modelId="{423BD030-D084-4B13-8F99-0629D0291DF7}" type="presParOf" srcId="{57D42ABF-A17A-4445-A6F6-8F50B258EBE8}" destId="{644F0733-D301-4A88-A3EA-EAD97F67621B}" srcOrd="3" destOrd="0" presId="urn:microsoft.com/office/officeart/2005/8/layout/process5"/>
    <dgm:cxn modelId="{D4879792-1568-4FE3-8ECE-22658625F6E2}" type="presParOf" srcId="{644F0733-D301-4A88-A3EA-EAD97F67621B}" destId="{002146BC-C811-4613-8D8A-8C68BC60D5C4}" srcOrd="0" destOrd="0" presId="urn:microsoft.com/office/officeart/2005/8/layout/process5"/>
    <dgm:cxn modelId="{EF3F0A99-3A32-4B25-95D9-EF9BDAF29FF3}" type="presParOf" srcId="{57D42ABF-A17A-4445-A6F6-8F50B258EBE8}" destId="{A6EEAFEB-04E2-4EFE-AC50-E3FF28D16413}" srcOrd="4" destOrd="0" presId="urn:microsoft.com/office/officeart/2005/8/layout/process5"/>
    <dgm:cxn modelId="{A3A1251C-42EE-4DA9-AF89-4571ED9EFE74}" type="presParOf" srcId="{57D42ABF-A17A-4445-A6F6-8F50B258EBE8}" destId="{E083EC8A-9A1E-46D8-9219-C38020C03F4B}" srcOrd="5" destOrd="0" presId="urn:microsoft.com/office/officeart/2005/8/layout/process5"/>
    <dgm:cxn modelId="{02EB60EC-CB3D-4895-A321-FF985A7F4E40}" type="presParOf" srcId="{E083EC8A-9A1E-46D8-9219-C38020C03F4B}" destId="{91B3201C-A804-480E-BF09-CDAD5C0784C2}" srcOrd="0" destOrd="0" presId="urn:microsoft.com/office/officeart/2005/8/layout/process5"/>
    <dgm:cxn modelId="{E1B3AF1F-D26E-486F-B08E-DC8C1C551E10}" type="presParOf" srcId="{57D42ABF-A17A-4445-A6F6-8F50B258EBE8}" destId="{554C44F2-7BF0-464E-AF94-11DC4C96EB9D}" srcOrd="6" destOrd="0" presId="urn:microsoft.com/office/officeart/2005/8/layout/process5"/>
    <dgm:cxn modelId="{99ECC40E-0F33-478A-B772-ACAE376C0847}" type="presParOf" srcId="{57D42ABF-A17A-4445-A6F6-8F50B258EBE8}" destId="{4D97E0B9-E7A1-46C7-8F36-82099A1A0D82}" srcOrd="7" destOrd="0" presId="urn:microsoft.com/office/officeart/2005/8/layout/process5"/>
    <dgm:cxn modelId="{194D871C-046B-49B9-9D36-037BF6A7D287}" type="presParOf" srcId="{4D97E0B9-E7A1-46C7-8F36-82099A1A0D82}" destId="{61695202-AA87-492F-B137-FD17DD1CA761}" srcOrd="0" destOrd="0" presId="urn:microsoft.com/office/officeart/2005/8/layout/process5"/>
    <dgm:cxn modelId="{D7B548D3-B1F3-4D08-B09B-85DFC19E65C3}" type="presParOf" srcId="{57D42ABF-A17A-4445-A6F6-8F50B258EBE8}" destId="{908F6D1E-8871-4F12-B90E-96796DD46894}" srcOrd="8" destOrd="0" presId="urn:microsoft.com/office/officeart/2005/8/layout/process5"/>
    <dgm:cxn modelId="{8C382376-A67D-4800-BD6A-1AB568EDE159}" type="presParOf" srcId="{57D42ABF-A17A-4445-A6F6-8F50B258EBE8}" destId="{C7F02147-2AF5-4E67-8386-4ED28401FEFB}" srcOrd="9" destOrd="0" presId="urn:microsoft.com/office/officeart/2005/8/layout/process5"/>
    <dgm:cxn modelId="{922C6524-A98B-4A65-82E8-8ED5FA19ABE9}" type="presParOf" srcId="{C7F02147-2AF5-4E67-8386-4ED28401FEFB}" destId="{CA6151C3-ACC4-47FB-BF08-709CE1680A8F}" srcOrd="0" destOrd="0" presId="urn:microsoft.com/office/officeart/2005/8/layout/process5"/>
    <dgm:cxn modelId="{4AA8CBAC-55E3-4382-9D96-928EBEB5B4C7}" type="presParOf" srcId="{57D42ABF-A17A-4445-A6F6-8F50B258EBE8}" destId="{CC2D63FF-4AC2-4DF6-AFB8-F3D61CD686E1}" srcOrd="10" destOrd="0" presId="urn:microsoft.com/office/officeart/2005/8/layout/process5"/>
    <dgm:cxn modelId="{61D1852E-B13F-4AEC-9A90-41CBC7139B0B}" type="presParOf" srcId="{57D42ABF-A17A-4445-A6F6-8F50B258EBE8}" destId="{5C8C152B-7368-4F53-8CF7-F8D5729739B5}" srcOrd="11" destOrd="0" presId="urn:microsoft.com/office/officeart/2005/8/layout/process5"/>
    <dgm:cxn modelId="{4A565F5E-F920-4DD9-82B8-AC0D1BC3C7A9}" type="presParOf" srcId="{5C8C152B-7368-4F53-8CF7-F8D5729739B5}" destId="{D2E41304-1980-49C9-B74F-9D2942C36D65}" srcOrd="0" destOrd="0" presId="urn:microsoft.com/office/officeart/2005/8/layout/process5"/>
    <dgm:cxn modelId="{DB583446-5AD5-4BF2-9CA3-0049517F7417}" type="presParOf" srcId="{57D42ABF-A17A-4445-A6F6-8F50B258EBE8}" destId="{8AC24ADF-98C5-45E9-A500-3E57752F86F1}" srcOrd="12" destOrd="0" presId="urn:microsoft.com/office/officeart/2005/8/layout/process5"/>
    <dgm:cxn modelId="{016D5ECB-6134-4D9C-AF9C-07133AA4CEA3}" type="presParOf" srcId="{57D42ABF-A17A-4445-A6F6-8F50B258EBE8}" destId="{D2879121-A449-40CF-B037-329A0F562AA8}" srcOrd="13" destOrd="0" presId="urn:microsoft.com/office/officeart/2005/8/layout/process5"/>
    <dgm:cxn modelId="{F07185E0-FE22-4EF9-BDE8-686A9920291C}" type="presParOf" srcId="{D2879121-A449-40CF-B037-329A0F562AA8}" destId="{A3C05C21-3161-4E7B-A75C-7883677ED2A6}" srcOrd="0" destOrd="0" presId="urn:microsoft.com/office/officeart/2005/8/layout/process5"/>
    <dgm:cxn modelId="{9FB6F328-7FEC-4BA0-A8AB-7147961BC0F0}" type="presParOf" srcId="{57D42ABF-A17A-4445-A6F6-8F50B258EBE8}" destId="{6B711A2E-7EA4-461F-B936-746F11DC3238}" srcOrd="14" destOrd="0" presId="urn:microsoft.com/office/officeart/2005/8/layout/process5"/>
    <dgm:cxn modelId="{0C5434A0-EE2D-471E-9C25-4C1DD2941C77}" type="presParOf" srcId="{57D42ABF-A17A-4445-A6F6-8F50B258EBE8}" destId="{2959B1C0-D4F0-495B-AD58-BB8CB3F3D19B}" srcOrd="15" destOrd="0" presId="urn:microsoft.com/office/officeart/2005/8/layout/process5"/>
    <dgm:cxn modelId="{EA687715-02D3-46E0-B9B0-0F54B1BED659}" type="presParOf" srcId="{2959B1C0-D4F0-495B-AD58-BB8CB3F3D19B}" destId="{16D9B514-1B81-413B-99CF-6438493E8462}" srcOrd="0" destOrd="0" presId="urn:microsoft.com/office/officeart/2005/8/layout/process5"/>
    <dgm:cxn modelId="{79B6E4AD-029F-4708-A0D7-B305AC208EA2}" type="presParOf" srcId="{57D42ABF-A17A-4445-A6F6-8F50B258EBE8}" destId="{EC2398C3-9AC0-4B5E-87E5-D7CAAB6BB943}" srcOrd="16" destOrd="0" presId="urn:microsoft.com/office/officeart/2005/8/layout/process5"/>
    <dgm:cxn modelId="{1C4D20FF-AD36-4B1A-BFA6-DB536DDA3D8B}" type="presParOf" srcId="{57D42ABF-A17A-4445-A6F6-8F50B258EBE8}" destId="{85C65F8F-6DE3-42AE-BB32-6974C5FD6F18}" srcOrd="17" destOrd="0" presId="urn:microsoft.com/office/officeart/2005/8/layout/process5"/>
    <dgm:cxn modelId="{31120DAF-60CA-4A25-A91A-80BC58F79BEC}" type="presParOf" srcId="{85C65F8F-6DE3-42AE-BB32-6974C5FD6F18}" destId="{DD3DD9B7-951C-4563-AE3D-D403220C3DED}" srcOrd="0" destOrd="0" presId="urn:microsoft.com/office/officeart/2005/8/layout/process5"/>
    <dgm:cxn modelId="{9E52ABE1-A54C-4CE0-AC8B-FF853E2D3B00}" type="presParOf" srcId="{57D42ABF-A17A-4445-A6F6-8F50B258EBE8}" destId="{72EB4D4F-A816-422C-BB32-23370591DA12}" srcOrd="18" destOrd="0" presId="urn:microsoft.com/office/officeart/2005/8/layout/process5"/>
    <dgm:cxn modelId="{AE5EDFCC-0876-4E12-B9C5-2401178936F5}" type="presParOf" srcId="{57D42ABF-A17A-4445-A6F6-8F50B258EBE8}" destId="{7B01B619-0710-4502-BA36-545315D81FDF}" srcOrd="19" destOrd="0" presId="urn:microsoft.com/office/officeart/2005/8/layout/process5"/>
    <dgm:cxn modelId="{47940C7D-DC21-4F5B-8537-56F45210B6CD}" type="presParOf" srcId="{7B01B619-0710-4502-BA36-545315D81FDF}" destId="{F529882D-BC1F-46FF-AE20-6AFA05AA3767}" srcOrd="0" destOrd="0" presId="urn:microsoft.com/office/officeart/2005/8/layout/process5"/>
    <dgm:cxn modelId="{DF4E91C7-5CFE-4F9F-82B9-CD8378A943B2}" type="presParOf" srcId="{57D42ABF-A17A-4445-A6F6-8F50B258EBE8}" destId="{4AC9F255-946A-48E4-898F-B89CF1DFABA7}" srcOrd="20" destOrd="0" presId="urn:microsoft.com/office/officeart/2005/8/layout/process5"/>
    <dgm:cxn modelId="{A5683CAA-D8D5-4909-88BB-1CAFC78D5030}" type="presParOf" srcId="{57D42ABF-A17A-4445-A6F6-8F50B258EBE8}" destId="{31AD96CC-1D4F-4D1C-B25D-1E6B5C2D7F8B}" srcOrd="21" destOrd="0" presId="urn:microsoft.com/office/officeart/2005/8/layout/process5"/>
    <dgm:cxn modelId="{02459665-1F40-4C44-95F6-36F04425ED4E}" type="presParOf" srcId="{31AD96CC-1D4F-4D1C-B25D-1E6B5C2D7F8B}" destId="{64818456-74B4-4971-A294-8FFA92DDECB3}" srcOrd="0" destOrd="0" presId="urn:microsoft.com/office/officeart/2005/8/layout/process5"/>
    <dgm:cxn modelId="{66136304-0D2A-4027-8174-49D412CC162B}" type="presParOf" srcId="{57D42ABF-A17A-4445-A6F6-8F50B258EBE8}" destId="{23B4D634-CBB5-4B6D-A368-2F49552430D0}" srcOrd="22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127969F7-8D59-4B66-BD3D-AB821F242085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E68A41AF-6F73-4374-AA42-FD4759D2FE69}">
      <dgm:prSet/>
      <dgm:spPr/>
      <dgm:t>
        <a:bodyPr/>
        <a:lstStyle/>
        <a:p>
          <a:r>
            <a:rPr lang="en-US" b="1"/>
            <a:t>Elementary School (Awareness)</a:t>
          </a:r>
          <a:endParaRPr lang="en-US"/>
        </a:p>
      </dgm:t>
    </dgm:pt>
    <dgm:pt modelId="{1EC80D03-9F94-4C8E-8D01-95975896D6FE}" type="parTrans" cxnId="{98BA3C41-128B-4417-B1DD-CF2BF0169067}">
      <dgm:prSet/>
      <dgm:spPr/>
      <dgm:t>
        <a:bodyPr/>
        <a:lstStyle/>
        <a:p>
          <a:endParaRPr lang="en-US"/>
        </a:p>
      </dgm:t>
    </dgm:pt>
    <dgm:pt modelId="{4B26A7C6-4451-4B9C-A671-1119FA0869BB}" type="sibTrans" cxnId="{98BA3C41-128B-4417-B1DD-CF2BF0169067}">
      <dgm:prSet/>
      <dgm:spPr/>
      <dgm:t>
        <a:bodyPr/>
        <a:lstStyle/>
        <a:p>
          <a:endParaRPr lang="en-US"/>
        </a:p>
      </dgm:t>
    </dgm:pt>
    <dgm:pt modelId="{F07372C8-B08A-4FCC-AEF1-D4EAA62B00CF}">
      <dgm:prSet/>
      <dgm:spPr/>
      <dgm:t>
        <a:bodyPr/>
        <a:lstStyle/>
        <a:p>
          <a:r>
            <a:rPr lang="en-US" b="1"/>
            <a:t>Collaboration</a:t>
          </a:r>
          <a:endParaRPr lang="en-US"/>
        </a:p>
      </dgm:t>
    </dgm:pt>
    <dgm:pt modelId="{6DE28C2E-8AE1-4821-A45E-C9D08A63ADB2}" type="parTrans" cxnId="{7509F3EE-65C6-43F3-B32A-A5441D505D26}">
      <dgm:prSet/>
      <dgm:spPr/>
      <dgm:t>
        <a:bodyPr/>
        <a:lstStyle/>
        <a:p>
          <a:endParaRPr lang="en-US"/>
        </a:p>
      </dgm:t>
    </dgm:pt>
    <dgm:pt modelId="{8595C65B-9985-4FE7-8E64-5BA38F76D2D9}" type="sibTrans" cxnId="{7509F3EE-65C6-43F3-B32A-A5441D505D26}">
      <dgm:prSet/>
      <dgm:spPr/>
      <dgm:t>
        <a:bodyPr/>
        <a:lstStyle/>
        <a:p>
          <a:endParaRPr lang="en-US"/>
        </a:p>
      </dgm:t>
    </dgm:pt>
    <dgm:pt modelId="{AF9AC725-66E7-460E-8D5B-BA925DBC557F}">
      <dgm:prSet/>
      <dgm:spPr/>
      <dgm:t>
        <a:bodyPr/>
        <a:lstStyle/>
        <a:p>
          <a:r>
            <a:rPr lang="en-US" b="1"/>
            <a:t>Exploration Activities</a:t>
          </a:r>
          <a:endParaRPr lang="en-US"/>
        </a:p>
      </dgm:t>
    </dgm:pt>
    <dgm:pt modelId="{1C6535E7-7AC9-46F7-8F66-487B7202F9F3}" type="parTrans" cxnId="{FFB16459-ECDC-4272-8604-D56C959F6958}">
      <dgm:prSet/>
      <dgm:spPr/>
      <dgm:t>
        <a:bodyPr/>
        <a:lstStyle/>
        <a:p>
          <a:endParaRPr lang="en-US"/>
        </a:p>
      </dgm:t>
    </dgm:pt>
    <dgm:pt modelId="{9FC91BBC-F500-4A0A-9874-96D7E58E8F5F}" type="sibTrans" cxnId="{FFB16459-ECDC-4272-8604-D56C959F6958}">
      <dgm:prSet/>
      <dgm:spPr/>
      <dgm:t>
        <a:bodyPr/>
        <a:lstStyle/>
        <a:p>
          <a:endParaRPr lang="en-US"/>
        </a:p>
      </dgm:t>
    </dgm:pt>
    <dgm:pt modelId="{A0D01CB3-E848-451D-A095-39A6C5278811}">
      <dgm:prSet/>
      <dgm:spPr/>
      <dgm:t>
        <a:bodyPr/>
        <a:lstStyle/>
        <a:p>
          <a:r>
            <a:rPr lang="en-US" b="1"/>
            <a:t>Parent Outreach/Involvement</a:t>
          </a:r>
          <a:endParaRPr lang="en-US"/>
        </a:p>
      </dgm:t>
    </dgm:pt>
    <dgm:pt modelId="{71EE5333-9188-4EB2-BB9B-E4F795E6846C}" type="parTrans" cxnId="{BE6084A9-E581-4DFF-8719-08EF7C1031C5}">
      <dgm:prSet/>
      <dgm:spPr/>
      <dgm:t>
        <a:bodyPr/>
        <a:lstStyle/>
        <a:p>
          <a:endParaRPr lang="en-US"/>
        </a:p>
      </dgm:t>
    </dgm:pt>
    <dgm:pt modelId="{B7B43AF6-D7A5-4598-8E61-AADF3A390A62}" type="sibTrans" cxnId="{BE6084A9-E581-4DFF-8719-08EF7C1031C5}">
      <dgm:prSet/>
      <dgm:spPr/>
      <dgm:t>
        <a:bodyPr/>
        <a:lstStyle/>
        <a:p>
          <a:endParaRPr lang="en-US"/>
        </a:p>
      </dgm:t>
    </dgm:pt>
    <dgm:pt modelId="{1D6DAC98-8BBC-4D52-B1BB-65AC32FAC20A}">
      <dgm:prSet/>
      <dgm:spPr/>
      <dgm:t>
        <a:bodyPr/>
        <a:lstStyle/>
        <a:p>
          <a:r>
            <a:rPr lang="en-US" b="1"/>
            <a:t>Middle School (Exploration)</a:t>
          </a:r>
          <a:endParaRPr lang="en-US"/>
        </a:p>
      </dgm:t>
    </dgm:pt>
    <dgm:pt modelId="{A2899BC5-CA4D-4012-920B-7AA0C7B38C26}" type="parTrans" cxnId="{351E5D7B-0261-499C-97F9-87BF1C37BA56}">
      <dgm:prSet/>
      <dgm:spPr/>
      <dgm:t>
        <a:bodyPr/>
        <a:lstStyle/>
        <a:p>
          <a:endParaRPr lang="en-US"/>
        </a:p>
      </dgm:t>
    </dgm:pt>
    <dgm:pt modelId="{CCA9628A-C2D2-440E-8815-0905D14763F5}" type="sibTrans" cxnId="{351E5D7B-0261-499C-97F9-87BF1C37BA56}">
      <dgm:prSet/>
      <dgm:spPr/>
      <dgm:t>
        <a:bodyPr/>
        <a:lstStyle/>
        <a:p>
          <a:endParaRPr lang="en-US"/>
        </a:p>
      </dgm:t>
    </dgm:pt>
    <dgm:pt modelId="{0333ED1A-AEC6-4C51-B22D-3D9EA9751D02}">
      <dgm:prSet/>
      <dgm:spPr/>
      <dgm:t>
        <a:bodyPr/>
        <a:lstStyle/>
        <a:p>
          <a:r>
            <a:rPr lang="en-US" b="1"/>
            <a:t>Collaboration</a:t>
          </a:r>
          <a:endParaRPr lang="en-US"/>
        </a:p>
      </dgm:t>
    </dgm:pt>
    <dgm:pt modelId="{16D0DF39-8AD7-4DDF-A3B9-BE2E3BCF6C1F}" type="parTrans" cxnId="{C1D7441D-F124-4EEC-8DA4-4F540CBEBBEB}">
      <dgm:prSet/>
      <dgm:spPr/>
      <dgm:t>
        <a:bodyPr/>
        <a:lstStyle/>
        <a:p>
          <a:endParaRPr lang="en-US"/>
        </a:p>
      </dgm:t>
    </dgm:pt>
    <dgm:pt modelId="{D557BAF6-6B8B-4385-9694-F1636683DF0A}" type="sibTrans" cxnId="{C1D7441D-F124-4EEC-8DA4-4F540CBEBBEB}">
      <dgm:prSet/>
      <dgm:spPr/>
      <dgm:t>
        <a:bodyPr/>
        <a:lstStyle/>
        <a:p>
          <a:endParaRPr lang="en-US"/>
        </a:p>
      </dgm:t>
    </dgm:pt>
    <dgm:pt modelId="{B559815E-B510-498E-8C6C-67558342259E}">
      <dgm:prSet/>
      <dgm:spPr/>
      <dgm:t>
        <a:bodyPr/>
        <a:lstStyle/>
        <a:p>
          <a:r>
            <a:rPr lang="en-US" b="1"/>
            <a:t>Academic and Educational Planning</a:t>
          </a:r>
          <a:endParaRPr lang="en-US"/>
        </a:p>
      </dgm:t>
    </dgm:pt>
    <dgm:pt modelId="{B02CBBC4-8AD8-430E-8978-9D38E24D1457}" type="parTrans" cxnId="{AE8136C5-5F60-4571-B720-FC5CC5D413DA}">
      <dgm:prSet/>
      <dgm:spPr/>
      <dgm:t>
        <a:bodyPr/>
        <a:lstStyle/>
        <a:p>
          <a:endParaRPr lang="en-US"/>
        </a:p>
      </dgm:t>
    </dgm:pt>
    <dgm:pt modelId="{9D92EB71-3CE2-49A8-916C-84665E368E4D}" type="sibTrans" cxnId="{AE8136C5-5F60-4571-B720-FC5CC5D413DA}">
      <dgm:prSet/>
      <dgm:spPr/>
      <dgm:t>
        <a:bodyPr/>
        <a:lstStyle/>
        <a:p>
          <a:endParaRPr lang="en-US"/>
        </a:p>
      </dgm:t>
    </dgm:pt>
    <dgm:pt modelId="{4F365EF9-22A3-430C-ADD1-9A3FEDCF793B}">
      <dgm:prSet/>
      <dgm:spPr/>
      <dgm:t>
        <a:bodyPr/>
        <a:lstStyle/>
        <a:p>
          <a:r>
            <a:rPr lang="en-US" b="1"/>
            <a:t>High School (Implementation/Action)</a:t>
          </a:r>
          <a:endParaRPr lang="en-US"/>
        </a:p>
      </dgm:t>
    </dgm:pt>
    <dgm:pt modelId="{6FD403C8-1E79-4F2A-8A8F-86722A2A7CD9}" type="parTrans" cxnId="{F28A7438-9C9C-466B-B246-1EF24CE7757E}">
      <dgm:prSet/>
      <dgm:spPr/>
      <dgm:t>
        <a:bodyPr/>
        <a:lstStyle/>
        <a:p>
          <a:endParaRPr lang="en-US"/>
        </a:p>
      </dgm:t>
    </dgm:pt>
    <dgm:pt modelId="{682824FD-9A52-4046-9B04-82D4BE963841}" type="sibTrans" cxnId="{F28A7438-9C9C-466B-B246-1EF24CE7757E}">
      <dgm:prSet/>
      <dgm:spPr/>
      <dgm:t>
        <a:bodyPr/>
        <a:lstStyle/>
        <a:p>
          <a:endParaRPr lang="en-US"/>
        </a:p>
      </dgm:t>
    </dgm:pt>
    <dgm:pt modelId="{2A35907E-0D91-4568-91D8-A48F9AB61D4E}">
      <dgm:prSet/>
      <dgm:spPr/>
      <dgm:t>
        <a:bodyPr/>
        <a:lstStyle/>
        <a:p>
          <a:r>
            <a:rPr lang="en-US" b="1"/>
            <a:t>Planning for Education and Training</a:t>
          </a:r>
          <a:endParaRPr lang="en-US"/>
        </a:p>
      </dgm:t>
    </dgm:pt>
    <dgm:pt modelId="{448B16CF-510C-4741-A444-44863D63A852}" type="parTrans" cxnId="{18FD771B-B78F-4ACA-979C-ED346FF77C5A}">
      <dgm:prSet/>
      <dgm:spPr/>
      <dgm:t>
        <a:bodyPr/>
        <a:lstStyle/>
        <a:p>
          <a:endParaRPr lang="en-US"/>
        </a:p>
      </dgm:t>
    </dgm:pt>
    <dgm:pt modelId="{66DCF467-BF2E-401B-9D17-D26ED7242FD5}" type="sibTrans" cxnId="{18FD771B-B78F-4ACA-979C-ED346FF77C5A}">
      <dgm:prSet/>
      <dgm:spPr/>
      <dgm:t>
        <a:bodyPr/>
        <a:lstStyle/>
        <a:p>
          <a:endParaRPr lang="en-US"/>
        </a:p>
      </dgm:t>
    </dgm:pt>
    <dgm:pt modelId="{132AA6C1-4CB8-469B-8F72-7BEA270AF38F}">
      <dgm:prSet/>
      <dgm:spPr/>
      <dgm:t>
        <a:bodyPr/>
        <a:lstStyle/>
        <a:p>
          <a:r>
            <a:rPr lang="en-US" b="1"/>
            <a:t>Experiential Learning</a:t>
          </a:r>
          <a:endParaRPr lang="en-US"/>
        </a:p>
      </dgm:t>
    </dgm:pt>
    <dgm:pt modelId="{6393ED6B-2D22-41F9-AF7C-AF3A972EA37A}" type="parTrans" cxnId="{8849E21D-24AD-4BD0-92A9-D7A8EFDAF381}">
      <dgm:prSet/>
      <dgm:spPr/>
      <dgm:t>
        <a:bodyPr/>
        <a:lstStyle/>
        <a:p>
          <a:endParaRPr lang="en-US"/>
        </a:p>
      </dgm:t>
    </dgm:pt>
    <dgm:pt modelId="{F96AE82D-FC23-4196-AB2D-824C547EA347}" type="sibTrans" cxnId="{8849E21D-24AD-4BD0-92A9-D7A8EFDAF381}">
      <dgm:prSet/>
      <dgm:spPr/>
      <dgm:t>
        <a:bodyPr/>
        <a:lstStyle/>
        <a:p>
          <a:endParaRPr lang="en-US"/>
        </a:p>
      </dgm:t>
    </dgm:pt>
    <dgm:pt modelId="{6D0A683C-69D5-4DC9-A6B0-79F2E46B59F0}">
      <dgm:prSet/>
      <dgm:spPr/>
      <dgm:t>
        <a:bodyPr/>
        <a:lstStyle/>
        <a:p>
          <a:r>
            <a:rPr lang="en-US" b="1"/>
            <a:t>Parent Outreach and Involvement</a:t>
          </a:r>
          <a:endParaRPr lang="en-US"/>
        </a:p>
      </dgm:t>
    </dgm:pt>
    <dgm:pt modelId="{E0BEB915-1968-4827-9911-9C874F08DD72}" type="parTrans" cxnId="{817A5A9F-B7BB-4765-B3FC-41CCC36E8138}">
      <dgm:prSet/>
      <dgm:spPr/>
      <dgm:t>
        <a:bodyPr/>
        <a:lstStyle/>
        <a:p>
          <a:endParaRPr lang="en-US"/>
        </a:p>
      </dgm:t>
    </dgm:pt>
    <dgm:pt modelId="{B9E7AF4E-5165-4D13-A366-5F596F70276D}" type="sibTrans" cxnId="{817A5A9F-B7BB-4765-B3FC-41CCC36E8138}">
      <dgm:prSet/>
      <dgm:spPr/>
      <dgm:t>
        <a:bodyPr/>
        <a:lstStyle/>
        <a:p>
          <a:endParaRPr lang="en-US"/>
        </a:p>
      </dgm:t>
    </dgm:pt>
    <dgm:pt modelId="{D066B973-661A-47C4-8232-BD3550E6E219}" type="pres">
      <dgm:prSet presAssocID="{127969F7-8D59-4B66-BD3D-AB821F242085}" presName="linear" presStyleCnt="0">
        <dgm:presLayoutVars>
          <dgm:dir/>
          <dgm:animLvl val="lvl"/>
          <dgm:resizeHandles val="exact"/>
        </dgm:presLayoutVars>
      </dgm:prSet>
      <dgm:spPr/>
    </dgm:pt>
    <dgm:pt modelId="{B894A614-7735-4E2E-ACAD-7AC30B829666}" type="pres">
      <dgm:prSet presAssocID="{E68A41AF-6F73-4374-AA42-FD4759D2FE69}" presName="parentLin" presStyleCnt="0"/>
      <dgm:spPr/>
    </dgm:pt>
    <dgm:pt modelId="{AFA34672-A384-44CD-A885-234BA4D9A11A}" type="pres">
      <dgm:prSet presAssocID="{E68A41AF-6F73-4374-AA42-FD4759D2FE69}" presName="parentLeftMargin" presStyleLbl="node1" presStyleIdx="0" presStyleCnt="3"/>
      <dgm:spPr/>
    </dgm:pt>
    <dgm:pt modelId="{E5FA02F6-584D-4363-B443-7E93E881E833}" type="pres">
      <dgm:prSet presAssocID="{E68A41AF-6F73-4374-AA42-FD4759D2FE69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9B47CBB2-2123-44AB-82E3-F9FA4544EE07}" type="pres">
      <dgm:prSet presAssocID="{E68A41AF-6F73-4374-AA42-FD4759D2FE69}" presName="negativeSpace" presStyleCnt="0"/>
      <dgm:spPr/>
    </dgm:pt>
    <dgm:pt modelId="{E8061BA1-6C6D-4333-82BB-A2D27330D3FE}" type="pres">
      <dgm:prSet presAssocID="{E68A41AF-6F73-4374-AA42-FD4759D2FE69}" presName="childText" presStyleLbl="conFgAcc1" presStyleIdx="0" presStyleCnt="3">
        <dgm:presLayoutVars>
          <dgm:bulletEnabled val="1"/>
        </dgm:presLayoutVars>
      </dgm:prSet>
      <dgm:spPr/>
    </dgm:pt>
    <dgm:pt modelId="{30D9973C-6DF1-48A8-AED6-79812631CCB4}" type="pres">
      <dgm:prSet presAssocID="{4B26A7C6-4451-4B9C-A671-1119FA0869BB}" presName="spaceBetweenRectangles" presStyleCnt="0"/>
      <dgm:spPr/>
    </dgm:pt>
    <dgm:pt modelId="{BB408E8C-BAF5-43FB-B0A9-4A53F7C8FE17}" type="pres">
      <dgm:prSet presAssocID="{1D6DAC98-8BBC-4D52-B1BB-65AC32FAC20A}" presName="parentLin" presStyleCnt="0"/>
      <dgm:spPr/>
    </dgm:pt>
    <dgm:pt modelId="{D016276F-F7A9-480B-B8E8-7A2F8515C35A}" type="pres">
      <dgm:prSet presAssocID="{1D6DAC98-8BBC-4D52-B1BB-65AC32FAC20A}" presName="parentLeftMargin" presStyleLbl="node1" presStyleIdx="0" presStyleCnt="3"/>
      <dgm:spPr/>
    </dgm:pt>
    <dgm:pt modelId="{DC026CC1-8ABA-45C7-8093-8906CBB7BFB3}" type="pres">
      <dgm:prSet presAssocID="{1D6DAC98-8BBC-4D52-B1BB-65AC32FAC20A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A86643FF-7A6B-4461-8105-E4ED1CBBCABF}" type="pres">
      <dgm:prSet presAssocID="{1D6DAC98-8BBC-4D52-B1BB-65AC32FAC20A}" presName="negativeSpace" presStyleCnt="0"/>
      <dgm:spPr/>
    </dgm:pt>
    <dgm:pt modelId="{217ACAB1-25AF-4660-AC78-8155525BAEF7}" type="pres">
      <dgm:prSet presAssocID="{1D6DAC98-8BBC-4D52-B1BB-65AC32FAC20A}" presName="childText" presStyleLbl="conFgAcc1" presStyleIdx="1" presStyleCnt="3">
        <dgm:presLayoutVars>
          <dgm:bulletEnabled val="1"/>
        </dgm:presLayoutVars>
      </dgm:prSet>
      <dgm:spPr/>
    </dgm:pt>
    <dgm:pt modelId="{36B63A60-09F4-4B6D-A0FE-4AFC93A7FC02}" type="pres">
      <dgm:prSet presAssocID="{CCA9628A-C2D2-440E-8815-0905D14763F5}" presName="spaceBetweenRectangles" presStyleCnt="0"/>
      <dgm:spPr/>
    </dgm:pt>
    <dgm:pt modelId="{EF1FA7FC-B0A1-4E05-A040-E1E4409059F3}" type="pres">
      <dgm:prSet presAssocID="{4F365EF9-22A3-430C-ADD1-9A3FEDCF793B}" presName="parentLin" presStyleCnt="0"/>
      <dgm:spPr/>
    </dgm:pt>
    <dgm:pt modelId="{8E6C3066-12D9-4AE3-ACB4-289CB9F80672}" type="pres">
      <dgm:prSet presAssocID="{4F365EF9-22A3-430C-ADD1-9A3FEDCF793B}" presName="parentLeftMargin" presStyleLbl="node1" presStyleIdx="1" presStyleCnt="3"/>
      <dgm:spPr/>
    </dgm:pt>
    <dgm:pt modelId="{AC15939F-CECC-4055-B986-7EFE72D8AF68}" type="pres">
      <dgm:prSet presAssocID="{4F365EF9-22A3-430C-ADD1-9A3FEDCF793B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476BE835-618C-48F4-AD7D-CDEF1F10EBF0}" type="pres">
      <dgm:prSet presAssocID="{4F365EF9-22A3-430C-ADD1-9A3FEDCF793B}" presName="negativeSpace" presStyleCnt="0"/>
      <dgm:spPr/>
    </dgm:pt>
    <dgm:pt modelId="{35FE01F7-2FB7-42E9-8AAE-5087D352BFEA}" type="pres">
      <dgm:prSet presAssocID="{4F365EF9-22A3-430C-ADD1-9A3FEDCF793B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F03C1E0B-75AC-49C0-9310-83DE8A2FDFC9}" type="presOf" srcId="{A0D01CB3-E848-451D-A095-39A6C5278811}" destId="{E8061BA1-6C6D-4333-82BB-A2D27330D3FE}" srcOrd="0" destOrd="2" presId="urn:microsoft.com/office/officeart/2005/8/layout/list1"/>
    <dgm:cxn modelId="{18FD771B-B78F-4ACA-979C-ED346FF77C5A}" srcId="{4F365EF9-22A3-430C-ADD1-9A3FEDCF793B}" destId="{2A35907E-0D91-4568-91D8-A48F9AB61D4E}" srcOrd="0" destOrd="0" parTransId="{448B16CF-510C-4741-A444-44863D63A852}" sibTransId="{66DCF467-BF2E-401B-9D17-D26ED7242FD5}"/>
    <dgm:cxn modelId="{C1D7441D-F124-4EEC-8DA4-4F540CBEBBEB}" srcId="{1D6DAC98-8BBC-4D52-B1BB-65AC32FAC20A}" destId="{0333ED1A-AEC6-4C51-B22D-3D9EA9751D02}" srcOrd="0" destOrd="0" parTransId="{16D0DF39-8AD7-4DDF-A3B9-BE2E3BCF6C1F}" sibTransId="{D557BAF6-6B8B-4385-9694-F1636683DF0A}"/>
    <dgm:cxn modelId="{8849E21D-24AD-4BD0-92A9-D7A8EFDAF381}" srcId="{4F365EF9-22A3-430C-ADD1-9A3FEDCF793B}" destId="{132AA6C1-4CB8-469B-8F72-7BEA270AF38F}" srcOrd="1" destOrd="0" parTransId="{6393ED6B-2D22-41F9-AF7C-AF3A972EA37A}" sibTransId="{F96AE82D-FC23-4196-AB2D-824C547EA347}"/>
    <dgm:cxn modelId="{2D37D624-7C85-464A-AA93-1EE2E985024A}" type="presOf" srcId="{4F365EF9-22A3-430C-ADD1-9A3FEDCF793B}" destId="{8E6C3066-12D9-4AE3-ACB4-289CB9F80672}" srcOrd="0" destOrd="0" presId="urn:microsoft.com/office/officeart/2005/8/layout/list1"/>
    <dgm:cxn modelId="{B5EDAD2D-A1A8-45AA-9914-F27F15AF9B37}" type="presOf" srcId="{0333ED1A-AEC6-4C51-B22D-3D9EA9751D02}" destId="{217ACAB1-25AF-4660-AC78-8155525BAEF7}" srcOrd="0" destOrd="0" presId="urn:microsoft.com/office/officeart/2005/8/layout/list1"/>
    <dgm:cxn modelId="{F28A7438-9C9C-466B-B246-1EF24CE7757E}" srcId="{127969F7-8D59-4B66-BD3D-AB821F242085}" destId="{4F365EF9-22A3-430C-ADD1-9A3FEDCF793B}" srcOrd="2" destOrd="0" parTransId="{6FD403C8-1E79-4F2A-8A8F-86722A2A7CD9}" sibTransId="{682824FD-9A52-4046-9B04-82D4BE963841}"/>
    <dgm:cxn modelId="{98BA3C41-128B-4417-B1DD-CF2BF0169067}" srcId="{127969F7-8D59-4B66-BD3D-AB821F242085}" destId="{E68A41AF-6F73-4374-AA42-FD4759D2FE69}" srcOrd="0" destOrd="0" parTransId="{1EC80D03-9F94-4C8E-8D01-95975896D6FE}" sibTransId="{4B26A7C6-4451-4B9C-A671-1119FA0869BB}"/>
    <dgm:cxn modelId="{993EF848-D50C-4675-B8D7-7E7DFC044D2B}" type="presOf" srcId="{AF9AC725-66E7-460E-8D5B-BA925DBC557F}" destId="{E8061BA1-6C6D-4333-82BB-A2D27330D3FE}" srcOrd="0" destOrd="1" presId="urn:microsoft.com/office/officeart/2005/8/layout/list1"/>
    <dgm:cxn modelId="{51A03C78-71C6-4B26-BB8C-C21890085897}" type="presOf" srcId="{E68A41AF-6F73-4374-AA42-FD4759D2FE69}" destId="{E5FA02F6-584D-4363-B443-7E93E881E833}" srcOrd="1" destOrd="0" presId="urn:microsoft.com/office/officeart/2005/8/layout/list1"/>
    <dgm:cxn modelId="{FFB16459-ECDC-4272-8604-D56C959F6958}" srcId="{E68A41AF-6F73-4374-AA42-FD4759D2FE69}" destId="{AF9AC725-66E7-460E-8D5B-BA925DBC557F}" srcOrd="1" destOrd="0" parTransId="{1C6535E7-7AC9-46F7-8F66-487B7202F9F3}" sibTransId="{9FC91BBC-F500-4A0A-9874-96D7E58E8F5F}"/>
    <dgm:cxn modelId="{351E5D7B-0261-499C-97F9-87BF1C37BA56}" srcId="{127969F7-8D59-4B66-BD3D-AB821F242085}" destId="{1D6DAC98-8BBC-4D52-B1BB-65AC32FAC20A}" srcOrd="1" destOrd="0" parTransId="{A2899BC5-CA4D-4012-920B-7AA0C7B38C26}" sibTransId="{CCA9628A-C2D2-440E-8815-0905D14763F5}"/>
    <dgm:cxn modelId="{27F83D83-BA09-4490-A846-F4D8D9E711E9}" type="presOf" srcId="{4F365EF9-22A3-430C-ADD1-9A3FEDCF793B}" destId="{AC15939F-CECC-4055-B986-7EFE72D8AF68}" srcOrd="1" destOrd="0" presId="urn:microsoft.com/office/officeart/2005/8/layout/list1"/>
    <dgm:cxn modelId="{F5D51B95-5414-43A8-A266-0AB020B2455D}" type="presOf" srcId="{132AA6C1-4CB8-469B-8F72-7BEA270AF38F}" destId="{35FE01F7-2FB7-42E9-8AAE-5087D352BFEA}" srcOrd="0" destOrd="1" presId="urn:microsoft.com/office/officeart/2005/8/layout/list1"/>
    <dgm:cxn modelId="{978FBD95-A294-4813-A8F3-3706B7E1AC98}" type="presOf" srcId="{6D0A683C-69D5-4DC9-A6B0-79F2E46B59F0}" destId="{35FE01F7-2FB7-42E9-8AAE-5087D352BFEA}" srcOrd="0" destOrd="2" presId="urn:microsoft.com/office/officeart/2005/8/layout/list1"/>
    <dgm:cxn modelId="{19251999-9F16-4B5F-8366-63FFBB435E0E}" type="presOf" srcId="{B559815E-B510-498E-8C6C-67558342259E}" destId="{217ACAB1-25AF-4660-AC78-8155525BAEF7}" srcOrd="0" destOrd="1" presId="urn:microsoft.com/office/officeart/2005/8/layout/list1"/>
    <dgm:cxn modelId="{817A5A9F-B7BB-4765-B3FC-41CCC36E8138}" srcId="{4F365EF9-22A3-430C-ADD1-9A3FEDCF793B}" destId="{6D0A683C-69D5-4DC9-A6B0-79F2E46B59F0}" srcOrd="2" destOrd="0" parTransId="{E0BEB915-1968-4827-9911-9C874F08DD72}" sibTransId="{B9E7AF4E-5165-4D13-A366-5F596F70276D}"/>
    <dgm:cxn modelId="{01BC65A9-BBCD-482A-867D-5066164029E2}" type="presOf" srcId="{E68A41AF-6F73-4374-AA42-FD4759D2FE69}" destId="{AFA34672-A384-44CD-A885-234BA4D9A11A}" srcOrd="0" destOrd="0" presId="urn:microsoft.com/office/officeart/2005/8/layout/list1"/>
    <dgm:cxn modelId="{BE6084A9-E581-4DFF-8719-08EF7C1031C5}" srcId="{E68A41AF-6F73-4374-AA42-FD4759D2FE69}" destId="{A0D01CB3-E848-451D-A095-39A6C5278811}" srcOrd="2" destOrd="0" parTransId="{71EE5333-9188-4EB2-BB9B-E4F795E6846C}" sibTransId="{B7B43AF6-D7A5-4598-8E61-AADF3A390A62}"/>
    <dgm:cxn modelId="{46FB3ABD-91A4-4D6E-9940-29E7FFF058A1}" type="presOf" srcId="{1D6DAC98-8BBC-4D52-B1BB-65AC32FAC20A}" destId="{D016276F-F7A9-480B-B8E8-7A2F8515C35A}" srcOrd="0" destOrd="0" presId="urn:microsoft.com/office/officeart/2005/8/layout/list1"/>
    <dgm:cxn modelId="{4519A9C3-EC66-4E2D-A027-4E088BAA09DE}" type="presOf" srcId="{1D6DAC98-8BBC-4D52-B1BB-65AC32FAC20A}" destId="{DC026CC1-8ABA-45C7-8093-8906CBB7BFB3}" srcOrd="1" destOrd="0" presId="urn:microsoft.com/office/officeart/2005/8/layout/list1"/>
    <dgm:cxn modelId="{AE8136C5-5F60-4571-B720-FC5CC5D413DA}" srcId="{1D6DAC98-8BBC-4D52-B1BB-65AC32FAC20A}" destId="{B559815E-B510-498E-8C6C-67558342259E}" srcOrd="1" destOrd="0" parTransId="{B02CBBC4-8AD8-430E-8978-9D38E24D1457}" sibTransId="{9D92EB71-3CE2-49A8-916C-84665E368E4D}"/>
    <dgm:cxn modelId="{88E631C8-6ED4-4728-B73B-6336859E1F41}" type="presOf" srcId="{F07372C8-B08A-4FCC-AEF1-D4EAA62B00CF}" destId="{E8061BA1-6C6D-4333-82BB-A2D27330D3FE}" srcOrd="0" destOrd="0" presId="urn:microsoft.com/office/officeart/2005/8/layout/list1"/>
    <dgm:cxn modelId="{1A4507DA-ADB5-43D1-A4FA-D182527C315C}" type="presOf" srcId="{2A35907E-0D91-4568-91D8-A48F9AB61D4E}" destId="{35FE01F7-2FB7-42E9-8AAE-5087D352BFEA}" srcOrd="0" destOrd="0" presId="urn:microsoft.com/office/officeart/2005/8/layout/list1"/>
    <dgm:cxn modelId="{E2D515EE-129C-4885-ADBE-91355CAAA63F}" type="presOf" srcId="{127969F7-8D59-4B66-BD3D-AB821F242085}" destId="{D066B973-661A-47C4-8232-BD3550E6E219}" srcOrd="0" destOrd="0" presId="urn:microsoft.com/office/officeart/2005/8/layout/list1"/>
    <dgm:cxn modelId="{7509F3EE-65C6-43F3-B32A-A5441D505D26}" srcId="{E68A41AF-6F73-4374-AA42-FD4759D2FE69}" destId="{F07372C8-B08A-4FCC-AEF1-D4EAA62B00CF}" srcOrd="0" destOrd="0" parTransId="{6DE28C2E-8AE1-4821-A45E-C9D08A63ADB2}" sibTransId="{8595C65B-9985-4FE7-8E64-5BA38F76D2D9}"/>
    <dgm:cxn modelId="{29544ABE-80D1-468B-AB01-711FB9D2BF74}" type="presParOf" srcId="{D066B973-661A-47C4-8232-BD3550E6E219}" destId="{B894A614-7735-4E2E-ACAD-7AC30B829666}" srcOrd="0" destOrd="0" presId="urn:microsoft.com/office/officeart/2005/8/layout/list1"/>
    <dgm:cxn modelId="{5D1E9406-B848-49B0-B3F5-1D89051CA530}" type="presParOf" srcId="{B894A614-7735-4E2E-ACAD-7AC30B829666}" destId="{AFA34672-A384-44CD-A885-234BA4D9A11A}" srcOrd="0" destOrd="0" presId="urn:microsoft.com/office/officeart/2005/8/layout/list1"/>
    <dgm:cxn modelId="{E6014E0C-0884-48A1-B150-8508635B12C7}" type="presParOf" srcId="{B894A614-7735-4E2E-ACAD-7AC30B829666}" destId="{E5FA02F6-584D-4363-B443-7E93E881E833}" srcOrd="1" destOrd="0" presId="urn:microsoft.com/office/officeart/2005/8/layout/list1"/>
    <dgm:cxn modelId="{7714507F-38A4-4813-B2DA-213A97476EAF}" type="presParOf" srcId="{D066B973-661A-47C4-8232-BD3550E6E219}" destId="{9B47CBB2-2123-44AB-82E3-F9FA4544EE07}" srcOrd="1" destOrd="0" presId="urn:microsoft.com/office/officeart/2005/8/layout/list1"/>
    <dgm:cxn modelId="{C6A0D267-883A-42DE-89A3-66393D969CF6}" type="presParOf" srcId="{D066B973-661A-47C4-8232-BD3550E6E219}" destId="{E8061BA1-6C6D-4333-82BB-A2D27330D3FE}" srcOrd="2" destOrd="0" presId="urn:microsoft.com/office/officeart/2005/8/layout/list1"/>
    <dgm:cxn modelId="{358ECEB2-D8DB-4C6E-A5F5-ED58EE037801}" type="presParOf" srcId="{D066B973-661A-47C4-8232-BD3550E6E219}" destId="{30D9973C-6DF1-48A8-AED6-79812631CCB4}" srcOrd="3" destOrd="0" presId="urn:microsoft.com/office/officeart/2005/8/layout/list1"/>
    <dgm:cxn modelId="{3CD60A84-0E50-4D1C-9A17-DF15E7457899}" type="presParOf" srcId="{D066B973-661A-47C4-8232-BD3550E6E219}" destId="{BB408E8C-BAF5-43FB-B0A9-4A53F7C8FE17}" srcOrd="4" destOrd="0" presId="urn:microsoft.com/office/officeart/2005/8/layout/list1"/>
    <dgm:cxn modelId="{D0FA0172-3524-43D7-85FB-FAF63C3C9D1C}" type="presParOf" srcId="{BB408E8C-BAF5-43FB-B0A9-4A53F7C8FE17}" destId="{D016276F-F7A9-480B-B8E8-7A2F8515C35A}" srcOrd="0" destOrd="0" presId="urn:microsoft.com/office/officeart/2005/8/layout/list1"/>
    <dgm:cxn modelId="{5D1E146C-83FC-4D44-80D8-CA23AAF9A621}" type="presParOf" srcId="{BB408E8C-BAF5-43FB-B0A9-4A53F7C8FE17}" destId="{DC026CC1-8ABA-45C7-8093-8906CBB7BFB3}" srcOrd="1" destOrd="0" presId="urn:microsoft.com/office/officeart/2005/8/layout/list1"/>
    <dgm:cxn modelId="{F03A2E63-ABE3-4FB0-ACAD-79077631DBF3}" type="presParOf" srcId="{D066B973-661A-47C4-8232-BD3550E6E219}" destId="{A86643FF-7A6B-4461-8105-E4ED1CBBCABF}" srcOrd="5" destOrd="0" presId="urn:microsoft.com/office/officeart/2005/8/layout/list1"/>
    <dgm:cxn modelId="{66CA535F-FB76-46EC-91E5-5775677E0D28}" type="presParOf" srcId="{D066B973-661A-47C4-8232-BD3550E6E219}" destId="{217ACAB1-25AF-4660-AC78-8155525BAEF7}" srcOrd="6" destOrd="0" presId="urn:microsoft.com/office/officeart/2005/8/layout/list1"/>
    <dgm:cxn modelId="{FF0A2445-7407-46EB-852B-F348AF650A8A}" type="presParOf" srcId="{D066B973-661A-47C4-8232-BD3550E6E219}" destId="{36B63A60-09F4-4B6D-A0FE-4AFC93A7FC02}" srcOrd="7" destOrd="0" presId="urn:microsoft.com/office/officeart/2005/8/layout/list1"/>
    <dgm:cxn modelId="{4EFB9EA1-D413-4A74-9E84-D3F42D762E2E}" type="presParOf" srcId="{D066B973-661A-47C4-8232-BD3550E6E219}" destId="{EF1FA7FC-B0A1-4E05-A040-E1E4409059F3}" srcOrd="8" destOrd="0" presId="urn:microsoft.com/office/officeart/2005/8/layout/list1"/>
    <dgm:cxn modelId="{03186676-877B-4525-A2B0-BDF2A12867CD}" type="presParOf" srcId="{EF1FA7FC-B0A1-4E05-A040-E1E4409059F3}" destId="{8E6C3066-12D9-4AE3-ACB4-289CB9F80672}" srcOrd="0" destOrd="0" presId="urn:microsoft.com/office/officeart/2005/8/layout/list1"/>
    <dgm:cxn modelId="{1FE95599-2D0A-4186-BB4D-B68AE4964437}" type="presParOf" srcId="{EF1FA7FC-B0A1-4E05-A040-E1E4409059F3}" destId="{AC15939F-CECC-4055-B986-7EFE72D8AF68}" srcOrd="1" destOrd="0" presId="urn:microsoft.com/office/officeart/2005/8/layout/list1"/>
    <dgm:cxn modelId="{BE87E8C6-C3FA-416C-9EF3-CF088245411A}" type="presParOf" srcId="{D066B973-661A-47C4-8232-BD3550E6E219}" destId="{476BE835-618C-48F4-AD7D-CDEF1F10EBF0}" srcOrd="9" destOrd="0" presId="urn:microsoft.com/office/officeart/2005/8/layout/list1"/>
    <dgm:cxn modelId="{07498C93-DE37-43CB-95DA-48521D105106}" type="presParOf" srcId="{D066B973-661A-47C4-8232-BD3550E6E219}" destId="{35FE01F7-2FB7-42E9-8AAE-5087D352BFEA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1468C01B-EDB8-4093-A857-52FA57300CBB}" type="doc">
      <dgm:prSet loTypeId="urn:microsoft.com/office/officeart/2018/5/layout/IconCircleLabel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0079262-6FA6-419D-92FB-4F4EA424FD5D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b="1"/>
            <a:t>Applied Knowledge – the thoughtful integration of academic knowledge and technical skills, put to practical use in the workplace.</a:t>
          </a:r>
          <a:endParaRPr lang="en-US"/>
        </a:p>
      </dgm:t>
    </dgm:pt>
    <dgm:pt modelId="{21FC52E0-D5B1-441F-8D12-94BA9820EEE8}" type="parTrans" cxnId="{9171BD64-4A9D-4C18-BD7A-EDAF693A3E38}">
      <dgm:prSet/>
      <dgm:spPr/>
      <dgm:t>
        <a:bodyPr/>
        <a:lstStyle/>
        <a:p>
          <a:endParaRPr lang="en-US"/>
        </a:p>
      </dgm:t>
    </dgm:pt>
    <dgm:pt modelId="{D70FCF98-C861-4B5A-A284-4FC2BDBFB3A5}" type="sibTrans" cxnId="{9171BD64-4A9D-4C18-BD7A-EDAF693A3E38}">
      <dgm:prSet/>
      <dgm:spPr/>
      <dgm:t>
        <a:bodyPr/>
        <a:lstStyle/>
        <a:p>
          <a:endParaRPr lang="en-US"/>
        </a:p>
      </dgm:t>
    </dgm:pt>
    <dgm:pt modelId="{C5A163C3-FB77-4E14-AE0C-666CC3856FE9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b="1"/>
            <a:t>Effective Relationships – the interpersonal skills and personal qualities that enable individuals to interact effectively with clients, coworkers, and supervisors.</a:t>
          </a:r>
          <a:endParaRPr lang="en-US"/>
        </a:p>
      </dgm:t>
    </dgm:pt>
    <dgm:pt modelId="{7E185907-92AF-4CC3-A9BA-4FB91F8B8382}" type="parTrans" cxnId="{DC716CED-88F6-4B30-BC8A-A9403878047F}">
      <dgm:prSet/>
      <dgm:spPr/>
      <dgm:t>
        <a:bodyPr/>
        <a:lstStyle/>
        <a:p>
          <a:endParaRPr lang="en-US"/>
        </a:p>
      </dgm:t>
    </dgm:pt>
    <dgm:pt modelId="{71C3CEE0-FBF3-469C-B4D3-EC6A7E4DBE3C}" type="sibTrans" cxnId="{DC716CED-88F6-4B30-BC8A-A9403878047F}">
      <dgm:prSet/>
      <dgm:spPr/>
      <dgm:t>
        <a:bodyPr/>
        <a:lstStyle/>
        <a:p>
          <a:endParaRPr lang="en-US"/>
        </a:p>
      </dgm:t>
    </dgm:pt>
    <dgm:pt modelId="{340F4D31-AF94-4A6C-B0BC-EC0ACC30438F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b="1"/>
            <a:t>Workplace Skills – the analytical and organizational skills and understandings that employees need to successfully perform work tasks.</a:t>
          </a:r>
          <a:endParaRPr lang="en-US"/>
        </a:p>
      </dgm:t>
    </dgm:pt>
    <dgm:pt modelId="{69BAC3E1-A36F-48E8-B00B-73FE4BE46093}" type="parTrans" cxnId="{0EF7292E-DAAE-4BC0-BE04-BA1CDC998C82}">
      <dgm:prSet/>
      <dgm:spPr/>
      <dgm:t>
        <a:bodyPr/>
        <a:lstStyle/>
        <a:p>
          <a:endParaRPr lang="en-US"/>
        </a:p>
      </dgm:t>
    </dgm:pt>
    <dgm:pt modelId="{A440F32F-C730-41B4-8F85-738395F83E32}" type="sibTrans" cxnId="{0EF7292E-DAAE-4BC0-BE04-BA1CDC998C82}">
      <dgm:prSet/>
      <dgm:spPr/>
      <dgm:t>
        <a:bodyPr/>
        <a:lstStyle/>
        <a:p>
          <a:endParaRPr lang="en-US"/>
        </a:p>
      </dgm:t>
    </dgm:pt>
    <dgm:pt modelId="{2BD3223C-C9D8-4625-8081-52C5C85C21C6}" type="pres">
      <dgm:prSet presAssocID="{1468C01B-EDB8-4093-A857-52FA57300CBB}" presName="root" presStyleCnt="0">
        <dgm:presLayoutVars>
          <dgm:dir/>
          <dgm:resizeHandles val="exact"/>
        </dgm:presLayoutVars>
      </dgm:prSet>
      <dgm:spPr/>
    </dgm:pt>
    <dgm:pt modelId="{A747D470-C1C4-49BE-86BF-73F68F5FDB46}" type="pres">
      <dgm:prSet presAssocID="{30079262-6FA6-419D-92FB-4F4EA424FD5D}" presName="compNode" presStyleCnt="0"/>
      <dgm:spPr/>
    </dgm:pt>
    <dgm:pt modelId="{C17C9D94-BCB6-413E-AD8D-911613DC82AF}" type="pres">
      <dgm:prSet presAssocID="{30079262-6FA6-419D-92FB-4F4EA424FD5D}" presName="iconBgRect" presStyleLbl="bgShp" presStyleIdx="0" presStyleCnt="3"/>
      <dgm:spPr/>
    </dgm:pt>
    <dgm:pt modelId="{B86D63D9-72F2-49F9-816A-DBACF08470BE}" type="pres">
      <dgm:prSet presAssocID="{30079262-6FA6-419D-92FB-4F4EA424FD5D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Person with Idea"/>
        </a:ext>
      </dgm:extLst>
    </dgm:pt>
    <dgm:pt modelId="{5BD9A786-75AA-4C41-A598-2E78EDAAA984}" type="pres">
      <dgm:prSet presAssocID="{30079262-6FA6-419D-92FB-4F4EA424FD5D}" presName="spaceRect" presStyleCnt="0"/>
      <dgm:spPr/>
    </dgm:pt>
    <dgm:pt modelId="{625C0618-86D3-455F-BCA3-41B6890CE0C1}" type="pres">
      <dgm:prSet presAssocID="{30079262-6FA6-419D-92FB-4F4EA424FD5D}" presName="textRect" presStyleLbl="revTx" presStyleIdx="0" presStyleCnt="3">
        <dgm:presLayoutVars>
          <dgm:chMax val="1"/>
          <dgm:chPref val="1"/>
        </dgm:presLayoutVars>
      </dgm:prSet>
      <dgm:spPr/>
    </dgm:pt>
    <dgm:pt modelId="{6A3A76CD-6795-4940-A4E6-4A3B8D2EBB5A}" type="pres">
      <dgm:prSet presAssocID="{D70FCF98-C861-4B5A-A284-4FC2BDBFB3A5}" presName="sibTrans" presStyleCnt="0"/>
      <dgm:spPr/>
    </dgm:pt>
    <dgm:pt modelId="{8CFA7886-CE99-47DF-BFB2-6DB5D17B7285}" type="pres">
      <dgm:prSet presAssocID="{C5A163C3-FB77-4E14-AE0C-666CC3856FE9}" presName="compNode" presStyleCnt="0"/>
      <dgm:spPr/>
    </dgm:pt>
    <dgm:pt modelId="{6721B195-D95C-4AC8-8CBB-3A40F3677301}" type="pres">
      <dgm:prSet presAssocID="{C5A163C3-FB77-4E14-AE0C-666CC3856FE9}" presName="iconBgRect" presStyleLbl="bgShp" presStyleIdx="1" presStyleCnt="3"/>
      <dgm:spPr/>
    </dgm:pt>
    <dgm:pt modelId="{D1CF90E8-76EC-46DA-82B5-E6BA5AB30875}" type="pres">
      <dgm:prSet presAssocID="{C5A163C3-FB77-4E14-AE0C-666CC3856FE9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Users"/>
        </a:ext>
      </dgm:extLst>
    </dgm:pt>
    <dgm:pt modelId="{BAC9DA93-C477-4476-9F25-573628B969C5}" type="pres">
      <dgm:prSet presAssocID="{C5A163C3-FB77-4E14-AE0C-666CC3856FE9}" presName="spaceRect" presStyleCnt="0"/>
      <dgm:spPr/>
    </dgm:pt>
    <dgm:pt modelId="{48600868-2159-41E8-ABB3-BFC79D3E12B2}" type="pres">
      <dgm:prSet presAssocID="{C5A163C3-FB77-4E14-AE0C-666CC3856FE9}" presName="textRect" presStyleLbl="revTx" presStyleIdx="1" presStyleCnt="3">
        <dgm:presLayoutVars>
          <dgm:chMax val="1"/>
          <dgm:chPref val="1"/>
        </dgm:presLayoutVars>
      </dgm:prSet>
      <dgm:spPr/>
    </dgm:pt>
    <dgm:pt modelId="{D5FFB363-1C53-4961-884E-6414579E9BD6}" type="pres">
      <dgm:prSet presAssocID="{71C3CEE0-FBF3-469C-B4D3-EC6A7E4DBE3C}" presName="sibTrans" presStyleCnt="0"/>
      <dgm:spPr/>
    </dgm:pt>
    <dgm:pt modelId="{5D3C9918-701E-446E-83BE-3C563DD8137D}" type="pres">
      <dgm:prSet presAssocID="{340F4D31-AF94-4A6C-B0BC-EC0ACC30438F}" presName="compNode" presStyleCnt="0"/>
      <dgm:spPr/>
    </dgm:pt>
    <dgm:pt modelId="{1C04E4F2-B4A3-4D84-9EBF-AD6F030785DC}" type="pres">
      <dgm:prSet presAssocID="{340F4D31-AF94-4A6C-B0BC-EC0ACC30438F}" presName="iconBgRect" presStyleLbl="bgShp" presStyleIdx="2" presStyleCnt="3"/>
      <dgm:spPr/>
    </dgm:pt>
    <dgm:pt modelId="{6C2E7BF0-DC0A-49AF-85D6-2114F8739CC6}" type="pres">
      <dgm:prSet presAssocID="{340F4D31-AF94-4A6C-B0BC-EC0ACC30438F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522F3869-0174-4EB7-9313-8C172D3646EE}" type="pres">
      <dgm:prSet presAssocID="{340F4D31-AF94-4A6C-B0BC-EC0ACC30438F}" presName="spaceRect" presStyleCnt="0"/>
      <dgm:spPr/>
    </dgm:pt>
    <dgm:pt modelId="{9D950A47-8882-4CEC-9F75-93C4F98F877F}" type="pres">
      <dgm:prSet presAssocID="{340F4D31-AF94-4A6C-B0BC-EC0ACC30438F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0EF7292E-DAAE-4BC0-BE04-BA1CDC998C82}" srcId="{1468C01B-EDB8-4093-A857-52FA57300CBB}" destId="{340F4D31-AF94-4A6C-B0BC-EC0ACC30438F}" srcOrd="2" destOrd="0" parTransId="{69BAC3E1-A36F-48E8-B00B-73FE4BE46093}" sibTransId="{A440F32F-C730-41B4-8F85-738395F83E32}"/>
    <dgm:cxn modelId="{9171BD64-4A9D-4C18-BD7A-EDAF693A3E38}" srcId="{1468C01B-EDB8-4093-A857-52FA57300CBB}" destId="{30079262-6FA6-419D-92FB-4F4EA424FD5D}" srcOrd="0" destOrd="0" parTransId="{21FC52E0-D5B1-441F-8D12-94BA9820EEE8}" sibTransId="{D70FCF98-C861-4B5A-A284-4FC2BDBFB3A5}"/>
    <dgm:cxn modelId="{0FA50875-D060-4ABF-BADE-894724AC28C1}" type="presOf" srcId="{C5A163C3-FB77-4E14-AE0C-666CC3856FE9}" destId="{48600868-2159-41E8-ABB3-BFC79D3E12B2}" srcOrd="0" destOrd="0" presId="urn:microsoft.com/office/officeart/2018/5/layout/IconCircleLabelList"/>
    <dgm:cxn modelId="{9E1E52E0-DC0C-4AE1-AC3C-D79A818BE6F1}" type="presOf" srcId="{340F4D31-AF94-4A6C-B0BC-EC0ACC30438F}" destId="{9D950A47-8882-4CEC-9F75-93C4F98F877F}" srcOrd="0" destOrd="0" presId="urn:microsoft.com/office/officeart/2018/5/layout/IconCircleLabelList"/>
    <dgm:cxn modelId="{5947DCE3-ABE4-444B-B926-7055BDA51C0F}" type="presOf" srcId="{30079262-6FA6-419D-92FB-4F4EA424FD5D}" destId="{625C0618-86D3-455F-BCA3-41B6890CE0C1}" srcOrd="0" destOrd="0" presId="urn:microsoft.com/office/officeart/2018/5/layout/IconCircleLabelList"/>
    <dgm:cxn modelId="{62DED5E9-E56B-4E20-8BEA-3F1BD31B3C37}" type="presOf" srcId="{1468C01B-EDB8-4093-A857-52FA57300CBB}" destId="{2BD3223C-C9D8-4625-8081-52C5C85C21C6}" srcOrd="0" destOrd="0" presId="urn:microsoft.com/office/officeart/2018/5/layout/IconCircleLabelList"/>
    <dgm:cxn modelId="{DC716CED-88F6-4B30-BC8A-A9403878047F}" srcId="{1468C01B-EDB8-4093-A857-52FA57300CBB}" destId="{C5A163C3-FB77-4E14-AE0C-666CC3856FE9}" srcOrd="1" destOrd="0" parTransId="{7E185907-92AF-4CC3-A9BA-4FB91F8B8382}" sibTransId="{71C3CEE0-FBF3-469C-B4D3-EC6A7E4DBE3C}"/>
    <dgm:cxn modelId="{1EA579F9-5552-4C9A-A20E-C88C0B0A0E65}" type="presParOf" srcId="{2BD3223C-C9D8-4625-8081-52C5C85C21C6}" destId="{A747D470-C1C4-49BE-86BF-73F68F5FDB46}" srcOrd="0" destOrd="0" presId="urn:microsoft.com/office/officeart/2018/5/layout/IconCircleLabelList"/>
    <dgm:cxn modelId="{4864CCE6-C893-449E-9738-69DD8400C81B}" type="presParOf" srcId="{A747D470-C1C4-49BE-86BF-73F68F5FDB46}" destId="{C17C9D94-BCB6-413E-AD8D-911613DC82AF}" srcOrd="0" destOrd="0" presId="urn:microsoft.com/office/officeart/2018/5/layout/IconCircleLabelList"/>
    <dgm:cxn modelId="{F5E56840-B40F-4A03-8BD4-32888FC173C5}" type="presParOf" srcId="{A747D470-C1C4-49BE-86BF-73F68F5FDB46}" destId="{B86D63D9-72F2-49F9-816A-DBACF08470BE}" srcOrd="1" destOrd="0" presId="urn:microsoft.com/office/officeart/2018/5/layout/IconCircleLabelList"/>
    <dgm:cxn modelId="{82DD5935-8563-4A7E-A54D-A5D1C915E307}" type="presParOf" srcId="{A747D470-C1C4-49BE-86BF-73F68F5FDB46}" destId="{5BD9A786-75AA-4C41-A598-2E78EDAAA984}" srcOrd="2" destOrd="0" presId="urn:microsoft.com/office/officeart/2018/5/layout/IconCircleLabelList"/>
    <dgm:cxn modelId="{4D3094B2-F78F-495C-BD58-9841D9BE2F9F}" type="presParOf" srcId="{A747D470-C1C4-49BE-86BF-73F68F5FDB46}" destId="{625C0618-86D3-455F-BCA3-41B6890CE0C1}" srcOrd="3" destOrd="0" presId="urn:microsoft.com/office/officeart/2018/5/layout/IconCircleLabelList"/>
    <dgm:cxn modelId="{9368E9D0-C325-48C7-AB39-9845CAC7CEE0}" type="presParOf" srcId="{2BD3223C-C9D8-4625-8081-52C5C85C21C6}" destId="{6A3A76CD-6795-4940-A4E6-4A3B8D2EBB5A}" srcOrd="1" destOrd="0" presId="urn:microsoft.com/office/officeart/2018/5/layout/IconCircleLabelList"/>
    <dgm:cxn modelId="{FD977856-EC08-408B-A751-9345A42B62AF}" type="presParOf" srcId="{2BD3223C-C9D8-4625-8081-52C5C85C21C6}" destId="{8CFA7886-CE99-47DF-BFB2-6DB5D17B7285}" srcOrd="2" destOrd="0" presId="urn:microsoft.com/office/officeart/2018/5/layout/IconCircleLabelList"/>
    <dgm:cxn modelId="{81C5E514-6964-416B-8A20-9A1D584F9D68}" type="presParOf" srcId="{8CFA7886-CE99-47DF-BFB2-6DB5D17B7285}" destId="{6721B195-D95C-4AC8-8CBB-3A40F3677301}" srcOrd="0" destOrd="0" presId="urn:microsoft.com/office/officeart/2018/5/layout/IconCircleLabelList"/>
    <dgm:cxn modelId="{3C11F340-FA46-4975-A08B-0117A42D9F05}" type="presParOf" srcId="{8CFA7886-CE99-47DF-BFB2-6DB5D17B7285}" destId="{D1CF90E8-76EC-46DA-82B5-E6BA5AB30875}" srcOrd="1" destOrd="0" presId="urn:microsoft.com/office/officeart/2018/5/layout/IconCircleLabelList"/>
    <dgm:cxn modelId="{211B0A2F-9760-4A42-BF00-9B05E8F1504C}" type="presParOf" srcId="{8CFA7886-CE99-47DF-BFB2-6DB5D17B7285}" destId="{BAC9DA93-C477-4476-9F25-573628B969C5}" srcOrd="2" destOrd="0" presId="urn:microsoft.com/office/officeart/2018/5/layout/IconCircleLabelList"/>
    <dgm:cxn modelId="{EBAEEB50-C2F7-4EAD-A895-8E614DABBEF1}" type="presParOf" srcId="{8CFA7886-CE99-47DF-BFB2-6DB5D17B7285}" destId="{48600868-2159-41E8-ABB3-BFC79D3E12B2}" srcOrd="3" destOrd="0" presId="urn:microsoft.com/office/officeart/2018/5/layout/IconCircleLabelList"/>
    <dgm:cxn modelId="{1AF8A04A-C4BB-4E26-AB5C-B8845620D5EA}" type="presParOf" srcId="{2BD3223C-C9D8-4625-8081-52C5C85C21C6}" destId="{D5FFB363-1C53-4961-884E-6414579E9BD6}" srcOrd="3" destOrd="0" presId="urn:microsoft.com/office/officeart/2018/5/layout/IconCircleLabelList"/>
    <dgm:cxn modelId="{290D4AF6-9443-4CE8-A0DC-6266E2D88847}" type="presParOf" srcId="{2BD3223C-C9D8-4625-8081-52C5C85C21C6}" destId="{5D3C9918-701E-446E-83BE-3C563DD8137D}" srcOrd="4" destOrd="0" presId="urn:microsoft.com/office/officeart/2018/5/layout/IconCircleLabelList"/>
    <dgm:cxn modelId="{FB98D7FB-9821-4D99-90F5-DB0FA46DD939}" type="presParOf" srcId="{5D3C9918-701E-446E-83BE-3C563DD8137D}" destId="{1C04E4F2-B4A3-4D84-9EBF-AD6F030785DC}" srcOrd="0" destOrd="0" presId="urn:microsoft.com/office/officeart/2018/5/layout/IconCircleLabelList"/>
    <dgm:cxn modelId="{F7095629-FB72-46D9-A5D9-B4FEB20A2C86}" type="presParOf" srcId="{5D3C9918-701E-446E-83BE-3C563DD8137D}" destId="{6C2E7BF0-DC0A-49AF-85D6-2114F8739CC6}" srcOrd="1" destOrd="0" presId="urn:microsoft.com/office/officeart/2018/5/layout/IconCircleLabelList"/>
    <dgm:cxn modelId="{43D64121-CEF5-4381-8006-ED178D03D98A}" type="presParOf" srcId="{5D3C9918-701E-446E-83BE-3C563DD8137D}" destId="{522F3869-0174-4EB7-9313-8C172D3646EE}" srcOrd="2" destOrd="0" presId="urn:microsoft.com/office/officeart/2018/5/layout/IconCircleLabelList"/>
    <dgm:cxn modelId="{8F0FC3A6-6A97-4EEE-835D-57C087D73DF4}" type="presParOf" srcId="{5D3C9918-701E-446E-83BE-3C563DD8137D}" destId="{9D950A47-8882-4CEC-9F75-93C4F98F877F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BE28A04-1770-4A05-90C8-F9D34739373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C771ABE-E5E6-4B55-AE76-2EA024639FDE}">
      <dgm:prSet phldrT="[Text]" phldr="0"/>
      <dgm:spPr/>
      <dgm:t>
        <a:bodyPr/>
        <a:lstStyle/>
        <a:p>
          <a:pPr algn="l">
            <a:lnSpc>
              <a:spcPct val="90000"/>
            </a:lnSpc>
          </a:pPr>
          <a:r>
            <a:rPr lang="en-US" b="1" dirty="0">
              <a:solidFill>
                <a:schemeClr val="tx1"/>
              </a:solidFill>
            </a:rPr>
            <a:t>Virtual schools</a:t>
          </a:r>
          <a:endParaRPr lang="en-US" dirty="0"/>
        </a:p>
      </dgm:t>
    </dgm:pt>
    <dgm:pt modelId="{3EC7039B-6AD6-4F99-8200-85B8983B044B}" type="parTrans" cxnId="{8FB4BDD1-5EA0-4327-AD4E-B88CFC4FEAEC}">
      <dgm:prSet/>
      <dgm:spPr/>
      <dgm:t>
        <a:bodyPr/>
        <a:lstStyle/>
        <a:p>
          <a:endParaRPr lang="en-US"/>
        </a:p>
      </dgm:t>
    </dgm:pt>
    <dgm:pt modelId="{1CCC87A5-49DF-47CF-94F2-4B727EDB8B83}" type="sibTrans" cxnId="{8FB4BDD1-5EA0-4327-AD4E-B88CFC4FEAEC}">
      <dgm:prSet/>
      <dgm:spPr/>
      <dgm:t>
        <a:bodyPr/>
        <a:lstStyle/>
        <a:p>
          <a:endParaRPr lang="en-US"/>
        </a:p>
      </dgm:t>
    </dgm:pt>
    <dgm:pt modelId="{A94EBC65-8F98-4D42-8F85-1EA1D9EAFCB4}">
      <dgm:prSet phldr="0"/>
      <dgm:spPr/>
      <dgm:t>
        <a:bodyPr/>
        <a:lstStyle/>
        <a:p>
          <a:pPr algn="l" rtl="0">
            <a:lnSpc>
              <a:spcPct val="90000"/>
            </a:lnSpc>
          </a:pPr>
          <a:r>
            <a:rPr lang="en-US" b="1" dirty="0">
              <a:solidFill>
                <a:schemeClr val="tx1"/>
              </a:solidFill>
            </a:rPr>
            <a:t>Various schooling options available:</a:t>
          </a:r>
          <a:endParaRPr lang="en-US" dirty="0"/>
        </a:p>
      </dgm:t>
    </dgm:pt>
    <dgm:pt modelId="{FC693405-BF1E-4767-870D-2EFD43ACAC1B}" type="parTrans" cxnId="{F78F0547-FBB7-4E5E-B45A-4919108EEADE}">
      <dgm:prSet/>
      <dgm:spPr/>
    </dgm:pt>
    <dgm:pt modelId="{78888B3B-45D9-442E-9096-3AC10BED422A}" type="sibTrans" cxnId="{F78F0547-FBB7-4E5E-B45A-4919108EEADE}">
      <dgm:prSet/>
      <dgm:spPr/>
    </dgm:pt>
    <dgm:pt modelId="{7F1E3721-9250-4081-B568-2D06B160804E}">
      <dgm:prSet phldr="0"/>
      <dgm:spPr/>
      <dgm:t>
        <a:bodyPr/>
        <a:lstStyle/>
        <a:p>
          <a:pPr algn="l">
            <a:lnSpc>
              <a:spcPct val="90000"/>
            </a:lnSpc>
          </a:pPr>
          <a:r>
            <a:rPr lang="en-US" b="1" dirty="0">
              <a:solidFill>
                <a:schemeClr val="tx1"/>
              </a:solidFill>
            </a:rPr>
            <a:t>Traditional public schools</a:t>
          </a:r>
          <a:endParaRPr lang="en-US" dirty="0"/>
        </a:p>
      </dgm:t>
    </dgm:pt>
    <dgm:pt modelId="{14EF45DE-0C51-4939-B012-456ED49BB419}" type="parTrans" cxnId="{5087EA8C-84AD-4BD3-9496-A9C41D135496}">
      <dgm:prSet/>
      <dgm:spPr/>
    </dgm:pt>
    <dgm:pt modelId="{FF4823CA-08B5-4C7B-91A3-3AF89B0F4BC3}" type="sibTrans" cxnId="{5087EA8C-84AD-4BD3-9496-A9C41D135496}">
      <dgm:prSet/>
      <dgm:spPr/>
    </dgm:pt>
    <dgm:pt modelId="{074FA344-7D84-4E7C-9E34-33B555BC9CFD}">
      <dgm:prSet phldr="0"/>
      <dgm:spPr/>
      <dgm:t>
        <a:bodyPr/>
        <a:lstStyle/>
        <a:p>
          <a:pPr algn="l">
            <a:lnSpc>
              <a:spcPct val="90000"/>
            </a:lnSpc>
          </a:pPr>
          <a:r>
            <a:rPr lang="en-US" b="1" dirty="0">
              <a:solidFill>
                <a:schemeClr val="tx1"/>
              </a:solidFill>
            </a:rPr>
            <a:t>Charter schools</a:t>
          </a:r>
          <a:endParaRPr lang="en-US" dirty="0"/>
        </a:p>
      </dgm:t>
    </dgm:pt>
    <dgm:pt modelId="{49F4FD56-402C-4572-9DE9-01550489F498}" type="parTrans" cxnId="{40A856B3-1DC9-481F-850C-B6FA7C625134}">
      <dgm:prSet/>
      <dgm:spPr/>
    </dgm:pt>
    <dgm:pt modelId="{43643740-DDA6-44E4-BAA2-EBD8A9EBAB70}" type="sibTrans" cxnId="{40A856B3-1DC9-481F-850C-B6FA7C625134}">
      <dgm:prSet/>
      <dgm:spPr/>
    </dgm:pt>
    <dgm:pt modelId="{7718F4CC-BBD5-426F-B8E4-E849D91B1F3D}">
      <dgm:prSet phldr="0"/>
      <dgm:spPr/>
      <dgm:t>
        <a:bodyPr/>
        <a:lstStyle/>
        <a:p>
          <a:pPr algn="l">
            <a:lnSpc>
              <a:spcPct val="90000"/>
            </a:lnSpc>
          </a:pPr>
          <a:r>
            <a:rPr lang="en-US" b="1" dirty="0">
              <a:solidFill>
                <a:schemeClr val="tx1"/>
              </a:solidFill>
            </a:rPr>
            <a:t>Alternative schools</a:t>
          </a:r>
          <a:endParaRPr lang="en-US" dirty="0"/>
        </a:p>
      </dgm:t>
    </dgm:pt>
    <dgm:pt modelId="{64FE2397-DADB-4A3F-BC29-6F53B3FD3B7B}" type="parTrans" cxnId="{C4D6833D-0914-40FE-95CC-ED4514FFB1D9}">
      <dgm:prSet/>
      <dgm:spPr/>
    </dgm:pt>
    <dgm:pt modelId="{339A75B7-E604-4F07-AE6E-4F94964093DC}" type="sibTrans" cxnId="{C4D6833D-0914-40FE-95CC-ED4514FFB1D9}">
      <dgm:prSet/>
      <dgm:spPr/>
    </dgm:pt>
    <dgm:pt modelId="{F99DA02E-0E69-4A9E-B934-2A8C63D08715}">
      <dgm:prSet phldr="0"/>
      <dgm:spPr/>
      <dgm:t>
        <a:bodyPr/>
        <a:lstStyle/>
        <a:p>
          <a:pPr algn="l">
            <a:lnSpc>
              <a:spcPct val="90000"/>
            </a:lnSpc>
          </a:pPr>
          <a:r>
            <a:rPr lang="en-US" b="1" dirty="0">
              <a:solidFill>
                <a:schemeClr val="tx1"/>
              </a:solidFill>
            </a:rPr>
            <a:t>Private schools</a:t>
          </a:r>
          <a:endParaRPr lang="en-US" dirty="0"/>
        </a:p>
      </dgm:t>
    </dgm:pt>
    <dgm:pt modelId="{2F40346E-4B73-485E-BA77-ABDF443BBFCE}" type="parTrans" cxnId="{3D0700C4-61DC-4C09-84F2-34468D43CB85}">
      <dgm:prSet/>
      <dgm:spPr/>
    </dgm:pt>
    <dgm:pt modelId="{98C8A8D0-EEA1-4147-9595-3B24D684E8C3}" type="sibTrans" cxnId="{3D0700C4-61DC-4C09-84F2-34468D43CB85}">
      <dgm:prSet/>
      <dgm:spPr/>
    </dgm:pt>
    <dgm:pt modelId="{C5579E15-715F-4581-8768-24069E26E069}">
      <dgm:prSet phldr="0"/>
      <dgm:spPr/>
      <dgm:t>
        <a:bodyPr/>
        <a:lstStyle/>
        <a:p>
          <a:pPr algn="l">
            <a:lnSpc>
              <a:spcPct val="90000"/>
            </a:lnSpc>
          </a:pPr>
          <a:r>
            <a:rPr lang="en-US" b="1" dirty="0">
              <a:solidFill>
                <a:schemeClr val="tx1"/>
              </a:solidFill>
            </a:rPr>
            <a:t>Magnet schools</a:t>
          </a:r>
          <a:endParaRPr lang="en-US" dirty="0"/>
        </a:p>
      </dgm:t>
    </dgm:pt>
    <dgm:pt modelId="{2768EDF8-337D-4BD8-81E2-E3583D71A6D5}" type="parTrans" cxnId="{710BA563-15E7-4311-988D-C9EA08DD81A2}">
      <dgm:prSet/>
      <dgm:spPr/>
    </dgm:pt>
    <dgm:pt modelId="{58D1956D-2422-4ABD-BC36-68CAFD7A951F}" type="sibTrans" cxnId="{710BA563-15E7-4311-988D-C9EA08DD81A2}">
      <dgm:prSet/>
      <dgm:spPr/>
    </dgm:pt>
    <dgm:pt modelId="{A916A12C-D37A-493B-A6DB-634883B21FC6}">
      <dgm:prSet phldr="0"/>
      <dgm:spPr/>
      <dgm:t>
        <a:bodyPr/>
        <a:lstStyle/>
        <a:p>
          <a:pPr algn="l">
            <a:lnSpc>
              <a:spcPct val="90000"/>
            </a:lnSpc>
          </a:pPr>
          <a:r>
            <a:rPr lang="en-US" b="1" dirty="0">
              <a:solidFill>
                <a:schemeClr val="tx1"/>
              </a:solidFill>
            </a:rPr>
            <a:t>Homeschooling</a:t>
          </a:r>
          <a:endParaRPr lang="en-US" dirty="0"/>
        </a:p>
      </dgm:t>
    </dgm:pt>
    <dgm:pt modelId="{D973DB0A-4B90-4E40-8C25-82C92BC09D55}" type="parTrans" cxnId="{E8B4BD94-3C71-4E7D-BD68-901E183E8079}">
      <dgm:prSet/>
      <dgm:spPr/>
    </dgm:pt>
    <dgm:pt modelId="{820E2277-F577-490B-A3DB-93AB97D59DCC}" type="sibTrans" cxnId="{E8B4BD94-3C71-4E7D-BD68-901E183E8079}">
      <dgm:prSet/>
      <dgm:spPr/>
    </dgm:pt>
    <dgm:pt modelId="{AC594E58-071D-4C31-8AC4-3D547B3DFFD7}" type="pres">
      <dgm:prSet presAssocID="{5BE28A04-1770-4A05-90C8-F9D347393736}" presName="linear" presStyleCnt="0">
        <dgm:presLayoutVars>
          <dgm:animLvl val="lvl"/>
          <dgm:resizeHandles val="exact"/>
        </dgm:presLayoutVars>
      </dgm:prSet>
      <dgm:spPr/>
    </dgm:pt>
    <dgm:pt modelId="{2C17862B-7C63-48D0-90B4-7AFD1BB4D4E0}" type="pres">
      <dgm:prSet presAssocID="{A94EBC65-8F98-4D42-8F85-1EA1D9EAFCB4}" presName="parentText" presStyleLbl="node1" presStyleIdx="0" presStyleCnt="1">
        <dgm:presLayoutVars>
          <dgm:chMax val="0"/>
          <dgm:bulletEnabled val="1"/>
        </dgm:presLayoutVars>
      </dgm:prSet>
      <dgm:spPr>
        <a:solidFill>
          <a:schemeClr val="accent1">
            <a:lumMod val="40000"/>
            <a:lumOff val="60000"/>
          </a:schemeClr>
        </a:solidFill>
      </dgm:spPr>
    </dgm:pt>
    <dgm:pt modelId="{DE79F84E-8EE9-47A4-A724-9649DDE55149}" type="pres">
      <dgm:prSet presAssocID="{A94EBC65-8F98-4D42-8F85-1EA1D9EAFCB4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B940F111-BD6C-4734-B270-4231DBDF715B}" type="presOf" srcId="{5BE28A04-1770-4A05-90C8-F9D347393736}" destId="{AC594E58-071D-4C31-8AC4-3D547B3DFFD7}" srcOrd="0" destOrd="0" presId="urn:microsoft.com/office/officeart/2005/8/layout/vList2"/>
    <dgm:cxn modelId="{E95F2415-2725-48EB-AC08-6A43E171B6CB}" type="presOf" srcId="{074FA344-7D84-4E7C-9E34-33B555BC9CFD}" destId="{DE79F84E-8EE9-47A4-A724-9649DDE55149}" srcOrd="0" destOrd="1" presId="urn:microsoft.com/office/officeart/2005/8/layout/vList2"/>
    <dgm:cxn modelId="{06BE6915-EB09-4A73-ACB7-7C0E89C1F072}" type="presOf" srcId="{C5579E15-715F-4581-8768-24069E26E069}" destId="{DE79F84E-8EE9-47A4-A724-9649DDE55149}" srcOrd="0" destOrd="4" presId="urn:microsoft.com/office/officeart/2005/8/layout/vList2"/>
    <dgm:cxn modelId="{2C3C7023-ABC6-476B-9327-C5511008A233}" type="presOf" srcId="{A94EBC65-8F98-4D42-8F85-1EA1D9EAFCB4}" destId="{2C17862B-7C63-48D0-90B4-7AFD1BB4D4E0}" srcOrd="0" destOrd="0" presId="urn:microsoft.com/office/officeart/2005/8/layout/vList2"/>
    <dgm:cxn modelId="{A515342E-9D21-4F2A-A9F2-BC712CB86819}" type="presOf" srcId="{7F1E3721-9250-4081-B568-2D06B160804E}" destId="{DE79F84E-8EE9-47A4-A724-9649DDE55149}" srcOrd="0" destOrd="0" presId="urn:microsoft.com/office/officeart/2005/8/layout/vList2"/>
    <dgm:cxn modelId="{DC6D5937-D8E4-4FFB-BE72-1F14DDD2CF7D}" type="presOf" srcId="{DC771ABE-E5E6-4B55-AE76-2EA024639FDE}" destId="{DE79F84E-8EE9-47A4-A724-9649DDE55149}" srcOrd="0" destOrd="6" presId="urn:microsoft.com/office/officeart/2005/8/layout/vList2"/>
    <dgm:cxn modelId="{C4D6833D-0914-40FE-95CC-ED4514FFB1D9}" srcId="{A94EBC65-8F98-4D42-8F85-1EA1D9EAFCB4}" destId="{7718F4CC-BBD5-426F-B8E4-E849D91B1F3D}" srcOrd="2" destOrd="0" parTransId="{64FE2397-DADB-4A3F-BC29-6F53B3FD3B7B}" sibTransId="{339A75B7-E604-4F07-AE6E-4F94964093DC}"/>
    <dgm:cxn modelId="{710BA563-15E7-4311-988D-C9EA08DD81A2}" srcId="{A94EBC65-8F98-4D42-8F85-1EA1D9EAFCB4}" destId="{C5579E15-715F-4581-8768-24069E26E069}" srcOrd="4" destOrd="0" parTransId="{2768EDF8-337D-4BD8-81E2-E3583D71A6D5}" sibTransId="{58D1956D-2422-4ABD-BC36-68CAFD7A951F}"/>
    <dgm:cxn modelId="{161FC643-8EDE-4C79-AADF-714FE6E75E53}" type="presOf" srcId="{7718F4CC-BBD5-426F-B8E4-E849D91B1F3D}" destId="{DE79F84E-8EE9-47A4-A724-9649DDE55149}" srcOrd="0" destOrd="2" presId="urn:microsoft.com/office/officeart/2005/8/layout/vList2"/>
    <dgm:cxn modelId="{F78F0547-FBB7-4E5E-B45A-4919108EEADE}" srcId="{5BE28A04-1770-4A05-90C8-F9D347393736}" destId="{A94EBC65-8F98-4D42-8F85-1EA1D9EAFCB4}" srcOrd="0" destOrd="0" parTransId="{FC693405-BF1E-4767-870D-2EFD43ACAC1B}" sibTransId="{78888B3B-45D9-442E-9096-3AC10BED422A}"/>
    <dgm:cxn modelId="{5087EA8C-84AD-4BD3-9496-A9C41D135496}" srcId="{A94EBC65-8F98-4D42-8F85-1EA1D9EAFCB4}" destId="{7F1E3721-9250-4081-B568-2D06B160804E}" srcOrd="0" destOrd="0" parTransId="{14EF45DE-0C51-4939-B012-456ED49BB419}" sibTransId="{FF4823CA-08B5-4C7B-91A3-3AF89B0F4BC3}"/>
    <dgm:cxn modelId="{E8B4BD94-3C71-4E7D-BD68-901E183E8079}" srcId="{A94EBC65-8F98-4D42-8F85-1EA1D9EAFCB4}" destId="{A916A12C-D37A-493B-A6DB-634883B21FC6}" srcOrd="5" destOrd="0" parTransId="{D973DB0A-4B90-4E40-8C25-82C92BC09D55}" sibTransId="{820E2277-F577-490B-A3DB-93AB97D59DCC}"/>
    <dgm:cxn modelId="{40A856B3-1DC9-481F-850C-B6FA7C625134}" srcId="{A94EBC65-8F98-4D42-8F85-1EA1D9EAFCB4}" destId="{074FA344-7D84-4E7C-9E34-33B555BC9CFD}" srcOrd="1" destOrd="0" parTransId="{49F4FD56-402C-4572-9DE9-01550489F498}" sibTransId="{43643740-DDA6-44E4-BAA2-EBD8A9EBAB70}"/>
    <dgm:cxn modelId="{5A9517C0-08BB-424F-8350-266A8D4AA837}" type="presOf" srcId="{F99DA02E-0E69-4A9E-B934-2A8C63D08715}" destId="{DE79F84E-8EE9-47A4-A724-9649DDE55149}" srcOrd="0" destOrd="3" presId="urn:microsoft.com/office/officeart/2005/8/layout/vList2"/>
    <dgm:cxn modelId="{3D0700C4-61DC-4C09-84F2-34468D43CB85}" srcId="{A94EBC65-8F98-4D42-8F85-1EA1D9EAFCB4}" destId="{F99DA02E-0E69-4A9E-B934-2A8C63D08715}" srcOrd="3" destOrd="0" parTransId="{2F40346E-4B73-485E-BA77-ABDF443BBFCE}" sibTransId="{98C8A8D0-EEA1-4147-9595-3B24D684E8C3}"/>
    <dgm:cxn modelId="{8FB4BDD1-5EA0-4327-AD4E-B88CFC4FEAEC}" srcId="{A94EBC65-8F98-4D42-8F85-1EA1D9EAFCB4}" destId="{DC771ABE-E5E6-4B55-AE76-2EA024639FDE}" srcOrd="6" destOrd="0" parTransId="{3EC7039B-6AD6-4F99-8200-85B8983B044B}" sibTransId="{1CCC87A5-49DF-47CF-94F2-4B727EDB8B83}"/>
    <dgm:cxn modelId="{B178C0E4-8EF3-4217-82ED-83898A06B7C6}" type="presOf" srcId="{A916A12C-D37A-493B-A6DB-634883B21FC6}" destId="{DE79F84E-8EE9-47A4-A724-9649DDE55149}" srcOrd="0" destOrd="5" presId="urn:microsoft.com/office/officeart/2005/8/layout/vList2"/>
    <dgm:cxn modelId="{70352287-8D02-4960-83AC-1138D7E7F92E}" type="presParOf" srcId="{AC594E58-071D-4C31-8AC4-3D547B3DFFD7}" destId="{2C17862B-7C63-48D0-90B4-7AFD1BB4D4E0}" srcOrd="0" destOrd="0" presId="urn:microsoft.com/office/officeart/2005/8/layout/vList2"/>
    <dgm:cxn modelId="{397350DC-BAE0-41DB-9E5D-A4E0515C5B53}" type="presParOf" srcId="{AC594E58-071D-4C31-8AC4-3D547B3DFFD7}" destId="{DE79F84E-8EE9-47A4-A724-9649DDE55149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E0952EA-337A-4659-A5CC-BB75764982E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02BA545E-FB4D-4A50-AFB7-FB02C76A06E4}">
      <dgm:prSet/>
      <dgm:spPr/>
      <dgm:t>
        <a:bodyPr/>
        <a:lstStyle/>
        <a:p>
          <a:r>
            <a:rPr lang="en-US" b="1"/>
            <a:t>Different types of learners</a:t>
          </a:r>
          <a:endParaRPr lang="en-US"/>
        </a:p>
      </dgm:t>
    </dgm:pt>
    <dgm:pt modelId="{7B0D167D-FC29-4886-BA84-DDB543047CDA}" type="parTrans" cxnId="{560F1F3B-3641-4500-873D-FBBB2A627EEF}">
      <dgm:prSet/>
      <dgm:spPr/>
      <dgm:t>
        <a:bodyPr/>
        <a:lstStyle/>
        <a:p>
          <a:endParaRPr lang="en-US"/>
        </a:p>
      </dgm:t>
    </dgm:pt>
    <dgm:pt modelId="{20937508-5733-454E-81DD-8C83431C1064}" type="sibTrans" cxnId="{560F1F3B-3641-4500-873D-FBBB2A627EEF}">
      <dgm:prSet/>
      <dgm:spPr/>
      <dgm:t>
        <a:bodyPr/>
        <a:lstStyle/>
        <a:p>
          <a:endParaRPr lang="en-US"/>
        </a:p>
      </dgm:t>
    </dgm:pt>
    <dgm:pt modelId="{C11BA683-7F94-451B-9334-C5615FB346D1}">
      <dgm:prSet/>
      <dgm:spPr/>
      <dgm:t>
        <a:bodyPr/>
        <a:lstStyle/>
        <a:p>
          <a:r>
            <a:rPr lang="en-US" b="1"/>
            <a:t>At-risk students</a:t>
          </a:r>
          <a:endParaRPr lang="en-US"/>
        </a:p>
      </dgm:t>
    </dgm:pt>
    <dgm:pt modelId="{00B2A62E-CE57-467C-A66A-3AAD64E4775B}" type="parTrans" cxnId="{FFB9DE09-368D-4763-84AC-78590E8A99A3}">
      <dgm:prSet/>
      <dgm:spPr/>
      <dgm:t>
        <a:bodyPr/>
        <a:lstStyle/>
        <a:p>
          <a:endParaRPr lang="en-US"/>
        </a:p>
      </dgm:t>
    </dgm:pt>
    <dgm:pt modelId="{D8E0AE7E-010A-485F-B4D4-FEF20B2DAA33}" type="sibTrans" cxnId="{FFB9DE09-368D-4763-84AC-78590E8A99A3}">
      <dgm:prSet/>
      <dgm:spPr/>
      <dgm:t>
        <a:bodyPr/>
        <a:lstStyle/>
        <a:p>
          <a:endParaRPr lang="en-US"/>
        </a:p>
      </dgm:t>
    </dgm:pt>
    <dgm:pt modelId="{65FFA439-C790-4EE6-A782-630D0F6EAF9E}">
      <dgm:prSet/>
      <dgm:spPr/>
      <dgm:t>
        <a:bodyPr/>
        <a:lstStyle/>
        <a:p>
          <a:r>
            <a:rPr lang="en-US" b="1"/>
            <a:t>Economically disadvantaged</a:t>
          </a:r>
          <a:endParaRPr lang="en-US"/>
        </a:p>
      </dgm:t>
    </dgm:pt>
    <dgm:pt modelId="{44C92D13-0EE7-4A39-A6D1-BB95C2A00212}" type="parTrans" cxnId="{33FC26A2-D032-43CE-BA83-B349AB682C7D}">
      <dgm:prSet/>
      <dgm:spPr/>
      <dgm:t>
        <a:bodyPr/>
        <a:lstStyle/>
        <a:p>
          <a:endParaRPr lang="en-US"/>
        </a:p>
      </dgm:t>
    </dgm:pt>
    <dgm:pt modelId="{C128910B-CF55-4671-90EC-4CB97824FAE3}" type="sibTrans" cxnId="{33FC26A2-D032-43CE-BA83-B349AB682C7D}">
      <dgm:prSet/>
      <dgm:spPr/>
      <dgm:t>
        <a:bodyPr/>
        <a:lstStyle/>
        <a:p>
          <a:endParaRPr lang="en-US"/>
        </a:p>
      </dgm:t>
    </dgm:pt>
    <dgm:pt modelId="{524DE0B6-6FDC-472D-9A6D-67E065AA2ACC}">
      <dgm:prSet/>
      <dgm:spPr/>
      <dgm:t>
        <a:bodyPr/>
        <a:lstStyle/>
        <a:p>
          <a:r>
            <a:rPr lang="en-US" b="1"/>
            <a:t>English as a Second Language (ESL)</a:t>
          </a:r>
          <a:endParaRPr lang="en-US"/>
        </a:p>
      </dgm:t>
    </dgm:pt>
    <dgm:pt modelId="{E04A90E0-042E-4186-93BF-57770A67772A}" type="parTrans" cxnId="{DB7A34F9-8AA1-45C9-86C4-08268FBCF0B2}">
      <dgm:prSet/>
      <dgm:spPr/>
      <dgm:t>
        <a:bodyPr/>
        <a:lstStyle/>
        <a:p>
          <a:endParaRPr lang="en-US"/>
        </a:p>
      </dgm:t>
    </dgm:pt>
    <dgm:pt modelId="{946BD06A-E4D2-491A-BFBE-F8792D3A9DE1}" type="sibTrans" cxnId="{DB7A34F9-8AA1-45C9-86C4-08268FBCF0B2}">
      <dgm:prSet/>
      <dgm:spPr/>
      <dgm:t>
        <a:bodyPr/>
        <a:lstStyle/>
        <a:p>
          <a:endParaRPr lang="en-US"/>
        </a:p>
      </dgm:t>
    </dgm:pt>
    <dgm:pt modelId="{B95D5F4B-655A-4C4E-A7B7-366C3EE73079}">
      <dgm:prSet/>
      <dgm:spPr/>
      <dgm:t>
        <a:bodyPr/>
        <a:lstStyle/>
        <a:p>
          <a:r>
            <a:rPr lang="en-US" b="1"/>
            <a:t>Gifted and Talented Education (GATE)</a:t>
          </a:r>
          <a:endParaRPr lang="en-US"/>
        </a:p>
      </dgm:t>
    </dgm:pt>
    <dgm:pt modelId="{A3CF6509-9099-4114-9276-8E2A0C4B8AA2}" type="parTrans" cxnId="{6366B268-F9E6-484B-9808-AF7DA561FA3D}">
      <dgm:prSet/>
      <dgm:spPr/>
      <dgm:t>
        <a:bodyPr/>
        <a:lstStyle/>
        <a:p>
          <a:endParaRPr lang="en-US"/>
        </a:p>
      </dgm:t>
    </dgm:pt>
    <dgm:pt modelId="{370E7728-A432-4AA5-834F-87AB88E50529}" type="sibTrans" cxnId="{6366B268-F9E6-484B-9808-AF7DA561FA3D}">
      <dgm:prSet/>
      <dgm:spPr/>
      <dgm:t>
        <a:bodyPr/>
        <a:lstStyle/>
        <a:p>
          <a:endParaRPr lang="en-US"/>
        </a:p>
      </dgm:t>
    </dgm:pt>
    <dgm:pt modelId="{C47442EC-1ED1-4565-A5E6-C6A1CC9E4946}">
      <dgm:prSet/>
      <dgm:spPr/>
      <dgm:t>
        <a:bodyPr/>
        <a:lstStyle/>
        <a:p>
          <a:r>
            <a:rPr lang="en-US" b="1"/>
            <a:t>Foster youth</a:t>
          </a:r>
          <a:endParaRPr lang="en-US"/>
        </a:p>
      </dgm:t>
    </dgm:pt>
    <dgm:pt modelId="{9D48EEDF-1CE8-4DE1-B882-97F8FD59A882}" type="parTrans" cxnId="{04AD63B4-4C06-475F-9C6C-E776EE7152F1}">
      <dgm:prSet/>
      <dgm:spPr/>
      <dgm:t>
        <a:bodyPr/>
        <a:lstStyle/>
        <a:p>
          <a:endParaRPr lang="en-US"/>
        </a:p>
      </dgm:t>
    </dgm:pt>
    <dgm:pt modelId="{46C37D2B-2C63-4382-AE56-8DD7E622AD15}" type="sibTrans" cxnId="{04AD63B4-4C06-475F-9C6C-E776EE7152F1}">
      <dgm:prSet/>
      <dgm:spPr/>
      <dgm:t>
        <a:bodyPr/>
        <a:lstStyle/>
        <a:p>
          <a:endParaRPr lang="en-US"/>
        </a:p>
      </dgm:t>
    </dgm:pt>
    <dgm:pt modelId="{5A09993E-8B4F-4D0D-B31C-FD331D57E620}">
      <dgm:prSet/>
      <dgm:spPr/>
      <dgm:t>
        <a:bodyPr/>
        <a:lstStyle/>
        <a:p>
          <a:r>
            <a:rPr lang="en-US" b="1"/>
            <a:t>Special education</a:t>
          </a:r>
          <a:endParaRPr lang="en-US"/>
        </a:p>
      </dgm:t>
    </dgm:pt>
    <dgm:pt modelId="{B0496BDF-934F-4837-9868-0D939AF557AC}" type="parTrans" cxnId="{13054AB5-2941-47FD-8AC5-BB820637DD48}">
      <dgm:prSet/>
      <dgm:spPr/>
      <dgm:t>
        <a:bodyPr/>
        <a:lstStyle/>
        <a:p>
          <a:endParaRPr lang="en-US"/>
        </a:p>
      </dgm:t>
    </dgm:pt>
    <dgm:pt modelId="{A0DF109F-42E2-415E-A057-FAC2F1326565}" type="sibTrans" cxnId="{13054AB5-2941-47FD-8AC5-BB820637DD48}">
      <dgm:prSet/>
      <dgm:spPr/>
      <dgm:t>
        <a:bodyPr/>
        <a:lstStyle/>
        <a:p>
          <a:endParaRPr lang="en-US"/>
        </a:p>
      </dgm:t>
    </dgm:pt>
    <dgm:pt modelId="{0EE17EA8-4C91-4905-9A73-CBAAABA49085}" type="pres">
      <dgm:prSet presAssocID="{2E0952EA-337A-4659-A5CC-BB75764982EF}" presName="linear" presStyleCnt="0">
        <dgm:presLayoutVars>
          <dgm:animLvl val="lvl"/>
          <dgm:resizeHandles val="exact"/>
        </dgm:presLayoutVars>
      </dgm:prSet>
      <dgm:spPr/>
    </dgm:pt>
    <dgm:pt modelId="{BB164051-697C-42D1-8C6F-55AEA5FA69D9}" type="pres">
      <dgm:prSet presAssocID="{02BA545E-FB4D-4A50-AFB7-FB02C76A06E4}" presName="parentText" presStyleLbl="node1" presStyleIdx="0" presStyleCnt="7">
        <dgm:presLayoutVars>
          <dgm:chMax val="0"/>
          <dgm:bulletEnabled val="1"/>
        </dgm:presLayoutVars>
      </dgm:prSet>
      <dgm:spPr/>
    </dgm:pt>
    <dgm:pt modelId="{EB47AC50-B744-456A-95D2-B2D4E67B0C09}" type="pres">
      <dgm:prSet presAssocID="{20937508-5733-454E-81DD-8C83431C1064}" presName="spacer" presStyleCnt="0"/>
      <dgm:spPr/>
    </dgm:pt>
    <dgm:pt modelId="{399954C1-4124-436B-88B1-8A6851BE5405}" type="pres">
      <dgm:prSet presAssocID="{C11BA683-7F94-451B-9334-C5615FB346D1}" presName="parentText" presStyleLbl="node1" presStyleIdx="1" presStyleCnt="7">
        <dgm:presLayoutVars>
          <dgm:chMax val="0"/>
          <dgm:bulletEnabled val="1"/>
        </dgm:presLayoutVars>
      </dgm:prSet>
      <dgm:spPr/>
    </dgm:pt>
    <dgm:pt modelId="{EC2F2DE8-EDEA-4592-9E19-4F5FB1F08FFE}" type="pres">
      <dgm:prSet presAssocID="{D8E0AE7E-010A-485F-B4D4-FEF20B2DAA33}" presName="spacer" presStyleCnt="0"/>
      <dgm:spPr/>
    </dgm:pt>
    <dgm:pt modelId="{07B12E2E-DE79-43DA-9DF3-A68ABFC9ED3F}" type="pres">
      <dgm:prSet presAssocID="{65FFA439-C790-4EE6-A782-630D0F6EAF9E}" presName="parentText" presStyleLbl="node1" presStyleIdx="2" presStyleCnt="7">
        <dgm:presLayoutVars>
          <dgm:chMax val="0"/>
          <dgm:bulletEnabled val="1"/>
        </dgm:presLayoutVars>
      </dgm:prSet>
      <dgm:spPr/>
    </dgm:pt>
    <dgm:pt modelId="{D6170B2C-FE89-42C7-AD28-5E1A65F5D8A7}" type="pres">
      <dgm:prSet presAssocID="{C128910B-CF55-4671-90EC-4CB97824FAE3}" presName="spacer" presStyleCnt="0"/>
      <dgm:spPr/>
    </dgm:pt>
    <dgm:pt modelId="{863C5774-598E-4316-9BCD-E057CEBD082D}" type="pres">
      <dgm:prSet presAssocID="{524DE0B6-6FDC-472D-9A6D-67E065AA2ACC}" presName="parentText" presStyleLbl="node1" presStyleIdx="3" presStyleCnt="7">
        <dgm:presLayoutVars>
          <dgm:chMax val="0"/>
          <dgm:bulletEnabled val="1"/>
        </dgm:presLayoutVars>
      </dgm:prSet>
      <dgm:spPr/>
    </dgm:pt>
    <dgm:pt modelId="{4F1A1141-6CED-44DD-9BB7-6DB6923CA291}" type="pres">
      <dgm:prSet presAssocID="{946BD06A-E4D2-491A-BFBE-F8792D3A9DE1}" presName="spacer" presStyleCnt="0"/>
      <dgm:spPr/>
    </dgm:pt>
    <dgm:pt modelId="{FF08DF79-DBC9-4841-A40A-CD6C6357A432}" type="pres">
      <dgm:prSet presAssocID="{B95D5F4B-655A-4C4E-A7B7-366C3EE73079}" presName="parentText" presStyleLbl="node1" presStyleIdx="4" presStyleCnt="7">
        <dgm:presLayoutVars>
          <dgm:chMax val="0"/>
          <dgm:bulletEnabled val="1"/>
        </dgm:presLayoutVars>
      </dgm:prSet>
      <dgm:spPr/>
    </dgm:pt>
    <dgm:pt modelId="{F692B80B-C421-496B-91D2-525E628FFEFB}" type="pres">
      <dgm:prSet presAssocID="{370E7728-A432-4AA5-834F-87AB88E50529}" presName="spacer" presStyleCnt="0"/>
      <dgm:spPr/>
    </dgm:pt>
    <dgm:pt modelId="{E4B70871-3016-49D2-9EA3-418FB35DEA52}" type="pres">
      <dgm:prSet presAssocID="{C47442EC-1ED1-4565-A5E6-C6A1CC9E4946}" presName="parentText" presStyleLbl="node1" presStyleIdx="5" presStyleCnt="7">
        <dgm:presLayoutVars>
          <dgm:chMax val="0"/>
          <dgm:bulletEnabled val="1"/>
        </dgm:presLayoutVars>
      </dgm:prSet>
      <dgm:spPr/>
    </dgm:pt>
    <dgm:pt modelId="{852E74C5-82C1-4D17-845C-CB755E2510F8}" type="pres">
      <dgm:prSet presAssocID="{46C37D2B-2C63-4382-AE56-8DD7E622AD15}" presName="spacer" presStyleCnt="0"/>
      <dgm:spPr/>
    </dgm:pt>
    <dgm:pt modelId="{41523880-C1F9-4DC8-8482-B65866E6B4AE}" type="pres">
      <dgm:prSet presAssocID="{5A09993E-8B4F-4D0D-B31C-FD331D57E620}" presName="parentText" presStyleLbl="node1" presStyleIdx="6" presStyleCnt="7">
        <dgm:presLayoutVars>
          <dgm:chMax val="0"/>
          <dgm:bulletEnabled val="1"/>
        </dgm:presLayoutVars>
      </dgm:prSet>
      <dgm:spPr/>
    </dgm:pt>
  </dgm:ptLst>
  <dgm:cxnLst>
    <dgm:cxn modelId="{56FE3505-20E5-4032-A2E8-7BB4853CBCF3}" type="presOf" srcId="{524DE0B6-6FDC-472D-9A6D-67E065AA2ACC}" destId="{863C5774-598E-4316-9BCD-E057CEBD082D}" srcOrd="0" destOrd="0" presId="urn:microsoft.com/office/officeart/2005/8/layout/vList2"/>
    <dgm:cxn modelId="{FFB9DE09-368D-4763-84AC-78590E8A99A3}" srcId="{2E0952EA-337A-4659-A5CC-BB75764982EF}" destId="{C11BA683-7F94-451B-9334-C5615FB346D1}" srcOrd="1" destOrd="0" parTransId="{00B2A62E-CE57-467C-A66A-3AAD64E4775B}" sibTransId="{D8E0AE7E-010A-485F-B4D4-FEF20B2DAA33}"/>
    <dgm:cxn modelId="{FD64ED15-E80F-4326-9806-5BF822361BCC}" type="presOf" srcId="{B95D5F4B-655A-4C4E-A7B7-366C3EE73079}" destId="{FF08DF79-DBC9-4841-A40A-CD6C6357A432}" srcOrd="0" destOrd="0" presId="urn:microsoft.com/office/officeart/2005/8/layout/vList2"/>
    <dgm:cxn modelId="{55AB9021-73BF-47DD-8DB4-D65DE9E34F12}" type="presOf" srcId="{65FFA439-C790-4EE6-A782-630D0F6EAF9E}" destId="{07B12E2E-DE79-43DA-9DF3-A68ABFC9ED3F}" srcOrd="0" destOrd="0" presId="urn:microsoft.com/office/officeart/2005/8/layout/vList2"/>
    <dgm:cxn modelId="{6125F126-38EE-461E-953F-D79D166D8C57}" type="presOf" srcId="{C11BA683-7F94-451B-9334-C5615FB346D1}" destId="{399954C1-4124-436B-88B1-8A6851BE5405}" srcOrd="0" destOrd="0" presId="urn:microsoft.com/office/officeart/2005/8/layout/vList2"/>
    <dgm:cxn modelId="{90D1492E-9D63-4881-8ABA-EEE97B6F95D3}" type="presOf" srcId="{5A09993E-8B4F-4D0D-B31C-FD331D57E620}" destId="{41523880-C1F9-4DC8-8482-B65866E6B4AE}" srcOrd="0" destOrd="0" presId="urn:microsoft.com/office/officeart/2005/8/layout/vList2"/>
    <dgm:cxn modelId="{381AF439-454D-46A6-A8EE-2BA2E66742C5}" type="presOf" srcId="{2E0952EA-337A-4659-A5CC-BB75764982EF}" destId="{0EE17EA8-4C91-4905-9A73-CBAAABA49085}" srcOrd="0" destOrd="0" presId="urn:microsoft.com/office/officeart/2005/8/layout/vList2"/>
    <dgm:cxn modelId="{560F1F3B-3641-4500-873D-FBBB2A627EEF}" srcId="{2E0952EA-337A-4659-A5CC-BB75764982EF}" destId="{02BA545E-FB4D-4A50-AFB7-FB02C76A06E4}" srcOrd="0" destOrd="0" parTransId="{7B0D167D-FC29-4886-BA84-DDB543047CDA}" sibTransId="{20937508-5733-454E-81DD-8C83431C1064}"/>
    <dgm:cxn modelId="{6366B268-F9E6-484B-9808-AF7DA561FA3D}" srcId="{2E0952EA-337A-4659-A5CC-BB75764982EF}" destId="{B95D5F4B-655A-4C4E-A7B7-366C3EE73079}" srcOrd="4" destOrd="0" parTransId="{A3CF6509-9099-4114-9276-8E2A0C4B8AA2}" sibTransId="{370E7728-A432-4AA5-834F-87AB88E50529}"/>
    <dgm:cxn modelId="{6B6E3484-A053-4DAE-9D61-542AE3A431BF}" type="presOf" srcId="{C47442EC-1ED1-4565-A5E6-C6A1CC9E4946}" destId="{E4B70871-3016-49D2-9EA3-418FB35DEA52}" srcOrd="0" destOrd="0" presId="urn:microsoft.com/office/officeart/2005/8/layout/vList2"/>
    <dgm:cxn modelId="{33FC26A2-D032-43CE-BA83-B349AB682C7D}" srcId="{2E0952EA-337A-4659-A5CC-BB75764982EF}" destId="{65FFA439-C790-4EE6-A782-630D0F6EAF9E}" srcOrd="2" destOrd="0" parTransId="{44C92D13-0EE7-4A39-A6D1-BB95C2A00212}" sibTransId="{C128910B-CF55-4671-90EC-4CB97824FAE3}"/>
    <dgm:cxn modelId="{04AD63B4-4C06-475F-9C6C-E776EE7152F1}" srcId="{2E0952EA-337A-4659-A5CC-BB75764982EF}" destId="{C47442EC-1ED1-4565-A5E6-C6A1CC9E4946}" srcOrd="5" destOrd="0" parTransId="{9D48EEDF-1CE8-4DE1-B882-97F8FD59A882}" sibTransId="{46C37D2B-2C63-4382-AE56-8DD7E622AD15}"/>
    <dgm:cxn modelId="{13054AB5-2941-47FD-8AC5-BB820637DD48}" srcId="{2E0952EA-337A-4659-A5CC-BB75764982EF}" destId="{5A09993E-8B4F-4D0D-B31C-FD331D57E620}" srcOrd="6" destOrd="0" parTransId="{B0496BDF-934F-4837-9868-0D939AF557AC}" sibTransId="{A0DF109F-42E2-415E-A057-FAC2F1326565}"/>
    <dgm:cxn modelId="{A13CBBC6-8A7C-42E7-A53E-71E25AE56F1B}" type="presOf" srcId="{02BA545E-FB4D-4A50-AFB7-FB02C76A06E4}" destId="{BB164051-697C-42D1-8C6F-55AEA5FA69D9}" srcOrd="0" destOrd="0" presId="urn:microsoft.com/office/officeart/2005/8/layout/vList2"/>
    <dgm:cxn modelId="{DB7A34F9-8AA1-45C9-86C4-08268FBCF0B2}" srcId="{2E0952EA-337A-4659-A5CC-BB75764982EF}" destId="{524DE0B6-6FDC-472D-9A6D-67E065AA2ACC}" srcOrd="3" destOrd="0" parTransId="{E04A90E0-042E-4186-93BF-57770A67772A}" sibTransId="{946BD06A-E4D2-491A-BFBE-F8792D3A9DE1}"/>
    <dgm:cxn modelId="{CFD33F76-7560-4A6D-AFE3-0A58A68243BD}" type="presParOf" srcId="{0EE17EA8-4C91-4905-9A73-CBAAABA49085}" destId="{BB164051-697C-42D1-8C6F-55AEA5FA69D9}" srcOrd="0" destOrd="0" presId="urn:microsoft.com/office/officeart/2005/8/layout/vList2"/>
    <dgm:cxn modelId="{D85FEB48-1710-420B-8C0F-5F02402AFEF6}" type="presParOf" srcId="{0EE17EA8-4C91-4905-9A73-CBAAABA49085}" destId="{EB47AC50-B744-456A-95D2-B2D4E67B0C09}" srcOrd="1" destOrd="0" presId="urn:microsoft.com/office/officeart/2005/8/layout/vList2"/>
    <dgm:cxn modelId="{770F24BB-6AAE-479E-A971-B618F41F0031}" type="presParOf" srcId="{0EE17EA8-4C91-4905-9A73-CBAAABA49085}" destId="{399954C1-4124-436B-88B1-8A6851BE5405}" srcOrd="2" destOrd="0" presId="urn:microsoft.com/office/officeart/2005/8/layout/vList2"/>
    <dgm:cxn modelId="{F761005B-93A9-4A9D-9A59-D92C77761059}" type="presParOf" srcId="{0EE17EA8-4C91-4905-9A73-CBAAABA49085}" destId="{EC2F2DE8-EDEA-4592-9E19-4F5FB1F08FFE}" srcOrd="3" destOrd="0" presId="urn:microsoft.com/office/officeart/2005/8/layout/vList2"/>
    <dgm:cxn modelId="{6AB60321-7559-4521-9B33-42DD4E930B2E}" type="presParOf" srcId="{0EE17EA8-4C91-4905-9A73-CBAAABA49085}" destId="{07B12E2E-DE79-43DA-9DF3-A68ABFC9ED3F}" srcOrd="4" destOrd="0" presId="urn:microsoft.com/office/officeart/2005/8/layout/vList2"/>
    <dgm:cxn modelId="{00AD6A4C-08A8-4F24-B88E-13D15E9B7FB5}" type="presParOf" srcId="{0EE17EA8-4C91-4905-9A73-CBAAABA49085}" destId="{D6170B2C-FE89-42C7-AD28-5E1A65F5D8A7}" srcOrd="5" destOrd="0" presId="urn:microsoft.com/office/officeart/2005/8/layout/vList2"/>
    <dgm:cxn modelId="{AECA4A61-42E8-4D4E-B17E-BBF43F774676}" type="presParOf" srcId="{0EE17EA8-4C91-4905-9A73-CBAAABA49085}" destId="{863C5774-598E-4316-9BCD-E057CEBD082D}" srcOrd="6" destOrd="0" presId="urn:microsoft.com/office/officeart/2005/8/layout/vList2"/>
    <dgm:cxn modelId="{AE078E64-324E-4714-A7D4-D86B1AE81722}" type="presParOf" srcId="{0EE17EA8-4C91-4905-9A73-CBAAABA49085}" destId="{4F1A1141-6CED-44DD-9BB7-6DB6923CA291}" srcOrd="7" destOrd="0" presId="urn:microsoft.com/office/officeart/2005/8/layout/vList2"/>
    <dgm:cxn modelId="{047D9EB3-4FFC-4E30-88CD-D5E9BCB04E82}" type="presParOf" srcId="{0EE17EA8-4C91-4905-9A73-CBAAABA49085}" destId="{FF08DF79-DBC9-4841-A40A-CD6C6357A432}" srcOrd="8" destOrd="0" presId="urn:microsoft.com/office/officeart/2005/8/layout/vList2"/>
    <dgm:cxn modelId="{F33D703E-70A8-4842-991A-3CBBF25E10D3}" type="presParOf" srcId="{0EE17EA8-4C91-4905-9A73-CBAAABA49085}" destId="{F692B80B-C421-496B-91D2-525E628FFEFB}" srcOrd="9" destOrd="0" presId="urn:microsoft.com/office/officeart/2005/8/layout/vList2"/>
    <dgm:cxn modelId="{366E0B5C-4FB1-4AA3-B8F8-731A934AEEDB}" type="presParOf" srcId="{0EE17EA8-4C91-4905-9A73-CBAAABA49085}" destId="{E4B70871-3016-49D2-9EA3-418FB35DEA52}" srcOrd="10" destOrd="0" presId="urn:microsoft.com/office/officeart/2005/8/layout/vList2"/>
    <dgm:cxn modelId="{01AADDF0-9937-42AA-B720-F46C654957DB}" type="presParOf" srcId="{0EE17EA8-4C91-4905-9A73-CBAAABA49085}" destId="{852E74C5-82C1-4D17-845C-CB755E2510F8}" srcOrd="11" destOrd="0" presId="urn:microsoft.com/office/officeart/2005/8/layout/vList2"/>
    <dgm:cxn modelId="{C0B563F1-0382-4510-95CC-5EDB3678D435}" type="presParOf" srcId="{0EE17EA8-4C91-4905-9A73-CBAAABA49085}" destId="{41523880-C1F9-4DC8-8482-B65866E6B4AE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148309A-8B26-4EB5-BA6F-CF66943C5300}" type="doc">
      <dgm:prSet loTypeId="urn:microsoft.com/office/officeart/2005/8/layout/cycle3" loCatId="cycle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E884CB7A-F353-48C9-9872-B94A40974D22}">
      <dgm:prSet/>
      <dgm:spPr/>
      <dgm:t>
        <a:bodyPr/>
        <a:lstStyle/>
        <a:p>
          <a:r>
            <a:rPr lang="en-US" b="1"/>
            <a:t>Every Student Succeeds Act (ESSA)</a:t>
          </a:r>
          <a:endParaRPr lang="en-US"/>
        </a:p>
      </dgm:t>
    </dgm:pt>
    <dgm:pt modelId="{E2C100AC-C2E0-4B6C-8D4D-298A1DC692ED}" type="parTrans" cxnId="{DDB5D010-4715-4BF9-9E73-A151827716F5}">
      <dgm:prSet/>
      <dgm:spPr/>
      <dgm:t>
        <a:bodyPr/>
        <a:lstStyle/>
        <a:p>
          <a:endParaRPr lang="en-US"/>
        </a:p>
      </dgm:t>
    </dgm:pt>
    <dgm:pt modelId="{F112ADC9-3FD9-48B3-B922-A4AFFAFA7E70}" type="sibTrans" cxnId="{DDB5D010-4715-4BF9-9E73-A151827716F5}">
      <dgm:prSet/>
      <dgm:spPr/>
      <dgm:t>
        <a:bodyPr/>
        <a:lstStyle/>
        <a:p>
          <a:endParaRPr lang="en-US"/>
        </a:p>
      </dgm:t>
    </dgm:pt>
    <dgm:pt modelId="{7D9C5FFA-F375-47E3-B9ED-4130C59D6309}">
      <dgm:prSet/>
      <dgm:spPr/>
      <dgm:t>
        <a:bodyPr/>
        <a:lstStyle/>
        <a:p>
          <a:r>
            <a:rPr lang="en-US" b="1"/>
            <a:t>Common Core Standards</a:t>
          </a:r>
          <a:endParaRPr lang="en-US"/>
        </a:p>
      </dgm:t>
    </dgm:pt>
    <dgm:pt modelId="{18ED80A1-4AC6-49FE-9E62-F2438C636CEC}" type="parTrans" cxnId="{6486423F-27D0-4AE4-96C9-9C5292DD7DC2}">
      <dgm:prSet/>
      <dgm:spPr/>
      <dgm:t>
        <a:bodyPr/>
        <a:lstStyle/>
        <a:p>
          <a:endParaRPr lang="en-US"/>
        </a:p>
      </dgm:t>
    </dgm:pt>
    <dgm:pt modelId="{4CA99FA5-674B-4822-AAE7-78321C615418}" type="sibTrans" cxnId="{6486423F-27D0-4AE4-96C9-9C5292DD7DC2}">
      <dgm:prSet/>
      <dgm:spPr/>
      <dgm:t>
        <a:bodyPr/>
        <a:lstStyle/>
        <a:p>
          <a:endParaRPr lang="en-US"/>
        </a:p>
      </dgm:t>
    </dgm:pt>
    <dgm:pt modelId="{2736A0E2-8832-40B1-9CBD-7D489B392347}">
      <dgm:prSet/>
      <dgm:spPr/>
      <dgm:t>
        <a:bodyPr/>
        <a:lstStyle/>
        <a:p>
          <a:r>
            <a:rPr lang="en-US" b="1"/>
            <a:t>Race to the Top</a:t>
          </a:r>
          <a:endParaRPr lang="en-US"/>
        </a:p>
      </dgm:t>
    </dgm:pt>
    <dgm:pt modelId="{9961B589-D809-48FF-BEAC-3E3B53047D8B}" type="parTrans" cxnId="{19627033-5FF0-4210-B078-29B2D16B8FB0}">
      <dgm:prSet/>
      <dgm:spPr/>
      <dgm:t>
        <a:bodyPr/>
        <a:lstStyle/>
        <a:p>
          <a:endParaRPr lang="en-US"/>
        </a:p>
      </dgm:t>
    </dgm:pt>
    <dgm:pt modelId="{C120C2A7-C39F-43B1-A31E-49704158CF44}" type="sibTrans" cxnId="{19627033-5FF0-4210-B078-29B2D16B8FB0}">
      <dgm:prSet/>
      <dgm:spPr/>
      <dgm:t>
        <a:bodyPr/>
        <a:lstStyle/>
        <a:p>
          <a:endParaRPr lang="en-US"/>
        </a:p>
      </dgm:t>
    </dgm:pt>
    <dgm:pt modelId="{D54E02C5-5804-4543-8BF9-F56215163417}">
      <dgm:prSet/>
      <dgm:spPr/>
      <dgm:t>
        <a:bodyPr/>
        <a:lstStyle/>
        <a:p>
          <a:r>
            <a:rPr lang="en-US" b="1"/>
            <a:t>Schools and Libraries Program of the Universal Service Fund</a:t>
          </a:r>
          <a:endParaRPr lang="en-US"/>
        </a:p>
      </dgm:t>
    </dgm:pt>
    <dgm:pt modelId="{483DFB48-E13C-4F04-A78D-06CA9D81F02C}" type="parTrans" cxnId="{13A6EFBF-C1F3-445A-AA08-A3CC9EC4778E}">
      <dgm:prSet/>
      <dgm:spPr/>
      <dgm:t>
        <a:bodyPr/>
        <a:lstStyle/>
        <a:p>
          <a:endParaRPr lang="en-US"/>
        </a:p>
      </dgm:t>
    </dgm:pt>
    <dgm:pt modelId="{75A61089-62E3-42F6-B317-33A0D43EFF46}" type="sibTrans" cxnId="{13A6EFBF-C1F3-445A-AA08-A3CC9EC4778E}">
      <dgm:prSet/>
      <dgm:spPr/>
      <dgm:t>
        <a:bodyPr/>
        <a:lstStyle/>
        <a:p>
          <a:endParaRPr lang="en-US"/>
        </a:p>
      </dgm:t>
    </dgm:pt>
    <dgm:pt modelId="{D4A8AE9B-C68A-43EE-B038-9599CE215FF0}">
      <dgm:prSet/>
      <dgm:spPr/>
      <dgm:t>
        <a:bodyPr/>
        <a:lstStyle/>
        <a:p>
          <a:r>
            <a:rPr lang="en-US" b="1"/>
            <a:t>Science, Technology, Engineering and Mathematics (STEM)</a:t>
          </a:r>
          <a:endParaRPr lang="en-US"/>
        </a:p>
      </dgm:t>
    </dgm:pt>
    <dgm:pt modelId="{46D79406-2F34-490B-A331-5E8320115B94}" type="parTrans" cxnId="{7CA7461B-A4BF-4744-A99E-0437FC206A01}">
      <dgm:prSet/>
      <dgm:spPr/>
      <dgm:t>
        <a:bodyPr/>
        <a:lstStyle/>
        <a:p>
          <a:endParaRPr lang="en-US"/>
        </a:p>
      </dgm:t>
    </dgm:pt>
    <dgm:pt modelId="{E1EAE9B2-871F-4581-9905-4267D9FF6918}" type="sibTrans" cxnId="{7CA7461B-A4BF-4744-A99E-0437FC206A01}">
      <dgm:prSet/>
      <dgm:spPr/>
      <dgm:t>
        <a:bodyPr/>
        <a:lstStyle/>
        <a:p>
          <a:endParaRPr lang="en-US"/>
        </a:p>
      </dgm:t>
    </dgm:pt>
    <dgm:pt modelId="{69F1C7D6-FC3E-461F-BCAB-0D3643DAD127}">
      <dgm:prSet/>
      <dgm:spPr/>
      <dgm:t>
        <a:bodyPr/>
        <a:lstStyle/>
        <a:p>
          <a:r>
            <a:rPr lang="en-US" b="1"/>
            <a:t>Standardized to High Stakes Testing</a:t>
          </a:r>
          <a:endParaRPr lang="en-US"/>
        </a:p>
      </dgm:t>
    </dgm:pt>
    <dgm:pt modelId="{A0AF52B9-BE13-4C2F-A174-425D8C57159A}" type="parTrans" cxnId="{320FE218-3E69-4962-AF6D-893466EC4448}">
      <dgm:prSet/>
      <dgm:spPr/>
      <dgm:t>
        <a:bodyPr/>
        <a:lstStyle/>
        <a:p>
          <a:endParaRPr lang="en-US"/>
        </a:p>
      </dgm:t>
    </dgm:pt>
    <dgm:pt modelId="{E21F5080-15B2-4AF8-A63D-14602458EB2D}" type="sibTrans" cxnId="{320FE218-3E69-4962-AF6D-893466EC4448}">
      <dgm:prSet/>
      <dgm:spPr/>
      <dgm:t>
        <a:bodyPr/>
        <a:lstStyle/>
        <a:p>
          <a:endParaRPr lang="en-US"/>
        </a:p>
      </dgm:t>
    </dgm:pt>
    <dgm:pt modelId="{6A5C7238-2441-4FFD-B08E-2E5B9AD08A3D}" type="pres">
      <dgm:prSet presAssocID="{D148309A-8B26-4EB5-BA6F-CF66943C5300}" presName="Name0" presStyleCnt="0">
        <dgm:presLayoutVars>
          <dgm:dir/>
          <dgm:resizeHandles val="exact"/>
        </dgm:presLayoutVars>
      </dgm:prSet>
      <dgm:spPr/>
    </dgm:pt>
    <dgm:pt modelId="{D40ECF9F-3F7D-4567-BA3A-ACA85BB4B3EA}" type="pres">
      <dgm:prSet presAssocID="{D148309A-8B26-4EB5-BA6F-CF66943C5300}" presName="cycle" presStyleCnt="0"/>
      <dgm:spPr/>
    </dgm:pt>
    <dgm:pt modelId="{41850EF7-DBCC-48D4-809C-E9F7D8B881A9}" type="pres">
      <dgm:prSet presAssocID="{E884CB7A-F353-48C9-9872-B94A40974D22}" presName="nodeFirstNode" presStyleLbl="node1" presStyleIdx="0" presStyleCnt="6">
        <dgm:presLayoutVars>
          <dgm:bulletEnabled val="1"/>
        </dgm:presLayoutVars>
      </dgm:prSet>
      <dgm:spPr/>
    </dgm:pt>
    <dgm:pt modelId="{7943EEBA-E0CF-4553-B967-A702D3B04BF4}" type="pres">
      <dgm:prSet presAssocID="{F112ADC9-3FD9-48B3-B922-A4AFFAFA7E70}" presName="sibTransFirstNode" presStyleLbl="bgShp" presStyleIdx="0" presStyleCnt="1"/>
      <dgm:spPr/>
    </dgm:pt>
    <dgm:pt modelId="{5F05F848-FBBB-40CF-BB26-C041E5F83BC4}" type="pres">
      <dgm:prSet presAssocID="{7D9C5FFA-F375-47E3-B9ED-4130C59D6309}" presName="nodeFollowingNodes" presStyleLbl="node1" presStyleIdx="1" presStyleCnt="6">
        <dgm:presLayoutVars>
          <dgm:bulletEnabled val="1"/>
        </dgm:presLayoutVars>
      </dgm:prSet>
      <dgm:spPr/>
    </dgm:pt>
    <dgm:pt modelId="{EF33E6AD-5AA7-46F3-8EEE-1AE8C7E42952}" type="pres">
      <dgm:prSet presAssocID="{2736A0E2-8832-40B1-9CBD-7D489B392347}" presName="nodeFollowingNodes" presStyleLbl="node1" presStyleIdx="2" presStyleCnt="6">
        <dgm:presLayoutVars>
          <dgm:bulletEnabled val="1"/>
        </dgm:presLayoutVars>
      </dgm:prSet>
      <dgm:spPr/>
    </dgm:pt>
    <dgm:pt modelId="{621B36E6-5B8C-4537-8543-8555D26BE30E}" type="pres">
      <dgm:prSet presAssocID="{D54E02C5-5804-4543-8BF9-F56215163417}" presName="nodeFollowingNodes" presStyleLbl="node1" presStyleIdx="3" presStyleCnt="6">
        <dgm:presLayoutVars>
          <dgm:bulletEnabled val="1"/>
        </dgm:presLayoutVars>
      </dgm:prSet>
      <dgm:spPr/>
    </dgm:pt>
    <dgm:pt modelId="{B9C2C24D-693A-4246-8292-9D7637128F72}" type="pres">
      <dgm:prSet presAssocID="{D4A8AE9B-C68A-43EE-B038-9599CE215FF0}" presName="nodeFollowingNodes" presStyleLbl="node1" presStyleIdx="4" presStyleCnt="6">
        <dgm:presLayoutVars>
          <dgm:bulletEnabled val="1"/>
        </dgm:presLayoutVars>
      </dgm:prSet>
      <dgm:spPr/>
    </dgm:pt>
    <dgm:pt modelId="{53B4AFB7-0738-4CDD-BCCF-504541311187}" type="pres">
      <dgm:prSet presAssocID="{69F1C7D6-FC3E-461F-BCAB-0D3643DAD127}" presName="nodeFollowingNodes" presStyleLbl="node1" presStyleIdx="5" presStyleCnt="6">
        <dgm:presLayoutVars>
          <dgm:bulletEnabled val="1"/>
        </dgm:presLayoutVars>
      </dgm:prSet>
      <dgm:spPr/>
    </dgm:pt>
  </dgm:ptLst>
  <dgm:cxnLst>
    <dgm:cxn modelId="{B401D80E-A76C-4F2A-848D-49967B989359}" type="presOf" srcId="{2736A0E2-8832-40B1-9CBD-7D489B392347}" destId="{EF33E6AD-5AA7-46F3-8EEE-1AE8C7E42952}" srcOrd="0" destOrd="0" presId="urn:microsoft.com/office/officeart/2005/8/layout/cycle3"/>
    <dgm:cxn modelId="{DDB5D010-4715-4BF9-9E73-A151827716F5}" srcId="{D148309A-8B26-4EB5-BA6F-CF66943C5300}" destId="{E884CB7A-F353-48C9-9872-B94A40974D22}" srcOrd="0" destOrd="0" parTransId="{E2C100AC-C2E0-4B6C-8D4D-298A1DC692ED}" sibTransId="{F112ADC9-3FD9-48B3-B922-A4AFFAFA7E70}"/>
    <dgm:cxn modelId="{320FE218-3E69-4962-AF6D-893466EC4448}" srcId="{D148309A-8B26-4EB5-BA6F-CF66943C5300}" destId="{69F1C7D6-FC3E-461F-BCAB-0D3643DAD127}" srcOrd="5" destOrd="0" parTransId="{A0AF52B9-BE13-4C2F-A174-425D8C57159A}" sibTransId="{E21F5080-15B2-4AF8-A63D-14602458EB2D}"/>
    <dgm:cxn modelId="{7CA7461B-A4BF-4744-A99E-0437FC206A01}" srcId="{D148309A-8B26-4EB5-BA6F-CF66943C5300}" destId="{D4A8AE9B-C68A-43EE-B038-9599CE215FF0}" srcOrd="4" destOrd="0" parTransId="{46D79406-2F34-490B-A331-5E8320115B94}" sibTransId="{E1EAE9B2-871F-4581-9905-4267D9FF6918}"/>
    <dgm:cxn modelId="{64483A2C-B71C-4FCE-8E24-0654A4A828CE}" type="presOf" srcId="{D4A8AE9B-C68A-43EE-B038-9599CE215FF0}" destId="{B9C2C24D-693A-4246-8292-9D7637128F72}" srcOrd="0" destOrd="0" presId="urn:microsoft.com/office/officeart/2005/8/layout/cycle3"/>
    <dgm:cxn modelId="{19627033-5FF0-4210-B078-29B2D16B8FB0}" srcId="{D148309A-8B26-4EB5-BA6F-CF66943C5300}" destId="{2736A0E2-8832-40B1-9CBD-7D489B392347}" srcOrd="2" destOrd="0" parTransId="{9961B589-D809-48FF-BEAC-3E3B53047D8B}" sibTransId="{C120C2A7-C39F-43B1-A31E-49704158CF44}"/>
    <dgm:cxn modelId="{6486423F-27D0-4AE4-96C9-9C5292DD7DC2}" srcId="{D148309A-8B26-4EB5-BA6F-CF66943C5300}" destId="{7D9C5FFA-F375-47E3-B9ED-4130C59D6309}" srcOrd="1" destOrd="0" parTransId="{18ED80A1-4AC6-49FE-9E62-F2438C636CEC}" sibTransId="{4CA99FA5-674B-4822-AAE7-78321C615418}"/>
    <dgm:cxn modelId="{C1E4A56B-57F3-4E61-ABB8-EEB1BE3EACD9}" type="presOf" srcId="{7D9C5FFA-F375-47E3-B9ED-4130C59D6309}" destId="{5F05F848-FBBB-40CF-BB26-C041E5F83BC4}" srcOrd="0" destOrd="0" presId="urn:microsoft.com/office/officeart/2005/8/layout/cycle3"/>
    <dgm:cxn modelId="{D51DE84F-90E7-4D4A-ABF3-CAD09ADA84CD}" type="presOf" srcId="{D54E02C5-5804-4543-8BF9-F56215163417}" destId="{621B36E6-5B8C-4537-8543-8555D26BE30E}" srcOrd="0" destOrd="0" presId="urn:microsoft.com/office/officeart/2005/8/layout/cycle3"/>
    <dgm:cxn modelId="{FE0A1C93-03CD-4BA7-9C0A-FD7FB7CAD774}" type="presOf" srcId="{D148309A-8B26-4EB5-BA6F-CF66943C5300}" destId="{6A5C7238-2441-4FFD-B08E-2E5B9AD08A3D}" srcOrd="0" destOrd="0" presId="urn:microsoft.com/office/officeart/2005/8/layout/cycle3"/>
    <dgm:cxn modelId="{11EECA9E-B342-4D77-A904-257AEB5AF745}" type="presOf" srcId="{E884CB7A-F353-48C9-9872-B94A40974D22}" destId="{41850EF7-DBCC-48D4-809C-E9F7D8B881A9}" srcOrd="0" destOrd="0" presId="urn:microsoft.com/office/officeart/2005/8/layout/cycle3"/>
    <dgm:cxn modelId="{58B561B8-3A73-41F5-9AE7-4194A725193C}" type="presOf" srcId="{F112ADC9-3FD9-48B3-B922-A4AFFAFA7E70}" destId="{7943EEBA-E0CF-4553-B967-A702D3B04BF4}" srcOrd="0" destOrd="0" presId="urn:microsoft.com/office/officeart/2005/8/layout/cycle3"/>
    <dgm:cxn modelId="{13A6EFBF-C1F3-445A-AA08-A3CC9EC4778E}" srcId="{D148309A-8B26-4EB5-BA6F-CF66943C5300}" destId="{D54E02C5-5804-4543-8BF9-F56215163417}" srcOrd="3" destOrd="0" parTransId="{483DFB48-E13C-4F04-A78D-06CA9D81F02C}" sibTransId="{75A61089-62E3-42F6-B317-33A0D43EFF46}"/>
    <dgm:cxn modelId="{953B6AEF-7995-4E5D-AC74-63DD23F2ACDD}" type="presOf" srcId="{69F1C7D6-FC3E-461F-BCAB-0D3643DAD127}" destId="{53B4AFB7-0738-4CDD-BCCF-504541311187}" srcOrd="0" destOrd="0" presId="urn:microsoft.com/office/officeart/2005/8/layout/cycle3"/>
    <dgm:cxn modelId="{1B4E0D13-C52B-4ACD-BCCC-FE29F6F8C469}" type="presParOf" srcId="{6A5C7238-2441-4FFD-B08E-2E5B9AD08A3D}" destId="{D40ECF9F-3F7D-4567-BA3A-ACA85BB4B3EA}" srcOrd="0" destOrd="0" presId="urn:microsoft.com/office/officeart/2005/8/layout/cycle3"/>
    <dgm:cxn modelId="{E43797F3-7FC8-4243-9876-139319737ED7}" type="presParOf" srcId="{D40ECF9F-3F7D-4567-BA3A-ACA85BB4B3EA}" destId="{41850EF7-DBCC-48D4-809C-E9F7D8B881A9}" srcOrd="0" destOrd="0" presId="urn:microsoft.com/office/officeart/2005/8/layout/cycle3"/>
    <dgm:cxn modelId="{6FDED8C4-D405-4B20-ACBD-C4F48CF6CAA4}" type="presParOf" srcId="{D40ECF9F-3F7D-4567-BA3A-ACA85BB4B3EA}" destId="{7943EEBA-E0CF-4553-B967-A702D3B04BF4}" srcOrd="1" destOrd="0" presId="urn:microsoft.com/office/officeart/2005/8/layout/cycle3"/>
    <dgm:cxn modelId="{3ACC9232-DC5A-4A44-B49B-8FAEE784C437}" type="presParOf" srcId="{D40ECF9F-3F7D-4567-BA3A-ACA85BB4B3EA}" destId="{5F05F848-FBBB-40CF-BB26-C041E5F83BC4}" srcOrd="2" destOrd="0" presId="urn:microsoft.com/office/officeart/2005/8/layout/cycle3"/>
    <dgm:cxn modelId="{EDFD6E2B-0126-4366-83A0-C7175D234EAE}" type="presParOf" srcId="{D40ECF9F-3F7D-4567-BA3A-ACA85BB4B3EA}" destId="{EF33E6AD-5AA7-46F3-8EEE-1AE8C7E42952}" srcOrd="3" destOrd="0" presId="urn:microsoft.com/office/officeart/2005/8/layout/cycle3"/>
    <dgm:cxn modelId="{B81DCAAE-322F-44D7-A5B7-585AF66DC77B}" type="presParOf" srcId="{D40ECF9F-3F7D-4567-BA3A-ACA85BB4B3EA}" destId="{621B36E6-5B8C-4537-8543-8555D26BE30E}" srcOrd="4" destOrd="0" presId="urn:microsoft.com/office/officeart/2005/8/layout/cycle3"/>
    <dgm:cxn modelId="{4F9D402A-AF54-4685-9628-16D5A4B4B671}" type="presParOf" srcId="{D40ECF9F-3F7D-4567-BA3A-ACA85BB4B3EA}" destId="{B9C2C24D-693A-4246-8292-9D7637128F72}" srcOrd="5" destOrd="0" presId="urn:microsoft.com/office/officeart/2005/8/layout/cycle3"/>
    <dgm:cxn modelId="{EFAED4DB-EB1D-46F0-9A46-C72CF077F73A}" type="presParOf" srcId="{D40ECF9F-3F7D-4567-BA3A-ACA85BB4B3EA}" destId="{53B4AFB7-0738-4CDD-BCCF-504541311187}" srcOrd="6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6A38708-6EAE-482A-BC79-DA39CFB0D97B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DA7A3DE4-0965-4502-932B-059FE2A5E0A4}">
      <dgm:prSet/>
      <dgm:spPr/>
      <dgm:t>
        <a:bodyPr/>
        <a:lstStyle/>
        <a:p>
          <a:r>
            <a:rPr lang="en-US" b="1"/>
            <a:t>Family Education Rights and Privacy Act (FERPA)</a:t>
          </a:r>
          <a:endParaRPr lang="en-US"/>
        </a:p>
      </dgm:t>
    </dgm:pt>
    <dgm:pt modelId="{D24329B7-67AD-4772-A28F-A96C82046B50}" type="parTrans" cxnId="{9C874779-E862-4761-A5C3-517C56B2C358}">
      <dgm:prSet/>
      <dgm:spPr/>
      <dgm:t>
        <a:bodyPr/>
        <a:lstStyle/>
        <a:p>
          <a:endParaRPr lang="en-US"/>
        </a:p>
      </dgm:t>
    </dgm:pt>
    <dgm:pt modelId="{1EA12443-E3E4-4F6B-BE3F-690FF4DA8C45}" type="sibTrans" cxnId="{9C874779-E862-4761-A5C3-517C56B2C358}">
      <dgm:prSet/>
      <dgm:spPr/>
      <dgm:t>
        <a:bodyPr/>
        <a:lstStyle/>
        <a:p>
          <a:endParaRPr lang="en-US"/>
        </a:p>
      </dgm:t>
    </dgm:pt>
    <dgm:pt modelId="{5863B1A1-A7F7-4183-90C6-D84B7E722108}">
      <dgm:prSet/>
      <dgm:spPr/>
      <dgm:t>
        <a:bodyPr/>
        <a:lstStyle/>
        <a:p>
          <a:r>
            <a:rPr lang="en-US" b="1"/>
            <a:t>Individuals with Disabilities Education Act (IDEA)</a:t>
          </a:r>
          <a:endParaRPr lang="en-US"/>
        </a:p>
      </dgm:t>
    </dgm:pt>
    <dgm:pt modelId="{DBC241B0-FB75-405A-AAC9-E8D7D8EB6B93}" type="parTrans" cxnId="{920E26A6-CDBA-46C2-84B9-E7B49318E78A}">
      <dgm:prSet/>
      <dgm:spPr/>
      <dgm:t>
        <a:bodyPr/>
        <a:lstStyle/>
        <a:p>
          <a:endParaRPr lang="en-US"/>
        </a:p>
      </dgm:t>
    </dgm:pt>
    <dgm:pt modelId="{CD791E0E-E381-46A2-B404-2BDDE16CDCF8}" type="sibTrans" cxnId="{920E26A6-CDBA-46C2-84B9-E7B49318E78A}">
      <dgm:prSet/>
      <dgm:spPr/>
      <dgm:t>
        <a:bodyPr/>
        <a:lstStyle/>
        <a:p>
          <a:endParaRPr lang="en-US"/>
        </a:p>
      </dgm:t>
    </dgm:pt>
    <dgm:pt modelId="{B19679AC-4F7B-4D57-887E-C32B01E6EF8A}">
      <dgm:prSet/>
      <dgm:spPr/>
      <dgm:t>
        <a:bodyPr/>
        <a:lstStyle/>
        <a:p>
          <a:r>
            <a:rPr lang="en-US" b="1"/>
            <a:t>Workforce Innovations and Opportunities Act (WIOA)</a:t>
          </a:r>
          <a:endParaRPr lang="en-US"/>
        </a:p>
      </dgm:t>
    </dgm:pt>
    <dgm:pt modelId="{C0825FD8-FAD4-426D-87CF-73876CBE83A2}" type="parTrans" cxnId="{28C9E0F7-80DB-40FB-A137-DDE3134C7859}">
      <dgm:prSet/>
      <dgm:spPr/>
      <dgm:t>
        <a:bodyPr/>
        <a:lstStyle/>
        <a:p>
          <a:endParaRPr lang="en-US"/>
        </a:p>
      </dgm:t>
    </dgm:pt>
    <dgm:pt modelId="{9FE81883-E41B-4CE6-A009-761CAD6DB5DB}" type="sibTrans" cxnId="{28C9E0F7-80DB-40FB-A137-DDE3134C7859}">
      <dgm:prSet/>
      <dgm:spPr/>
      <dgm:t>
        <a:bodyPr/>
        <a:lstStyle/>
        <a:p>
          <a:endParaRPr lang="en-US"/>
        </a:p>
      </dgm:t>
    </dgm:pt>
    <dgm:pt modelId="{2B624A9E-8994-4576-99CE-6DCEC86F5327}" type="pres">
      <dgm:prSet presAssocID="{C6A38708-6EAE-482A-BC79-DA39CFB0D97B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2C0918BF-0E6C-4E29-9C93-454FA538E090}" type="pres">
      <dgm:prSet presAssocID="{DA7A3DE4-0965-4502-932B-059FE2A5E0A4}" presName="hierRoot1" presStyleCnt="0"/>
      <dgm:spPr/>
    </dgm:pt>
    <dgm:pt modelId="{FA2CB815-4977-4F9C-89BC-D0DF5A54A8E3}" type="pres">
      <dgm:prSet presAssocID="{DA7A3DE4-0965-4502-932B-059FE2A5E0A4}" presName="composite" presStyleCnt="0"/>
      <dgm:spPr/>
    </dgm:pt>
    <dgm:pt modelId="{E2357C00-E3DA-4C8E-B571-FA4F62642168}" type="pres">
      <dgm:prSet presAssocID="{DA7A3DE4-0965-4502-932B-059FE2A5E0A4}" presName="background" presStyleLbl="node0" presStyleIdx="0" presStyleCnt="3"/>
      <dgm:spPr/>
    </dgm:pt>
    <dgm:pt modelId="{06352823-6679-41F7-A195-645709762C8C}" type="pres">
      <dgm:prSet presAssocID="{DA7A3DE4-0965-4502-932B-059FE2A5E0A4}" presName="text" presStyleLbl="fgAcc0" presStyleIdx="0" presStyleCnt="3">
        <dgm:presLayoutVars>
          <dgm:chPref val="3"/>
        </dgm:presLayoutVars>
      </dgm:prSet>
      <dgm:spPr/>
    </dgm:pt>
    <dgm:pt modelId="{D21A5F90-724D-4E3E-8427-39A2B07F0F05}" type="pres">
      <dgm:prSet presAssocID="{DA7A3DE4-0965-4502-932B-059FE2A5E0A4}" presName="hierChild2" presStyleCnt="0"/>
      <dgm:spPr/>
    </dgm:pt>
    <dgm:pt modelId="{21879D73-6E34-4F06-A2AF-63D63BBB9A66}" type="pres">
      <dgm:prSet presAssocID="{5863B1A1-A7F7-4183-90C6-D84B7E722108}" presName="hierRoot1" presStyleCnt="0"/>
      <dgm:spPr/>
    </dgm:pt>
    <dgm:pt modelId="{D86E4A6A-19E5-4BA6-A4D3-36761A4427A2}" type="pres">
      <dgm:prSet presAssocID="{5863B1A1-A7F7-4183-90C6-D84B7E722108}" presName="composite" presStyleCnt="0"/>
      <dgm:spPr/>
    </dgm:pt>
    <dgm:pt modelId="{68B22CE8-EC23-420A-A0BC-9F644F41B599}" type="pres">
      <dgm:prSet presAssocID="{5863B1A1-A7F7-4183-90C6-D84B7E722108}" presName="background" presStyleLbl="node0" presStyleIdx="1" presStyleCnt="3"/>
      <dgm:spPr/>
    </dgm:pt>
    <dgm:pt modelId="{1811B4F5-BFAE-406D-9949-2E58BCC726A5}" type="pres">
      <dgm:prSet presAssocID="{5863B1A1-A7F7-4183-90C6-D84B7E722108}" presName="text" presStyleLbl="fgAcc0" presStyleIdx="1" presStyleCnt="3">
        <dgm:presLayoutVars>
          <dgm:chPref val="3"/>
        </dgm:presLayoutVars>
      </dgm:prSet>
      <dgm:spPr/>
    </dgm:pt>
    <dgm:pt modelId="{F3B5A81A-E886-424E-B049-D29ACF229B68}" type="pres">
      <dgm:prSet presAssocID="{5863B1A1-A7F7-4183-90C6-D84B7E722108}" presName="hierChild2" presStyleCnt="0"/>
      <dgm:spPr/>
    </dgm:pt>
    <dgm:pt modelId="{61528670-B61E-4C73-8A46-BF163A5CF926}" type="pres">
      <dgm:prSet presAssocID="{B19679AC-4F7B-4D57-887E-C32B01E6EF8A}" presName="hierRoot1" presStyleCnt="0"/>
      <dgm:spPr/>
    </dgm:pt>
    <dgm:pt modelId="{A482BCAB-8E89-4930-857E-30ECBF12857A}" type="pres">
      <dgm:prSet presAssocID="{B19679AC-4F7B-4D57-887E-C32B01E6EF8A}" presName="composite" presStyleCnt="0"/>
      <dgm:spPr/>
    </dgm:pt>
    <dgm:pt modelId="{6F37DA5C-9758-4AD0-8817-A25B7B067C67}" type="pres">
      <dgm:prSet presAssocID="{B19679AC-4F7B-4D57-887E-C32B01E6EF8A}" presName="background" presStyleLbl="node0" presStyleIdx="2" presStyleCnt="3"/>
      <dgm:spPr/>
    </dgm:pt>
    <dgm:pt modelId="{096673B7-ABD9-4246-B5B4-6CB6064C3FAF}" type="pres">
      <dgm:prSet presAssocID="{B19679AC-4F7B-4D57-887E-C32B01E6EF8A}" presName="text" presStyleLbl="fgAcc0" presStyleIdx="2" presStyleCnt="3">
        <dgm:presLayoutVars>
          <dgm:chPref val="3"/>
        </dgm:presLayoutVars>
      </dgm:prSet>
      <dgm:spPr/>
    </dgm:pt>
    <dgm:pt modelId="{07E65D36-BF1F-4180-9BAC-A88FDF59BF42}" type="pres">
      <dgm:prSet presAssocID="{B19679AC-4F7B-4D57-887E-C32B01E6EF8A}" presName="hierChild2" presStyleCnt="0"/>
      <dgm:spPr/>
    </dgm:pt>
  </dgm:ptLst>
  <dgm:cxnLst>
    <dgm:cxn modelId="{ACE30904-703C-4BB8-BB2A-D2A454E80A4F}" type="presOf" srcId="{B19679AC-4F7B-4D57-887E-C32B01E6EF8A}" destId="{096673B7-ABD9-4246-B5B4-6CB6064C3FAF}" srcOrd="0" destOrd="0" presId="urn:microsoft.com/office/officeart/2005/8/layout/hierarchy1"/>
    <dgm:cxn modelId="{78460270-7257-472C-9C4C-0D5A1178AE00}" type="presOf" srcId="{DA7A3DE4-0965-4502-932B-059FE2A5E0A4}" destId="{06352823-6679-41F7-A195-645709762C8C}" srcOrd="0" destOrd="0" presId="urn:microsoft.com/office/officeart/2005/8/layout/hierarchy1"/>
    <dgm:cxn modelId="{77011270-4994-4105-9848-043CE33437C4}" type="presOf" srcId="{5863B1A1-A7F7-4183-90C6-D84B7E722108}" destId="{1811B4F5-BFAE-406D-9949-2E58BCC726A5}" srcOrd="0" destOrd="0" presId="urn:microsoft.com/office/officeart/2005/8/layout/hierarchy1"/>
    <dgm:cxn modelId="{9C874779-E862-4761-A5C3-517C56B2C358}" srcId="{C6A38708-6EAE-482A-BC79-DA39CFB0D97B}" destId="{DA7A3DE4-0965-4502-932B-059FE2A5E0A4}" srcOrd="0" destOrd="0" parTransId="{D24329B7-67AD-4772-A28F-A96C82046B50}" sibTransId="{1EA12443-E3E4-4F6B-BE3F-690FF4DA8C45}"/>
    <dgm:cxn modelId="{920E26A6-CDBA-46C2-84B9-E7B49318E78A}" srcId="{C6A38708-6EAE-482A-BC79-DA39CFB0D97B}" destId="{5863B1A1-A7F7-4183-90C6-D84B7E722108}" srcOrd="1" destOrd="0" parTransId="{DBC241B0-FB75-405A-AAC9-E8D7D8EB6B93}" sibTransId="{CD791E0E-E381-46A2-B404-2BDDE16CDCF8}"/>
    <dgm:cxn modelId="{D37D8FA9-EF48-4770-BD07-0E8E8B461FB2}" type="presOf" srcId="{C6A38708-6EAE-482A-BC79-DA39CFB0D97B}" destId="{2B624A9E-8994-4576-99CE-6DCEC86F5327}" srcOrd="0" destOrd="0" presId="urn:microsoft.com/office/officeart/2005/8/layout/hierarchy1"/>
    <dgm:cxn modelId="{28C9E0F7-80DB-40FB-A137-DDE3134C7859}" srcId="{C6A38708-6EAE-482A-BC79-DA39CFB0D97B}" destId="{B19679AC-4F7B-4D57-887E-C32B01E6EF8A}" srcOrd="2" destOrd="0" parTransId="{C0825FD8-FAD4-426D-87CF-73876CBE83A2}" sibTransId="{9FE81883-E41B-4CE6-A009-761CAD6DB5DB}"/>
    <dgm:cxn modelId="{4BE7CCD1-8665-4FF0-96B0-4FDA9AF5DA14}" type="presParOf" srcId="{2B624A9E-8994-4576-99CE-6DCEC86F5327}" destId="{2C0918BF-0E6C-4E29-9C93-454FA538E090}" srcOrd="0" destOrd="0" presId="urn:microsoft.com/office/officeart/2005/8/layout/hierarchy1"/>
    <dgm:cxn modelId="{A7089827-BA2B-42EB-934C-21BB0254716F}" type="presParOf" srcId="{2C0918BF-0E6C-4E29-9C93-454FA538E090}" destId="{FA2CB815-4977-4F9C-89BC-D0DF5A54A8E3}" srcOrd="0" destOrd="0" presId="urn:microsoft.com/office/officeart/2005/8/layout/hierarchy1"/>
    <dgm:cxn modelId="{1B142252-64E7-48DB-AF6B-2519CCFF5D9C}" type="presParOf" srcId="{FA2CB815-4977-4F9C-89BC-D0DF5A54A8E3}" destId="{E2357C00-E3DA-4C8E-B571-FA4F62642168}" srcOrd="0" destOrd="0" presId="urn:microsoft.com/office/officeart/2005/8/layout/hierarchy1"/>
    <dgm:cxn modelId="{EC86E475-F4FC-4CC3-A2DF-EF2E2B5CB7B7}" type="presParOf" srcId="{FA2CB815-4977-4F9C-89BC-D0DF5A54A8E3}" destId="{06352823-6679-41F7-A195-645709762C8C}" srcOrd="1" destOrd="0" presId="urn:microsoft.com/office/officeart/2005/8/layout/hierarchy1"/>
    <dgm:cxn modelId="{DB51151D-0669-4B2E-A416-E29F0EB4AADB}" type="presParOf" srcId="{2C0918BF-0E6C-4E29-9C93-454FA538E090}" destId="{D21A5F90-724D-4E3E-8427-39A2B07F0F05}" srcOrd="1" destOrd="0" presId="urn:microsoft.com/office/officeart/2005/8/layout/hierarchy1"/>
    <dgm:cxn modelId="{E9B47545-C0B1-462E-8201-19596EC9C83E}" type="presParOf" srcId="{2B624A9E-8994-4576-99CE-6DCEC86F5327}" destId="{21879D73-6E34-4F06-A2AF-63D63BBB9A66}" srcOrd="1" destOrd="0" presId="urn:microsoft.com/office/officeart/2005/8/layout/hierarchy1"/>
    <dgm:cxn modelId="{FD6D8B8C-D0B3-43A0-90DD-FA6E55A028DF}" type="presParOf" srcId="{21879D73-6E34-4F06-A2AF-63D63BBB9A66}" destId="{D86E4A6A-19E5-4BA6-A4D3-36761A4427A2}" srcOrd="0" destOrd="0" presId="urn:microsoft.com/office/officeart/2005/8/layout/hierarchy1"/>
    <dgm:cxn modelId="{04FF60C6-C226-4DB1-96C8-2E826D3796A0}" type="presParOf" srcId="{D86E4A6A-19E5-4BA6-A4D3-36761A4427A2}" destId="{68B22CE8-EC23-420A-A0BC-9F644F41B599}" srcOrd="0" destOrd="0" presId="urn:microsoft.com/office/officeart/2005/8/layout/hierarchy1"/>
    <dgm:cxn modelId="{4160D048-16D1-4556-95EC-3D87491AD532}" type="presParOf" srcId="{D86E4A6A-19E5-4BA6-A4D3-36761A4427A2}" destId="{1811B4F5-BFAE-406D-9949-2E58BCC726A5}" srcOrd="1" destOrd="0" presId="urn:microsoft.com/office/officeart/2005/8/layout/hierarchy1"/>
    <dgm:cxn modelId="{088A186A-FCD9-4E7F-8CFA-9E24EFF1BB51}" type="presParOf" srcId="{21879D73-6E34-4F06-A2AF-63D63BBB9A66}" destId="{F3B5A81A-E886-424E-B049-D29ACF229B68}" srcOrd="1" destOrd="0" presId="urn:microsoft.com/office/officeart/2005/8/layout/hierarchy1"/>
    <dgm:cxn modelId="{D4A3A6F3-B9C0-4A6F-91F0-4CBB22881DB9}" type="presParOf" srcId="{2B624A9E-8994-4576-99CE-6DCEC86F5327}" destId="{61528670-B61E-4C73-8A46-BF163A5CF926}" srcOrd="2" destOrd="0" presId="urn:microsoft.com/office/officeart/2005/8/layout/hierarchy1"/>
    <dgm:cxn modelId="{B5C1320E-B5BC-4063-A512-C82C0C358585}" type="presParOf" srcId="{61528670-B61E-4C73-8A46-BF163A5CF926}" destId="{A482BCAB-8E89-4930-857E-30ECBF12857A}" srcOrd="0" destOrd="0" presId="urn:microsoft.com/office/officeart/2005/8/layout/hierarchy1"/>
    <dgm:cxn modelId="{093A5A9B-E124-4B11-8AF1-C914ECEEB84C}" type="presParOf" srcId="{A482BCAB-8E89-4930-857E-30ECBF12857A}" destId="{6F37DA5C-9758-4AD0-8817-A25B7B067C67}" srcOrd="0" destOrd="0" presId="urn:microsoft.com/office/officeart/2005/8/layout/hierarchy1"/>
    <dgm:cxn modelId="{0B943C76-E479-4B23-8336-C853D55A58B9}" type="presParOf" srcId="{A482BCAB-8E89-4930-857E-30ECBF12857A}" destId="{096673B7-ABD9-4246-B5B4-6CB6064C3FAF}" srcOrd="1" destOrd="0" presId="urn:microsoft.com/office/officeart/2005/8/layout/hierarchy1"/>
    <dgm:cxn modelId="{F2282628-F830-4F3C-80CA-189892A78031}" type="presParOf" srcId="{61528670-B61E-4C73-8A46-BF163A5CF926}" destId="{07E65D36-BF1F-4180-9BAC-A88FDF59BF42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F023607-154B-4832-B534-76C09CABEAD9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AE2ECA6D-2BBB-4CEB-91AB-6B3DF784E470}">
      <dgm:prSet/>
      <dgm:spPr/>
      <dgm:t>
        <a:bodyPr/>
        <a:lstStyle/>
        <a:p>
          <a:r>
            <a:rPr lang="en-US" b="1"/>
            <a:t>NCDA Career Development Policy Statements</a:t>
          </a:r>
          <a:endParaRPr lang="en-US"/>
        </a:p>
      </dgm:t>
    </dgm:pt>
    <dgm:pt modelId="{2C294D89-7F8A-4291-9BED-24DF12C83E83}" type="parTrans" cxnId="{BD5C4D1B-6052-4C46-929F-160D702FBFAE}">
      <dgm:prSet/>
      <dgm:spPr/>
      <dgm:t>
        <a:bodyPr/>
        <a:lstStyle/>
        <a:p>
          <a:endParaRPr lang="en-US"/>
        </a:p>
      </dgm:t>
    </dgm:pt>
    <dgm:pt modelId="{781D0606-53F7-4050-8E90-337BEEF0A11D}" type="sibTrans" cxnId="{BD5C4D1B-6052-4C46-929F-160D702FBFAE}">
      <dgm:prSet/>
      <dgm:spPr/>
      <dgm:t>
        <a:bodyPr/>
        <a:lstStyle/>
        <a:p>
          <a:endParaRPr lang="en-US"/>
        </a:p>
      </dgm:t>
    </dgm:pt>
    <dgm:pt modelId="{6C850A34-F731-42C8-9AC1-338F08B540EC}">
      <dgm:prSet/>
      <dgm:spPr/>
      <dgm:t>
        <a:bodyPr/>
        <a:lstStyle/>
        <a:p>
          <a:r>
            <a:rPr lang="en-US" b="1"/>
            <a:t>Career development related activities </a:t>
          </a:r>
          <a:endParaRPr lang="en-US"/>
        </a:p>
      </dgm:t>
    </dgm:pt>
    <dgm:pt modelId="{5B5B9068-FF18-4246-8981-202A345534D9}" type="parTrans" cxnId="{4D8391A9-A30D-4FC1-B2A0-A247031F77E2}">
      <dgm:prSet/>
      <dgm:spPr/>
      <dgm:t>
        <a:bodyPr/>
        <a:lstStyle/>
        <a:p>
          <a:endParaRPr lang="en-US"/>
        </a:p>
      </dgm:t>
    </dgm:pt>
    <dgm:pt modelId="{43CECB58-4B7B-4A90-922F-33981CBF21AE}" type="sibTrans" cxnId="{4D8391A9-A30D-4FC1-B2A0-A247031F77E2}">
      <dgm:prSet/>
      <dgm:spPr/>
      <dgm:t>
        <a:bodyPr/>
        <a:lstStyle/>
        <a:p>
          <a:endParaRPr lang="en-US"/>
        </a:p>
      </dgm:t>
    </dgm:pt>
    <dgm:pt modelId="{C5E85DDE-B770-4226-BD7E-6006C54E1BC2}">
      <dgm:prSet/>
      <dgm:spPr/>
      <dgm:t>
        <a:bodyPr/>
        <a:lstStyle/>
        <a:p>
          <a:r>
            <a:rPr lang="en-US" b="1"/>
            <a:t>For K-5 students primarily focus on awareness activities</a:t>
          </a:r>
          <a:endParaRPr lang="en-US"/>
        </a:p>
      </dgm:t>
    </dgm:pt>
    <dgm:pt modelId="{1E89B964-F351-4B04-890F-564895169D82}" type="parTrans" cxnId="{8C704A97-1C8D-4EFE-9798-F619792B8B6A}">
      <dgm:prSet/>
      <dgm:spPr/>
      <dgm:t>
        <a:bodyPr/>
        <a:lstStyle/>
        <a:p>
          <a:endParaRPr lang="en-US"/>
        </a:p>
      </dgm:t>
    </dgm:pt>
    <dgm:pt modelId="{1C7DC5A0-B342-489E-87AD-4C31C0006B63}" type="sibTrans" cxnId="{8C704A97-1C8D-4EFE-9798-F619792B8B6A}">
      <dgm:prSet/>
      <dgm:spPr/>
      <dgm:t>
        <a:bodyPr/>
        <a:lstStyle/>
        <a:p>
          <a:endParaRPr lang="en-US"/>
        </a:p>
      </dgm:t>
    </dgm:pt>
    <dgm:pt modelId="{71B55E69-B7CC-4C86-A48C-CDBB074775C3}">
      <dgm:prSet/>
      <dgm:spPr/>
      <dgm:t>
        <a:bodyPr/>
        <a:lstStyle/>
        <a:p>
          <a:r>
            <a:rPr lang="en-US" b="1"/>
            <a:t>For grades 6-8, primarily focus on exploration</a:t>
          </a:r>
          <a:endParaRPr lang="en-US"/>
        </a:p>
      </dgm:t>
    </dgm:pt>
    <dgm:pt modelId="{24FB2584-53DA-46D2-9603-EA76DA49EB36}" type="parTrans" cxnId="{643ED8F2-06CF-463F-B2EE-E01704F8F28E}">
      <dgm:prSet/>
      <dgm:spPr/>
      <dgm:t>
        <a:bodyPr/>
        <a:lstStyle/>
        <a:p>
          <a:endParaRPr lang="en-US"/>
        </a:p>
      </dgm:t>
    </dgm:pt>
    <dgm:pt modelId="{AEAF47A4-8B43-4A1B-84EB-921D23474DBF}" type="sibTrans" cxnId="{643ED8F2-06CF-463F-B2EE-E01704F8F28E}">
      <dgm:prSet/>
      <dgm:spPr/>
      <dgm:t>
        <a:bodyPr/>
        <a:lstStyle/>
        <a:p>
          <a:endParaRPr lang="en-US"/>
        </a:p>
      </dgm:t>
    </dgm:pt>
    <dgm:pt modelId="{5D6A6DBE-61F8-4FB8-BB9C-65C5FE6F5390}">
      <dgm:prSet/>
      <dgm:spPr/>
      <dgm:t>
        <a:bodyPr/>
        <a:lstStyle/>
        <a:p>
          <a:r>
            <a:rPr lang="en-US" b="1"/>
            <a:t>Focus in grades 9-12 should be on investigation</a:t>
          </a:r>
          <a:endParaRPr lang="en-US"/>
        </a:p>
      </dgm:t>
    </dgm:pt>
    <dgm:pt modelId="{4870E855-B45D-4A7C-B5A3-03E0C3F2D040}" type="parTrans" cxnId="{2DD283DD-03A3-4CF4-AC52-E19026820C34}">
      <dgm:prSet/>
      <dgm:spPr/>
      <dgm:t>
        <a:bodyPr/>
        <a:lstStyle/>
        <a:p>
          <a:endParaRPr lang="en-US"/>
        </a:p>
      </dgm:t>
    </dgm:pt>
    <dgm:pt modelId="{B1D4ECBF-3928-4FC7-A653-437D538D2923}" type="sibTrans" cxnId="{2DD283DD-03A3-4CF4-AC52-E19026820C34}">
      <dgm:prSet/>
      <dgm:spPr/>
      <dgm:t>
        <a:bodyPr/>
        <a:lstStyle/>
        <a:p>
          <a:endParaRPr lang="en-US"/>
        </a:p>
      </dgm:t>
    </dgm:pt>
    <dgm:pt modelId="{D4AE3AD0-40B1-40AE-8829-F578F38A3584}" type="pres">
      <dgm:prSet presAssocID="{AF023607-154B-4832-B534-76C09CABEAD9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25D292F8-E65C-4ADB-AFAD-8E44961D8A57}" type="pres">
      <dgm:prSet presAssocID="{AE2ECA6D-2BBB-4CEB-91AB-6B3DF784E470}" presName="root1" presStyleCnt="0"/>
      <dgm:spPr/>
    </dgm:pt>
    <dgm:pt modelId="{DC6FF984-7379-4A6B-832D-F1C831264B65}" type="pres">
      <dgm:prSet presAssocID="{AE2ECA6D-2BBB-4CEB-91AB-6B3DF784E470}" presName="LevelOneTextNode" presStyleLbl="node0" presStyleIdx="0" presStyleCnt="1">
        <dgm:presLayoutVars>
          <dgm:chPref val="3"/>
        </dgm:presLayoutVars>
      </dgm:prSet>
      <dgm:spPr/>
    </dgm:pt>
    <dgm:pt modelId="{DCB94D53-A0D4-4F8F-BBC0-63B9C9CD5B16}" type="pres">
      <dgm:prSet presAssocID="{AE2ECA6D-2BBB-4CEB-91AB-6B3DF784E470}" presName="level2hierChild" presStyleCnt="0"/>
      <dgm:spPr/>
    </dgm:pt>
    <dgm:pt modelId="{255F499B-26B4-4411-891E-4367CAC589DD}" type="pres">
      <dgm:prSet presAssocID="{5B5B9068-FF18-4246-8981-202A345534D9}" presName="conn2-1" presStyleLbl="parChTrans1D2" presStyleIdx="0" presStyleCnt="1"/>
      <dgm:spPr/>
    </dgm:pt>
    <dgm:pt modelId="{9A2456C7-B0A9-4B29-A5E7-8B2393FF8D88}" type="pres">
      <dgm:prSet presAssocID="{5B5B9068-FF18-4246-8981-202A345534D9}" presName="connTx" presStyleLbl="parChTrans1D2" presStyleIdx="0" presStyleCnt="1"/>
      <dgm:spPr/>
    </dgm:pt>
    <dgm:pt modelId="{271B6FC6-DF6A-4842-9083-8AC65B3E4CC6}" type="pres">
      <dgm:prSet presAssocID="{6C850A34-F731-42C8-9AC1-338F08B540EC}" presName="root2" presStyleCnt="0"/>
      <dgm:spPr/>
    </dgm:pt>
    <dgm:pt modelId="{6FCC9E35-4A78-4F71-B03D-8D54C12FE37C}" type="pres">
      <dgm:prSet presAssocID="{6C850A34-F731-42C8-9AC1-338F08B540EC}" presName="LevelTwoTextNode" presStyleLbl="node2" presStyleIdx="0" presStyleCnt="1">
        <dgm:presLayoutVars>
          <dgm:chPref val="3"/>
        </dgm:presLayoutVars>
      </dgm:prSet>
      <dgm:spPr/>
    </dgm:pt>
    <dgm:pt modelId="{EA7BF294-D9DF-418D-B671-FA621F969F24}" type="pres">
      <dgm:prSet presAssocID="{6C850A34-F731-42C8-9AC1-338F08B540EC}" presName="level3hierChild" presStyleCnt="0"/>
      <dgm:spPr/>
    </dgm:pt>
    <dgm:pt modelId="{A27A83A2-409A-48CB-96B5-3548C81F9902}" type="pres">
      <dgm:prSet presAssocID="{1E89B964-F351-4B04-890F-564895169D82}" presName="conn2-1" presStyleLbl="parChTrans1D3" presStyleIdx="0" presStyleCnt="3"/>
      <dgm:spPr/>
    </dgm:pt>
    <dgm:pt modelId="{ECCE908D-1508-4C09-A898-82CF34E75067}" type="pres">
      <dgm:prSet presAssocID="{1E89B964-F351-4B04-890F-564895169D82}" presName="connTx" presStyleLbl="parChTrans1D3" presStyleIdx="0" presStyleCnt="3"/>
      <dgm:spPr/>
    </dgm:pt>
    <dgm:pt modelId="{F6B66D3F-7C84-43E8-A616-A24C95CF11A0}" type="pres">
      <dgm:prSet presAssocID="{C5E85DDE-B770-4226-BD7E-6006C54E1BC2}" presName="root2" presStyleCnt="0"/>
      <dgm:spPr/>
    </dgm:pt>
    <dgm:pt modelId="{4063D854-4E4A-4467-8E1C-CEF4A92A616A}" type="pres">
      <dgm:prSet presAssocID="{C5E85DDE-B770-4226-BD7E-6006C54E1BC2}" presName="LevelTwoTextNode" presStyleLbl="node3" presStyleIdx="0" presStyleCnt="3">
        <dgm:presLayoutVars>
          <dgm:chPref val="3"/>
        </dgm:presLayoutVars>
      </dgm:prSet>
      <dgm:spPr/>
    </dgm:pt>
    <dgm:pt modelId="{DD35CCE3-B100-4382-B52F-9C53BA292951}" type="pres">
      <dgm:prSet presAssocID="{C5E85DDE-B770-4226-BD7E-6006C54E1BC2}" presName="level3hierChild" presStyleCnt="0"/>
      <dgm:spPr/>
    </dgm:pt>
    <dgm:pt modelId="{FA6E9D3C-1F78-4424-9E9C-463095CD6AAD}" type="pres">
      <dgm:prSet presAssocID="{24FB2584-53DA-46D2-9603-EA76DA49EB36}" presName="conn2-1" presStyleLbl="parChTrans1D3" presStyleIdx="1" presStyleCnt="3"/>
      <dgm:spPr/>
    </dgm:pt>
    <dgm:pt modelId="{3318D546-CEBE-4034-97F4-18FB3DC41246}" type="pres">
      <dgm:prSet presAssocID="{24FB2584-53DA-46D2-9603-EA76DA49EB36}" presName="connTx" presStyleLbl="parChTrans1D3" presStyleIdx="1" presStyleCnt="3"/>
      <dgm:spPr/>
    </dgm:pt>
    <dgm:pt modelId="{12784C8B-3191-45FF-828A-EA2522B1AE32}" type="pres">
      <dgm:prSet presAssocID="{71B55E69-B7CC-4C86-A48C-CDBB074775C3}" presName="root2" presStyleCnt="0"/>
      <dgm:spPr/>
    </dgm:pt>
    <dgm:pt modelId="{06E3A01B-3C1A-4254-A9A2-84225BBDEDB1}" type="pres">
      <dgm:prSet presAssocID="{71B55E69-B7CC-4C86-A48C-CDBB074775C3}" presName="LevelTwoTextNode" presStyleLbl="node3" presStyleIdx="1" presStyleCnt="3">
        <dgm:presLayoutVars>
          <dgm:chPref val="3"/>
        </dgm:presLayoutVars>
      </dgm:prSet>
      <dgm:spPr/>
    </dgm:pt>
    <dgm:pt modelId="{54EE261B-C168-4F7F-8612-9E579271F4E6}" type="pres">
      <dgm:prSet presAssocID="{71B55E69-B7CC-4C86-A48C-CDBB074775C3}" presName="level3hierChild" presStyleCnt="0"/>
      <dgm:spPr/>
    </dgm:pt>
    <dgm:pt modelId="{1C76DF49-5366-4C92-9EA0-98ED41E616AA}" type="pres">
      <dgm:prSet presAssocID="{4870E855-B45D-4A7C-B5A3-03E0C3F2D040}" presName="conn2-1" presStyleLbl="parChTrans1D3" presStyleIdx="2" presStyleCnt="3"/>
      <dgm:spPr/>
    </dgm:pt>
    <dgm:pt modelId="{AE2A8FD4-A4A9-4020-9603-3300E20A7B5A}" type="pres">
      <dgm:prSet presAssocID="{4870E855-B45D-4A7C-B5A3-03E0C3F2D040}" presName="connTx" presStyleLbl="parChTrans1D3" presStyleIdx="2" presStyleCnt="3"/>
      <dgm:spPr/>
    </dgm:pt>
    <dgm:pt modelId="{CA6D9D1E-D30E-4574-BCA3-3C355AE31299}" type="pres">
      <dgm:prSet presAssocID="{5D6A6DBE-61F8-4FB8-BB9C-65C5FE6F5390}" presName="root2" presStyleCnt="0"/>
      <dgm:spPr/>
    </dgm:pt>
    <dgm:pt modelId="{97C15CE5-2E38-49B4-8238-FF3390DF256F}" type="pres">
      <dgm:prSet presAssocID="{5D6A6DBE-61F8-4FB8-BB9C-65C5FE6F5390}" presName="LevelTwoTextNode" presStyleLbl="node3" presStyleIdx="2" presStyleCnt="3">
        <dgm:presLayoutVars>
          <dgm:chPref val="3"/>
        </dgm:presLayoutVars>
      </dgm:prSet>
      <dgm:spPr/>
    </dgm:pt>
    <dgm:pt modelId="{A2D091BD-4F2F-417D-9A82-3A3B9259FB3F}" type="pres">
      <dgm:prSet presAssocID="{5D6A6DBE-61F8-4FB8-BB9C-65C5FE6F5390}" presName="level3hierChild" presStyleCnt="0"/>
      <dgm:spPr/>
    </dgm:pt>
  </dgm:ptLst>
  <dgm:cxnLst>
    <dgm:cxn modelId="{AC853504-D79D-4601-86EE-F2BFCDE17C58}" type="presOf" srcId="{AE2ECA6D-2BBB-4CEB-91AB-6B3DF784E470}" destId="{DC6FF984-7379-4A6B-832D-F1C831264B65}" srcOrd="0" destOrd="0" presId="urn:microsoft.com/office/officeart/2005/8/layout/hierarchy2"/>
    <dgm:cxn modelId="{FB9A9010-E60B-49E4-AA24-CA31282EC741}" type="presOf" srcId="{5B5B9068-FF18-4246-8981-202A345534D9}" destId="{255F499B-26B4-4411-891E-4367CAC589DD}" srcOrd="0" destOrd="0" presId="urn:microsoft.com/office/officeart/2005/8/layout/hierarchy2"/>
    <dgm:cxn modelId="{BD5C4D1B-6052-4C46-929F-160D702FBFAE}" srcId="{AF023607-154B-4832-B534-76C09CABEAD9}" destId="{AE2ECA6D-2BBB-4CEB-91AB-6B3DF784E470}" srcOrd="0" destOrd="0" parTransId="{2C294D89-7F8A-4291-9BED-24DF12C83E83}" sibTransId="{781D0606-53F7-4050-8E90-337BEEF0A11D}"/>
    <dgm:cxn modelId="{E649C434-F7B4-4054-A067-1203B54FBBF1}" type="presOf" srcId="{C5E85DDE-B770-4226-BD7E-6006C54E1BC2}" destId="{4063D854-4E4A-4467-8E1C-CEF4A92A616A}" srcOrd="0" destOrd="0" presId="urn:microsoft.com/office/officeart/2005/8/layout/hierarchy2"/>
    <dgm:cxn modelId="{8E84746B-7F81-45F7-83D9-0C1C078A3F04}" type="presOf" srcId="{5B5B9068-FF18-4246-8981-202A345534D9}" destId="{9A2456C7-B0A9-4B29-A5E7-8B2393FF8D88}" srcOrd="1" destOrd="0" presId="urn:microsoft.com/office/officeart/2005/8/layout/hierarchy2"/>
    <dgm:cxn modelId="{5A94F86D-1ABA-4532-8ECA-61BBE956A1F0}" type="presOf" srcId="{5D6A6DBE-61F8-4FB8-BB9C-65C5FE6F5390}" destId="{97C15CE5-2E38-49B4-8238-FF3390DF256F}" srcOrd="0" destOrd="0" presId="urn:microsoft.com/office/officeart/2005/8/layout/hierarchy2"/>
    <dgm:cxn modelId="{E05E1E53-B775-4F7C-ABB9-934AA60F89FC}" type="presOf" srcId="{24FB2584-53DA-46D2-9603-EA76DA49EB36}" destId="{FA6E9D3C-1F78-4424-9E9C-463095CD6AAD}" srcOrd="0" destOrd="0" presId="urn:microsoft.com/office/officeart/2005/8/layout/hierarchy2"/>
    <dgm:cxn modelId="{4D67F673-9C96-420B-8521-ACEA74E807E0}" type="presOf" srcId="{24FB2584-53DA-46D2-9603-EA76DA49EB36}" destId="{3318D546-CEBE-4034-97F4-18FB3DC41246}" srcOrd="1" destOrd="0" presId="urn:microsoft.com/office/officeart/2005/8/layout/hierarchy2"/>
    <dgm:cxn modelId="{14325196-C7D3-4635-AE21-BCAE074318C7}" type="presOf" srcId="{AF023607-154B-4832-B534-76C09CABEAD9}" destId="{D4AE3AD0-40B1-40AE-8829-F578F38A3584}" srcOrd="0" destOrd="0" presId="urn:microsoft.com/office/officeart/2005/8/layout/hierarchy2"/>
    <dgm:cxn modelId="{8C704A97-1C8D-4EFE-9798-F619792B8B6A}" srcId="{6C850A34-F731-42C8-9AC1-338F08B540EC}" destId="{C5E85DDE-B770-4226-BD7E-6006C54E1BC2}" srcOrd="0" destOrd="0" parTransId="{1E89B964-F351-4B04-890F-564895169D82}" sibTransId="{1C7DC5A0-B342-489E-87AD-4C31C0006B63}"/>
    <dgm:cxn modelId="{28100B9A-B6F2-44B1-A7CA-0E93FDF1E05A}" type="presOf" srcId="{4870E855-B45D-4A7C-B5A3-03E0C3F2D040}" destId="{1C76DF49-5366-4C92-9EA0-98ED41E616AA}" srcOrd="0" destOrd="0" presId="urn:microsoft.com/office/officeart/2005/8/layout/hierarchy2"/>
    <dgm:cxn modelId="{B8AAFBA2-2826-404B-900D-AEB2D24274E0}" type="presOf" srcId="{1E89B964-F351-4B04-890F-564895169D82}" destId="{ECCE908D-1508-4C09-A898-82CF34E75067}" srcOrd="1" destOrd="0" presId="urn:microsoft.com/office/officeart/2005/8/layout/hierarchy2"/>
    <dgm:cxn modelId="{24DAE3A3-5A82-4368-815C-A63907E8DD0B}" type="presOf" srcId="{4870E855-B45D-4A7C-B5A3-03E0C3F2D040}" destId="{AE2A8FD4-A4A9-4020-9603-3300E20A7B5A}" srcOrd="1" destOrd="0" presId="urn:microsoft.com/office/officeart/2005/8/layout/hierarchy2"/>
    <dgm:cxn modelId="{4D8391A9-A30D-4FC1-B2A0-A247031F77E2}" srcId="{AE2ECA6D-2BBB-4CEB-91AB-6B3DF784E470}" destId="{6C850A34-F731-42C8-9AC1-338F08B540EC}" srcOrd="0" destOrd="0" parTransId="{5B5B9068-FF18-4246-8981-202A345534D9}" sibTransId="{43CECB58-4B7B-4A90-922F-33981CBF21AE}"/>
    <dgm:cxn modelId="{59500FC1-616D-4DF6-87F0-48719B2E111D}" type="presOf" srcId="{6C850A34-F731-42C8-9AC1-338F08B540EC}" destId="{6FCC9E35-4A78-4F71-B03D-8D54C12FE37C}" srcOrd="0" destOrd="0" presId="urn:microsoft.com/office/officeart/2005/8/layout/hierarchy2"/>
    <dgm:cxn modelId="{F1B287C6-CA96-467D-8633-EC0DD24C0421}" type="presOf" srcId="{71B55E69-B7CC-4C86-A48C-CDBB074775C3}" destId="{06E3A01B-3C1A-4254-A9A2-84225BBDEDB1}" srcOrd="0" destOrd="0" presId="urn:microsoft.com/office/officeart/2005/8/layout/hierarchy2"/>
    <dgm:cxn modelId="{219276DB-8F6D-4F86-92ED-C158BCA2EDA7}" type="presOf" srcId="{1E89B964-F351-4B04-890F-564895169D82}" destId="{A27A83A2-409A-48CB-96B5-3548C81F9902}" srcOrd="0" destOrd="0" presId="urn:microsoft.com/office/officeart/2005/8/layout/hierarchy2"/>
    <dgm:cxn modelId="{2DD283DD-03A3-4CF4-AC52-E19026820C34}" srcId="{6C850A34-F731-42C8-9AC1-338F08B540EC}" destId="{5D6A6DBE-61F8-4FB8-BB9C-65C5FE6F5390}" srcOrd="2" destOrd="0" parTransId="{4870E855-B45D-4A7C-B5A3-03E0C3F2D040}" sibTransId="{B1D4ECBF-3928-4FC7-A653-437D538D2923}"/>
    <dgm:cxn modelId="{643ED8F2-06CF-463F-B2EE-E01704F8F28E}" srcId="{6C850A34-F731-42C8-9AC1-338F08B540EC}" destId="{71B55E69-B7CC-4C86-A48C-CDBB074775C3}" srcOrd="1" destOrd="0" parTransId="{24FB2584-53DA-46D2-9603-EA76DA49EB36}" sibTransId="{AEAF47A4-8B43-4A1B-84EB-921D23474DBF}"/>
    <dgm:cxn modelId="{B5EF798C-63C3-404D-8C0A-63575A94484B}" type="presParOf" srcId="{D4AE3AD0-40B1-40AE-8829-F578F38A3584}" destId="{25D292F8-E65C-4ADB-AFAD-8E44961D8A57}" srcOrd="0" destOrd="0" presId="urn:microsoft.com/office/officeart/2005/8/layout/hierarchy2"/>
    <dgm:cxn modelId="{0AB46E05-C900-4775-99AB-D498052CF710}" type="presParOf" srcId="{25D292F8-E65C-4ADB-AFAD-8E44961D8A57}" destId="{DC6FF984-7379-4A6B-832D-F1C831264B65}" srcOrd="0" destOrd="0" presId="urn:microsoft.com/office/officeart/2005/8/layout/hierarchy2"/>
    <dgm:cxn modelId="{F4373FC0-2078-4742-A57C-64FA73DB1ED1}" type="presParOf" srcId="{25D292F8-E65C-4ADB-AFAD-8E44961D8A57}" destId="{DCB94D53-A0D4-4F8F-BBC0-63B9C9CD5B16}" srcOrd="1" destOrd="0" presId="urn:microsoft.com/office/officeart/2005/8/layout/hierarchy2"/>
    <dgm:cxn modelId="{AD98BC1C-45BF-42FB-AF07-3AA0F92BFD45}" type="presParOf" srcId="{DCB94D53-A0D4-4F8F-BBC0-63B9C9CD5B16}" destId="{255F499B-26B4-4411-891E-4367CAC589DD}" srcOrd="0" destOrd="0" presId="urn:microsoft.com/office/officeart/2005/8/layout/hierarchy2"/>
    <dgm:cxn modelId="{55983609-FB73-41C2-B469-54AE97449EA9}" type="presParOf" srcId="{255F499B-26B4-4411-891E-4367CAC589DD}" destId="{9A2456C7-B0A9-4B29-A5E7-8B2393FF8D88}" srcOrd="0" destOrd="0" presId="urn:microsoft.com/office/officeart/2005/8/layout/hierarchy2"/>
    <dgm:cxn modelId="{047DAA13-A1F3-4D6A-A1E2-BF26E5EF73C5}" type="presParOf" srcId="{DCB94D53-A0D4-4F8F-BBC0-63B9C9CD5B16}" destId="{271B6FC6-DF6A-4842-9083-8AC65B3E4CC6}" srcOrd="1" destOrd="0" presId="urn:microsoft.com/office/officeart/2005/8/layout/hierarchy2"/>
    <dgm:cxn modelId="{ED89539D-20B3-47B2-B926-E1B44A559372}" type="presParOf" srcId="{271B6FC6-DF6A-4842-9083-8AC65B3E4CC6}" destId="{6FCC9E35-4A78-4F71-B03D-8D54C12FE37C}" srcOrd="0" destOrd="0" presId="urn:microsoft.com/office/officeart/2005/8/layout/hierarchy2"/>
    <dgm:cxn modelId="{9330D04D-D03C-4E41-9306-520DADE502BC}" type="presParOf" srcId="{271B6FC6-DF6A-4842-9083-8AC65B3E4CC6}" destId="{EA7BF294-D9DF-418D-B671-FA621F969F24}" srcOrd="1" destOrd="0" presId="urn:microsoft.com/office/officeart/2005/8/layout/hierarchy2"/>
    <dgm:cxn modelId="{5F234D5A-4C11-4993-B25A-0D10E21768A3}" type="presParOf" srcId="{EA7BF294-D9DF-418D-B671-FA621F969F24}" destId="{A27A83A2-409A-48CB-96B5-3548C81F9902}" srcOrd="0" destOrd="0" presId="urn:microsoft.com/office/officeart/2005/8/layout/hierarchy2"/>
    <dgm:cxn modelId="{BD416391-1957-4556-857E-02824FBCD74E}" type="presParOf" srcId="{A27A83A2-409A-48CB-96B5-3548C81F9902}" destId="{ECCE908D-1508-4C09-A898-82CF34E75067}" srcOrd="0" destOrd="0" presId="urn:microsoft.com/office/officeart/2005/8/layout/hierarchy2"/>
    <dgm:cxn modelId="{94FDC7FD-70C5-4AAB-983F-FA1D1CC327A0}" type="presParOf" srcId="{EA7BF294-D9DF-418D-B671-FA621F969F24}" destId="{F6B66D3F-7C84-43E8-A616-A24C95CF11A0}" srcOrd="1" destOrd="0" presId="urn:microsoft.com/office/officeart/2005/8/layout/hierarchy2"/>
    <dgm:cxn modelId="{8F0CF466-E50E-4D9A-BEC9-072460B56854}" type="presParOf" srcId="{F6B66D3F-7C84-43E8-A616-A24C95CF11A0}" destId="{4063D854-4E4A-4467-8E1C-CEF4A92A616A}" srcOrd="0" destOrd="0" presId="urn:microsoft.com/office/officeart/2005/8/layout/hierarchy2"/>
    <dgm:cxn modelId="{AA65EFAB-6382-469E-9FF3-8091289D6C4F}" type="presParOf" srcId="{F6B66D3F-7C84-43E8-A616-A24C95CF11A0}" destId="{DD35CCE3-B100-4382-B52F-9C53BA292951}" srcOrd="1" destOrd="0" presId="urn:microsoft.com/office/officeart/2005/8/layout/hierarchy2"/>
    <dgm:cxn modelId="{3A61AED2-5886-4FEF-BAE3-BBCC47F3B252}" type="presParOf" srcId="{EA7BF294-D9DF-418D-B671-FA621F969F24}" destId="{FA6E9D3C-1F78-4424-9E9C-463095CD6AAD}" srcOrd="2" destOrd="0" presId="urn:microsoft.com/office/officeart/2005/8/layout/hierarchy2"/>
    <dgm:cxn modelId="{B8672887-3075-489D-A524-AF827FEC38CC}" type="presParOf" srcId="{FA6E9D3C-1F78-4424-9E9C-463095CD6AAD}" destId="{3318D546-CEBE-4034-97F4-18FB3DC41246}" srcOrd="0" destOrd="0" presId="urn:microsoft.com/office/officeart/2005/8/layout/hierarchy2"/>
    <dgm:cxn modelId="{29DABF7A-C780-485D-A02A-BF4CC68744F3}" type="presParOf" srcId="{EA7BF294-D9DF-418D-B671-FA621F969F24}" destId="{12784C8B-3191-45FF-828A-EA2522B1AE32}" srcOrd="3" destOrd="0" presId="urn:microsoft.com/office/officeart/2005/8/layout/hierarchy2"/>
    <dgm:cxn modelId="{AD072349-127F-42F6-B151-146C6408A420}" type="presParOf" srcId="{12784C8B-3191-45FF-828A-EA2522B1AE32}" destId="{06E3A01B-3C1A-4254-A9A2-84225BBDEDB1}" srcOrd="0" destOrd="0" presId="urn:microsoft.com/office/officeart/2005/8/layout/hierarchy2"/>
    <dgm:cxn modelId="{A7BD533B-D839-4D7F-8357-ED4EF3C50436}" type="presParOf" srcId="{12784C8B-3191-45FF-828A-EA2522B1AE32}" destId="{54EE261B-C168-4F7F-8612-9E579271F4E6}" srcOrd="1" destOrd="0" presId="urn:microsoft.com/office/officeart/2005/8/layout/hierarchy2"/>
    <dgm:cxn modelId="{CCE1E323-FD0C-4CDA-867E-6CC0D5998D7C}" type="presParOf" srcId="{EA7BF294-D9DF-418D-B671-FA621F969F24}" destId="{1C76DF49-5366-4C92-9EA0-98ED41E616AA}" srcOrd="4" destOrd="0" presId="urn:microsoft.com/office/officeart/2005/8/layout/hierarchy2"/>
    <dgm:cxn modelId="{1167BD85-D4C3-4E3D-B7C5-EC6EDE46C0A6}" type="presParOf" srcId="{1C76DF49-5366-4C92-9EA0-98ED41E616AA}" destId="{AE2A8FD4-A4A9-4020-9603-3300E20A7B5A}" srcOrd="0" destOrd="0" presId="urn:microsoft.com/office/officeart/2005/8/layout/hierarchy2"/>
    <dgm:cxn modelId="{2FD1F12C-F599-4C78-A6BA-E159217CC28A}" type="presParOf" srcId="{EA7BF294-D9DF-418D-B671-FA621F969F24}" destId="{CA6D9D1E-D30E-4574-BCA3-3C355AE31299}" srcOrd="5" destOrd="0" presId="urn:microsoft.com/office/officeart/2005/8/layout/hierarchy2"/>
    <dgm:cxn modelId="{FA8EC95D-EC14-4B22-AF86-114740C68734}" type="presParOf" srcId="{CA6D9D1E-D30E-4574-BCA3-3C355AE31299}" destId="{97C15CE5-2E38-49B4-8238-FF3390DF256F}" srcOrd="0" destOrd="0" presId="urn:microsoft.com/office/officeart/2005/8/layout/hierarchy2"/>
    <dgm:cxn modelId="{5D7E36E9-8987-4192-8A0E-FD0B11C11E11}" type="presParOf" srcId="{CA6D9D1E-D30E-4574-BCA3-3C355AE31299}" destId="{A2D091BD-4F2F-417D-9A82-3A3B9259FB3F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DCDC6A52-D5D8-41DF-8D9E-9A5F381927C2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3" csCatId="accent1" phldr="1"/>
      <dgm:spPr/>
      <dgm:t>
        <a:bodyPr/>
        <a:lstStyle/>
        <a:p>
          <a:endParaRPr lang="en-US"/>
        </a:p>
      </dgm:t>
    </dgm:pt>
    <dgm:pt modelId="{077C359C-CE36-43B9-9473-4DDEE566077C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1"/>
            <a:t>Considerations for Service Delivery</a:t>
          </a:r>
          <a:endParaRPr lang="en-US"/>
        </a:p>
      </dgm:t>
    </dgm:pt>
    <dgm:pt modelId="{3268CA80-6046-4E94-98EE-50F25C9A1E86}" type="parTrans" cxnId="{C69B3DB3-D2F8-4EC6-9CD0-DB8B2C949D8E}">
      <dgm:prSet/>
      <dgm:spPr/>
      <dgm:t>
        <a:bodyPr/>
        <a:lstStyle/>
        <a:p>
          <a:endParaRPr lang="en-US"/>
        </a:p>
      </dgm:t>
    </dgm:pt>
    <dgm:pt modelId="{576446B8-1590-44E7-9047-0CAD0362276A}" type="sibTrans" cxnId="{C69B3DB3-D2F8-4EC6-9CD0-DB8B2C949D8E}">
      <dgm:prSet/>
      <dgm:spPr/>
      <dgm:t>
        <a:bodyPr/>
        <a:lstStyle/>
        <a:p>
          <a:endParaRPr lang="en-US"/>
        </a:p>
      </dgm:t>
    </dgm:pt>
    <dgm:pt modelId="{76F13C80-6A67-44C7-8851-1B1822067E5E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1"/>
            <a:t>Work with teachers to provide ways to infuse career information in their lessons</a:t>
          </a:r>
          <a:endParaRPr lang="en-US"/>
        </a:p>
      </dgm:t>
    </dgm:pt>
    <dgm:pt modelId="{FD6036FA-2DC4-4F15-ADB6-2255656CD787}" type="parTrans" cxnId="{D04AB42E-EB98-4428-B88C-FE7ACBF6D749}">
      <dgm:prSet/>
      <dgm:spPr/>
      <dgm:t>
        <a:bodyPr/>
        <a:lstStyle/>
        <a:p>
          <a:endParaRPr lang="en-US"/>
        </a:p>
      </dgm:t>
    </dgm:pt>
    <dgm:pt modelId="{17284487-3A49-45A9-979E-EB39AB99EF10}" type="sibTrans" cxnId="{D04AB42E-EB98-4428-B88C-FE7ACBF6D749}">
      <dgm:prSet/>
      <dgm:spPr/>
      <dgm:t>
        <a:bodyPr/>
        <a:lstStyle/>
        <a:p>
          <a:endParaRPr lang="en-US"/>
        </a:p>
      </dgm:t>
    </dgm:pt>
    <dgm:pt modelId="{3F070B57-FC7B-4E72-A884-CE52B6582A33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1"/>
            <a:t>Present lessons during class time when invited to the classroom</a:t>
          </a:r>
          <a:endParaRPr lang="en-US"/>
        </a:p>
      </dgm:t>
    </dgm:pt>
    <dgm:pt modelId="{7E247CEE-66F0-44B9-A4B9-308DDE47F663}" type="parTrans" cxnId="{100571D9-93D2-446F-B707-1C245B530BCA}">
      <dgm:prSet/>
      <dgm:spPr/>
      <dgm:t>
        <a:bodyPr/>
        <a:lstStyle/>
        <a:p>
          <a:endParaRPr lang="en-US"/>
        </a:p>
      </dgm:t>
    </dgm:pt>
    <dgm:pt modelId="{2A10922A-FBC8-45AD-B93A-ACB700DD4C2C}" type="sibTrans" cxnId="{100571D9-93D2-446F-B707-1C245B530BCA}">
      <dgm:prSet/>
      <dgm:spPr/>
      <dgm:t>
        <a:bodyPr/>
        <a:lstStyle/>
        <a:p>
          <a:endParaRPr lang="en-US"/>
        </a:p>
      </dgm:t>
    </dgm:pt>
    <dgm:pt modelId="{E632D9C1-B136-44E1-8C18-946E3A3B405F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1"/>
            <a:t>Academic and Career Plans</a:t>
          </a:r>
          <a:endParaRPr lang="en-US"/>
        </a:p>
      </dgm:t>
    </dgm:pt>
    <dgm:pt modelId="{C5D93690-FCF4-4A11-85B6-0DD4A65F6C8C}" type="parTrans" cxnId="{8629CAA9-3844-4A94-8EB8-B2B0E5930167}">
      <dgm:prSet/>
      <dgm:spPr/>
      <dgm:t>
        <a:bodyPr/>
        <a:lstStyle/>
        <a:p>
          <a:endParaRPr lang="en-US"/>
        </a:p>
      </dgm:t>
    </dgm:pt>
    <dgm:pt modelId="{D7A1C539-4601-4941-A927-D862896BC71C}" type="sibTrans" cxnId="{8629CAA9-3844-4A94-8EB8-B2B0E5930167}">
      <dgm:prSet/>
      <dgm:spPr/>
      <dgm:t>
        <a:bodyPr/>
        <a:lstStyle/>
        <a:p>
          <a:endParaRPr lang="en-US"/>
        </a:p>
      </dgm:t>
    </dgm:pt>
    <dgm:pt modelId="{9B95EE5D-0511-4686-89E6-64B8AE69517A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1"/>
            <a:t>Create a long-term academic plan with a focus on post-secondary college and career readiness</a:t>
          </a:r>
          <a:endParaRPr lang="en-US"/>
        </a:p>
      </dgm:t>
    </dgm:pt>
    <dgm:pt modelId="{43050DAE-56C6-4868-BBC0-34F90B457FE7}" type="parTrans" cxnId="{552A71ED-1F95-4CC0-8490-97C860697C65}">
      <dgm:prSet/>
      <dgm:spPr/>
      <dgm:t>
        <a:bodyPr/>
        <a:lstStyle/>
        <a:p>
          <a:endParaRPr lang="en-US"/>
        </a:p>
      </dgm:t>
    </dgm:pt>
    <dgm:pt modelId="{F672A01D-67AC-43D9-A025-04C470D5E76A}" type="sibTrans" cxnId="{552A71ED-1F95-4CC0-8490-97C860697C65}">
      <dgm:prSet/>
      <dgm:spPr/>
      <dgm:t>
        <a:bodyPr/>
        <a:lstStyle/>
        <a:p>
          <a:endParaRPr lang="en-US"/>
        </a:p>
      </dgm:t>
    </dgm:pt>
    <dgm:pt modelId="{D1C439CC-09F5-4A72-8897-BE63D6A0CCF1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1"/>
            <a:t>Engaging Parents</a:t>
          </a:r>
          <a:endParaRPr lang="en-US"/>
        </a:p>
      </dgm:t>
    </dgm:pt>
    <dgm:pt modelId="{3B9C304C-6638-42FE-98C7-044194122BAC}" type="parTrans" cxnId="{F01C3683-9BD2-430A-81E2-38D560B8AD80}">
      <dgm:prSet/>
      <dgm:spPr/>
      <dgm:t>
        <a:bodyPr/>
        <a:lstStyle/>
        <a:p>
          <a:endParaRPr lang="en-US"/>
        </a:p>
      </dgm:t>
    </dgm:pt>
    <dgm:pt modelId="{A57F7CD3-BCE0-46A7-A760-C0AFDD13618A}" type="sibTrans" cxnId="{F01C3683-9BD2-430A-81E2-38D560B8AD80}">
      <dgm:prSet/>
      <dgm:spPr/>
      <dgm:t>
        <a:bodyPr/>
        <a:lstStyle/>
        <a:p>
          <a:endParaRPr lang="en-US"/>
        </a:p>
      </dgm:t>
    </dgm:pt>
    <dgm:pt modelId="{5921DD6C-72DE-41F4-9E8D-3FD47D0BDB39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1"/>
            <a:t>Will increase the effectiveness of their career development interventions</a:t>
          </a:r>
          <a:endParaRPr lang="en-US"/>
        </a:p>
      </dgm:t>
    </dgm:pt>
    <dgm:pt modelId="{12D7BEDE-88D9-4D1C-8E79-1AD57473CC3E}" type="parTrans" cxnId="{527E9146-782B-4E75-A79D-B6C23FE1E151}">
      <dgm:prSet/>
      <dgm:spPr/>
      <dgm:t>
        <a:bodyPr/>
        <a:lstStyle/>
        <a:p>
          <a:endParaRPr lang="en-US"/>
        </a:p>
      </dgm:t>
    </dgm:pt>
    <dgm:pt modelId="{00B186C7-F0DB-41F5-8315-193FC657E997}" type="sibTrans" cxnId="{527E9146-782B-4E75-A79D-B6C23FE1E151}">
      <dgm:prSet/>
      <dgm:spPr/>
      <dgm:t>
        <a:bodyPr/>
        <a:lstStyle/>
        <a:p>
          <a:endParaRPr lang="en-US"/>
        </a:p>
      </dgm:t>
    </dgm:pt>
    <dgm:pt modelId="{DC82B45C-2E44-4D4A-B522-118D8C71C13A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1"/>
            <a:t>Parents are the first and most important influence on their children’s educational and career decisions</a:t>
          </a:r>
          <a:endParaRPr lang="en-US"/>
        </a:p>
      </dgm:t>
    </dgm:pt>
    <dgm:pt modelId="{3BFDA771-8503-4F18-B4A3-2BEC09D69E37}" type="parTrans" cxnId="{65BC0474-EC83-4288-81C8-39B0275D1859}">
      <dgm:prSet/>
      <dgm:spPr/>
      <dgm:t>
        <a:bodyPr/>
        <a:lstStyle/>
        <a:p>
          <a:endParaRPr lang="en-US"/>
        </a:p>
      </dgm:t>
    </dgm:pt>
    <dgm:pt modelId="{DC397B7B-A736-4DD1-ABF3-EABAB5675E3F}" type="sibTrans" cxnId="{65BC0474-EC83-4288-81C8-39B0275D1859}">
      <dgm:prSet/>
      <dgm:spPr/>
      <dgm:t>
        <a:bodyPr/>
        <a:lstStyle/>
        <a:p>
          <a:endParaRPr lang="en-US"/>
        </a:p>
      </dgm:t>
    </dgm:pt>
    <dgm:pt modelId="{7EB72E1E-951C-4F42-A8E9-81BA2BCB6116}" type="pres">
      <dgm:prSet presAssocID="{DCDC6A52-D5D8-41DF-8D9E-9A5F381927C2}" presName="root" presStyleCnt="0">
        <dgm:presLayoutVars>
          <dgm:dir/>
          <dgm:resizeHandles val="exact"/>
        </dgm:presLayoutVars>
      </dgm:prSet>
      <dgm:spPr/>
    </dgm:pt>
    <dgm:pt modelId="{3DC212DB-4F5C-4E18-8C9B-6F51CFF2E7DA}" type="pres">
      <dgm:prSet presAssocID="{077C359C-CE36-43B9-9473-4DDEE566077C}" presName="compNode" presStyleCnt="0"/>
      <dgm:spPr/>
    </dgm:pt>
    <dgm:pt modelId="{8C4B7428-BC68-4FD8-9596-4B25B79025F3}" type="pres">
      <dgm:prSet presAssocID="{077C359C-CE36-43B9-9473-4DDEE566077C}" presName="bgRect" presStyleLbl="bgShp" presStyleIdx="0" presStyleCnt="3"/>
      <dgm:spPr/>
    </dgm:pt>
    <dgm:pt modelId="{7696A731-3002-4830-BBE4-E1432FB3B18E}" type="pres">
      <dgm:prSet presAssocID="{077C359C-CE36-43B9-9473-4DDEE566077C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Teacher"/>
        </a:ext>
      </dgm:extLst>
    </dgm:pt>
    <dgm:pt modelId="{4E20CC2A-C490-4EEC-80D7-B9A71DE8581A}" type="pres">
      <dgm:prSet presAssocID="{077C359C-CE36-43B9-9473-4DDEE566077C}" presName="spaceRect" presStyleCnt="0"/>
      <dgm:spPr/>
    </dgm:pt>
    <dgm:pt modelId="{A2C5F0ED-5A20-40A6-AAA3-1102BE033DA7}" type="pres">
      <dgm:prSet presAssocID="{077C359C-CE36-43B9-9473-4DDEE566077C}" presName="parTx" presStyleLbl="revTx" presStyleIdx="0" presStyleCnt="6">
        <dgm:presLayoutVars>
          <dgm:chMax val="0"/>
          <dgm:chPref val="0"/>
        </dgm:presLayoutVars>
      </dgm:prSet>
      <dgm:spPr/>
    </dgm:pt>
    <dgm:pt modelId="{2A0C268B-7B2A-434B-87DF-E8A56CD8E89F}" type="pres">
      <dgm:prSet presAssocID="{077C359C-CE36-43B9-9473-4DDEE566077C}" presName="desTx" presStyleLbl="revTx" presStyleIdx="1" presStyleCnt="6">
        <dgm:presLayoutVars/>
      </dgm:prSet>
      <dgm:spPr/>
    </dgm:pt>
    <dgm:pt modelId="{F0A0F0BC-1FB7-41BA-A86C-5DF94708B0F4}" type="pres">
      <dgm:prSet presAssocID="{576446B8-1590-44E7-9047-0CAD0362276A}" presName="sibTrans" presStyleCnt="0"/>
      <dgm:spPr/>
    </dgm:pt>
    <dgm:pt modelId="{C0090E7D-A063-414C-93CF-5E90CBE9D4D3}" type="pres">
      <dgm:prSet presAssocID="{E632D9C1-B136-44E1-8C18-946E3A3B405F}" presName="compNode" presStyleCnt="0"/>
      <dgm:spPr/>
    </dgm:pt>
    <dgm:pt modelId="{FA4F5A1F-6228-41D5-B4F8-CE80C37AD966}" type="pres">
      <dgm:prSet presAssocID="{E632D9C1-B136-44E1-8C18-946E3A3B405F}" presName="bgRect" presStyleLbl="bgShp" presStyleIdx="1" presStyleCnt="3"/>
      <dgm:spPr/>
    </dgm:pt>
    <dgm:pt modelId="{84DBBF8B-03F0-415A-9BA0-F13D83011DBC}" type="pres">
      <dgm:prSet presAssocID="{E632D9C1-B136-44E1-8C18-946E3A3B405F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iploma Roll"/>
        </a:ext>
      </dgm:extLst>
    </dgm:pt>
    <dgm:pt modelId="{62E85960-9172-4BB6-9F62-213E52DED32D}" type="pres">
      <dgm:prSet presAssocID="{E632D9C1-B136-44E1-8C18-946E3A3B405F}" presName="spaceRect" presStyleCnt="0"/>
      <dgm:spPr/>
    </dgm:pt>
    <dgm:pt modelId="{8C085C99-389B-47E6-81A1-FFDDC0463D1D}" type="pres">
      <dgm:prSet presAssocID="{E632D9C1-B136-44E1-8C18-946E3A3B405F}" presName="parTx" presStyleLbl="revTx" presStyleIdx="2" presStyleCnt="6">
        <dgm:presLayoutVars>
          <dgm:chMax val="0"/>
          <dgm:chPref val="0"/>
        </dgm:presLayoutVars>
      </dgm:prSet>
      <dgm:spPr/>
    </dgm:pt>
    <dgm:pt modelId="{EB46AFD2-DD21-407F-8AD7-000A9F27CB4E}" type="pres">
      <dgm:prSet presAssocID="{E632D9C1-B136-44E1-8C18-946E3A3B405F}" presName="desTx" presStyleLbl="revTx" presStyleIdx="3" presStyleCnt="6">
        <dgm:presLayoutVars/>
      </dgm:prSet>
      <dgm:spPr/>
    </dgm:pt>
    <dgm:pt modelId="{8A5977A9-2048-44CA-AAC7-E2D0E448FA84}" type="pres">
      <dgm:prSet presAssocID="{D7A1C539-4601-4941-A927-D862896BC71C}" presName="sibTrans" presStyleCnt="0"/>
      <dgm:spPr/>
    </dgm:pt>
    <dgm:pt modelId="{22CF4BD7-0FB7-4E18-95C8-7371F24E492D}" type="pres">
      <dgm:prSet presAssocID="{D1C439CC-09F5-4A72-8897-BE63D6A0CCF1}" presName="compNode" presStyleCnt="0"/>
      <dgm:spPr/>
    </dgm:pt>
    <dgm:pt modelId="{AB3B3234-89A5-486C-8DDB-1AFB65EED976}" type="pres">
      <dgm:prSet presAssocID="{D1C439CC-09F5-4A72-8897-BE63D6A0CCF1}" presName="bgRect" presStyleLbl="bgShp" presStyleIdx="2" presStyleCnt="3"/>
      <dgm:spPr/>
    </dgm:pt>
    <dgm:pt modelId="{3FB8688A-2BD4-4761-BD09-F928487451BB}" type="pres">
      <dgm:prSet presAssocID="{D1C439CC-09F5-4A72-8897-BE63D6A0CCF1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lassroom"/>
        </a:ext>
      </dgm:extLst>
    </dgm:pt>
    <dgm:pt modelId="{13C0ECFA-C213-4DF9-997F-A5F2944D714F}" type="pres">
      <dgm:prSet presAssocID="{D1C439CC-09F5-4A72-8897-BE63D6A0CCF1}" presName="spaceRect" presStyleCnt="0"/>
      <dgm:spPr/>
    </dgm:pt>
    <dgm:pt modelId="{E0C0E168-8E33-469B-A8AA-228E66BA99BA}" type="pres">
      <dgm:prSet presAssocID="{D1C439CC-09F5-4A72-8897-BE63D6A0CCF1}" presName="parTx" presStyleLbl="revTx" presStyleIdx="4" presStyleCnt="6">
        <dgm:presLayoutVars>
          <dgm:chMax val="0"/>
          <dgm:chPref val="0"/>
        </dgm:presLayoutVars>
      </dgm:prSet>
      <dgm:spPr/>
    </dgm:pt>
    <dgm:pt modelId="{707748DA-9A3C-444E-8487-DA3130FB7326}" type="pres">
      <dgm:prSet presAssocID="{D1C439CC-09F5-4A72-8897-BE63D6A0CCF1}" presName="desTx" presStyleLbl="revTx" presStyleIdx="5" presStyleCnt="6">
        <dgm:presLayoutVars/>
      </dgm:prSet>
      <dgm:spPr/>
    </dgm:pt>
  </dgm:ptLst>
  <dgm:cxnLst>
    <dgm:cxn modelId="{D04AB42E-EB98-4428-B88C-FE7ACBF6D749}" srcId="{077C359C-CE36-43B9-9473-4DDEE566077C}" destId="{76F13C80-6A67-44C7-8851-1B1822067E5E}" srcOrd="0" destOrd="0" parTransId="{FD6036FA-2DC4-4F15-ADB6-2255656CD787}" sibTransId="{17284487-3A49-45A9-979E-EB39AB99EF10}"/>
    <dgm:cxn modelId="{B3CCF35E-6318-49B1-8A72-65DE139245A8}" type="presOf" srcId="{DC82B45C-2E44-4D4A-B522-118D8C71C13A}" destId="{707748DA-9A3C-444E-8487-DA3130FB7326}" srcOrd="0" destOrd="1" presId="urn:microsoft.com/office/officeart/2018/2/layout/IconVerticalSolidList"/>
    <dgm:cxn modelId="{539CCE65-8861-4BD2-97CF-01825107F827}" type="presOf" srcId="{9B95EE5D-0511-4686-89E6-64B8AE69517A}" destId="{EB46AFD2-DD21-407F-8AD7-000A9F27CB4E}" srcOrd="0" destOrd="0" presId="urn:microsoft.com/office/officeart/2018/2/layout/IconVerticalSolidList"/>
    <dgm:cxn modelId="{527E9146-782B-4E75-A79D-B6C23FE1E151}" srcId="{D1C439CC-09F5-4A72-8897-BE63D6A0CCF1}" destId="{5921DD6C-72DE-41F4-9E8D-3FD47D0BDB39}" srcOrd="0" destOrd="0" parTransId="{12D7BEDE-88D9-4D1C-8E79-1AD57473CC3E}" sibTransId="{00B186C7-F0DB-41F5-8315-193FC657E997}"/>
    <dgm:cxn modelId="{65BC0474-EC83-4288-81C8-39B0275D1859}" srcId="{D1C439CC-09F5-4A72-8897-BE63D6A0CCF1}" destId="{DC82B45C-2E44-4D4A-B522-118D8C71C13A}" srcOrd="1" destOrd="0" parTransId="{3BFDA771-8503-4F18-B4A3-2BEC09D69E37}" sibTransId="{DC397B7B-A736-4DD1-ABF3-EABAB5675E3F}"/>
    <dgm:cxn modelId="{F01C3683-9BD2-430A-81E2-38D560B8AD80}" srcId="{DCDC6A52-D5D8-41DF-8D9E-9A5F381927C2}" destId="{D1C439CC-09F5-4A72-8897-BE63D6A0CCF1}" srcOrd="2" destOrd="0" parTransId="{3B9C304C-6638-42FE-98C7-044194122BAC}" sibTransId="{A57F7CD3-BCE0-46A7-A760-C0AFDD13618A}"/>
    <dgm:cxn modelId="{6C31E784-F2B9-487C-9E3C-DADC8C522029}" type="presOf" srcId="{E632D9C1-B136-44E1-8C18-946E3A3B405F}" destId="{8C085C99-389B-47E6-81A1-FFDDC0463D1D}" srcOrd="0" destOrd="0" presId="urn:microsoft.com/office/officeart/2018/2/layout/IconVerticalSolidList"/>
    <dgm:cxn modelId="{94200989-69A9-4D25-A81E-A3E115954F1C}" type="presOf" srcId="{D1C439CC-09F5-4A72-8897-BE63D6A0CCF1}" destId="{E0C0E168-8E33-469B-A8AA-228E66BA99BA}" srcOrd="0" destOrd="0" presId="urn:microsoft.com/office/officeart/2018/2/layout/IconVerticalSolidList"/>
    <dgm:cxn modelId="{9D4B0A8E-9020-4ED2-AD9B-EB666FE2E5E8}" type="presOf" srcId="{76F13C80-6A67-44C7-8851-1B1822067E5E}" destId="{2A0C268B-7B2A-434B-87DF-E8A56CD8E89F}" srcOrd="0" destOrd="0" presId="urn:microsoft.com/office/officeart/2018/2/layout/IconVerticalSolidList"/>
    <dgm:cxn modelId="{675DB293-EDF7-4305-B91D-C4EFA9962E34}" type="presOf" srcId="{DCDC6A52-D5D8-41DF-8D9E-9A5F381927C2}" destId="{7EB72E1E-951C-4F42-A8E9-81BA2BCB6116}" srcOrd="0" destOrd="0" presId="urn:microsoft.com/office/officeart/2018/2/layout/IconVerticalSolidList"/>
    <dgm:cxn modelId="{8629CAA9-3844-4A94-8EB8-B2B0E5930167}" srcId="{DCDC6A52-D5D8-41DF-8D9E-9A5F381927C2}" destId="{E632D9C1-B136-44E1-8C18-946E3A3B405F}" srcOrd="1" destOrd="0" parTransId="{C5D93690-FCF4-4A11-85B6-0DD4A65F6C8C}" sibTransId="{D7A1C539-4601-4941-A927-D862896BC71C}"/>
    <dgm:cxn modelId="{9DA74DAB-204E-437A-B5FF-AD2B7454FE9C}" type="presOf" srcId="{3F070B57-FC7B-4E72-A884-CE52B6582A33}" destId="{2A0C268B-7B2A-434B-87DF-E8A56CD8E89F}" srcOrd="0" destOrd="1" presId="urn:microsoft.com/office/officeart/2018/2/layout/IconVerticalSolidList"/>
    <dgm:cxn modelId="{C69B3DB3-D2F8-4EC6-9CD0-DB8B2C949D8E}" srcId="{DCDC6A52-D5D8-41DF-8D9E-9A5F381927C2}" destId="{077C359C-CE36-43B9-9473-4DDEE566077C}" srcOrd="0" destOrd="0" parTransId="{3268CA80-6046-4E94-98EE-50F25C9A1E86}" sibTransId="{576446B8-1590-44E7-9047-0CAD0362276A}"/>
    <dgm:cxn modelId="{CE83A8B5-2A13-47AC-905B-79CF63B566E3}" type="presOf" srcId="{5921DD6C-72DE-41F4-9E8D-3FD47D0BDB39}" destId="{707748DA-9A3C-444E-8487-DA3130FB7326}" srcOrd="0" destOrd="0" presId="urn:microsoft.com/office/officeart/2018/2/layout/IconVerticalSolidList"/>
    <dgm:cxn modelId="{0D4C03CE-6913-4AC0-A87C-D9FF76FD016F}" type="presOf" srcId="{077C359C-CE36-43B9-9473-4DDEE566077C}" destId="{A2C5F0ED-5A20-40A6-AAA3-1102BE033DA7}" srcOrd="0" destOrd="0" presId="urn:microsoft.com/office/officeart/2018/2/layout/IconVerticalSolidList"/>
    <dgm:cxn modelId="{100571D9-93D2-446F-B707-1C245B530BCA}" srcId="{077C359C-CE36-43B9-9473-4DDEE566077C}" destId="{3F070B57-FC7B-4E72-A884-CE52B6582A33}" srcOrd="1" destOrd="0" parTransId="{7E247CEE-66F0-44B9-A4B9-308DDE47F663}" sibTransId="{2A10922A-FBC8-45AD-B93A-ACB700DD4C2C}"/>
    <dgm:cxn modelId="{552A71ED-1F95-4CC0-8490-97C860697C65}" srcId="{E632D9C1-B136-44E1-8C18-946E3A3B405F}" destId="{9B95EE5D-0511-4686-89E6-64B8AE69517A}" srcOrd="0" destOrd="0" parTransId="{43050DAE-56C6-4868-BBC0-34F90B457FE7}" sibTransId="{F672A01D-67AC-43D9-A025-04C470D5E76A}"/>
    <dgm:cxn modelId="{11915275-744D-4319-BF2F-87A048C2714A}" type="presParOf" srcId="{7EB72E1E-951C-4F42-A8E9-81BA2BCB6116}" destId="{3DC212DB-4F5C-4E18-8C9B-6F51CFF2E7DA}" srcOrd="0" destOrd="0" presId="urn:microsoft.com/office/officeart/2018/2/layout/IconVerticalSolidList"/>
    <dgm:cxn modelId="{78B23894-7209-4D35-BD69-ABA3795028E4}" type="presParOf" srcId="{3DC212DB-4F5C-4E18-8C9B-6F51CFF2E7DA}" destId="{8C4B7428-BC68-4FD8-9596-4B25B79025F3}" srcOrd="0" destOrd="0" presId="urn:microsoft.com/office/officeart/2018/2/layout/IconVerticalSolidList"/>
    <dgm:cxn modelId="{D7C5C1B7-5AA7-435F-8070-73898FD4E121}" type="presParOf" srcId="{3DC212DB-4F5C-4E18-8C9B-6F51CFF2E7DA}" destId="{7696A731-3002-4830-BBE4-E1432FB3B18E}" srcOrd="1" destOrd="0" presId="urn:microsoft.com/office/officeart/2018/2/layout/IconVerticalSolidList"/>
    <dgm:cxn modelId="{D06601D5-BD5D-4878-9F80-05AE3DA14569}" type="presParOf" srcId="{3DC212DB-4F5C-4E18-8C9B-6F51CFF2E7DA}" destId="{4E20CC2A-C490-4EEC-80D7-B9A71DE8581A}" srcOrd="2" destOrd="0" presId="urn:microsoft.com/office/officeart/2018/2/layout/IconVerticalSolidList"/>
    <dgm:cxn modelId="{685EC079-D272-43EF-957A-6159FBD78CAB}" type="presParOf" srcId="{3DC212DB-4F5C-4E18-8C9B-6F51CFF2E7DA}" destId="{A2C5F0ED-5A20-40A6-AAA3-1102BE033DA7}" srcOrd="3" destOrd="0" presId="urn:microsoft.com/office/officeart/2018/2/layout/IconVerticalSolidList"/>
    <dgm:cxn modelId="{CB344830-2993-4928-BB74-82D8694499B4}" type="presParOf" srcId="{3DC212DB-4F5C-4E18-8C9B-6F51CFF2E7DA}" destId="{2A0C268B-7B2A-434B-87DF-E8A56CD8E89F}" srcOrd="4" destOrd="0" presId="urn:microsoft.com/office/officeart/2018/2/layout/IconVerticalSolidList"/>
    <dgm:cxn modelId="{D23D944D-ABF7-4C16-AA37-BC3977BEC309}" type="presParOf" srcId="{7EB72E1E-951C-4F42-A8E9-81BA2BCB6116}" destId="{F0A0F0BC-1FB7-41BA-A86C-5DF94708B0F4}" srcOrd="1" destOrd="0" presId="urn:microsoft.com/office/officeart/2018/2/layout/IconVerticalSolidList"/>
    <dgm:cxn modelId="{B5ABF1F7-36B1-4B13-9697-082BF051821D}" type="presParOf" srcId="{7EB72E1E-951C-4F42-A8E9-81BA2BCB6116}" destId="{C0090E7D-A063-414C-93CF-5E90CBE9D4D3}" srcOrd="2" destOrd="0" presId="urn:microsoft.com/office/officeart/2018/2/layout/IconVerticalSolidList"/>
    <dgm:cxn modelId="{21D42E79-87F3-4FB3-BFFC-ED6BAA9717F3}" type="presParOf" srcId="{C0090E7D-A063-414C-93CF-5E90CBE9D4D3}" destId="{FA4F5A1F-6228-41D5-B4F8-CE80C37AD966}" srcOrd="0" destOrd="0" presId="urn:microsoft.com/office/officeart/2018/2/layout/IconVerticalSolidList"/>
    <dgm:cxn modelId="{11229EE8-CABE-48B5-80F0-958E673BBCC1}" type="presParOf" srcId="{C0090E7D-A063-414C-93CF-5E90CBE9D4D3}" destId="{84DBBF8B-03F0-415A-9BA0-F13D83011DBC}" srcOrd="1" destOrd="0" presId="urn:microsoft.com/office/officeart/2018/2/layout/IconVerticalSolidList"/>
    <dgm:cxn modelId="{AE354775-1FB8-4CCE-A2FF-31C19E4406A1}" type="presParOf" srcId="{C0090E7D-A063-414C-93CF-5E90CBE9D4D3}" destId="{62E85960-9172-4BB6-9F62-213E52DED32D}" srcOrd="2" destOrd="0" presId="urn:microsoft.com/office/officeart/2018/2/layout/IconVerticalSolidList"/>
    <dgm:cxn modelId="{ACCCFFE3-7BF1-4E93-84EF-E54EDFC54E48}" type="presParOf" srcId="{C0090E7D-A063-414C-93CF-5E90CBE9D4D3}" destId="{8C085C99-389B-47E6-81A1-FFDDC0463D1D}" srcOrd="3" destOrd="0" presId="urn:microsoft.com/office/officeart/2018/2/layout/IconVerticalSolidList"/>
    <dgm:cxn modelId="{4AFCBDC8-6021-41FA-9A0E-50906EC83E80}" type="presParOf" srcId="{C0090E7D-A063-414C-93CF-5E90CBE9D4D3}" destId="{EB46AFD2-DD21-407F-8AD7-000A9F27CB4E}" srcOrd="4" destOrd="0" presId="urn:microsoft.com/office/officeart/2018/2/layout/IconVerticalSolidList"/>
    <dgm:cxn modelId="{DE93980F-208D-4FD9-9182-B0F6112ABA00}" type="presParOf" srcId="{7EB72E1E-951C-4F42-A8E9-81BA2BCB6116}" destId="{8A5977A9-2048-44CA-AAC7-E2D0E448FA84}" srcOrd="3" destOrd="0" presId="urn:microsoft.com/office/officeart/2018/2/layout/IconVerticalSolidList"/>
    <dgm:cxn modelId="{A2AEFBFC-5D39-4E38-9CE9-0D1C629ECE08}" type="presParOf" srcId="{7EB72E1E-951C-4F42-A8E9-81BA2BCB6116}" destId="{22CF4BD7-0FB7-4E18-95C8-7371F24E492D}" srcOrd="4" destOrd="0" presId="urn:microsoft.com/office/officeart/2018/2/layout/IconVerticalSolidList"/>
    <dgm:cxn modelId="{25986FE2-EA0F-4D44-8BFF-AEC540A302B0}" type="presParOf" srcId="{22CF4BD7-0FB7-4E18-95C8-7371F24E492D}" destId="{AB3B3234-89A5-486C-8DDB-1AFB65EED976}" srcOrd="0" destOrd="0" presId="urn:microsoft.com/office/officeart/2018/2/layout/IconVerticalSolidList"/>
    <dgm:cxn modelId="{B1343A08-7E7E-4BC2-86D1-7FDD606B7497}" type="presParOf" srcId="{22CF4BD7-0FB7-4E18-95C8-7371F24E492D}" destId="{3FB8688A-2BD4-4761-BD09-F928487451BB}" srcOrd="1" destOrd="0" presId="urn:microsoft.com/office/officeart/2018/2/layout/IconVerticalSolidList"/>
    <dgm:cxn modelId="{7CB5DFA5-2F82-47C1-A88B-3F8CCB4A6535}" type="presParOf" srcId="{22CF4BD7-0FB7-4E18-95C8-7371F24E492D}" destId="{13C0ECFA-C213-4DF9-997F-A5F2944D714F}" srcOrd="2" destOrd="0" presId="urn:microsoft.com/office/officeart/2018/2/layout/IconVerticalSolidList"/>
    <dgm:cxn modelId="{F6B8CB40-0434-4888-A003-0FBDBE4C583F}" type="presParOf" srcId="{22CF4BD7-0FB7-4E18-95C8-7371F24E492D}" destId="{E0C0E168-8E33-469B-A8AA-228E66BA99BA}" srcOrd="3" destOrd="0" presId="urn:microsoft.com/office/officeart/2018/2/layout/IconVerticalSolidList"/>
    <dgm:cxn modelId="{E1DF11D7-375A-4615-8B61-F69F250DADC3}" type="presParOf" srcId="{22CF4BD7-0FB7-4E18-95C8-7371F24E492D}" destId="{707748DA-9A3C-444E-8487-DA3130FB7326}" srcOrd="4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94DB2A72-8C9D-41C0-86A2-53DDC4216BA1}" type="doc">
      <dgm:prSet loTypeId="urn:microsoft.com/office/officeart/2005/8/layout/matrix3" loCatId="matrix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CDCC06DF-9CE7-4518-A439-A35F6F4642BB}">
      <dgm:prSet/>
      <dgm:spPr/>
      <dgm:t>
        <a:bodyPr/>
        <a:lstStyle/>
        <a:p>
          <a:r>
            <a:rPr lang="en-US" b="1"/>
            <a:t>Variety of purposes</a:t>
          </a:r>
          <a:endParaRPr lang="en-US"/>
        </a:p>
      </dgm:t>
    </dgm:pt>
    <dgm:pt modelId="{EE545223-45E5-44A0-AE3D-5EBCDDA2018E}" type="parTrans" cxnId="{7BF0D5EB-1929-4164-AAB4-3EE2010F752E}">
      <dgm:prSet/>
      <dgm:spPr/>
      <dgm:t>
        <a:bodyPr/>
        <a:lstStyle/>
        <a:p>
          <a:endParaRPr lang="en-US"/>
        </a:p>
      </dgm:t>
    </dgm:pt>
    <dgm:pt modelId="{ABACF7E7-86FE-4D7F-A53C-96F59BAAC82D}" type="sibTrans" cxnId="{7BF0D5EB-1929-4164-AAB4-3EE2010F752E}">
      <dgm:prSet/>
      <dgm:spPr/>
      <dgm:t>
        <a:bodyPr/>
        <a:lstStyle/>
        <a:p>
          <a:endParaRPr lang="en-US"/>
        </a:p>
      </dgm:t>
    </dgm:pt>
    <dgm:pt modelId="{2885B8A7-4498-4E00-AD9A-1E712A0A3C1F}">
      <dgm:prSet/>
      <dgm:spPr/>
      <dgm:t>
        <a:bodyPr/>
        <a:lstStyle/>
        <a:p>
          <a:r>
            <a:rPr lang="en-US" b="1"/>
            <a:t>focus should be on helping students (and parents) understand their career needs and possibilities</a:t>
          </a:r>
          <a:endParaRPr lang="en-US"/>
        </a:p>
      </dgm:t>
    </dgm:pt>
    <dgm:pt modelId="{EFCEB1B0-B06C-468B-A43B-CCEF2AEEBAA2}" type="parTrans" cxnId="{32A88912-1D6E-40AE-A770-E650427E1F45}">
      <dgm:prSet/>
      <dgm:spPr/>
      <dgm:t>
        <a:bodyPr/>
        <a:lstStyle/>
        <a:p>
          <a:endParaRPr lang="en-US"/>
        </a:p>
      </dgm:t>
    </dgm:pt>
    <dgm:pt modelId="{00D3736C-F919-4320-91F4-22A41957733B}" type="sibTrans" cxnId="{32A88912-1D6E-40AE-A770-E650427E1F45}">
      <dgm:prSet/>
      <dgm:spPr/>
      <dgm:t>
        <a:bodyPr/>
        <a:lstStyle/>
        <a:p>
          <a:endParaRPr lang="en-US"/>
        </a:p>
      </dgm:t>
    </dgm:pt>
    <dgm:pt modelId="{AC1ED434-08BB-4611-8054-97B3FE6214BD}">
      <dgm:prSet/>
      <dgm:spPr/>
      <dgm:t>
        <a:bodyPr/>
        <a:lstStyle/>
        <a:p>
          <a:r>
            <a:rPr lang="en-US" b="1"/>
            <a:t>Assessment should always be centered on supporting the welfare and best interests of the student. </a:t>
          </a:r>
          <a:endParaRPr lang="en-US"/>
        </a:p>
      </dgm:t>
    </dgm:pt>
    <dgm:pt modelId="{1ED323CA-E6F6-42E1-8D36-25680255CAC0}" type="parTrans" cxnId="{9E9C6EF4-8831-488A-A7D9-2DAB44DA5944}">
      <dgm:prSet/>
      <dgm:spPr/>
      <dgm:t>
        <a:bodyPr/>
        <a:lstStyle/>
        <a:p>
          <a:endParaRPr lang="en-US"/>
        </a:p>
      </dgm:t>
    </dgm:pt>
    <dgm:pt modelId="{6073660E-D7F1-4EB1-806D-91B2CE2F358B}" type="sibTrans" cxnId="{9E9C6EF4-8831-488A-A7D9-2DAB44DA5944}">
      <dgm:prSet/>
      <dgm:spPr/>
      <dgm:t>
        <a:bodyPr/>
        <a:lstStyle/>
        <a:p>
          <a:endParaRPr lang="en-US"/>
        </a:p>
      </dgm:t>
    </dgm:pt>
    <dgm:pt modelId="{9506378C-F141-483C-998E-92BFD397F2C1}">
      <dgm:prSet/>
      <dgm:spPr/>
      <dgm:t>
        <a:bodyPr/>
        <a:lstStyle/>
        <a:p>
          <a:r>
            <a:rPr lang="en-US" b="1"/>
            <a:t>Both informal and formal assessments can be useful for student career development</a:t>
          </a:r>
          <a:endParaRPr lang="en-US"/>
        </a:p>
      </dgm:t>
    </dgm:pt>
    <dgm:pt modelId="{9C259F4C-129C-4846-9A0F-51C1E07E428E}" type="parTrans" cxnId="{07FFA2CD-7E60-474A-8B47-E3B961F97DF3}">
      <dgm:prSet/>
      <dgm:spPr/>
      <dgm:t>
        <a:bodyPr/>
        <a:lstStyle/>
        <a:p>
          <a:endParaRPr lang="en-US"/>
        </a:p>
      </dgm:t>
    </dgm:pt>
    <dgm:pt modelId="{D67C51B1-DE51-4FAD-90A6-0D82DA6C745F}" type="sibTrans" cxnId="{07FFA2CD-7E60-474A-8B47-E3B961F97DF3}">
      <dgm:prSet/>
      <dgm:spPr/>
      <dgm:t>
        <a:bodyPr/>
        <a:lstStyle/>
        <a:p>
          <a:endParaRPr lang="en-US"/>
        </a:p>
      </dgm:t>
    </dgm:pt>
    <dgm:pt modelId="{CDEF8605-1A4C-4DCB-80AD-87FA0042AB34}" type="pres">
      <dgm:prSet presAssocID="{94DB2A72-8C9D-41C0-86A2-53DDC4216BA1}" presName="matrix" presStyleCnt="0">
        <dgm:presLayoutVars>
          <dgm:chMax val="1"/>
          <dgm:dir/>
          <dgm:resizeHandles val="exact"/>
        </dgm:presLayoutVars>
      </dgm:prSet>
      <dgm:spPr/>
    </dgm:pt>
    <dgm:pt modelId="{E13E085D-7803-4E05-A1F3-AA11ECBF0D6A}" type="pres">
      <dgm:prSet presAssocID="{94DB2A72-8C9D-41C0-86A2-53DDC4216BA1}" presName="diamond" presStyleLbl="bgShp" presStyleIdx="0" presStyleCnt="1"/>
      <dgm:spPr/>
    </dgm:pt>
    <dgm:pt modelId="{68BC8D38-9142-402E-9BF7-1B8E7BFA2E8E}" type="pres">
      <dgm:prSet presAssocID="{94DB2A72-8C9D-41C0-86A2-53DDC4216BA1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1C63D113-85BD-4546-A10B-FA51661D37AE}" type="pres">
      <dgm:prSet presAssocID="{94DB2A72-8C9D-41C0-86A2-53DDC4216BA1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348A1490-A1B3-4378-AF96-BB2CFE71A379}" type="pres">
      <dgm:prSet presAssocID="{94DB2A72-8C9D-41C0-86A2-53DDC4216BA1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0E7F413E-0346-4D3F-BE63-B699883F919E}" type="pres">
      <dgm:prSet presAssocID="{94DB2A72-8C9D-41C0-86A2-53DDC4216BA1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32A88912-1D6E-40AE-A770-E650427E1F45}" srcId="{94DB2A72-8C9D-41C0-86A2-53DDC4216BA1}" destId="{2885B8A7-4498-4E00-AD9A-1E712A0A3C1F}" srcOrd="1" destOrd="0" parTransId="{EFCEB1B0-B06C-468B-A43B-CCEF2AEEBAA2}" sibTransId="{00D3736C-F919-4320-91F4-22A41957733B}"/>
    <dgm:cxn modelId="{6CAF3419-1584-43F1-9CD0-C24250C3C535}" type="presOf" srcId="{94DB2A72-8C9D-41C0-86A2-53DDC4216BA1}" destId="{CDEF8605-1A4C-4DCB-80AD-87FA0042AB34}" srcOrd="0" destOrd="0" presId="urn:microsoft.com/office/officeart/2005/8/layout/matrix3"/>
    <dgm:cxn modelId="{C0E8F031-6716-4A12-8965-2B837EE2E5DB}" type="presOf" srcId="{CDCC06DF-9CE7-4518-A439-A35F6F4642BB}" destId="{68BC8D38-9142-402E-9BF7-1B8E7BFA2E8E}" srcOrd="0" destOrd="0" presId="urn:microsoft.com/office/officeart/2005/8/layout/matrix3"/>
    <dgm:cxn modelId="{604EFD79-E64C-432E-879E-8A37DF503F09}" type="presOf" srcId="{2885B8A7-4498-4E00-AD9A-1E712A0A3C1F}" destId="{1C63D113-85BD-4546-A10B-FA51661D37AE}" srcOrd="0" destOrd="0" presId="urn:microsoft.com/office/officeart/2005/8/layout/matrix3"/>
    <dgm:cxn modelId="{27809BA5-E797-41F3-ADF4-E4E802AF0459}" type="presOf" srcId="{9506378C-F141-483C-998E-92BFD397F2C1}" destId="{0E7F413E-0346-4D3F-BE63-B699883F919E}" srcOrd="0" destOrd="0" presId="urn:microsoft.com/office/officeart/2005/8/layout/matrix3"/>
    <dgm:cxn modelId="{07FFA2CD-7E60-474A-8B47-E3B961F97DF3}" srcId="{94DB2A72-8C9D-41C0-86A2-53DDC4216BA1}" destId="{9506378C-F141-483C-998E-92BFD397F2C1}" srcOrd="3" destOrd="0" parTransId="{9C259F4C-129C-4846-9A0F-51C1E07E428E}" sibTransId="{D67C51B1-DE51-4FAD-90A6-0D82DA6C745F}"/>
    <dgm:cxn modelId="{7BF0D5EB-1929-4164-AAB4-3EE2010F752E}" srcId="{94DB2A72-8C9D-41C0-86A2-53DDC4216BA1}" destId="{CDCC06DF-9CE7-4518-A439-A35F6F4642BB}" srcOrd="0" destOrd="0" parTransId="{EE545223-45E5-44A0-AE3D-5EBCDDA2018E}" sibTransId="{ABACF7E7-86FE-4D7F-A53C-96F59BAAC82D}"/>
    <dgm:cxn modelId="{9E9C6EF4-8831-488A-A7D9-2DAB44DA5944}" srcId="{94DB2A72-8C9D-41C0-86A2-53DDC4216BA1}" destId="{AC1ED434-08BB-4611-8054-97B3FE6214BD}" srcOrd="2" destOrd="0" parTransId="{1ED323CA-E6F6-42E1-8D36-25680255CAC0}" sibTransId="{6073660E-D7F1-4EB1-806D-91B2CE2F358B}"/>
    <dgm:cxn modelId="{E08843F8-6E4E-4518-B199-C55DD598CEE0}" type="presOf" srcId="{AC1ED434-08BB-4611-8054-97B3FE6214BD}" destId="{348A1490-A1B3-4378-AF96-BB2CFE71A379}" srcOrd="0" destOrd="0" presId="urn:microsoft.com/office/officeart/2005/8/layout/matrix3"/>
    <dgm:cxn modelId="{4A004755-0A49-42DC-928A-3352DB72BC55}" type="presParOf" srcId="{CDEF8605-1A4C-4DCB-80AD-87FA0042AB34}" destId="{E13E085D-7803-4E05-A1F3-AA11ECBF0D6A}" srcOrd="0" destOrd="0" presId="urn:microsoft.com/office/officeart/2005/8/layout/matrix3"/>
    <dgm:cxn modelId="{3A808B4F-BABC-4677-944E-BD8B73C3307B}" type="presParOf" srcId="{CDEF8605-1A4C-4DCB-80AD-87FA0042AB34}" destId="{68BC8D38-9142-402E-9BF7-1B8E7BFA2E8E}" srcOrd="1" destOrd="0" presId="urn:microsoft.com/office/officeart/2005/8/layout/matrix3"/>
    <dgm:cxn modelId="{FB09CBF1-38F1-478E-8655-50588A469F0D}" type="presParOf" srcId="{CDEF8605-1A4C-4DCB-80AD-87FA0042AB34}" destId="{1C63D113-85BD-4546-A10B-FA51661D37AE}" srcOrd="2" destOrd="0" presId="urn:microsoft.com/office/officeart/2005/8/layout/matrix3"/>
    <dgm:cxn modelId="{836AD471-3661-48A0-8E3E-49813463EBD3}" type="presParOf" srcId="{CDEF8605-1A4C-4DCB-80AD-87FA0042AB34}" destId="{348A1490-A1B3-4378-AF96-BB2CFE71A379}" srcOrd="3" destOrd="0" presId="urn:microsoft.com/office/officeart/2005/8/layout/matrix3"/>
    <dgm:cxn modelId="{67B2CDB2-9844-47B3-B9FD-F7A3867A2E25}" type="presParOf" srcId="{CDEF8605-1A4C-4DCB-80AD-87FA0042AB34}" destId="{0E7F413E-0346-4D3F-BE63-B699883F919E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8EB5F8C0-59E1-4ECA-9372-0CAFA44DA7F3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A873C1B9-D7A6-4E8F-A3EB-2F10D489C750}">
      <dgm:prSet/>
      <dgm:spPr/>
      <dgm:t>
        <a:bodyPr/>
        <a:lstStyle/>
        <a:p>
          <a:r>
            <a:rPr lang="en-US" b="1"/>
            <a:t>Elementary School (Grades K-5)</a:t>
          </a:r>
          <a:endParaRPr lang="en-US"/>
        </a:p>
      </dgm:t>
    </dgm:pt>
    <dgm:pt modelId="{91BDD4DC-284E-4D04-AAC1-148816331911}" type="parTrans" cxnId="{70704F53-98DC-41A1-A564-5E942D143187}">
      <dgm:prSet/>
      <dgm:spPr/>
      <dgm:t>
        <a:bodyPr/>
        <a:lstStyle/>
        <a:p>
          <a:endParaRPr lang="en-US"/>
        </a:p>
      </dgm:t>
    </dgm:pt>
    <dgm:pt modelId="{F17A8178-E3D7-4793-BA41-53D9797249B9}" type="sibTrans" cxnId="{70704F53-98DC-41A1-A564-5E942D143187}">
      <dgm:prSet/>
      <dgm:spPr/>
      <dgm:t>
        <a:bodyPr/>
        <a:lstStyle/>
        <a:p>
          <a:endParaRPr lang="en-US"/>
        </a:p>
      </dgm:t>
    </dgm:pt>
    <dgm:pt modelId="{476FB4A1-7C52-4915-A0D6-09D6EB6C3169}">
      <dgm:prSet/>
      <dgm:spPr/>
      <dgm:t>
        <a:bodyPr/>
        <a:lstStyle/>
        <a:p>
          <a:r>
            <a:rPr lang="en-US" b="1"/>
            <a:t>Focus on creating awareness of careers and allowing for exploration of self and careers</a:t>
          </a:r>
          <a:endParaRPr lang="en-US"/>
        </a:p>
      </dgm:t>
    </dgm:pt>
    <dgm:pt modelId="{1D6E1535-8AC1-450F-8CB1-D15AA7D1C6E1}" type="parTrans" cxnId="{97F42945-BF65-487E-8A48-D9AD82E1F2CF}">
      <dgm:prSet/>
      <dgm:spPr/>
      <dgm:t>
        <a:bodyPr/>
        <a:lstStyle/>
        <a:p>
          <a:endParaRPr lang="en-US"/>
        </a:p>
      </dgm:t>
    </dgm:pt>
    <dgm:pt modelId="{BE91EC65-2AA0-4C03-B1CE-C5A3A23A0037}" type="sibTrans" cxnId="{97F42945-BF65-487E-8A48-D9AD82E1F2CF}">
      <dgm:prSet/>
      <dgm:spPr/>
      <dgm:t>
        <a:bodyPr/>
        <a:lstStyle/>
        <a:p>
          <a:endParaRPr lang="en-US"/>
        </a:p>
      </dgm:t>
    </dgm:pt>
    <dgm:pt modelId="{8BAC090A-EA11-471A-A709-3860B5DD81C3}">
      <dgm:prSet/>
      <dgm:spPr/>
      <dgm:t>
        <a:bodyPr/>
        <a:lstStyle/>
        <a:p>
          <a:r>
            <a:rPr lang="en-US" b="1"/>
            <a:t>Middle School (Grades 6-8)</a:t>
          </a:r>
          <a:endParaRPr lang="en-US"/>
        </a:p>
      </dgm:t>
    </dgm:pt>
    <dgm:pt modelId="{F5D5F05A-6528-4EF6-AB40-0623B5620F0F}" type="parTrans" cxnId="{B37B220A-C0B0-43BC-95D4-0447F192A9C3}">
      <dgm:prSet/>
      <dgm:spPr/>
      <dgm:t>
        <a:bodyPr/>
        <a:lstStyle/>
        <a:p>
          <a:endParaRPr lang="en-US"/>
        </a:p>
      </dgm:t>
    </dgm:pt>
    <dgm:pt modelId="{2DC3F15A-5B48-4A75-A950-1AB576196FCD}" type="sibTrans" cxnId="{B37B220A-C0B0-43BC-95D4-0447F192A9C3}">
      <dgm:prSet/>
      <dgm:spPr/>
      <dgm:t>
        <a:bodyPr/>
        <a:lstStyle/>
        <a:p>
          <a:endParaRPr lang="en-US"/>
        </a:p>
      </dgm:t>
    </dgm:pt>
    <dgm:pt modelId="{A054EF14-0DB6-4FD7-AE16-4ED552E53024}">
      <dgm:prSet/>
      <dgm:spPr/>
      <dgm:t>
        <a:bodyPr/>
        <a:lstStyle/>
        <a:p>
          <a:r>
            <a:rPr lang="en-US" b="1"/>
            <a:t>Allow students to use decision-making skills to merge individual data with their knowledge of the workplace and plan a high school course of study to meet their goals</a:t>
          </a:r>
          <a:endParaRPr lang="en-US"/>
        </a:p>
      </dgm:t>
    </dgm:pt>
    <dgm:pt modelId="{A5977901-86FE-4FA5-B11C-E817C4EFA55B}" type="parTrans" cxnId="{4FEFB9E5-AAE8-4045-9F77-B6D6DB53B276}">
      <dgm:prSet/>
      <dgm:spPr/>
      <dgm:t>
        <a:bodyPr/>
        <a:lstStyle/>
        <a:p>
          <a:endParaRPr lang="en-US"/>
        </a:p>
      </dgm:t>
    </dgm:pt>
    <dgm:pt modelId="{B083DC23-A74C-48A2-963A-D12E61999B9F}" type="sibTrans" cxnId="{4FEFB9E5-AAE8-4045-9F77-B6D6DB53B276}">
      <dgm:prSet/>
      <dgm:spPr/>
      <dgm:t>
        <a:bodyPr/>
        <a:lstStyle/>
        <a:p>
          <a:endParaRPr lang="en-US"/>
        </a:p>
      </dgm:t>
    </dgm:pt>
    <dgm:pt modelId="{643AA6B8-C579-4514-88EB-99ADCBFE1CC8}">
      <dgm:prSet/>
      <dgm:spPr/>
      <dgm:t>
        <a:bodyPr/>
        <a:lstStyle/>
        <a:p>
          <a:r>
            <a:rPr lang="en-US" b="1"/>
            <a:t>High School (Grades 9-12)</a:t>
          </a:r>
          <a:endParaRPr lang="en-US"/>
        </a:p>
      </dgm:t>
    </dgm:pt>
    <dgm:pt modelId="{5D6CC123-E17F-4C65-9365-B16EA71D7AD6}" type="parTrans" cxnId="{CD12C026-204F-4118-A2DA-6D688DEB81A7}">
      <dgm:prSet/>
      <dgm:spPr/>
      <dgm:t>
        <a:bodyPr/>
        <a:lstStyle/>
        <a:p>
          <a:endParaRPr lang="en-US"/>
        </a:p>
      </dgm:t>
    </dgm:pt>
    <dgm:pt modelId="{E8EFEB62-F484-4B65-A154-5097015BD5D3}" type="sibTrans" cxnId="{CD12C026-204F-4118-A2DA-6D688DEB81A7}">
      <dgm:prSet/>
      <dgm:spPr/>
      <dgm:t>
        <a:bodyPr/>
        <a:lstStyle/>
        <a:p>
          <a:endParaRPr lang="en-US"/>
        </a:p>
      </dgm:t>
    </dgm:pt>
    <dgm:pt modelId="{8ED3B04A-B85F-4A8E-B005-2DFC98832947}">
      <dgm:prSet/>
      <dgm:spPr/>
      <dgm:t>
        <a:bodyPr/>
        <a:lstStyle/>
        <a:p>
          <a:r>
            <a:rPr lang="en-US" b="1"/>
            <a:t>Students continue to expand their knowledge, skills and attitudes through practical application</a:t>
          </a:r>
          <a:endParaRPr lang="en-US"/>
        </a:p>
      </dgm:t>
    </dgm:pt>
    <dgm:pt modelId="{656194C4-B80D-4B73-AB80-560BFE6CE314}" type="parTrans" cxnId="{A337BD15-E53E-4908-AE36-1A75BAFBC313}">
      <dgm:prSet/>
      <dgm:spPr/>
      <dgm:t>
        <a:bodyPr/>
        <a:lstStyle/>
        <a:p>
          <a:endParaRPr lang="en-US"/>
        </a:p>
      </dgm:t>
    </dgm:pt>
    <dgm:pt modelId="{423E89CC-BE19-474E-AE0E-D46FEDBDFE87}" type="sibTrans" cxnId="{A337BD15-E53E-4908-AE36-1A75BAFBC313}">
      <dgm:prSet/>
      <dgm:spPr/>
      <dgm:t>
        <a:bodyPr/>
        <a:lstStyle/>
        <a:p>
          <a:endParaRPr lang="en-US"/>
        </a:p>
      </dgm:t>
    </dgm:pt>
    <dgm:pt modelId="{B6743DAF-8801-4E01-850E-41D8AFEB1DAB}" type="pres">
      <dgm:prSet presAssocID="{8EB5F8C0-59E1-4ECA-9372-0CAFA44DA7F3}" presName="Name0" presStyleCnt="0">
        <dgm:presLayoutVars>
          <dgm:dir/>
          <dgm:animLvl val="lvl"/>
          <dgm:resizeHandles val="exact"/>
        </dgm:presLayoutVars>
      </dgm:prSet>
      <dgm:spPr/>
    </dgm:pt>
    <dgm:pt modelId="{2BEE526A-692C-45F2-BCB4-75AAAE78772F}" type="pres">
      <dgm:prSet presAssocID="{A873C1B9-D7A6-4E8F-A3EB-2F10D489C750}" presName="linNode" presStyleCnt="0"/>
      <dgm:spPr/>
    </dgm:pt>
    <dgm:pt modelId="{C3AE5CFA-A8B9-486A-B121-D1334EA96758}" type="pres">
      <dgm:prSet presAssocID="{A873C1B9-D7A6-4E8F-A3EB-2F10D489C750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E80A4896-142C-40FE-8837-9BF68B7254CD}" type="pres">
      <dgm:prSet presAssocID="{A873C1B9-D7A6-4E8F-A3EB-2F10D489C750}" presName="descendantText" presStyleLbl="alignAccFollowNode1" presStyleIdx="0" presStyleCnt="3">
        <dgm:presLayoutVars>
          <dgm:bulletEnabled val="1"/>
        </dgm:presLayoutVars>
      </dgm:prSet>
      <dgm:spPr/>
    </dgm:pt>
    <dgm:pt modelId="{9AEBBD9C-A283-4A09-8650-AAD9B719E6C8}" type="pres">
      <dgm:prSet presAssocID="{F17A8178-E3D7-4793-BA41-53D9797249B9}" presName="sp" presStyleCnt="0"/>
      <dgm:spPr/>
    </dgm:pt>
    <dgm:pt modelId="{9098550E-8E37-4B43-A274-76A8A93E851F}" type="pres">
      <dgm:prSet presAssocID="{8BAC090A-EA11-471A-A709-3860B5DD81C3}" presName="linNode" presStyleCnt="0"/>
      <dgm:spPr/>
    </dgm:pt>
    <dgm:pt modelId="{39AD46D9-586F-4D24-9643-C1F1A43061B7}" type="pres">
      <dgm:prSet presAssocID="{8BAC090A-EA11-471A-A709-3860B5DD81C3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F74F5CEE-04E9-4D3F-B9E2-6452DA5390ED}" type="pres">
      <dgm:prSet presAssocID="{8BAC090A-EA11-471A-A709-3860B5DD81C3}" presName="descendantText" presStyleLbl="alignAccFollowNode1" presStyleIdx="1" presStyleCnt="3">
        <dgm:presLayoutVars>
          <dgm:bulletEnabled val="1"/>
        </dgm:presLayoutVars>
      </dgm:prSet>
      <dgm:spPr/>
    </dgm:pt>
    <dgm:pt modelId="{E0184EEC-F926-4057-9068-E38A9CEF41B8}" type="pres">
      <dgm:prSet presAssocID="{2DC3F15A-5B48-4A75-A950-1AB576196FCD}" presName="sp" presStyleCnt="0"/>
      <dgm:spPr/>
    </dgm:pt>
    <dgm:pt modelId="{12ACD674-8271-4AD4-A1C2-22E18BDE8EA7}" type="pres">
      <dgm:prSet presAssocID="{643AA6B8-C579-4514-88EB-99ADCBFE1CC8}" presName="linNode" presStyleCnt="0"/>
      <dgm:spPr/>
    </dgm:pt>
    <dgm:pt modelId="{A6381FD5-1495-47BC-8E4A-392EA6E17B23}" type="pres">
      <dgm:prSet presAssocID="{643AA6B8-C579-4514-88EB-99ADCBFE1CC8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E86FA467-536D-4723-AD98-9747F95EDB97}" type="pres">
      <dgm:prSet presAssocID="{643AA6B8-C579-4514-88EB-99ADCBFE1CC8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B37B220A-C0B0-43BC-95D4-0447F192A9C3}" srcId="{8EB5F8C0-59E1-4ECA-9372-0CAFA44DA7F3}" destId="{8BAC090A-EA11-471A-A709-3860B5DD81C3}" srcOrd="1" destOrd="0" parTransId="{F5D5F05A-6528-4EF6-AB40-0623B5620F0F}" sibTransId="{2DC3F15A-5B48-4A75-A950-1AB576196FCD}"/>
    <dgm:cxn modelId="{A337BD15-E53E-4908-AE36-1A75BAFBC313}" srcId="{643AA6B8-C579-4514-88EB-99ADCBFE1CC8}" destId="{8ED3B04A-B85F-4A8E-B005-2DFC98832947}" srcOrd="0" destOrd="0" parTransId="{656194C4-B80D-4B73-AB80-560BFE6CE314}" sibTransId="{423E89CC-BE19-474E-AE0E-D46FEDBDFE87}"/>
    <dgm:cxn modelId="{3192F624-E48D-4AC6-BF79-27670CD9CF8D}" type="presOf" srcId="{A054EF14-0DB6-4FD7-AE16-4ED552E53024}" destId="{F74F5CEE-04E9-4D3F-B9E2-6452DA5390ED}" srcOrd="0" destOrd="0" presId="urn:microsoft.com/office/officeart/2005/8/layout/vList5"/>
    <dgm:cxn modelId="{CD12C026-204F-4118-A2DA-6D688DEB81A7}" srcId="{8EB5F8C0-59E1-4ECA-9372-0CAFA44DA7F3}" destId="{643AA6B8-C579-4514-88EB-99ADCBFE1CC8}" srcOrd="2" destOrd="0" parTransId="{5D6CC123-E17F-4C65-9365-B16EA71D7AD6}" sibTransId="{E8EFEB62-F484-4B65-A154-5097015BD5D3}"/>
    <dgm:cxn modelId="{30C15629-7163-46B8-AE38-1D809C9125F8}" type="presOf" srcId="{476FB4A1-7C52-4915-A0D6-09D6EB6C3169}" destId="{E80A4896-142C-40FE-8837-9BF68B7254CD}" srcOrd="0" destOrd="0" presId="urn:microsoft.com/office/officeart/2005/8/layout/vList5"/>
    <dgm:cxn modelId="{788B4733-C643-417A-86AA-F2D9D4A2BFEE}" type="presOf" srcId="{8ED3B04A-B85F-4A8E-B005-2DFC98832947}" destId="{E86FA467-536D-4723-AD98-9747F95EDB97}" srcOrd="0" destOrd="0" presId="urn:microsoft.com/office/officeart/2005/8/layout/vList5"/>
    <dgm:cxn modelId="{97F42945-BF65-487E-8A48-D9AD82E1F2CF}" srcId="{A873C1B9-D7A6-4E8F-A3EB-2F10D489C750}" destId="{476FB4A1-7C52-4915-A0D6-09D6EB6C3169}" srcOrd="0" destOrd="0" parTransId="{1D6E1535-8AC1-450F-8CB1-D15AA7D1C6E1}" sibTransId="{BE91EC65-2AA0-4C03-B1CE-C5A3A23A0037}"/>
    <dgm:cxn modelId="{70704F53-98DC-41A1-A564-5E942D143187}" srcId="{8EB5F8C0-59E1-4ECA-9372-0CAFA44DA7F3}" destId="{A873C1B9-D7A6-4E8F-A3EB-2F10D489C750}" srcOrd="0" destOrd="0" parTransId="{91BDD4DC-284E-4D04-AAC1-148816331911}" sibTransId="{F17A8178-E3D7-4793-BA41-53D9797249B9}"/>
    <dgm:cxn modelId="{CD83C98E-2517-4A36-A942-743350C902A0}" type="presOf" srcId="{A873C1B9-D7A6-4E8F-A3EB-2F10D489C750}" destId="{C3AE5CFA-A8B9-486A-B121-D1334EA96758}" srcOrd="0" destOrd="0" presId="urn:microsoft.com/office/officeart/2005/8/layout/vList5"/>
    <dgm:cxn modelId="{2E7C89D1-6B05-48C4-8D03-920454A8A45E}" type="presOf" srcId="{8BAC090A-EA11-471A-A709-3860B5DD81C3}" destId="{39AD46D9-586F-4D24-9643-C1F1A43061B7}" srcOrd="0" destOrd="0" presId="urn:microsoft.com/office/officeart/2005/8/layout/vList5"/>
    <dgm:cxn modelId="{A21CBAD5-FD40-4B4D-9611-004A9516B0CB}" type="presOf" srcId="{8EB5F8C0-59E1-4ECA-9372-0CAFA44DA7F3}" destId="{B6743DAF-8801-4E01-850E-41D8AFEB1DAB}" srcOrd="0" destOrd="0" presId="urn:microsoft.com/office/officeart/2005/8/layout/vList5"/>
    <dgm:cxn modelId="{6EB3BAD8-EA4D-4D09-8B78-BA7B21741AE7}" type="presOf" srcId="{643AA6B8-C579-4514-88EB-99ADCBFE1CC8}" destId="{A6381FD5-1495-47BC-8E4A-392EA6E17B23}" srcOrd="0" destOrd="0" presId="urn:microsoft.com/office/officeart/2005/8/layout/vList5"/>
    <dgm:cxn modelId="{4FEFB9E5-AAE8-4045-9F77-B6D6DB53B276}" srcId="{8BAC090A-EA11-471A-A709-3860B5DD81C3}" destId="{A054EF14-0DB6-4FD7-AE16-4ED552E53024}" srcOrd="0" destOrd="0" parTransId="{A5977901-86FE-4FA5-B11C-E817C4EFA55B}" sibTransId="{B083DC23-A74C-48A2-963A-D12E61999B9F}"/>
    <dgm:cxn modelId="{EDFB16D9-8126-4307-A275-846F667F366C}" type="presParOf" srcId="{B6743DAF-8801-4E01-850E-41D8AFEB1DAB}" destId="{2BEE526A-692C-45F2-BCB4-75AAAE78772F}" srcOrd="0" destOrd="0" presId="urn:microsoft.com/office/officeart/2005/8/layout/vList5"/>
    <dgm:cxn modelId="{78F9B320-AD1D-48EA-ADEE-7F4E5C2A768E}" type="presParOf" srcId="{2BEE526A-692C-45F2-BCB4-75AAAE78772F}" destId="{C3AE5CFA-A8B9-486A-B121-D1334EA96758}" srcOrd="0" destOrd="0" presId="urn:microsoft.com/office/officeart/2005/8/layout/vList5"/>
    <dgm:cxn modelId="{B23D39DF-3DFE-4979-8543-0EB0BD0FE989}" type="presParOf" srcId="{2BEE526A-692C-45F2-BCB4-75AAAE78772F}" destId="{E80A4896-142C-40FE-8837-9BF68B7254CD}" srcOrd="1" destOrd="0" presId="urn:microsoft.com/office/officeart/2005/8/layout/vList5"/>
    <dgm:cxn modelId="{0CA18F8C-0106-4EE7-8DC5-83C571C72F40}" type="presParOf" srcId="{B6743DAF-8801-4E01-850E-41D8AFEB1DAB}" destId="{9AEBBD9C-A283-4A09-8650-AAD9B719E6C8}" srcOrd="1" destOrd="0" presId="urn:microsoft.com/office/officeart/2005/8/layout/vList5"/>
    <dgm:cxn modelId="{C8FCFE90-F171-4E1D-B9FE-1995EEBA95F9}" type="presParOf" srcId="{B6743DAF-8801-4E01-850E-41D8AFEB1DAB}" destId="{9098550E-8E37-4B43-A274-76A8A93E851F}" srcOrd="2" destOrd="0" presId="urn:microsoft.com/office/officeart/2005/8/layout/vList5"/>
    <dgm:cxn modelId="{78ECCE0D-8FA5-40E8-A308-7661AEB53847}" type="presParOf" srcId="{9098550E-8E37-4B43-A274-76A8A93E851F}" destId="{39AD46D9-586F-4D24-9643-C1F1A43061B7}" srcOrd="0" destOrd="0" presId="urn:microsoft.com/office/officeart/2005/8/layout/vList5"/>
    <dgm:cxn modelId="{999EFB5E-926C-4A7F-9174-37C8703D3E45}" type="presParOf" srcId="{9098550E-8E37-4B43-A274-76A8A93E851F}" destId="{F74F5CEE-04E9-4D3F-B9E2-6452DA5390ED}" srcOrd="1" destOrd="0" presId="urn:microsoft.com/office/officeart/2005/8/layout/vList5"/>
    <dgm:cxn modelId="{85AF645B-1A0D-404A-964C-853A70EF3E2F}" type="presParOf" srcId="{B6743DAF-8801-4E01-850E-41D8AFEB1DAB}" destId="{E0184EEC-F926-4057-9068-E38A9CEF41B8}" srcOrd="3" destOrd="0" presId="urn:microsoft.com/office/officeart/2005/8/layout/vList5"/>
    <dgm:cxn modelId="{3D513F08-DBF0-4781-BAC7-4CAA378D0D2A}" type="presParOf" srcId="{B6743DAF-8801-4E01-850E-41D8AFEB1DAB}" destId="{12ACD674-8271-4AD4-A1C2-22E18BDE8EA7}" srcOrd="4" destOrd="0" presId="urn:microsoft.com/office/officeart/2005/8/layout/vList5"/>
    <dgm:cxn modelId="{DA8591AA-ECD5-43C4-A29C-3826F80A7813}" type="presParOf" srcId="{12ACD674-8271-4AD4-A1C2-22E18BDE8EA7}" destId="{A6381FD5-1495-47BC-8E4A-392EA6E17B23}" srcOrd="0" destOrd="0" presId="urn:microsoft.com/office/officeart/2005/8/layout/vList5"/>
    <dgm:cxn modelId="{8AE54AB2-DCD3-4B1B-87A8-27F09C680E8E}" type="presParOf" srcId="{12ACD674-8271-4AD4-A1C2-22E18BDE8EA7}" destId="{E86FA467-536D-4723-AD98-9747F95EDB97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A679D6-2FF5-4C37-AE5F-492C3160E69F}">
      <dsp:nvSpPr>
        <dsp:cNvPr id="0" name=""/>
        <dsp:cNvSpPr/>
      </dsp:nvSpPr>
      <dsp:spPr>
        <a:xfrm>
          <a:off x="0" y="3844668"/>
          <a:ext cx="2628900" cy="50461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967" tIns="120904" rIns="186967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Identify</a:t>
          </a:r>
        </a:p>
      </dsp:txBody>
      <dsp:txXfrm>
        <a:off x="0" y="3844668"/>
        <a:ext cx="2628900" cy="504610"/>
      </dsp:txXfrm>
    </dsp:sp>
    <dsp:sp modelId="{5CA55948-CC67-472A-9517-FD45755813E7}">
      <dsp:nvSpPr>
        <dsp:cNvPr id="0" name=""/>
        <dsp:cNvSpPr/>
      </dsp:nvSpPr>
      <dsp:spPr>
        <a:xfrm>
          <a:off x="2628900" y="3844668"/>
          <a:ext cx="7886700" cy="50461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9980" tIns="139700" rIns="159980" bIns="13970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Identify resources, materials and activities related to labor market information, employability/soft skills and career decision-making appropriate to the K-12 school environment.</a:t>
          </a:r>
        </a:p>
      </dsp:txBody>
      <dsp:txXfrm>
        <a:off x="2628900" y="3844668"/>
        <a:ext cx="7886700" cy="504610"/>
      </dsp:txXfrm>
    </dsp:sp>
    <dsp:sp modelId="{48899479-4C3B-414B-AB0A-ABA923EF43EC}">
      <dsp:nvSpPr>
        <dsp:cNvPr id="0" name=""/>
        <dsp:cNvSpPr/>
      </dsp:nvSpPr>
      <dsp:spPr>
        <a:xfrm rot="10800000">
          <a:off x="0" y="3076146"/>
          <a:ext cx="2628900" cy="776091"/>
        </a:xfrm>
        <a:prstGeom prst="upArrowCallout">
          <a:avLst>
            <a:gd name="adj1" fmla="val 5000"/>
            <a:gd name="adj2" fmla="val 10000"/>
            <a:gd name="adj3" fmla="val 15000"/>
            <a:gd name="adj4" fmla="val 64977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967" tIns="120904" rIns="186967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Explore</a:t>
          </a:r>
        </a:p>
      </dsp:txBody>
      <dsp:txXfrm rot="-10800000">
        <a:off x="0" y="3076146"/>
        <a:ext cx="2628900" cy="504459"/>
      </dsp:txXfrm>
    </dsp:sp>
    <dsp:sp modelId="{86CFE003-D30F-46A6-AEC7-7931388F3C8F}">
      <dsp:nvSpPr>
        <dsp:cNvPr id="0" name=""/>
        <dsp:cNvSpPr/>
      </dsp:nvSpPr>
      <dsp:spPr>
        <a:xfrm>
          <a:off x="2628900" y="3076146"/>
          <a:ext cx="7886700" cy="50445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9980" tIns="139700" rIns="159980" bIns="13970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Explore post-secondary education and career opportunities.</a:t>
          </a:r>
        </a:p>
      </dsp:txBody>
      <dsp:txXfrm>
        <a:off x="2628900" y="3076146"/>
        <a:ext cx="7886700" cy="504459"/>
      </dsp:txXfrm>
    </dsp:sp>
    <dsp:sp modelId="{83241797-A24E-4B82-A1BA-5D844BCE79AF}">
      <dsp:nvSpPr>
        <dsp:cNvPr id="0" name=""/>
        <dsp:cNvSpPr/>
      </dsp:nvSpPr>
      <dsp:spPr>
        <a:xfrm rot="10800000">
          <a:off x="0" y="2307624"/>
          <a:ext cx="2628900" cy="776091"/>
        </a:xfrm>
        <a:prstGeom prst="upArrowCallout">
          <a:avLst>
            <a:gd name="adj1" fmla="val 5000"/>
            <a:gd name="adj2" fmla="val 10000"/>
            <a:gd name="adj3" fmla="val 15000"/>
            <a:gd name="adj4" fmla="val 64977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967" tIns="120904" rIns="186967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Review</a:t>
          </a:r>
        </a:p>
      </dsp:txBody>
      <dsp:txXfrm rot="-10800000">
        <a:off x="0" y="2307624"/>
        <a:ext cx="2628900" cy="504459"/>
      </dsp:txXfrm>
    </dsp:sp>
    <dsp:sp modelId="{D3E1C231-B1D2-4E6D-AD1F-6E02D86F6A51}">
      <dsp:nvSpPr>
        <dsp:cNvPr id="0" name=""/>
        <dsp:cNvSpPr/>
      </dsp:nvSpPr>
      <dsp:spPr>
        <a:xfrm>
          <a:off x="2628900" y="2307624"/>
          <a:ext cx="7886700" cy="50445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9980" tIns="139700" rIns="159980" bIns="13970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Review best practices for K-12 career assessment and recommendations for identifying potential barriers to the student’s career development process.</a:t>
          </a:r>
        </a:p>
      </dsp:txBody>
      <dsp:txXfrm>
        <a:off x="2628900" y="2307624"/>
        <a:ext cx="7886700" cy="504459"/>
      </dsp:txXfrm>
    </dsp:sp>
    <dsp:sp modelId="{001C79D4-3051-462B-A7CC-3523DE8FC242}">
      <dsp:nvSpPr>
        <dsp:cNvPr id="0" name=""/>
        <dsp:cNvSpPr/>
      </dsp:nvSpPr>
      <dsp:spPr>
        <a:xfrm rot="10800000">
          <a:off x="0" y="1539102"/>
          <a:ext cx="2628900" cy="776091"/>
        </a:xfrm>
        <a:prstGeom prst="upArrowCallout">
          <a:avLst>
            <a:gd name="adj1" fmla="val 5000"/>
            <a:gd name="adj2" fmla="val 10000"/>
            <a:gd name="adj3" fmla="val 15000"/>
            <a:gd name="adj4" fmla="val 64977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967" tIns="120904" rIns="186967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Describe</a:t>
          </a:r>
        </a:p>
      </dsp:txBody>
      <dsp:txXfrm rot="-10800000">
        <a:off x="0" y="1539102"/>
        <a:ext cx="2628900" cy="504459"/>
      </dsp:txXfrm>
    </dsp:sp>
    <dsp:sp modelId="{B638DDE7-80A2-4092-AEE2-8F558E2F69B3}">
      <dsp:nvSpPr>
        <dsp:cNvPr id="0" name=""/>
        <dsp:cNvSpPr/>
      </dsp:nvSpPr>
      <dsp:spPr>
        <a:xfrm>
          <a:off x="2628900" y="1539102"/>
          <a:ext cx="7886700" cy="50445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9980" tIns="139700" rIns="159980" bIns="13970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Describe key service delivery strategies related to the application of helping skills, career guidance and activities focused on the transition to post-secondary education and work with K-12 students.</a:t>
          </a:r>
        </a:p>
      </dsp:txBody>
      <dsp:txXfrm>
        <a:off x="2628900" y="1539102"/>
        <a:ext cx="7886700" cy="504459"/>
      </dsp:txXfrm>
    </dsp:sp>
    <dsp:sp modelId="{2DE8CDBC-E20B-4008-A5D8-3FA45EB6D571}">
      <dsp:nvSpPr>
        <dsp:cNvPr id="0" name=""/>
        <dsp:cNvSpPr/>
      </dsp:nvSpPr>
      <dsp:spPr>
        <a:xfrm rot="10800000">
          <a:off x="0" y="770580"/>
          <a:ext cx="2628900" cy="776091"/>
        </a:xfrm>
        <a:prstGeom prst="upArrowCallout">
          <a:avLst>
            <a:gd name="adj1" fmla="val 5000"/>
            <a:gd name="adj2" fmla="val 10000"/>
            <a:gd name="adj3" fmla="val 15000"/>
            <a:gd name="adj4" fmla="val 64977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967" tIns="120904" rIns="186967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Select</a:t>
          </a:r>
        </a:p>
      </dsp:txBody>
      <dsp:txXfrm rot="-10800000">
        <a:off x="0" y="770580"/>
        <a:ext cx="2628900" cy="504459"/>
      </dsp:txXfrm>
    </dsp:sp>
    <dsp:sp modelId="{0E992CFA-85AD-423D-8D82-DBC543DC4E58}">
      <dsp:nvSpPr>
        <dsp:cNvPr id="0" name=""/>
        <dsp:cNvSpPr/>
      </dsp:nvSpPr>
      <dsp:spPr>
        <a:xfrm>
          <a:off x="2628900" y="770580"/>
          <a:ext cx="7886700" cy="50445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9980" tIns="139700" rIns="159980" bIns="13970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Select career development approaches and activities based on accepted standards by K-12 grade level.</a:t>
          </a:r>
        </a:p>
      </dsp:txBody>
      <dsp:txXfrm>
        <a:off x="2628900" y="770580"/>
        <a:ext cx="7886700" cy="504459"/>
      </dsp:txXfrm>
    </dsp:sp>
    <dsp:sp modelId="{6BA245C7-CC07-48F9-9927-5F43D28BFEBF}">
      <dsp:nvSpPr>
        <dsp:cNvPr id="0" name=""/>
        <dsp:cNvSpPr/>
      </dsp:nvSpPr>
      <dsp:spPr>
        <a:xfrm rot="10800000">
          <a:off x="0" y="2058"/>
          <a:ext cx="2628900" cy="776091"/>
        </a:xfrm>
        <a:prstGeom prst="upArrowCallout">
          <a:avLst>
            <a:gd name="adj1" fmla="val 5000"/>
            <a:gd name="adj2" fmla="val 10000"/>
            <a:gd name="adj3" fmla="val 15000"/>
            <a:gd name="adj4" fmla="val 64977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967" tIns="120904" rIns="186967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Describe</a:t>
          </a:r>
        </a:p>
      </dsp:txBody>
      <dsp:txXfrm rot="-10800000">
        <a:off x="0" y="2058"/>
        <a:ext cx="2628900" cy="504459"/>
      </dsp:txXfrm>
    </dsp:sp>
    <dsp:sp modelId="{13B182D7-3062-4081-AB00-AE14794D1EB7}">
      <dsp:nvSpPr>
        <dsp:cNvPr id="0" name=""/>
        <dsp:cNvSpPr/>
      </dsp:nvSpPr>
      <dsp:spPr>
        <a:xfrm>
          <a:off x="2628900" y="2058"/>
          <a:ext cx="7886700" cy="50445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9980" tIns="139700" rIns="159980" bIns="13970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Describe key terms, initiatives and policies related to the K-12 school environment to provide context for delivery of career development services.</a:t>
          </a:r>
        </a:p>
      </dsp:txBody>
      <dsp:txXfrm>
        <a:off x="2628900" y="2058"/>
        <a:ext cx="7886700" cy="504459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E7BD54-0ED1-4B92-8534-16BDC0C2A404}">
      <dsp:nvSpPr>
        <dsp:cNvPr id="0" name=""/>
        <dsp:cNvSpPr/>
      </dsp:nvSpPr>
      <dsp:spPr>
        <a:xfrm>
          <a:off x="1371" y="1483070"/>
          <a:ext cx="1613384" cy="1613384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88790" tIns="11430" rIns="88790" bIns="11430" numCol="1" spcCol="1270" anchor="ctr" anchorCtr="0">
          <a:noAutofit/>
        </a:bodyPr>
        <a:lstStyle/>
        <a:p>
          <a:pPr marL="0" lvl="0" indent="0" algn="l" defTabSz="4000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b="1" kern="1200" dirty="0"/>
            <a:t>Family Dysfunction</a:t>
          </a:r>
          <a:endParaRPr lang="en-US" sz="900" kern="1200" dirty="0"/>
        </a:p>
      </dsp:txBody>
      <dsp:txXfrm>
        <a:off x="237646" y="1719345"/>
        <a:ext cx="1140834" cy="1140834"/>
      </dsp:txXfrm>
    </dsp:sp>
    <dsp:sp modelId="{1D4445AB-7910-4489-815D-4B1D7C07DCD7}">
      <dsp:nvSpPr>
        <dsp:cNvPr id="0" name=""/>
        <dsp:cNvSpPr/>
      </dsp:nvSpPr>
      <dsp:spPr>
        <a:xfrm>
          <a:off x="1292078" y="1483070"/>
          <a:ext cx="1613384" cy="1613384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88790" tIns="11430" rIns="88790" bIns="11430" numCol="1" spcCol="1270" anchor="ctr" anchorCtr="0">
          <a:noAutofit/>
        </a:bodyPr>
        <a:lstStyle/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b="1" kern="1200" dirty="0"/>
            <a:t>Family Cultural Beliefs that Limit Career Exploration</a:t>
          </a:r>
          <a:endParaRPr lang="en-US" sz="900" kern="1200" dirty="0"/>
        </a:p>
      </dsp:txBody>
      <dsp:txXfrm>
        <a:off x="1528353" y="1719345"/>
        <a:ext cx="1140834" cy="1140834"/>
      </dsp:txXfrm>
    </dsp:sp>
    <dsp:sp modelId="{5AE7778F-20CB-4815-8D56-140E38B8AD68}">
      <dsp:nvSpPr>
        <dsp:cNvPr id="0" name=""/>
        <dsp:cNvSpPr/>
      </dsp:nvSpPr>
      <dsp:spPr>
        <a:xfrm>
          <a:off x="2582785" y="1483070"/>
          <a:ext cx="1613384" cy="1613384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88790" tIns="11430" rIns="88790" bIns="11430" numCol="1" spcCol="1270" anchor="ctr" anchorCtr="0">
          <a:noAutofit/>
        </a:bodyPr>
        <a:lstStyle/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b="1" kern="1200" dirty="0"/>
            <a:t>Substance Abuse</a:t>
          </a:r>
          <a:endParaRPr lang="en-US" sz="900" kern="1200" dirty="0"/>
        </a:p>
      </dsp:txBody>
      <dsp:txXfrm>
        <a:off x="2819060" y="1719345"/>
        <a:ext cx="1140834" cy="1140834"/>
      </dsp:txXfrm>
    </dsp:sp>
    <dsp:sp modelId="{3D98EB62-7AB4-4B1E-861B-241067C10AC8}">
      <dsp:nvSpPr>
        <dsp:cNvPr id="0" name=""/>
        <dsp:cNvSpPr/>
      </dsp:nvSpPr>
      <dsp:spPr>
        <a:xfrm>
          <a:off x="3873492" y="1483070"/>
          <a:ext cx="1613384" cy="1613384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88790" tIns="11430" rIns="88790" bIns="11430" numCol="1" spcCol="1270" anchor="ctr" anchorCtr="0">
          <a:noAutofit/>
        </a:bodyPr>
        <a:lstStyle/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b="1" kern="1200" dirty="0"/>
            <a:t>Undiagnosed or Unrecognized Disability</a:t>
          </a:r>
          <a:endParaRPr lang="en-US" sz="900" kern="1200" dirty="0"/>
        </a:p>
      </dsp:txBody>
      <dsp:txXfrm>
        <a:off x="4109767" y="1719345"/>
        <a:ext cx="1140834" cy="1140834"/>
      </dsp:txXfrm>
    </dsp:sp>
    <dsp:sp modelId="{E446531D-56B5-4CAC-8E61-4A17FEE90F7B}">
      <dsp:nvSpPr>
        <dsp:cNvPr id="0" name=""/>
        <dsp:cNvSpPr/>
      </dsp:nvSpPr>
      <dsp:spPr>
        <a:xfrm>
          <a:off x="5164200" y="1483070"/>
          <a:ext cx="1613384" cy="1613384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88790" tIns="11430" rIns="88790" bIns="11430" numCol="1" spcCol="1270" anchor="ctr" anchorCtr="0">
          <a:noAutofit/>
        </a:bodyPr>
        <a:lstStyle/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b="1" kern="1200" dirty="0"/>
            <a:t>Citizenship Status</a:t>
          </a:r>
          <a:endParaRPr lang="en-US" sz="900" kern="1200" dirty="0"/>
        </a:p>
      </dsp:txBody>
      <dsp:txXfrm>
        <a:off x="5400475" y="1719345"/>
        <a:ext cx="1140834" cy="1140834"/>
      </dsp:txXfrm>
    </dsp:sp>
    <dsp:sp modelId="{2C9AF561-713F-48C8-8690-F51F11FA35DA}">
      <dsp:nvSpPr>
        <dsp:cNvPr id="0" name=""/>
        <dsp:cNvSpPr/>
      </dsp:nvSpPr>
      <dsp:spPr>
        <a:xfrm>
          <a:off x="6454907" y="1483070"/>
          <a:ext cx="1613384" cy="1613384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88790" tIns="11430" rIns="88790" bIns="11430" numCol="1" spcCol="1270" anchor="ctr" anchorCtr="0">
          <a:noAutofit/>
        </a:bodyPr>
        <a:lstStyle/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b="1" kern="1200" dirty="0"/>
            <a:t>Legal Issues – Criminal Record</a:t>
          </a:r>
          <a:endParaRPr lang="en-US" sz="900" kern="1200" dirty="0"/>
        </a:p>
      </dsp:txBody>
      <dsp:txXfrm>
        <a:off x="6691182" y="1719345"/>
        <a:ext cx="1140834" cy="1140834"/>
      </dsp:txXfrm>
    </dsp:sp>
    <dsp:sp modelId="{3ED4DC4C-ADC3-40BD-8F3B-0FE3943AD5E6}">
      <dsp:nvSpPr>
        <dsp:cNvPr id="0" name=""/>
        <dsp:cNvSpPr/>
      </dsp:nvSpPr>
      <dsp:spPr>
        <a:xfrm>
          <a:off x="7745614" y="1483070"/>
          <a:ext cx="1613384" cy="1613384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88790" tIns="11430" rIns="88790" bIns="11430" numCol="1" spcCol="1270" anchor="ctr" anchorCtr="0">
          <a:noAutofit/>
        </a:bodyPr>
        <a:lstStyle/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b="1" kern="1200" dirty="0"/>
            <a:t>Foster Care</a:t>
          </a:r>
          <a:endParaRPr lang="en-US" sz="900" kern="1200" dirty="0"/>
        </a:p>
      </dsp:txBody>
      <dsp:txXfrm>
        <a:off x="7981889" y="1719345"/>
        <a:ext cx="1140834" cy="1140834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D58DA2-E721-441F-9DF6-223F68C23DF6}">
      <dsp:nvSpPr>
        <dsp:cNvPr id="0" name=""/>
        <dsp:cNvSpPr/>
      </dsp:nvSpPr>
      <dsp:spPr>
        <a:xfrm>
          <a:off x="760943" y="884"/>
          <a:ext cx="1257742" cy="75464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/>
            <a:t>AP Coursework</a:t>
          </a:r>
          <a:endParaRPr lang="en-US" sz="1100" kern="1200" dirty="0"/>
        </a:p>
      </dsp:txBody>
      <dsp:txXfrm>
        <a:off x="783046" y="22987"/>
        <a:ext cx="1213536" cy="710439"/>
      </dsp:txXfrm>
    </dsp:sp>
    <dsp:sp modelId="{D5A63675-C4EB-4EAF-BA3E-15335DEABAC4}">
      <dsp:nvSpPr>
        <dsp:cNvPr id="0" name=""/>
        <dsp:cNvSpPr/>
      </dsp:nvSpPr>
      <dsp:spPr>
        <a:xfrm>
          <a:off x="2129367" y="222246"/>
          <a:ext cx="266641" cy="31192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129367" y="284630"/>
        <a:ext cx="186649" cy="187152"/>
      </dsp:txXfrm>
    </dsp:sp>
    <dsp:sp modelId="{4935DAB8-A2E9-42DD-AC39-13E73BCE7268}">
      <dsp:nvSpPr>
        <dsp:cNvPr id="0" name=""/>
        <dsp:cNvSpPr/>
      </dsp:nvSpPr>
      <dsp:spPr>
        <a:xfrm>
          <a:off x="2521782" y="884"/>
          <a:ext cx="1257742" cy="75464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/>
            <a:t>IB Coursework</a:t>
          </a:r>
          <a:endParaRPr lang="en-US" sz="1100" kern="1200" dirty="0"/>
        </a:p>
      </dsp:txBody>
      <dsp:txXfrm>
        <a:off x="2543885" y="22987"/>
        <a:ext cx="1213536" cy="710439"/>
      </dsp:txXfrm>
    </dsp:sp>
    <dsp:sp modelId="{644F0733-D301-4A88-A3EA-EAD97F67621B}">
      <dsp:nvSpPr>
        <dsp:cNvPr id="0" name=""/>
        <dsp:cNvSpPr/>
      </dsp:nvSpPr>
      <dsp:spPr>
        <a:xfrm>
          <a:off x="3890206" y="222246"/>
          <a:ext cx="266641" cy="31192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890206" y="284630"/>
        <a:ext cx="186649" cy="187152"/>
      </dsp:txXfrm>
    </dsp:sp>
    <dsp:sp modelId="{A6EEAFEB-04E2-4EFE-AC50-E3FF28D16413}">
      <dsp:nvSpPr>
        <dsp:cNvPr id="0" name=""/>
        <dsp:cNvSpPr/>
      </dsp:nvSpPr>
      <dsp:spPr>
        <a:xfrm>
          <a:off x="4282621" y="884"/>
          <a:ext cx="1257742" cy="75464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/>
            <a:t>Dual Enrollment</a:t>
          </a:r>
          <a:endParaRPr lang="en-US" sz="1100" kern="1200" dirty="0"/>
        </a:p>
      </dsp:txBody>
      <dsp:txXfrm>
        <a:off x="4304724" y="22987"/>
        <a:ext cx="1213536" cy="710439"/>
      </dsp:txXfrm>
    </dsp:sp>
    <dsp:sp modelId="{E083EC8A-9A1E-46D8-9219-C38020C03F4B}">
      <dsp:nvSpPr>
        <dsp:cNvPr id="0" name=""/>
        <dsp:cNvSpPr/>
      </dsp:nvSpPr>
      <dsp:spPr>
        <a:xfrm>
          <a:off x="5651045" y="222246"/>
          <a:ext cx="266641" cy="31192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651045" y="284630"/>
        <a:ext cx="186649" cy="187152"/>
      </dsp:txXfrm>
    </dsp:sp>
    <dsp:sp modelId="{554C44F2-7BF0-464E-AF94-11DC4C96EB9D}">
      <dsp:nvSpPr>
        <dsp:cNvPr id="0" name=""/>
        <dsp:cNvSpPr/>
      </dsp:nvSpPr>
      <dsp:spPr>
        <a:xfrm>
          <a:off x="6043460" y="884"/>
          <a:ext cx="1257742" cy="75464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/>
            <a:t>CTE Coursework Leading to Industry Certifications (ASE, NOCTI, etc.)</a:t>
          </a:r>
          <a:endParaRPr lang="en-US" sz="1100" kern="1200" dirty="0"/>
        </a:p>
      </dsp:txBody>
      <dsp:txXfrm>
        <a:off x="6065563" y="22987"/>
        <a:ext cx="1213536" cy="710439"/>
      </dsp:txXfrm>
    </dsp:sp>
    <dsp:sp modelId="{4D97E0B9-E7A1-46C7-8F36-82099A1A0D82}">
      <dsp:nvSpPr>
        <dsp:cNvPr id="0" name=""/>
        <dsp:cNvSpPr/>
      </dsp:nvSpPr>
      <dsp:spPr>
        <a:xfrm rot="5400000">
          <a:off x="6539011" y="843571"/>
          <a:ext cx="266641" cy="31192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 rot="-5400000">
        <a:off x="6578756" y="866210"/>
        <a:ext cx="187152" cy="186649"/>
      </dsp:txXfrm>
    </dsp:sp>
    <dsp:sp modelId="{908F6D1E-8871-4F12-B90E-96796DD46894}">
      <dsp:nvSpPr>
        <dsp:cNvPr id="0" name=""/>
        <dsp:cNvSpPr/>
      </dsp:nvSpPr>
      <dsp:spPr>
        <a:xfrm>
          <a:off x="6043460" y="1258626"/>
          <a:ext cx="1257742" cy="75464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/>
            <a:t>Apprenticeship</a:t>
          </a:r>
          <a:endParaRPr lang="en-US" sz="1100" kern="1200" dirty="0"/>
        </a:p>
      </dsp:txBody>
      <dsp:txXfrm>
        <a:off x="6065563" y="1280729"/>
        <a:ext cx="1213536" cy="710439"/>
      </dsp:txXfrm>
    </dsp:sp>
    <dsp:sp modelId="{C7F02147-2AF5-4E67-8386-4ED28401FEFB}">
      <dsp:nvSpPr>
        <dsp:cNvPr id="0" name=""/>
        <dsp:cNvSpPr/>
      </dsp:nvSpPr>
      <dsp:spPr>
        <a:xfrm rot="10800000">
          <a:off x="5666138" y="1479988"/>
          <a:ext cx="266641" cy="31192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 rot="10800000">
        <a:off x="5746130" y="1542372"/>
        <a:ext cx="186649" cy="187152"/>
      </dsp:txXfrm>
    </dsp:sp>
    <dsp:sp modelId="{CC2D63FF-4AC2-4DF6-AFB8-F3D61CD686E1}">
      <dsp:nvSpPr>
        <dsp:cNvPr id="0" name=""/>
        <dsp:cNvSpPr/>
      </dsp:nvSpPr>
      <dsp:spPr>
        <a:xfrm>
          <a:off x="4282621" y="1258626"/>
          <a:ext cx="1257742" cy="75464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/>
            <a:t>Trade/Technical Schools</a:t>
          </a:r>
          <a:endParaRPr lang="en-US" sz="1100" kern="1200" dirty="0"/>
        </a:p>
      </dsp:txBody>
      <dsp:txXfrm>
        <a:off x="4304724" y="1280729"/>
        <a:ext cx="1213536" cy="710439"/>
      </dsp:txXfrm>
    </dsp:sp>
    <dsp:sp modelId="{5C8C152B-7368-4F53-8CF7-F8D5729739B5}">
      <dsp:nvSpPr>
        <dsp:cNvPr id="0" name=""/>
        <dsp:cNvSpPr/>
      </dsp:nvSpPr>
      <dsp:spPr>
        <a:xfrm rot="10800000">
          <a:off x="3905299" y="1479988"/>
          <a:ext cx="266641" cy="31192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 rot="10800000">
        <a:off x="3985291" y="1542372"/>
        <a:ext cx="186649" cy="187152"/>
      </dsp:txXfrm>
    </dsp:sp>
    <dsp:sp modelId="{8AC24ADF-98C5-45E9-A500-3E57752F86F1}">
      <dsp:nvSpPr>
        <dsp:cNvPr id="0" name=""/>
        <dsp:cNvSpPr/>
      </dsp:nvSpPr>
      <dsp:spPr>
        <a:xfrm>
          <a:off x="2521782" y="1258626"/>
          <a:ext cx="1257742" cy="75464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/>
            <a:t>ACT/SAT Registration and Preparation</a:t>
          </a:r>
          <a:endParaRPr lang="en-US" sz="1100" kern="1200" dirty="0"/>
        </a:p>
      </dsp:txBody>
      <dsp:txXfrm>
        <a:off x="2543885" y="1280729"/>
        <a:ext cx="1213536" cy="710439"/>
      </dsp:txXfrm>
    </dsp:sp>
    <dsp:sp modelId="{D2879121-A449-40CF-B037-329A0F562AA8}">
      <dsp:nvSpPr>
        <dsp:cNvPr id="0" name=""/>
        <dsp:cNvSpPr/>
      </dsp:nvSpPr>
      <dsp:spPr>
        <a:xfrm rot="10800000">
          <a:off x="2144460" y="1479988"/>
          <a:ext cx="266641" cy="31192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 rot="10800000">
        <a:off x="2224452" y="1542372"/>
        <a:ext cx="186649" cy="187152"/>
      </dsp:txXfrm>
    </dsp:sp>
    <dsp:sp modelId="{6B711A2E-7EA4-461F-B936-746F11DC3238}">
      <dsp:nvSpPr>
        <dsp:cNvPr id="0" name=""/>
        <dsp:cNvSpPr/>
      </dsp:nvSpPr>
      <dsp:spPr>
        <a:xfrm>
          <a:off x="760943" y="1258626"/>
          <a:ext cx="1257742" cy="75464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/>
            <a:t>College Search</a:t>
          </a:r>
          <a:endParaRPr lang="en-US" sz="1100" kern="1200" dirty="0"/>
        </a:p>
      </dsp:txBody>
      <dsp:txXfrm>
        <a:off x="783046" y="1280729"/>
        <a:ext cx="1213536" cy="710439"/>
      </dsp:txXfrm>
    </dsp:sp>
    <dsp:sp modelId="{2959B1C0-D4F0-495B-AD58-BB8CB3F3D19B}">
      <dsp:nvSpPr>
        <dsp:cNvPr id="0" name=""/>
        <dsp:cNvSpPr/>
      </dsp:nvSpPr>
      <dsp:spPr>
        <a:xfrm rot="5400000">
          <a:off x="1256494" y="2101313"/>
          <a:ext cx="266641" cy="31192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 rot="-5400000">
        <a:off x="1296239" y="2123952"/>
        <a:ext cx="187152" cy="186649"/>
      </dsp:txXfrm>
    </dsp:sp>
    <dsp:sp modelId="{EC2398C3-9AC0-4B5E-87E5-D7CAAB6BB943}">
      <dsp:nvSpPr>
        <dsp:cNvPr id="0" name=""/>
        <dsp:cNvSpPr/>
      </dsp:nvSpPr>
      <dsp:spPr>
        <a:xfrm>
          <a:off x="760943" y="2516368"/>
          <a:ext cx="1257742" cy="75464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/>
            <a:t>Services for Students with Disabilities</a:t>
          </a:r>
          <a:endParaRPr lang="en-US" sz="1100" kern="1200" dirty="0"/>
        </a:p>
      </dsp:txBody>
      <dsp:txXfrm>
        <a:off x="783046" y="2538471"/>
        <a:ext cx="1213536" cy="710439"/>
      </dsp:txXfrm>
    </dsp:sp>
    <dsp:sp modelId="{85C65F8F-6DE3-42AE-BB32-6974C5FD6F18}">
      <dsp:nvSpPr>
        <dsp:cNvPr id="0" name=""/>
        <dsp:cNvSpPr/>
      </dsp:nvSpPr>
      <dsp:spPr>
        <a:xfrm>
          <a:off x="2129367" y="2737731"/>
          <a:ext cx="266641" cy="31192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129367" y="2800115"/>
        <a:ext cx="186649" cy="187152"/>
      </dsp:txXfrm>
    </dsp:sp>
    <dsp:sp modelId="{72EB4D4F-A816-422C-BB32-23370591DA12}">
      <dsp:nvSpPr>
        <dsp:cNvPr id="0" name=""/>
        <dsp:cNvSpPr/>
      </dsp:nvSpPr>
      <dsp:spPr>
        <a:xfrm>
          <a:off x="2521782" y="2516368"/>
          <a:ext cx="1257742" cy="75464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/>
            <a:t>Military</a:t>
          </a:r>
          <a:endParaRPr lang="en-US" sz="1100" kern="1200" dirty="0"/>
        </a:p>
      </dsp:txBody>
      <dsp:txXfrm>
        <a:off x="2543885" y="2538471"/>
        <a:ext cx="1213536" cy="710439"/>
      </dsp:txXfrm>
    </dsp:sp>
    <dsp:sp modelId="{7B01B619-0710-4502-BA36-545315D81FDF}">
      <dsp:nvSpPr>
        <dsp:cNvPr id="0" name=""/>
        <dsp:cNvSpPr/>
      </dsp:nvSpPr>
      <dsp:spPr>
        <a:xfrm>
          <a:off x="3890206" y="2737731"/>
          <a:ext cx="266641" cy="31192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890206" y="2800115"/>
        <a:ext cx="186649" cy="187152"/>
      </dsp:txXfrm>
    </dsp:sp>
    <dsp:sp modelId="{4AC9F255-946A-48E4-898F-B89CF1DFABA7}">
      <dsp:nvSpPr>
        <dsp:cNvPr id="0" name=""/>
        <dsp:cNvSpPr/>
      </dsp:nvSpPr>
      <dsp:spPr>
        <a:xfrm>
          <a:off x="4282621" y="2516368"/>
          <a:ext cx="1257742" cy="75464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/>
            <a:t>College Application Processes</a:t>
          </a:r>
          <a:endParaRPr lang="en-US" sz="1100" kern="1200" dirty="0"/>
        </a:p>
      </dsp:txBody>
      <dsp:txXfrm>
        <a:off x="4304724" y="2538471"/>
        <a:ext cx="1213536" cy="710439"/>
      </dsp:txXfrm>
    </dsp:sp>
    <dsp:sp modelId="{31AD96CC-1D4F-4D1C-B25D-1E6B5C2D7F8B}">
      <dsp:nvSpPr>
        <dsp:cNvPr id="0" name=""/>
        <dsp:cNvSpPr/>
      </dsp:nvSpPr>
      <dsp:spPr>
        <a:xfrm>
          <a:off x="5651045" y="2737731"/>
          <a:ext cx="266641" cy="31192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651045" y="2800115"/>
        <a:ext cx="186649" cy="187152"/>
      </dsp:txXfrm>
    </dsp:sp>
    <dsp:sp modelId="{23B4D634-CBB5-4B6D-A368-2F49552430D0}">
      <dsp:nvSpPr>
        <dsp:cNvPr id="0" name=""/>
        <dsp:cNvSpPr/>
      </dsp:nvSpPr>
      <dsp:spPr>
        <a:xfrm>
          <a:off x="6043460" y="2516368"/>
          <a:ext cx="1257742" cy="75464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/>
            <a:t>Financial Aid and Scholarships</a:t>
          </a:r>
          <a:endParaRPr lang="en-US" sz="1100" kern="1200" dirty="0"/>
        </a:p>
      </dsp:txBody>
      <dsp:txXfrm>
        <a:off x="6065563" y="2538471"/>
        <a:ext cx="1213536" cy="710439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061BA1-6C6D-4333-82BB-A2D27330D3FE}">
      <dsp:nvSpPr>
        <dsp:cNvPr id="0" name=""/>
        <dsp:cNvSpPr/>
      </dsp:nvSpPr>
      <dsp:spPr>
        <a:xfrm>
          <a:off x="0" y="295388"/>
          <a:ext cx="10515600" cy="120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6127" tIns="333248" rIns="816127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b="1" kern="1200"/>
            <a:t>Collaboration</a:t>
          </a:r>
          <a:endParaRPr lang="en-US" sz="1600" kern="120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b="1" kern="1200"/>
            <a:t>Exploration Activities</a:t>
          </a:r>
          <a:endParaRPr lang="en-US" sz="1600" kern="120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b="1" kern="1200"/>
            <a:t>Parent Outreach/Involvement</a:t>
          </a:r>
          <a:endParaRPr lang="en-US" sz="1600" kern="1200"/>
        </a:p>
      </dsp:txBody>
      <dsp:txXfrm>
        <a:off x="0" y="295388"/>
        <a:ext cx="10515600" cy="1209600"/>
      </dsp:txXfrm>
    </dsp:sp>
    <dsp:sp modelId="{E5FA02F6-584D-4363-B443-7E93E881E833}">
      <dsp:nvSpPr>
        <dsp:cNvPr id="0" name=""/>
        <dsp:cNvSpPr/>
      </dsp:nvSpPr>
      <dsp:spPr>
        <a:xfrm>
          <a:off x="525780" y="59228"/>
          <a:ext cx="7360920" cy="4723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/>
            <a:t>Elementary School (Awareness)</a:t>
          </a:r>
          <a:endParaRPr lang="en-US" sz="1600" kern="1200"/>
        </a:p>
      </dsp:txBody>
      <dsp:txXfrm>
        <a:off x="548837" y="82285"/>
        <a:ext cx="7314806" cy="426206"/>
      </dsp:txXfrm>
    </dsp:sp>
    <dsp:sp modelId="{217ACAB1-25AF-4660-AC78-8155525BAEF7}">
      <dsp:nvSpPr>
        <dsp:cNvPr id="0" name=""/>
        <dsp:cNvSpPr/>
      </dsp:nvSpPr>
      <dsp:spPr>
        <a:xfrm>
          <a:off x="0" y="1827549"/>
          <a:ext cx="10515600" cy="93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6127" tIns="333248" rIns="816127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b="1" kern="1200"/>
            <a:t>Collaboration</a:t>
          </a:r>
          <a:endParaRPr lang="en-US" sz="1600" kern="120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b="1" kern="1200"/>
            <a:t>Academic and Educational Planning</a:t>
          </a:r>
          <a:endParaRPr lang="en-US" sz="1600" kern="1200"/>
        </a:p>
      </dsp:txBody>
      <dsp:txXfrm>
        <a:off x="0" y="1827549"/>
        <a:ext cx="10515600" cy="932400"/>
      </dsp:txXfrm>
    </dsp:sp>
    <dsp:sp modelId="{DC026CC1-8ABA-45C7-8093-8906CBB7BFB3}">
      <dsp:nvSpPr>
        <dsp:cNvPr id="0" name=""/>
        <dsp:cNvSpPr/>
      </dsp:nvSpPr>
      <dsp:spPr>
        <a:xfrm>
          <a:off x="525780" y="1591389"/>
          <a:ext cx="7360920" cy="4723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/>
            <a:t>Middle School (Exploration)</a:t>
          </a:r>
          <a:endParaRPr lang="en-US" sz="1600" kern="1200"/>
        </a:p>
      </dsp:txBody>
      <dsp:txXfrm>
        <a:off x="548837" y="1614446"/>
        <a:ext cx="7314806" cy="426206"/>
      </dsp:txXfrm>
    </dsp:sp>
    <dsp:sp modelId="{35FE01F7-2FB7-42E9-8AAE-5087D352BFEA}">
      <dsp:nvSpPr>
        <dsp:cNvPr id="0" name=""/>
        <dsp:cNvSpPr/>
      </dsp:nvSpPr>
      <dsp:spPr>
        <a:xfrm>
          <a:off x="0" y="3082509"/>
          <a:ext cx="10515600" cy="120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6127" tIns="333248" rIns="816127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b="1" kern="1200"/>
            <a:t>Planning for Education and Training</a:t>
          </a:r>
          <a:endParaRPr lang="en-US" sz="1600" kern="120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b="1" kern="1200"/>
            <a:t>Experiential Learning</a:t>
          </a:r>
          <a:endParaRPr lang="en-US" sz="1600" kern="120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b="1" kern="1200"/>
            <a:t>Parent Outreach and Involvement</a:t>
          </a:r>
          <a:endParaRPr lang="en-US" sz="1600" kern="1200"/>
        </a:p>
      </dsp:txBody>
      <dsp:txXfrm>
        <a:off x="0" y="3082509"/>
        <a:ext cx="10515600" cy="1209600"/>
      </dsp:txXfrm>
    </dsp:sp>
    <dsp:sp modelId="{AC15939F-CECC-4055-B986-7EFE72D8AF68}">
      <dsp:nvSpPr>
        <dsp:cNvPr id="0" name=""/>
        <dsp:cNvSpPr/>
      </dsp:nvSpPr>
      <dsp:spPr>
        <a:xfrm>
          <a:off x="525780" y="2846349"/>
          <a:ext cx="7360920" cy="4723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/>
            <a:t>High School (Implementation/Action)</a:t>
          </a:r>
          <a:endParaRPr lang="en-US" sz="1600" kern="1200"/>
        </a:p>
      </dsp:txBody>
      <dsp:txXfrm>
        <a:off x="548837" y="2869406"/>
        <a:ext cx="7314806" cy="426206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7C9D94-BCB6-413E-AD8D-911613DC82AF}">
      <dsp:nvSpPr>
        <dsp:cNvPr id="0" name=""/>
        <dsp:cNvSpPr/>
      </dsp:nvSpPr>
      <dsp:spPr>
        <a:xfrm>
          <a:off x="679050" y="578168"/>
          <a:ext cx="1887187" cy="1887187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86D63D9-72F2-49F9-816A-DBACF08470BE}">
      <dsp:nvSpPr>
        <dsp:cNvPr id="0" name=""/>
        <dsp:cNvSpPr/>
      </dsp:nvSpPr>
      <dsp:spPr>
        <a:xfrm>
          <a:off x="1081237" y="980356"/>
          <a:ext cx="1082812" cy="108281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25C0618-86D3-455F-BCA3-41B6890CE0C1}">
      <dsp:nvSpPr>
        <dsp:cNvPr id="0" name=""/>
        <dsp:cNvSpPr/>
      </dsp:nvSpPr>
      <dsp:spPr>
        <a:xfrm>
          <a:off x="75768" y="3053169"/>
          <a:ext cx="3093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100" b="1" kern="1200"/>
            <a:t>Applied Knowledge – the thoughtful integration of academic knowledge and technical skills, put to practical use in the workplace.</a:t>
          </a:r>
          <a:endParaRPr lang="en-US" sz="1100" kern="1200"/>
        </a:p>
      </dsp:txBody>
      <dsp:txXfrm>
        <a:off x="75768" y="3053169"/>
        <a:ext cx="3093750" cy="720000"/>
      </dsp:txXfrm>
    </dsp:sp>
    <dsp:sp modelId="{6721B195-D95C-4AC8-8CBB-3A40F3677301}">
      <dsp:nvSpPr>
        <dsp:cNvPr id="0" name=""/>
        <dsp:cNvSpPr/>
      </dsp:nvSpPr>
      <dsp:spPr>
        <a:xfrm>
          <a:off x="4314206" y="578168"/>
          <a:ext cx="1887187" cy="1887187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1CF90E8-76EC-46DA-82B5-E6BA5AB30875}">
      <dsp:nvSpPr>
        <dsp:cNvPr id="0" name=""/>
        <dsp:cNvSpPr/>
      </dsp:nvSpPr>
      <dsp:spPr>
        <a:xfrm>
          <a:off x="4716393" y="980356"/>
          <a:ext cx="1082812" cy="108281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600868-2159-41E8-ABB3-BFC79D3E12B2}">
      <dsp:nvSpPr>
        <dsp:cNvPr id="0" name=""/>
        <dsp:cNvSpPr/>
      </dsp:nvSpPr>
      <dsp:spPr>
        <a:xfrm>
          <a:off x="3710925" y="3053169"/>
          <a:ext cx="3093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100" b="1" kern="1200"/>
            <a:t>Effective Relationships – the interpersonal skills and personal qualities that enable individuals to interact effectively with clients, coworkers, and supervisors.</a:t>
          </a:r>
          <a:endParaRPr lang="en-US" sz="1100" kern="1200"/>
        </a:p>
      </dsp:txBody>
      <dsp:txXfrm>
        <a:off x="3710925" y="3053169"/>
        <a:ext cx="3093750" cy="720000"/>
      </dsp:txXfrm>
    </dsp:sp>
    <dsp:sp modelId="{1C04E4F2-B4A3-4D84-9EBF-AD6F030785DC}">
      <dsp:nvSpPr>
        <dsp:cNvPr id="0" name=""/>
        <dsp:cNvSpPr/>
      </dsp:nvSpPr>
      <dsp:spPr>
        <a:xfrm>
          <a:off x="7949362" y="578168"/>
          <a:ext cx="1887187" cy="1887187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C2E7BF0-DC0A-49AF-85D6-2114F8739CC6}">
      <dsp:nvSpPr>
        <dsp:cNvPr id="0" name=""/>
        <dsp:cNvSpPr/>
      </dsp:nvSpPr>
      <dsp:spPr>
        <a:xfrm>
          <a:off x="8351550" y="980356"/>
          <a:ext cx="1082812" cy="108281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950A47-8882-4CEC-9F75-93C4F98F877F}">
      <dsp:nvSpPr>
        <dsp:cNvPr id="0" name=""/>
        <dsp:cNvSpPr/>
      </dsp:nvSpPr>
      <dsp:spPr>
        <a:xfrm>
          <a:off x="7346081" y="3053169"/>
          <a:ext cx="3093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100" b="1" kern="1200"/>
            <a:t>Workplace Skills – the analytical and organizational skills and understandings that employees need to successfully perform work tasks.</a:t>
          </a:r>
          <a:endParaRPr lang="en-US" sz="1100" kern="1200"/>
        </a:p>
      </dsp:txBody>
      <dsp:txXfrm>
        <a:off x="7346081" y="3053169"/>
        <a:ext cx="3093750" cy="7200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17862B-7C63-48D0-90B4-7AFD1BB4D4E0}">
      <dsp:nvSpPr>
        <dsp:cNvPr id="0" name=""/>
        <dsp:cNvSpPr/>
      </dsp:nvSpPr>
      <dsp:spPr>
        <a:xfrm>
          <a:off x="0" y="34245"/>
          <a:ext cx="4572000" cy="1074060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b="1" kern="1200" dirty="0">
              <a:solidFill>
                <a:schemeClr val="tx1"/>
              </a:solidFill>
            </a:rPr>
            <a:t>Various schooling options available:</a:t>
          </a:r>
          <a:endParaRPr lang="en-US" sz="2700" kern="1200" dirty="0"/>
        </a:p>
      </dsp:txBody>
      <dsp:txXfrm>
        <a:off x="52431" y="86676"/>
        <a:ext cx="4467138" cy="969198"/>
      </dsp:txXfrm>
    </dsp:sp>
    <dsp:sp modelId="{DE79F84E-8EE9-47A4-A724-9649DDE55149}">
      <dsp:nvSpPr>
        <dsp:cNvPr id="0" name=""/>
        <dsp:cNvSpPr/>
      </dsp:nvSpPr>
      <dsp:spPr>
        <a:xfrm>
          <a:off x="0" y="1108305"/>
          <a:ext cx="4572000" cy="25150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5161" tIns="34290" rIns="192024" bIns="34290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100" b="1" kern="1200" dirty="0">
              <a:solidFill>
                <a:schemeClr val="tx1"/>
              </a:solidFill>
            </a:rPr>
            <a:t>Traditional public schools</a:t>
          </a:r>
          <a:endParaRPr lang="en-U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100" b="1" kern="1200" dirty="0">
              <a:solidFill>
                <a:schemeClr val="tx1"/>
              </a:solidFill>
            </a:rPr>
            <a:t>Charter schools</a:t>
          </a:r>
          <a:endParaRPr lang="en-U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100" b="1" kern="1200" dirty="0">
              <a:solidFill>
                <a:schemeClr val="tx1"/>
              </a:solidFill>
            </a:rPr>
            <a:t>Alternative schools</a:t>
          </a:r>
          <a:endParaRPr lang="en-U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100" b="1" kern="1200" dirty="0">
              <a:solidFill>
                <a:schemeClr val="tx1"/>
              </a:solidFill>
            </a:rPr>
            <a:t>Private schools</a:t>
          </a:r>
          <a:endParaRPr lang="en-U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100" b="1" kern="1200" dirty="0">
              <a:solidFill>
                <a:schemeClr val="tx1"/>
              </a:solidFill>
            </a:rPr>
            <a:t>Magnet schools</a:t>
          </a:r>
          <a:endParaRPr lang="en-U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100" b="1" kern="1200" dirty="0">
              <a:solidFill>
                <a:schemeClr val="tx1"/>
              </a:solidFill>
            </a:rPr>
            <a:t>Homeschooling</a:t>
          </a:r>
          <a:endParaRPr lang="en-U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100" b="1" kern="1200" dirty="0">
              <a:solidFill>
                <a:schemeClr val="tx1"/>
              </a:solidFill>
            </a:rPr>
            <a:t>Virtual schools</a:t>
          </a:r>
          <a:endParaRPr lang="en-US" sz="2100" kern="1200" dirty="0"/>
        </a:p>
      </dsp:txBody>
      <dsp:txXfrm>
        <a:off x="0" y="1108305"/>
        <a:ext cx="4572000" cy="251505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164051-697C-42D1-8C6F-55AEA5FA69D9}">
      <dsp:nvSpPr>
        <dsp:cNvPr id="0" name=""/>
        <dsp:cNvSpPr/>
      </dsp:nvSpPr>
      <dsp:spPr>
        <a:xfrm>
          <a:off x="0" y="12766"/>
          <a:ext cx="6002110" cy="4797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/>
            <a:t>Different types of learners</a:t>
          </a:r>
          <a:endParaRPr lang="en-US" sz="2000" kern="1200"/>
        </a:p>
      </dsp:txBody>
      <dsp:txXfrm>
        <a:off x="23417" y="36183"/>
        <a:ext cx="5955276" cy="432866"/>
      </dsp:txXfrm>
    </dsp:sp>
    <dsp:sp modelId="{399954C1-4124-436B-88B1-8A6851BE5405}">
      <dsp:nvSpPr>
        <dsp:cNvPr id="0" name=""/>
        <dsp:cNvSpPr/>
      </dsp:nvSpPr>
      <dsp:spPr>
        <a:xfrm>
          <a:off x="0" y="550066"/>
          <a:ext cx="6002110" cy="4797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/>
            <a:t>At-risk students</a:t>
          </a:r>
          <a:endParaRPr lang="en-US" sz="2000" kern="1200"/>
        </a:p>
      </dsp:txBody>
      <dsp:txXfrm>
        <a:off x="23417" y="573483"/>
        <a:ext cx="5955276" cy="432866"/>
      </dsp:txXfrm>
    </dsp:sp>
    <dsp:sp modelId="{07B12E2E-DE79-43DA-9DF3-A68ABFC9ED3F}">
      <dsp:nvSpPr>
        <dsp:cNvPr id="0" name=""/>
        <dsp:cNvSpPr/>
      </dsp:nvSpPr>
      <dsp:spPr>
        <a:xfrm>
          <a:off x="0" y="1087367"/>
          <a:ext cx="6002110" cy="4797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/>
            <a:t>Economically disadvantaged</a:t>
          </a:r>
          <a:endParaRPr lang="en-US" sz="2000" kern="1200"/>
        </a:p>
      </dsp:txBody>
      <dsp:txXfrm>
        <a:off x="23417" y="1110784"/>
        <a:ext cx="5955276" cy="432866"/>
      </dsp:txXfrm>
    </dsp:sp>
    <dsp:sp modelId="{863C5774-598E-4316-9BCD-E057CEBD082D}">
      <dsp:nvSpPr>
        <dsp:cNvPr id="0" name=""/>
        <dsp:cNvSpPr/>
      </dsp:nvSpPr>
      <dsp:spPr>
        <a:xfrm>
          <a:off x="0" y="1624667"/>
          <a:ext cx="6002110" cy="4797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/>
            <a:t>English as a Second Language (ESL)</a:t>
          </a:r>
          <a:endParaRPr lang="en-US" sz="2000" kern="1200"/>
        </a:p>
      </dsp:txBody>
      <dsp:txXfrm>
        <a:off x="23417" y="1648084"/>
        <a:ext cx="5955276" cy="432866"/>
      </dsp:txXfrm>
    </dsp:sp>
    <dsp:sp modelId="{FF08DF79-DBC9-4841-A40A-CD6C6357A432}">
      <dsp:nvSpPr>
        <dsp:cNvPr id="0" name=""/>
        <dsp:cNvSpPr/>
      </dsp:nvSpPr>
      <dsp:spPr>
        <a:xfrm>
          <a:off x="0" y="2161967"/>
          <a:ext cx="6002110" cy="4797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/>
            <a:t>Gifted and Talented Education (GATE)</a:t>
          </a:r>
          <a:endParaRPr lang="en-US" sz="2000" kern="1200"/>
        </a:p>
      </dsp:txBody>
      <dsp:txXfrm>
        <a:off x="23417" y="2185384"/>
        <a:ext cx="5955276" cy="432866"/>
      </dsp:txXfrm>
    </dsp:sp>
    <dsp:sp modelId="{E4B70871-3016-49D2-9EA3-418FB35DEA52}">
      <dsp:nvSpPr>
        <dsp:cNvPr id="0" name=""/>
        <dsp:cNvSpPr/>
      </dsp:nvSpPr>
      <dsp:spPr>
        <a:xfrm>
          <a:off x="0" y="2699267"/>
          <a:ext cx="6002110" cy="4797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/>
            <a:t>Foster youth</a:t>
          </a:r>
          <a:endParaRPr lang="en-US" sz="2000" kern="1200"/>
        </a:p>
      </dsp:txBody>
      <dsp:txXfrm>
        <a:off x="23417" y="2722684"/>
        <a:ext cx="5955276" cy="432866"/>
      </dsp:txXfrm>
    </dsp:sp>
    <dsp:sp modelId="{41523880-C1F9-4DC8-8482-B65866E6B4AE}">
      <dsp:nvSpPr>
        <dsp:cNvPr id="0" name=""/>
        <dsp:cNvSpPr/>
      </dsp:nvSpPr>
      <dsp:spPr>
        <a:xfrm>
          <a:off x="0" y="3236566"/>
          <a:ext cx="6002110" cy="4797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/>
            <a:t>Special education</a:t>
          </a:r>
          <a:endParaRPr lang="en-US" sz="2000" kern="1200"/>
        </a:p>
      </dsp:txBody>
      <dsp:txXfrm>
        <a:off x="23417" y="3259983"/>
        <a:ext cx="5955276" cy="43286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43EEBA-E0CF-4553-B967-A702D3B04BF4}">
      <dsp:nvSpPr>
        <dsp:cNvPr id="0" name=""/>
        <dsp:cNvSpPr/>
      </dsp:nvSpPr>
      <dsp:spPr>
        <a:xfrm>
          <a:off x="3092889" y="-3028"/>
          <a:ext cx="4329820" cy="4329820"/>
        </a:xfrm>
        <a:prstGeom prst="circularArrow">
          <a:avLst>
            <a:gd name="adj1" fmla="val 5274"/>
            <a:gd name="adj2" fmla="val 312630"/>
            <a:gd name="adj3" fmla="val 14203897"/>
            <a:gd name="adj4" fmla="val 17141214"/>
            <a:gd name="adj5" fmla="val 5477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1850EF7-DBCC-48D4-809C-E9F7D8B881A9}">
      <dsp:nvSpPr>
        <dsp:cNvPr id="0" name=""/>
        <dsp:cNvSpPr/>
      </dsp:nvSpPr>
      <dsp:spPr>
        <a:xfrm>
          <a:off x="4423432" y="1965"/>
          <a:ext cx="1668735" cy="83436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/>
            <a:t>Every Student Succeeds Act (ESSA)</a:t>
          </a:r>
          <a:endParaRPr lang="en-US" sz="1100" kern="1200"/>
        </a:p>
      </dsp:txBody>
      <dsp:txXfrm>
        <a:off x="4464162" y="42695"/>
        <a:ext cx="1587275" cy="752907"/>
      </dsp:txXfrm>
    </dsp:sp>
    <dsp:sp modelId="{5F05F848-FBBB-40CF-BB26-C041E5F83BC4}">
      <dsp:nvSpPr>
        <dsp:cNvPr id="0" name=""/>
        <dsp:cNvSpPr/>
      </dsp:nvSpPr>
      <dsp:spPr>
        <a:xfrm>
          <a:off x="5944622" y="880225"/>
          <a:ext cx="1668735" cy="83436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/>
            <a:t>Common Core Standards</a:t>
          </a:r>
          <a:endParaRPr lang="en-US" sz="1100" kern="1200"/>
        </a:p>
      </dsp:txBody>
      <dsp:txXfrm>
        <a:off x="5985352" y="920955"/>
        <a:ext cx="1587275" cy="752907"/>
      </dsp:txXfrm>
    </dsp:sp>
    <dsp:sp modelId="{EF33E6AD-5AA7-46F3-8EEE-1AE8C7E42952}">
      <dsp:nvSpPr>
        <dsp:cNvPr id="0" name=""/>
        <dsp:cNvSpPr/>
      </dsp:nvSpPr>
      <dsp:spPr>
        <a:xfrm>
          <a:off x="5944622" y="2636744"/>
          <a:ext cx="1668735" cy="83436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/>
            <a:t>Race to the Top</a:t>
          </a:r>
          <a:endParaRPr lang="en-US" sz="1100" kern="1200"/>
        </a:p>
      </dsp:txBody>
      <dsp:txXfrm>
        <a:off x="5985352" y="2677474"/>
        <a:ext cx="1587275" cy="752907"/>
      </dsp:txXfrm>
    </dsp:sp>
    <dsp:sp modelId="{621B36E6-5B8C-4537-8543-8555D26BE30E}">
      <dsp:nvSpPr>
        <dsp:cNvPr id="0" name=""/>
        <dsp:cNvSpPr/>
      </dsp:nvSpPr>
      <dsp:spPr>
        <a:xfrm>
          <a:off x="4423432" y="3515004"/>
          <a:ext cx="1668735" cy="83436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/>
            <a:t>Schools and Libraries Program of the Universal Service Fund</a:t>
          </a:r>
          <a:endParaRPr lang="en-US" sz="1100" kern="1200"/>
        </a:p>
      </dsp:txBody>
      <dsp:txXfrm>
        <a:off x="4464162" y="3555734"/>
        <a:ext cx="1587275" cy="752907"/>
      </dsp:txXfrm>
    </dsp:sp>
    <dsp:sp modelId="{B9C2C24D-693A-4246-8292-9D7637128F72}">
      <dsp:nvSpPr>
        <dsp:cNvPr id="0" name=""/>
        <dsp:cNvSpPr/>
      </dsp:nvSpPr>
      <dsp:spPr>
        <a:xfrm>
          <a:off x="2902241" y="2636744"/>
          <a:ext cx="1668735" cy="83436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/>
            <a:t>Science, Technology, Engineering and Mathematics (STEM)</a:t>
          </a:r>
          <a:endParaRPr lang="en-US" sz="1100" kern="1200"/>
        </a:p>
      </dsp:txBody>
      <dsp:txXfrm>
        <a:off x="2942971" y="2677474"/>
        <a:ext cx="1587275" cy="752907"/>
      </dsp:txXfrm>
    </dsp:sp>
    <dsp:sp modelId="{53B4AFB7-0738-4CDD-BCCF-504541311187}">
      <dsp:nvSpPr>
        <dsp:cNvPr id="0" name=""/>
        <dsp:cNvSpPr/>
      </dsp:nvSpPr>
      <dsp:spPr>
        <a:xfrm>
          <a:off x="2902241" y="880225"/>
          <a:ext cx="1668735" cy="83436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/>
            <a:t>Standardized to High Stakes Testing</a:t>
          </a:r>
          <a:endParaRPr lang="en-US" sz="1100" kern="1200"/>
        </a:p>
      </dsp:txBody>
      <dsp:txXfrm>
        <a:off x="2942971" y="920955"/>
        <a:ext cx="1587275" cy="75290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357C00-E3DA-4C8E-B571-FA4F62642168}">
      <dsp:nvSpPr>
        <dsp:cNvPr id="0" name=""/>
        <dsp:cNvSpPr/>
      </dsp:nvSpPr>
      <dsp:spPr>
        <a:xfrm>
          <a:off x="0" y="1080567"/>
          <a:ext cx="2957512" cy="187802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6352823-6679-41F7-A195-645709762C8C}">
      <dsp:nvSpPr>
        <dsp:cNvPr id="0" name=""/>
        <dsp:cNvSpPr/>
      </dsp:nvSpPr>
      <dsp:spPr>
        <a:xfrm>
          <a:off x="328612" y="1392749"/>
          <a:ext cx="2957512" cy="187802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b="1" kern="1200"/>
            <a:t>Family Education Rights and Privacy Act (FERPA)</a:t>
          </a:r>
          <a:endParaRPr lang="en-US" sz="2700" kern="1200"/>
        </a:p>
      </dsp:txBody>
      <dsp:txXfrm>
        <a:off x="383617" y="1447754"/>
        <a:ext cx="2847502" cy="1768010"/>
      </dsp:txXfrm>
    </dsp:sp>
    <dsp:sp modelId="{68B22CE8-EC23-420A-A0BC-9F644F41B599}">
      <dsp:nvSpPr>
        <dsp:cNvPr id="0" name=""/>
        <dsp:cNvSpPr/>
      </dsp:nvSpPr>
      <dsp:spPr>
        <a:xfrm>
          <a:off x="3614737" y="1080567"/>
          <a:ext cx="2957512" cy="187802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811B4F5-BFAE-406D-9949-2E58BCC726A5}">
      <dsp:nvSpPr>
        <dsp:cNvPr id="0" name=""/>
        <dsp:cNvSpPr/>
      </dsp:nvSpPr>
      <dsp:spPr>
        <a:xfrm>
          <a:off x="3943350" y="1392749"/>
          <a:ext cx="2957512" cy="187802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b="1" kern="1200"/>
            <a:t>Individuals with Disabilities Education Act (IDEA)</a:t>
          </a:r>
          <a:endParaRPr lang="en-US" sz="2700" kern="1200"/>
        </a:p>
      </dsp:txBody>
      <dsp:txXfrm>
        <a:off x="3998355" y="1447754"/>
        <a:ext cx="2847502" cy="1768010"/>
      </dsp:txXfrm>
    </dsp:sp>
    <dsp:sp modelId="{6F37DA5C-9758-4AD0-8817-A25B7B067C67}">
      <dsp:nvSpPr>
        <dsp:cNvPr id="0" name=""/>
        <dsp:cNvSpPr/>
      </dsp:nvSpPr>
      <dsp:spPr>
        <a:xfrm>
          <a:off x="7229475" y="1080567"/>
          <a:ext cx="2957512" cy="187802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96673B7-ABD9-4246-B5B4-6CB6064C3FAF}">
      <dsp:nvSpPr>
        <dsp:cNvPr id="0" name=""/>
        <dsp:cNvSpPr/>
      </dsp:nvSpPr>
      <dsp:spPr>
        <a:xfrm>
          <a:off x="7558087" y="1392749"/>
          <a:ext cx="2957512" cy="187802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b="1" kern="1200"/>
            <a:t>Workforce Innovations and Opportunities Act (WIOA)</a:t>
          </a:r>
          <a:endParaRPr lang="en-US" sz="2700" kern="1200"/>
        </a:p>
      </dsp:txBody>
      <dsp:txXfrm>
        <a:off x="7613092" y="1447754"/>
        <a:ext cx="2847502" cy="176801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6FF984-7379-4A6B-832D-F1C831264B65}">
      <dsp:nvSpPr>
        <dsp:cNvPr id="0" name=""/>
        <dsp:cNvSpPr/>
      </dsp:nvSpPr>
      <dsp:spPr>
        <a:xfrm>
          <a:off x="252061" y="1517019"/>
          <a:ext cx="2634599" cy="131729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kern="1200"/>
            <a:t>NCDA Career Development Policy Statements</a:t>
          </a:r>
          <a:endParaRPr lang="en-US" sz="2100" kern="1200"/>
        </a:p>
      </dsp:txBody>
      <dsp:txXfrm>
        <a:off x="290643" y="1555601"/>
        <a:ext cx="2557435" cy="1240135"/>
      </dsp:txXfrm>
    </dsp:sp>
    <dsp:sp modelId="{255F499B-26B4-4411-891E-4367CAC589DD}">
      <dsp:nvSpPr>
        <dsp:cNvPr id="0" name=""/>
        <dsp:cNvSpPr/>
      </dsp:nvSpPr>
      <dsp:spPr>
        <a:xfrm>
          <a:off x="2886660" y="2148422"/>
          <a:ext cx="1053839" cy="54492"/>
        </a:xfrm>
        <a:custGeom>
          <a:avLst/>
          <a:gdLst/>
          <a:ahLst/>
          <a:cxnLst/>
          <a:rect l="0" t="0" r="0" b="0"/>
          <a:pathLst>
            <a:path>
              <a:moveTo>
                <a:pt x="0" y="27246"/>
              </a:moveTo>
              <a:lnTo>
                <a:pt x="1053839" y="2724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387234" y="2149323"/>
        <a:ext cx="52691" cy="52691"/>
      </dsp:txXfrm>
    </dsp:sp>
    <dsp:sp modelId="{6FCC9E35-4A78-4F71-B03D-8D54C12FE37C}">
      <dsp:nvSpPr>
        <dsp:cNvPr id="0" name=""/>
        <dsp:cNvSpPr/>
      </dsp:nvSpPr>
      <dsp:spPr>
        <a:xfrm>
          <a:off x="3940500" y="1517019"/>
          <a:ext cx="2634599" cy="131729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kern="1200"/>
            <a:t>Career development related activities </a:t>
          </a:r>
          <a:endParaRPr lang="en-US" sz="2100" kern="1200"/>
        </a:p>
      </dsp:txBody>
      <dsp:txXfrm>
        <a:off x="3979082" y="1555601"/>
        <a:ext cx="2557435" cy="1240135"/>
      </dsp:txXfrm>
    </dsp:sp>
    <dsp:sp modelId="{A27A83A2-409A-48CB-96B5-3548C81F9902}">
      <dsp:nvSpPr>
        <dsp:cNvPr id="0" name=""/>
        <dsp:cNvSpPr/>
      </dsp:nvSpPr>
      <dsp:spPr>
        <a:xfrm rot="18289469">
          <a:off x="6179321" y="1390975"/>
          <a:ext cx="1845395" cy="54492"/>
        </a:xfrm>
        <a:custGeom>
          <a:avLst/>
          <a:gdLst/>
          <a:ahLst/>
          <a:cxnLst/>
          <a:rect l="0" t="0" r="0" b="0"/>
          <a:pathLst>
            <a:path>
              <a:moveTo>
                <a:pt x="0" y="27246"/>
              </a:moveTo>
              <a:lnTo>
                <a:pt x="1845395" y="2724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00" kern="1200"/>
        </a:p>
      </dsp:txBody>
      <dsp:txXfrm>
        <a:off x="7055884" y="1372086"/>
        <a:ext cx="92269" cy="92269"/>
      </dsp:txXfrm>
    </dsp:sp>
    <dsp:sp modelId="{4063D854-4E4A-4467-8E1C-CEF4A92A616A}">
      <dsp:nvSpPr>
        <dsp:cNvPr id="0" name=""/>
        <dsp:cNvSpPr/>
      </dsp:nvSpPr>
      <dsp:spPr>
        <a:xfrm>
          <a:off x="7628939" y="2124"/>
          <a:ext cx="2634599" cy="131729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kern="1200"/>
            <a:t>For K-5 students primarily focus on awareness activities</a:t>
          </a:r>
          <a:endParaRPr lang="en-US" sz="2100" kern="1200"/>
        </a:p>
      </dsp:txBody>
      <dsp:txXfrm>
        <a:off x="7667521" y="40706"/>
        <a:ext cx="2557435" cy="1240135"/>
      </dsp:txXfrm>
    </dsp:sp>
    <dsp:sp modelId="{FA6E9D3C-1F78-4424-9E9C-463095CD6AAD}">
      <dsp:nvSpPr>
        <dsp:cNvPr id="0" name=""/>
        <dsp:cNvSpPr/>
      </dsp:nvSpPr>
      <dsp:spPr>
        <a:xfrm>
          <a:off x="6575099" y="2148422"/>
          <a:ext cx="1053839" cy="54492"/>
        </a:xfrm>
        <a:custGeom>
          <a:avLst/>
          <a:gdLst/>
          <a:ahLst/>
          <a:cxnLst/>
          <a:rect l="0" t="0" r="0" b="0"/>
          <a:pathLst>
            <a:path>
              <a:moveTo>
                <a:pt x="0" y="27246"/>
              </a:moveTo>
              <a:lnTo>
                <a:pt x="1053839" y="2724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7075673" y="2149323"/>
        <a:ext cx="52691" cy="52691"/>
      </dsp:txXfrm>
    </dsp:sp>
    <dsp:sp modelId="{06E3A01B-3C1A-4254-A9A2-84225BBDEDB1}">
      <dsp:nvSpPr>
        <dsp:cNvPr id="0" name=""/>
        <dsp:cNvSpPr/>
      </dsp:nvSpPr>
      <dsp:spPr>
        <a:xfrm>
          <a:off x="7628939" y="1517019"/>
          <a:ext cx="2634599" cy="131729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kern="1200"/>
            <a:t>For grades 6-8, primarily focus on exploration</a:t>
          </a:r>
          <a:endParaRPr lang="en-US" sz="2100" kern="1200"/>
        </a:p>
      </dsp:txBody>
      <dsp:txXfrm>
        <a:off x="7667521" y="1555601"/>
        <a:ext cx="2557435" cy="1240135"/>
      </dsp:txXfrm>
    </dsp:sp>
    <dsp:sp modelId="{1C76DF49-5366-4C92-9EA0-98ED41E616AA}">
      <dsp:nvSpPr>
        <dsp:cNvPr id="0" name=""/>
        <dsp:cNvSpPr/>
      </dsp:nvSpPr>
      <dsp:spPr>
        <a:xfrm rot="3310531">
          <a:off x="6179321" y="2905870"/>
          <a:ext cx="1845395" cy="54492"/>
        </a:xfrm>
        <a:custGeom>
          <a:avLst/>
          <a:gdLst/>
          <a:ahLst/>
          <a:cxnLst/>
          <a:rect l="0" t="0" r="0" b="0"/>
          <a:pathLst>
            <a:path>
              <a:moveTo>
                <a:pt x="0" y="27246"/>
              </a:moveTo>
              <a:lnTo>
                <a:pt x="1845395" y="2724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00" kern="1200"/>
        </a:p>
      </dsp:txBody>
      <dsp:txXfrm>
        <a:off x="7055884" y="2886981"/>
        <a:ext cx="92269" cy="92269"/>
      </dsp:txXfrm>
    </dsp:sp>
    <dsp:sp modelId="{97C15CE5-2E38-49B4-8238-FF3390DF256F}">
      <dsp:nvSpPr>
        <dsp:cNvPr id="0" name=""/>
        <dsp:cNvSpPr/>
      </dsp:nvSpPr>
      <dsp:spPr>
        <a:xfrm>
          <a:off x="7628939" y="3031913"/>
          <a:ext cx="2634599" cy="131729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kern="1200"/>
            <a:t>Focus in grades 9-12 should be on investigation</a:t>
          </a:r>
          <a:endParaRPr lang="en-US" sz="2100" kern="1200"/>
        </a:p>
      </dsp:txBody>
      <dsp:txXfrm>
        <a:off x="7667521" y="3070495"/>
        <a:ext cx="2557435" cy="124013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4B7428-BC68-4FD8-9596-4B25B79025F3}">
      <dsp:nvSpPr>
        <dsp:cNvPr id="0" name=""/>
        <dsp:cNvSpPr/>
      </dsp:nvSpPr>
      <dsp:spPr>
        <a:xfrm>
          <a:off x="0" y="531"/>
          <a:ext cx="10515600" cy="1242935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696A731-3002-4830-BBE4-E1432FB3B18E}">
      <dsp:nvSpPr>
        <dsp:cNvPr id="0" name=""/>
        <dsp:cNvSpPr/>
      </dsp:nvSpPr>
      <dsp:spPr>
        <a:xfrm>
          <a:off x="375988" y="280191"/>
          <a:ext cx="683614" cy="68361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2C5F0ED-5A20-40A6-AAA3-1102BE033DA7}">
      <dsp:nvSpPr>
        <dsp:cNvPr id="0" name=""/>
        <dsp:cNvSpPr/>
      </dsp:nvSpPr>
      <dsp:spPr>
        <a:xfrm>
          <a:off x="1435590" y="531"/>
          <a:ext cx="4732020" cy="12429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544" tIns="131544" rIns="131544" bIns="131544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1" kern="1200"/>
            <a:t>Considerations for Service Delivery</a:t>
          </a:r>
          <a:endParaRPr lang="en-US" sz="2500" kern="1200"/>
        </a:p>
      </dsp:txBody>
      <dsp:txXfrm>
        <a:off x="1435590" y="531"/>
        <a:ext cx="4732020" cy="1242935"/>
      </dsp:txXfrm>
    </dsp:sp>
    <dsp:sp modelId="{2A0C268B-7B2A-434B-87DF-E8A56CD8E89F}">
      <dsp:nvSpPr>
        <dsp:cNvPr id="0" name=""/>
        <dsp:cNvSpPr/>
      </dsp:nvSpPr>
      <dsp:spPr>
        <a:xfrm>
          <a:off x="6167610" y="531"/>
          <a:ext cx="4347989" cy="12429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544" tIns="131544" rIns="131544" bIns="131544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/>
            <a:t>Work with teachers to provide ways to infuse career information in their lessons</a:t>
          </a:r>
          <a:endParaRPr lang="en-US" sz="1400" kern="1200"/>
        </a:p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/>
            <a:t>Present lessons during class time when invited to the classroom</a:t>
          </a:r>
          <a:endParaRPr lang="en-US" sz="1400" kern="1200"/>
        </a:p>
      </dsp:txBody>
      <dsp:txXfrm>
        <a:off x="6167610" y="531"/>
        <a:ext cx="4347989" cy="1242935"/>
      </dsp:txXfrm>
    </dsp:sp>
    <dsp:sp modelId="{FA4F5A1F-6228-41D5-B4F8-CE80C37AD966}">
      <dsp:nvSpPr>
        <dsp:cNvPr id="0" name=""/>
        <dsp:cNvSpPr/>
      </dsp:nvSpPr>
      <dsp:spPr>
        <a:xfrm>
          <a:off x="0" y="1554201"/>
          <a:ext cx="10515600" cy="1242935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4DBBF8B-03F0-415A-9BA0-F13D83011DBC}">
      <dsp:nvSpPr>
        <dsp:cNvPr id="0" name=""/>
        <dsp:cNvSpPr/>
      </dsp:nvSpPr>
      <dsp:spPr>
        <a:xfrm>
          <a:off x="375988" y="1833861"/>
          <a:ext cx="683614" cy="68361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C085C99-389B-47E6-81A1-FFDDC0463D1D}">
      <dsp:nvSpPr>
        <dsp:cNvPr id="0" name=""/>
        <dsp:cNvSpPr/>
      </dsp:nvSpPr>
      <dsp:spPr>
        <a:xfrm>
          <a:off x="1435590" y="1554201"/>
          <a:ext cx="4732020" cy="12429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544" tIns="131544" rIns="131544" bIns="131544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1" kern="1200"/>
            <a:t>Academic and Career Plans</a:t>
          </a:r>
          <a:endParaRPr lang="en-US" sz="2500" kern="1200"/>
        </a:p>
      </dsp:txBody>
      <dsp:txXfrm>
        <a:off x="1435590" y="1554201"/>
        <a:ext cx="4732020" cy="1242935"/>
      </dsp:txXfrm>
    </dsp:sp>
    <dsp:sp modelId="{EB46AFD2-DD21-407F-8AD7-000A9F27CB4E}">
      <dsp:nvSpPr>
        <dsp:cNvPr id="0" name=""/>
        <dsp:cNvSpPr/>
      </dsp:nvSpPr>
      <dsp:spPr>
        <a:xfrm>
          <a:off x="6167610" y="1554201"/>
          <a:ext cx="4347989" cy="12429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544" tIns="131544" rIns="131544" bIns="131544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/>
            <a:t>Create a long-term academic plan with a focus on post-secondary college and career readiness</a:t>
          </a:r>
          <a:endParaRPr lang="en-US" sz="1400" kern="1200"/>
        </a:p>
      </dsp:txBody>
      <dsp:txXfrm>
        <a:off x="6167610" y="1554201"/>
        <a:ext cx="4347989" cy="1242935"/>
      </dsp:txXfrm>
    </dsp:sp>
    <dsp:sp modelId="{AB3B3234-89A5-486C-8DDB-1AFB65EED976}">
      <dsp:nvSpPr>
        <dsp:cNvPr id="0" name=""/>
        <dsp:cNvSpPr/>
      </dsp:nvSpPr>
      <dsp:spPr>
        <a:xfrm>
          <a:off x="0" y="3107870"/>
          <a:ext cx="10515600" cy="1242935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FB8688A-2BD4-4761-BD09-F928487451BB}">
      <dsp:nvSpPr>
        <dsp:cNvPr id="0" name=""/>
        <dsp:cNvSpPr/>
      </dsp:nvSpPr>
      <dsp:spPr>
        <a:xfrm>
          <a:off x="375988" y="3387531"/>
          <a:ext cx="683614" cy="68361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0C0E168-8E33-469B-A8AA-228E66BA99BA}">
      <dsp:nvSpPr>
        <dsp:cNvPr id="0" name=""/>
        <dsp:cNvSpPr/>
      </dsp:nvSpPr>
      <dsp:spPr>
        <a:xfrm>
          <a:off x="1435590" y="3107870"/>
          <a:ext cx="4732020" cy="12429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544" tIns="131544" rIns="131544" bIns="131544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1" kern="1200"/>
            <a:t>Engaging Parents</a:t>
          </a:r>
          <a:endParaRPr lang="en-US" sz="2500" kern="1200"/>
        </a:p>
      </dsp:txBody>
      <dsp:txXfrm>
        <a:off x="1435590" y="3107870"/>
        <a:ext cx="4732020" cy="1242935"/>
      </dsp:txXfrm>
    </dsp:sp>
    <dsp:sp modelId="{707748DA-9A3C-444E-8487-DA3130FB7326}">
      <dsp:nvSpPr>
        <dsp:cNvPr id="0" name=""/>
        <dsp:cNvSpPr/>
      </dsp:nvSpPr>
      <dsp:spPr>
        <a:xfrm>
          <a:off x="6167610" y="3107870"/>
          <a:ext cx="4347989" cy="12429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544" tIns="131544" rIns="131544" bIns="131544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/>
            <a:t>Will increase the effectiveness of their career development interventions</a:t>
          </a:r>
          <a:endParaRPr lang="en-US" sz="1400" kern="1200"/>
        </a:p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/>
            <a:t>Parents are the first and most important influence on their children’s educational and career decisions</a:t>
          </a:r>
          <a:endParaRPr lang="en-US" sz="1400" kern="1200"/>
        </a:p>
      </dsp:txBody>
      <dsp:txXfrm>
        <a:off x="6167610" y="3107870"/>
        <a:ext cx="4347989" cy="1242935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3E085D-7803-4E05-A1F3-AA11ECBF0D6A}">
      <dsp:nvSpPr>
        <dsp:cNvPr id="0" name=""/>
        <dsp:cNvSpPr/>
      </dsp:nvSpPr>
      <dsp:spPr>
        <a:xfrm>
          <a:off x="3082131" y="0"/>
          <a:ext cx="4351338" cy="4351338"/>
        </a:xfrm>
        <a:prstGeom prst="diamond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8BC8D38-9142-402E-9BF7-1B8E7BFA2E8E}">
      <dsp:nvSpPr>
        <dsp:cNvPr id="0" name=""/>
        <dsp:cNvSpPr/>
      </dsp:nvSpPr>
      <dsp:spPr>
        <a:xfrm>
          <a:off x="3495508" y="413377"/>
          <a:ext cx="1697021" cy="169702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/>
            <a:t>Variety of purposes</a:t>
          </a:r>
          <a:endParaRPr lang="en-US" sz="1300" kern="1200"/>
        </a:p>
      </dsp:txBody>
      <dsp:txXfrm>
        <a:off x="3578350" y="496219"/>
        <a:ext cx="1531337" cy="1531337"/>
      </dsp:txXfrm>
    </dsp:sp>
    <dsp:sp modelId="{1C63D113-85BD-4546-A10B-FA51661D37AE}">
      <dsp:nvSpPr>
        <dsp:cNvPr id="0" name=""/>
        <dsp:cNvSpPr/>
      </dsp:nvSpPr>
      <dsp:spPr>
        <a:xfrm>
          <a:off x="5323070" y="413377"/>
          <a:ext cx="1697021" cy="169702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/>
            <a:t>focus should be on helping students (and parents) understand their career needs and possibilities</a:t>
          </a:r>
          <a:endParaRPr lang="en-US" sz="1300" kern="1200"/>
        </a:p>
      </dsp:txBody>
      <dsp:txXfrm>
        <a:off x="5405912" y="496219"/>
        <a:ext cx="1531337" cy="1531337"/>
      </dsp:txXfrm>
    </dsp:sp>
    <dsp:sp modelId="{348A1490-A1B3-4378-AF96-BB2CFE71A379}">
      <dsp:nvSpPr>
        <dsp:cNvPr id="0" name=""/>
        <dsp:cNvSpPr/>
      </dsp:nvSpPr>
      <dsp:spPr>
        <a:xfrm>
          <a:off x="3495508" y="2240939"/>
          <a:ext cx="1697021" cy="169702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/>
            <a:t>Assessment should always be centered on supporting the welfare and best interests of the student. </a:t>
          </a:r>
          <a:endParaRPr lang="en-US" sz="1300" kern="1200"/>
        </a:p>
      </dsp:txBody>
      <dsp:txXfrm>
        <a:off x="3578350" y="2323781"/>
        <a:ext cx="1531337" cy="1531337"/>
      </dsp:txXfrm>
    </dsp:sp>
    <dsp:sp modelId="{0E7F413E-0346-4D3F-BE63-B699883F919E}">
      <dsp:nvSpPr>
        <dsp:cNvPr id="0" name=""/>
        <dsp:cNvSpPr/>
      </dsp:nvSpPr>
      <dsp:spPr>
        <a:xfrm>
          <a:off x="5323070" y="2240939"/>
          <a:ext cx="1697021" cy="169702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/>
            <a:t>Both informal and formal assessments can be useful for student career development</a:t>
          </a:r>
          <a:endParaRPr lang="en-US" sz="1300" kern="1200"/>
        </a:p>
      </dsp:txBody>
      <dsp:txXfrm>
        <a:off x="5405912" y="2323781"/>
        <a:ext cx="1531337" cy="1531337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0A4896-142C-40FE-8837-9BF68B7254CD}">
      <dsp:nvSpPr>
        <dsp:cNvPr id="0" name=""/>
        <dsp:cNvSpPr/>
      </dsp:nvSpPr>
      <dsp:spPr>
        <a:xfrm rot="5400000">
          <a:off x="2269142" y="-633357"/>
          <a:ext cx="1109486" cy="2657775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b="1" kern="1200"/>
            <a:t>Focus on creating awareness of careers and allowing for exploration of self and careers</a:t>
          </a:r>
          <a:endParaRPr lang="en-US" sz="1200" kern="1200"/>
        </a:p>
      </dsp:txBody>
      <dsp:txXfrm rot="-5400000">
        <a:off x="1494998" y="194948"/>
        <a:ext cx="2603614" cy="1001164"/>
      </dsp:txXfrm>
    </dsp:sp>
    <dsp:sp modelId="{C3AE5CFA-A8B9-486A-B121-D1334EA96758}">
      <dsp:nvSpPr>
        <dsp:cNvPr id="0" name=""/>
        <dsp:cNvSpPr/>
      </dsp:nvSpPr>
      <dsp:spPr>
        <a:xfrm>
          <a:off x="0" y="2101"/>
          <a:ext cx="1494998" cy="138685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/>
            <a:t>Elementary School (Grades K-5)</a:t>
          </a:r>
          <a:endParaRPr lang="en-US" sz="1900" kern="1200"/>
        </a:p>
      </dsp:txBody>
      <dsp:txXfrm>
        <a:off x="67701" y="69802"/>
        <a:ext cx="1359596" cy="1251456"/>
      </dsp:txXfrm>
    </dsp:sp>
    <dsp:sp modelId="{F74F5CEE-04E9-4D3F-B9E2-6452DA5390ED}">
      <dsp:nvSpPr>
        <dsp:cNvPr id="0" name=""/>
        <dsp:cNvSpPr/>
      </dsp:nvSpPr>
      <dsp:spPr>
        <a:xfrm rot="5400000">
          <a:off x="2269142" y="822844"/>
          <a:ext cx="1109486" cy="2657775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b="1" kern="1200"/>
            <a:t>Allow students to use decision-making skills to merge individual data with their knowledge of the workplace and plan a high school course of study to meet their goals</a:t>
          </a:r>
          <a:endParaRPr lang="en-US" sz="1200" kern="1200"/>
        </a:p>
      </dsp:txBody>
      <dsp:txXfrm rot="-5400000">
        <a:off x="1494998" y="1651150"/>
        <a:ext cx="2603614" cy="1001164"/>
      </dsp:txXfrm>
    </dsp:sp>
    <dsp:sp modelId="{39AD46D9-586F-4D24-9643-C1F1A43061B7}">
      <dsp:nvSpPr>
        <dsp:cNvPr id="0" name=""/>
        <dsp:cNvSpPr/>
      </dsp:nvSpPr>
      <dsp:spPr>
        <a:xfrm>
          <a:off x="0" y="1458302"/>
          <a:ext cx="1494998" cy="138685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/>
            <a:t>Middle School (Grades 6-8)</a:t>
          </a:r>
          <a:endParaRPr lang="en-US" sz="1900" kern="1200"/>
        </a:p>
      </dsp:txBody>
      <dsp:txXfrm>
        <a:off x="67701" y="1526003"/>
        <a:ext cx="1359596" cy="1251456"/>
      </dsp:txXfrm>
    </dsp:sp>
    <dsp:sp modelId="{E86FA467-536D-4723-AD98-9747F95EDB97}">
      <dsp:nvSpPr>
        <dsp:cNvPr id="0" name=""/>
        <dsp:cNvSpPr/>
      </dsp:nvSpPr>
      <dsp:spPr>
        <a:xfrm rot="5400000">
          <a:off x="2269142" y="2279045"/>
          <a:ext cx="1109486" cy="2657775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b="1" kern="1200"/>
            <a:t>Students continue to expand their knowledge, skills and attitudes through practical application</a:t>
          </a:r>
          <a:endParaRPr lang="en-US" sz="1200" kern="1200"/>
        </a:p>
      </dsp:txBody>
      <dsp:txXfrm rot="-5400000">
        <a:off x="1494998" y="3107351"/>
        <a:ext cx="2603614" cy="1001164"/>
      </dsp:txXfrm>
    </dsp:sp>
    <dsp:sp modelId="{A6381FD5-1495-47BC-8E4A-392EA6E17B23}">
      <dsp:nvSpPr>
        <dsp:cNvPr id="0" name=""/>
        <dsp:cNvSpPr/>
      </dsp:nvSpPr>
      <dsp:spPr>
        <a:xfrm>
          <a:off x="0" y="2914504"/>
          <a:ext cx="1494998" cy="138685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/>
            <a:t>High School (Grades 9-12)</a:t>
          </a:r>
          <a:endParaRPr lang="en-US" sz="1900" kern="1200"/>
        </a:p>
      </dsp:txBody>
      <dsp:txXfrm>
        <a:off x="67701" y="2982205"/>
        <a:ext cx="1359596" cy="12514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VerticalDownArrowProcess">
  <dgm:title val="Vertical Down Arrow Process"/>
  <dgm:desc val="Use to show a progression; a timeline; sequential steps in a task, process, or workflow; or to emphasize movement or direction. Level 1 text appears inside an arrow shape while Level 2 text appears below the arrow shapes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36"/>
      <dgm:constr type="primFontSz" for="des" forName="parentTextArrow" refType="primFontSz" refFor="des" refForName="parentTextBox" op="equ"/>
      <dgm:constr type="primFontSz" for="des" forName="descendantArrow" val="24"/>
      <dgm:constr type="primFontSz" for="des" forName="descendantArrow" refType="primFontSz" refFor="des" refForName="parentTextArrow" op="lte"/>
      <dgm:constr type="primFontSz" for="des" forName="descendantBox" refType="primFontSz" refFor="des" refForName="parentTextArrow" op="lte"/>
      <dgm:constr type="primFontSz" for="des" forName="descendantBox" refType="primFontSz" refFor="des" refForName="parentTextBox" op="lte"/>
      <dgm:constr type="primFontSz" for="des" forName="descendantArrow" refType="primFontSz" refFor="des" refForName="parentTextBox" op="lte"/>
      <dgm:constr type="primFontSz" for="des" forName="descendantBox" refType="primFontSz" refFor="des" refForName="descendan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parentTextBox" refType="w" fact="0.25"/>
              <dgm:constr type="h" for="ch" forName="parentTextBox" refType="h"/>
              <dgm:constr type="t" for="ch" forName="parentTextBox"/>
              <dgm:constr type="w" for="ch" forName="descendantBox" refType="w" fact="0.75"/>
              <dgm:constr type="l" for="ch" forName="descendantBox" refType="w" fact="0.25"/>
              <dgm:constr type="b" for="ch" forName="descendantBox" refType="h"/>
              <dgm:constr type="h" for="ch" forName="descendantBox" refType="h"/>
            </dgm:constrLst>
            <dgm:ruleLst/>
            <dgm:layoutNode name="parentTextBox" styleLbl="alignNode1">
              <dgm:alg type="tx"/>
              <dgm:shape xmlns:r="http://schemas.openxmlformats.org/officeDocument/2006/relationships" type="rect" r:blip="">
                <dgm:adjLst/>
              </dgm:shape>
              <dgm:presOf axis="self"/>
              <dgm:constrLst>
                <dgm:constr type="primFontSz" refType="h" op="lte" fact="0.5"/>
                <dgm:constr type="lMarg" refType="w" fact="0.2016"/>
                <dgm:constr type="rMarg" refType="w" fact="0.2016"/>
              </dgm:constrLst>
              <dgm:ruleLst>
                <dgm:rule type="primFontSz" val="13" fact="NaN" max="NaN"/>
              </dgm:ruleLst>
            </dgm:layoutNode>
            <dgm:layoutNode name="descendantBox" styleLbl="bgAccFollowNode1">
              <dgm:alg type="tx">
                <dgm:param type="stBulletLvl" val="0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/>
              <dgm:constrLst>
                <dgm:constr type="tMarg" refType="primFontSz"/>
                <dgm:constr type="bMarg" refType="primFontSz"/>
                <dgm:constr type="lMarg" refType="w" fact="0.0575"/>
                <dgm:constr type="rMarg" refType="w" fact="0.0575"/>
              </dgm:constrLst>
              <dgm:presOf axis="des" ptType="node"/>
              <dgm:ruleLst>
                <dgm:rule type="primFontSz" val="11" fact="NaN" max="NaN"/>
              </dgm:ruleLst>
            </dgm:layoutNod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parentTextArrow" refType="w" fact="0.25"/>
              <dgm:constr type="t" for="ch" forName="parentTextArrow"/>
              <dgm:constr type="h" for="ch" forName="parentTextArrow" refType="h" fact="0.65"/>
              <dgm:constr type="w" for="ch" forName="arrow" refType="w" fact="0.25"/>
              <dgm:constr type="h" for="ch" forName="arrow" refType="h"/>
              <dgm:constr type="l" for="ch" forName="descendantArrow" refType="w" fact="0.25"/>
              <dgm:constr type="w" for="ch" forName="descendantArrow" refType="w" fact="0.75"/>
              <dgm:constr type="b" for="ch" forName="descendantArrow" refType="h" fact="0.65"/>
              <dgm:constr type="h" for="ch" forName="descendantArrow" refType="h" fact="0.65"/>
            </dgm:constrLst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>
                <dgm:constr type="primFontSz" refType="h" op="lte" fact="0.5"/>
                <dgm:constr type="lMarg" refType="w" fact="0.2016"/>
                <dgm:constr type="rMarg" refType="w" fact="0.2016"/>
              </dgm:constrLst>
              <dgm:ruleLst>
                <dgm:rule type="primFontSz" val="13" fact="NaN" max="NaN"/>
              </dgm:ruleLst>
            </dgm:layoutNode>
            <dgm:layoutNode name="arrow" styleLbl="alignNode1">
              <dgm:alg type="sp"/>
              <dgm:shape xmlns:r="http://schemas.openxmlformats.org/officeDocument/2006/relationships" rot="180" type="upArrowCallout" r:blip="">
                <dgm:adjLst>
                  <dgm:adj idx="1" val="0.05"/>
                  <dgm:adj idx="2" val="0.1"/>
                  <dgm:adj idx="3" val="0.15"/>
                </dgm:adjLst>
              </dgm:shape>
              <dgm:presOf axis="self"/>
              <dgm:constrLst/>
              <dgm:ruleLst/>
            </dgm:layoutNode>
            <dgm:layoutNode name="descendantArrow" styleLbl="bgAccFollowNode1">
              <dgm:alg type="tx">
                <dgm:param type="stBulletLvl" val="0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tMarg" refType="primFontSz"/>
                <dgm:constr type="bMarg" refType="primFontSz"/>
                <dgm:constr type="lMarg" refType="w" fact="0.0575"/>
                <dgm:constr type="rMarg" refType="w" fact="0.0575"/>
              </dgm:constrLst>
              <dgm:ruleLst>
                <dgm:rule type="primFontSz" val="11" fact="NaN" max="NaN"/>
              </dgm:ruleLst>
            </dgm:layoutNod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AF8E4E-BC5A-A34B-5248-D34CC03F34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AEE9379-D94B-C1EF-707E-BC1ED360A8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DDAAFD-AC6B-01F7-0290-28EDBC9366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5130B-EEED-4C7B-BFE3-D53F1A520E17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69163C-79D2-EBB2-8E6B-B5D4E7924A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D7EE67-8B1B-8E4C-C217-2107EF3CE0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53997-B11D-4EFA-A7AA-0944F5CFCA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4324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9A8659-6068-0500-2B6F-D0E57FEA86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603E15-153B-ACC7-FA14-7E0B9680A1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117E8E-BF57-C68B-4F9D-892298559D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5130B-EEED-4C7B-BFE3-D53F1A520E17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C48C4B-1309-134E-EE6C-314A51A318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60701A-7E6B-426A-5D86-300A611A6D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53997-B11D-4EFA-A7AA-0944F5CFCA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4973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DB1A99-2541-9598-4A7E-76454AAF84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3A6E96-7398-2136-787E-337FAF8BAB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CEA60D-7757-9201-A438-B3A6E40AC6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5130B-EEED-4C7B-BFE3-D53F1A520E17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5EC325-BC78-DC89-CC75-C36CE4C8E5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217B2F-227C-8130-50A2-844BF6B8F3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53997-B11D-4EFA-A7AA-0944F5CFCA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5203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26FBAE-C1E4-E3B3-5E90-6E25319B9D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8E455D-6DF0-95E7-9A9F-81D43494AD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378F73-425E-28A1-3CAF-55865BF9B1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46AAFC-2576-5FB8-0A1A-5CDC08827D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5130B-EEED-4C7B-BFE3-D53F1A520E17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4F1461-3BF3-CAFD-E20A-031A1691A4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5084FC-ECDE-E320-1469-FA5E6776B0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53997-B11D-4EFA-A7AA-0944F5CFCA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5948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73F373-6622-1014-FCAE-5DB08749E2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2C4445-8200-F0C3-6946-6C17E24716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256F40F-3E53-BC9B-4D66-33B2CBBEF1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C255347-51E0-CD24-3723-A9310768C7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5C58088-0F47-842B-F9B9-8DAA907B5B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070D2BC-493B-059B-E8F8-06535D3781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5130B-EEED-4C7B-BFE3-D53F1A520E17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F91C30B-5BAB-FECD-939E-6499BC370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76EC1BD-B373-39C6-C279-B56FD32D0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53997-B11D-4EFA-A7AA-0944F5CFCA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463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9E4BA8-6452-EC8E-49C8-AAAD5E6ACF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4567EA0-A8C5-4780-4E65-A655C5EB77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5130B-EEED-4C7B-BFE3-D53F1A520E17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504759-817F-A24E-ECCA-A8676B5B7E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9FCCBF3-4434-7E12-907C-BF64B0028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53997-B11D-4EFA-A7AA-0944F5CFCA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07202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A4A421E-0569-E684-BF7A-1A86873772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5130B-EEED-4C7B-BFE3-D53F1A520E17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675CB5E-2D63-3764-EF1E-B761538EF2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7F2E5A-CCCE-CB01-06AA-EEBA8B95BB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53997-B11D-4EFA-A7AA-0944F5CFCA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79720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D164E7-ACD1-A984-1ACD-5CDE7693DE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711A6B-75BF-1E94-99B5-C66CBF6DF3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185750-47ED-EA9C-68EB-5B2FC2F84C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A3C334-9B01-71D2-F635-45FCBC5C98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5130B-EEED-4C7B-BFE3-D53F1A520E17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31B686-9E9F-546E-FC32-26EEB1038C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1AF573-AD1E-C2F3-97A9-C64EA9677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53997-B11D-4EFA-A7AA-0944F5CFCA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9661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A35A46-6B96-311F-55AC-303C4DB64C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91ADCF9-5A41-BF54-461E-6C641BE03C3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BC27408-48A9-2D3C-A561-1753342B91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7F98D2-CAA5-C930-9E06-537A5D2BDC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5130B-EEED-4C7B-BFE3-D53F1A520E17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767555-BE9F-55EC-3034-90A178A004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C0258D-51AA-ED6F-EB65-FB30BFF70A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53997-B11D-4EFA-A7AA-0944F5CFCA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32264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DFB9F8-9B36-A8BB-4A34-8D5E82C679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A03F6E7-0BF4-6B4C-F319-2FCEAAC22A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978794-3F15-D024-931D-7C94922067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5130B-EEED-4C7B-BFE3-D53F1A520E17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CB9744-019C-2BE9-9F14-CF3212ADE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2D0268-C3AB-5CAC-7A8F-17640CC9C1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53997-B11D-4EFA-A7AA-0944F5CFCA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51645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292E55A-8D6B-755E-7EDB-ECBB9CA86D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E62BA46-8D53-3776-184F-AB3E08E9F2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C8742F-D1EB-EFA7-A76F-E9A1440E9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5130B-EEED-4C7B-BFE3-D53F1A520E17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2F20FA-C1B9-0B3D-B055-9C565D2E0C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8BADE9-22B9-52A6-C944-E6CFA4F93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53997-B11D-4EFA-A7AA-0944F5CFCA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817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9AFE619-742D-54DE-7FB7-D364B48C71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9CCE51-7C22-BFDD-C974-B55E8BC586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CEDDAC-0ADC-E49D-F205-64DB537C24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05130B-EEED-4C7B-BFE3-D53F1A520E17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285243-FCDA-CC4A-8B79-E62774D135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286E3C-2265-8755-9981-CE24C2F77C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53997-B11D-4EFA-A7AA-0944F5CFCA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025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8D72C6-FBCE-AD47-9BF6-5B016FE9762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4000" b="1" dirty="0">
                <a:ea typeface="+mj-lt"/>
                <a:cs typeface="+mj-lt"/>
              </a:rPr>
              <a:t>Career Development Services for K-12 Students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97345E-0446-5BEF-63A1-BD53FBEBB6F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en-US"/>
          </a:p>
          <a:p>
            <a:r>
              <a:rPr lang="en-US" dirty="0"/>
              <a:t>Chapter 13</a:t>
            </a:r>
            <a:endParaRPr lang="en-US" dirty="0">
              <a:cs typeface="Calibri" panose="020F0502020204030204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8DCDB8F-35F1-87CB-54B6-649EDDD9837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2440" y="4896612"/>
            <a:ext cx="4572001" cy="722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16377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9427AF5F-9A0E-42B7-A252-FD64C9885F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36384B0-9482-4443-ADA1-A6B76B0773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06440"/>
          </a:xfrm>
        </p:spPr>
        <p:txBody>
          <a:bodyPr>
            <a:normAutofit/>
          </a:bodyPr>
          <a:lstStyle/>
          <a:p>
            <a:r>
              <a:rPr lang="en-US" sz="4000" b="1">
                <a:ea typeface="+mj-lt"/>
                <a:cs typeface="+mj-lt"/>
              </a:rPr>
              <a:t>Career Assessment by Grade Level</a:t>
            </a:r>
            <a:endParaRPr lang="en-US" sz="4000"/>
          </a:p>
        </p:txBody>
      </p:sp>
      <p:pic>
        <p:nvPicPr>
          <p:cNvPr id="23" name="Picture 23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1E9BF5CE-9CF7-BDDA-8BBC-00D7A605D9F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3324" r="-1" b="-1"/>
          <a:stretch/>
        </p:blipFill>
        <p:spPr>
          <a:xfrm>
            <a:off x="5183500" y="1904282"/>
            <a:ext cx="6170299" cy="4224808"/>
          </a:xfrm>
          <a:prstGeom prst="rect">
            <a:avLst/>
          </a:prstGeom>
        </p:spPr>
      </p:pic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9B378EB-3BF1-77BC-F5CF-B513A1B58F4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61074573"/>
              </p:ext>
            </p:extLst>
          </p:nvPr>
        </p:nvGraphicFramePr>
        <p:xfrm>
          <a:off x="838200" y="1825625"/>
          <a:ext cx="4152774" cy="43034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1268262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5F50E3-7DB4-EACC-7484-FD85F16DD9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ea typeface="+mj-lt"/>
                <a:cs typeface="+mj-lt"/>
              </a:rPr>
              <a:t>Other Assessment Consideration – Evaluating Potential Barriers</a:t>
            </a:r>
            <a:endParaRPr lang="en-US" dirty="0"/>
          </a:p>
        </p:txBody>
      </p:sp>
      <p:graphicFrame>
        <p:nvGraphicFramePr>
          <p:cNvPr id="4" name="Diagram 5">
            <a:extLst>
              <a:ext uri="{FF2B5EF4-FFF2-40B4-BE49-F238E27FC236}">
                <a16:creationId xmlns:a16="http://schemas.microsoft.com/office/drawing/2014/main" id="{680B9451-D6F1-CF32-5C51-A47E77956ED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00142058"/>
              </p:ext>
            </p:extLst>
          </p:nvPr>
        </p:nvGraphicFramePr>
        <p:xfrm>
          <a:off x="1665111" y="1694274"/>
          <a:ext cx="9360370" cy="4579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677871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6AC592-73A6-9DBD-A8F9-E2CC766400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ea typeface="+mj-lt"/>
                <a:cs typeface="+mj-lt"/>
              </a:rPr>
              <a:t>Exploration of Post-Secondary</a:t>
            </a:r>
            <a:br>
              <a:rPr lang="en-US" b="1" dirty="0">
                <a:ea typeface="+mj-lt"/>
                <a:cs typeface="+mj-lt"/>
              </a:rPr>
            </a:br>
            <a:r>
              <a:rPr lang="en-US" b="1" dirty="0">
                <a:ea typeface="+mj-lt"/>
                <a:cs typeface="+mj-lt"/>
              </a:rPr>
              <a:t>Systems Navigation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A3EE66-D998-BF76-F1F3-726DE1F697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None/>
            </a:pPr>
            <a:r>
              <a:rPr lang="en-US" b="1" dirty="0">
                <a:ea typeface="+mn-lt"/>
                <a:cs typeface="+mn-lt"/>
              </a:rPr>
              <a:t>Many programs and options available for students related to exploring, navigating and preparing for post-secondary education</a:t>
            </a:r>
            <a:endParaRPr lang="en-US" dirty="0">
              <a:ea typeface="+mn-lt"/>
              <a:cs typeface="+mn-lt"/>
            </a:endParaRPr>
          </a:p>
          <a:p>
            <a:pPr marL="457200" lvl="1" inden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None/>
            </a:pPr>
            <a:endParaRPr lang="en-US" b="1" dirty="0">
              <a:cs typeface="Calibri"/>
            </a:endParaRPr>
          </a:p>
        </p:txBody>
      </p:sp>
      <p:graphicFrame>
        <p:nvGraphicFramePr>
          <p:cNvPr id="4" name="Diagram 4">
            <a:extLst>
              <a:ext uri="{FF2B5EF4-FFF2-40B4-BE49-F238E27FC236}">
                <a16:creationId xmlns:a16="http://schemas.microsoft.com/office/drawing/2014/main" id="{3A606220-EA0B-7264-6566-ED58722F531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59210760"/>
              </p:ext>
            </p:extLst>
          </p:nvPr>
        </p:nvGraphicFramePr>
        <p:xfrm>
          <a:off x="1815630" y="3095976"/>
          <a:ext cx="8062147" cy="32718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739412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377568-516A-63AA-CA2E-B5F8614B49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ea typeface="+mj-lt"/>
                <a:cs typeface="+mj-lt"/>
              </a:rPr>
              <a:t>Best Practices for K-12 Career</a:t>
            </a:r>
            <a:br>
              <a:rPr lang="en-US" b="1" dirty="0">
                <a:ea typeface="+mj-lt"/>
                <a:cs typeface="+mj-lt"/>
              </a:rPr>
            </a:br>
            <a:r>
              <a:rPr lang="en-US" b="1" dirty="0">
                <a:ea typeface="+mj-lt"/>
                <a:cs typeface="+mj-lt"/>
              </a:rPr>
              <a:t>Development Activities</a:t>
            </a:r>
            <a:endParaRPr lang="en-US" dirty="0"/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7A942333-0F23-77D0-42E7-DC12DC156020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892129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6C03F1-FB2D-06CB-57C3-EC6B2AC872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ea typeface="+mj-lt"/>
                <a:cs typeface="+mj-lt"/>
              </a:rPr>
              <a:t>Employability Skills Resources</a:t>
            </a:r>
            <a:endParaRPr lang="en-US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1E7D130-8EFE-EF38-FEB5-CD8870CF7BCF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296390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4B009-6565-01C8-6781-13795CF157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ea typeface="+mj-lt"/>
                <a:cs typeface="+mj-lt"/>
              </a:rPr>
              <a:t>Learning Objectives</a:t>
            </a:r>
            <a:endParaRPr lang="en-US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6891397-3EE3-F798-1F03-9311B55EBA94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942543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2" name="Rectangle 24">
            <a:extLst>
              <a:ext uri="{FF2B5EF4-FFF2-40B4-BE49-F238E27FC236}">
                <a16:creationId xmlns:a16="http://schemas.microsoft.com/office/drawing/2014/main" id="{637B2035-1FCB-439A-B421-095E136C7E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Freeform: Shape 26">
            <a:extLst>
              <a:ext uri="{FF2B5EF4-FFF2-40B4-BE49-F238E27FC236}">
                <a16:creationId xmlns:a16="http://schemas.microsoft.com/office/drawing/2014/main" id="{B39A1F5A-E57E-4178-8F57-A18DC747E5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6291618" cy="5097980"/>
          </a:xfrm>
          <a:custGeom>
            <a:avLst/>
            <a:gdLst>
              <a:gd name="connsiteX0" fmla="*/ 0 w 6530408"/>
              <a:gd name="connsiteY0" fmla="*/ 0 h 5753325"/>
              <a:gd name="connsiteX1" fmla="*/ 6438980 w 6530408"/>
              <a:gd name="connsiteY1" fmla="*/ 0 h 5753325"/>
              <a:gd name="connsiteX2" fmla="*/ 6439047 w 6530408"/>
              <a:gd name="connsiteY2" fmla="*/ 147 h 5753325"/>
              <a:gd name="connsiteX3" fmla="*/ 6443456 w 6530408"/>
              <a:gd name="connsiteY3" fmla="*/ 130105 h 5753325"/>
              <a:gd name="connsiteX4" fmla="*/ 6447632 w 6530408"/>
              <a:gd name="connsiteY4" fmla="*/ 170016 h 5753325"/>
              <a:gd name="connsiteX5" fmla="*/ 6465936 w 6530408"/>
              <a:gd name="connsiteY5" fmla="*/ 274847 h 5753325"/>
              <a:gd name="connsiteX6" fmla="*/ 6506836 w 6530408"/>
              <a:gd name="connsiteY6" fmla="*/ 331778 h 5753325"/>
              <a:gd name="connsiteX7" fmla="*/ 6530408 w 6530408"/>
              <a:gd name="connsiteY7" fmla="*/ 427517 h 5753325"/>
              <a:gd name="connsiteX8" fmla="*/ 6516105 w 6530408"/>
              <a:gd name="connsiteY8" fmla="*/ 476071 h 5753325"/>
              <a:gd name="connsiteX9" fmla="*/ 6488360 w 6530408"/>
              <a:gd name="connsiteY9" fmla="*/ 535865 h 5753325"/>
              <a:gd name="connsiteX10" fmla="*/ 6492864 w 6530408"/>
              <a:gd name="connsiteY10" fmla="*/ 615799 h 5753325"/>
              <a:gd name="connsiteX11" fmla="*/ 6459988 w 6530408"/>
              <a:gd name="connsiteY11" fmla="*/ 707628 h 5753325"/>
              <a:gd name="connsiteX12" fmla="*/ 6453989 w 6530408"/>
              <a:gd name="connsiteY12" fmla="*/ 711876 h 5753325"/>
              <a:gd name="connsiteX13" fmla="*/ 6453209 w 6530408"/>
              <a:gd name="connsiteY13" fmla="*/ 719127 h 5753325"/>
              <a:gd name="connsiteX14" fmla="*/ 6457662 w 6530408"/>
              <a:gd name="connsiteY14" fmla="*/ 723331 h 5753325"/>
              <a:gd name="connsiteX15" fmla="*/ 6447445 w 6530408"/>
              <a:gd name="connsiteY15" fmla="*/ 780003 h 5753325"/>
              <a:gd name="connsiteX16" fmla="*/ 6426552 w 6530408"/>
              <a:gd name="connsiteY16" fmla="*/ 845805 h 5753325"/>
              <a:gd name="connsiteX17" fmla="*/ 6434072 w 6530408"/>
              <a:gd name="connsiteY17" fmla="*/ 910733 h 5753325"/>
              <a:gd name="connsiteX18" fmla="*/ 6432570 w 6530408"/>
              <a:gd name="connsiteY18" fmla="*/ 983394 h 5753325"/>
              <a:gd name="connsiteX19" fmla="*/ 6431878 w 6530408"/>
              <a:gd name="connsiteY19" fmla="*/ 1026728 h 5753325"/>
              <a:gd name="connsiteX20" fmla="*/ 6414269 w 6530408"/>
              <a:gd name="connsiteY20" fmla="*/ 1151111 h 5753325"/>
              <a:gd name="connsiteX21" fmla="*/ 6371722 w 6530408"/>
              <a:gd name="connsiteY21" fmla="*/ 1318080 h 5753325"/>
              <a:gd name="connsiteX22" fmla="*/ 6356023 w 6530408"/>
              <a:gd name="connsiteY22" fmla="*/ 1356227 h 5753325"/>
              <a:gd name="connsiteX23" fmla="*/ 6356157 w 6530408"/>
              <a:gd name="connsiteY23" fmla="*/ 1361967 h 5753325"/>
              <a:gd name="connsiteX24" fmla="*/ 6350613 w 6530408"/>
              <a:gd name="connsiteY24" fmla="*/ 1393569 h 5753325"/>
              <a:gd name="connsiteX25" fmla="*/ 6357062 w 6530408"/>
              <a:gd name="connsiteY25" fmla="*/ 1444071 h 5753325"/>
              <a:gd name="connsiteX26" fmla="*/ 6364832 w 6530408"/>
              <a:gd name="connsiteY26" fmla="*/ 1478763 h 5753325"/>
              <a:gd name="connsiteX27" fmla="*/ 6369745 w 6530408"/>
              <a:gd name="connsiteY27" fmla="*/ 1495680 h 5753325"/>
              <a:gd name="connsiteX28" fmla="*/ 6370898 w 6530408"/>
              <a:gd name="connsiteY28" fmla="*/ 1513331 h 5753325"/>
              <a:gd name="connsiteX29" fmla="*/ 6368801 w 6530408"/>
              <a:gd name="connsiteY29" fmla="*/ 1527414 h 5753325"/>
              <a:gd name="connsiteX30" fmla="*/ 6359177 w 6530408"/>
              <a:gd name="connsiteY30" fmla="*/ 1639513 h 5753325"/>
              <a:gd name="connsiteX31" fmla="*/ 6299489 w 6530408"/>
              <a:gd name="connsiteY31" fmla="*/ 1784860 h 5753325"/>
              <a:gd name="connsiteX32" fmla="*/ 6267878 w 6530408"/>
              <a:gd name="connsiteY32" fmla="*/ 1858572 h 5753325"/>
              <a:gd name="connsiteX33" fmla="*/ 6251146 w 6530408"/>
              <a:gd name="connsiteY33" fmla="*/ 1926167 h 5753325"/>
              <a:gd name="connsiteX34" fmla="*/ 6210686 w 6530408"/>
              <a:gd name="connsiteY34" fmla="*/ 2014834 h 5753325"/>
              <a:gd name="connsiteX35" fmla="*/ 6106652 w 6530408"/>
              <a:gd name="connsiteY35" fmla="*/ 2150572 h 5753325"/>
              <a:gd name="connsiteX36" fmla="*/ 6097813 w 6530408"/>
              <a:gd name="connsiteY36" fmla="*/ 2172208 h 5753325"/>
              <a:gd name="connsiteX37" fmla="*/ 6095990 w 6530408"/>
              <a:gd name="connsiteY37" fmla="*/ 2181185 h 5753325"/>
              <a:gd name="connsiteX38" fmla="*/ 6090126 w 6530408"/>
              <a:gd name="connsiteY38" fmla="*/ 2192533 h 5753325"/>
              <a:gd name="connsiteX39" fmla="*/ 6089503 w 6530408"/>
              <a:gd name="connsiteY39" fmla="*/ 2192543 h 5753325"/>
              <a:gd name="connsiteX40" fmla="*/ 6084946 w 6530408"/>
              <a:gd name="connsiteY40" fmla="*/ 2203694 h 5753325"/>
              <a:gd name="connsiteX41" fmla="*/ 5987861 w 6530408"/>
              <a:gd name="connsiteY41" fmla="*/ 2304868 h 5753325"/>
              <a:gd name="connsiteX42" fmla="*/ 5973439 w 6530408"/>
              <a:gd name="connsiteY42" fmla="*/ 2385635 h 5753325"/>
              <a:gd name="connsiteX43" fmla="*/ 5916727 w 6530408"/>
              <a:gd name="connsiteY43" fmla="*/ 2458777 h 5753325"/>
              <a:gd name="connsiteX44" fmla="*/ 5856524 w 6530408"/>
              <a:gd name="connsiteY44" fmla="*/ 2583281 h 5753325"/>
              <a:gd name="connsiteX45" fmla="*/ 5838091 w 6530408"/>
              <a:gd name="connsiteY45" fmla="*/ 2753474 h 5753325"/>
              <a:gd name="connsiteX46" fmla="*/ 5777471 w 6530408"/>
              <a:gd name="connsiteY46" fmla="*/ 2901570 h 5753325"/>
              <a:gd name="connsiteX47" fmla="*/ 5723992 w 6530408"/>
              <a:gd name="connsiteY47" fmla="*/ 2998752 h 5753325"/>
              <a:gd name="connsiteX48" fmla="*/ 5557886 w 6530408"/>
              <a:gd name="connsiteY48" fmla="*/ 3329735 h 5753325"/>
              <a:gd name="connsiteX49" fmla="*/ 5471501 w 6530408"/>
              <a:gd name="connsiteY49" fmla="*/ 3462221 h 5753325"/>
              <a:gd name="connsiteX50" fmla="*/ 5465154 w 6530408"/>
              <a:gd name="connsiteY50" fmla="*/ 3541065 h 5753325"/>
              <a:gd name="connsiteX51" fmla="*/ 5437889 w 6530408"/>
              <a:gd name="connsiteY51" fmla="*/ 3559927 h 5753325"/>
              <a:gd name="connsiteX52" fmla="*/ 5432770 w 6530408"/>
              <a:gd name="connsiteY52" fmla="*/ 3562948 h 5753325"/>
              <a:gd name="connsiteX53" fmla="*/ 5406795 w 6530408"/>
              <a:gd name="connsiteY53" fmla="*/ 3578594 h 5753325"/>
              <a:gd name="connsiteX54" fmla="*/ 5381495 w 6530408"/>
              <a:gd name="connsiteY54" fmla="*/ 3599883 h 5753325"/>
              <a:gd name="connsiteX55" fmla="*/ 5363689 w 6530408"/>
              <a:gd name="connsiteY55" fmla="*/ 3633299 h 5753325"/>
              <a:gd name="connsiteX56" fmla="*/ 5291870 w 6530408"/>
              <a:gd name="connsiteY56" fmla="*/ 3799039 h 5753325"/>
              <a:gd name="connsiteX57" fmla="*/ 5241600 w 6530408"/>
              <a:gd name="connsiteY57" fmla="*/ 3894238 h 5753325"/>
              <a:gd name="connsiteX58" fmla="*/ 5211041 w 6530408"/>
              <a:gd name="connsiteY58" fmla="*/ 3924184 h 5753325"/>
              <a:gd name="connsiteX59" fmla="*/ 5176073 w 6530408"/>
              <a:gd name="connsiteY59" fmla="*/ 3970179 h 5753325"/>
              <a:gd name="connsiteX60" fmla="*/ 5172826 w 6530408"/>
              <a:gd name="connsiteY60" fmla="*/ 3991773 h 5753325"/>
              <a:gd name="connsiteX61" fmla="*/ 5157053 w 6530408"/>
              <a:gd name="connsiteY61" fmla="*/ 3997708 h 5753325"/>
              <a:gd name="connsiteX62" fmla="*/ 5127922 w 6530408"/>
              <a:gd name="connsiteY62" fmla="*/ 4022660 h 5753325"/>
              <a:gd name="connsiteX63" fmla="*/ 5020872 w 6530408"/>
              <a:gd name="connsiteY63" fmla="*/ 4075951 h 5753325"/>
              <a:gd name="connsiteX64" fmla="*/ 4991410 w 6530408"/>
              <a:gd name="connsiteY64" fmla="*/ 4087598 h 5753325"/>
              <a:gd name="connsiteX65" fmla="*/ 4930112 w 6530408"/>
              <a:gd name="connsiteY65" fmla="*/ 4138459 h 5753325"/>
              <a:gd name="connsiteX66" fmla="*/ 4834224 w 6530408"/>
              <a:gd name="connsiteY66" fmla="*/ 4231643 h 5753325"/>
              <a:gd name="connsiteX67" fmla="*/ 4812599 w 6530408"/>
              <a:gd name="connsiteY67" fmla="*/ 4249449 h 5753325"/>
              <a:gd name="connsiteX68" fmla="*/ 4789188 w 6530408"/>
              <a:gd name="connsiteY68" fmla="*/ 4256678 h 5753325"/>
              <a:gd name="connsiteX69" fmla="*/ 4779554 w 6530408"/>
              <a:gd name="connsiteY69" fmla="*/ 4251313 h 5753325"/>
              <a:gd name="connsiteX70" fmla="*/ 4766885 w 6530408"/>
              <a:gd name="connsiteY70" fmla="*/ 4259812 h 5753325"/>
              <a:gd name="connsiteX71" fmla="*/ 4762510 w 6530408"/>
              <a:gd name="connsiteY71" fmla="*/ 4260383 h 5753325"/>
              <a:gd name="connsiteX72" fmla="*/ 4738416 w 6530408"/>
              <a:gd name="connsiteY72" fmla="*/ 4265355 h 5753325"/>
              <a:gd name="connsiteX73" fmla="*/ 4712007 w 6530408"/>
              <a:gd name="connsiteY73" fmla="*/ 4317892 h 5753325"/>
              <a:gd name="connsiteX74" fmla="*/ 4658930 w 6530408"/>
              <a:gd name="connsiteY74" fmla="*/ 4348041 h 5753325"/>
              <a:gd name="connsiteX75" fmla="*/ 4443526 w 6530408"/>
              <a:gd name="connsiteY75" fmla="*/ 4507851 h 5753325"/>
              <a:gd name="connsiteX76" fmla="*/ 4289766 w 6530408"/>
              <a:gd name="connsiteY76" fmla="*/ 4711450 h 5753325"/>
              <a:gd name="connsiteX77" fmla="*/ 4150870 w 6530408"/>
              <a:gd name="connsiteY77" fmla="*/ 4818480 h 5753325"/>
              <a:gd name="connsiteX78" fmla="*/ 4006639 w 6530408"/>
              <a:gd name="connsiteY78" fmla="*/ 4933815 h 5753325"/>
              <a:gd name="connsiteX79" fmla="*/ 3298210 w 6530408"/>
              <a:gd name="connsiteY79" fmla="*/ 5070790 h 5753325"/>
              <a:gd name="connsiteX80" fmla="*/ 2947678 w 6530408"/>
              <a:gd name="connsiteY80" fmla="*/ 5117869 h 5753325"/>
              <a:gd name="connsiteX81" fmla="*/ 2822169 w 6530408"/>
              <a:gd name="connsiteY81" fmla="*/ 5129396 h 5753325"/>
              <a:gd name="connsiteX82" fmla="*/ 2538773 w 6530408"/>
              <a:gd name="connsiteY82" fmla="*/ 5313397 h 5753325"/>
              <a:gd name="connsiteX83" fmla="*/ 2014500 w 6530408"/>
              <a:gd name="connsiteY83" fmla="*/ 5519744 h 5753325"/>
              <a:gd name="connsiteX84" fmla="*/ 1934391 w 6530408"/>
              <a:gd name="connsiteY84" fmla="*/ 5591335 h 5753325"/>
              <a:gd name="connsiteX85" fmla="*/ 1892550 w 6530408"/>
              <a:gd name="connsiteY85" fmla="*/ 5649708 h 5753325"/>
              <a:gd name="connsiteX86" fmla="*/ 1854769 w 6530408"/>
              <a:gd name="connsiteY86" fmla="*/ 5647691 h 5753325"/>
              <a:gd name="connsiteX87" fmla="*/ 1809461 w 6530408"/>
              <a:gd name="connsiteY87" fmla="*/ 5648628 h 5753325"/>
              <a:gd name="connsiteX88" fmla="*/ 1745150 w 6530408"/>
              <a:gd name="connsiteY88" fmla="*/ 5693879 h 5753325"/>
              <a:gd name="connsiteX89" fmla="*/ 1713375 w 6530408"/>
              <a:gd name="connsiteY89" fmla="*/ 5684672 h 5753325"/>
              <a:gd name="connsiteX90" fmla="*/ 1707808 w 6530408"/>
              <a:gd name="connsiteY90" fmla="*/ 5682611 h 5753325"/>
              <a:gd name="connsiteX91" fmla="*/ 1679313 w 6530408"/>
              <a:gd name="connsiteY91" fmla="*/ 5672360 h 5753325"/>
              <a:gd name="connsiteX92" fmla="*/ 1646933 w 6530408"/>
              <a:gd name="connsiteY92" fmla="*/ 5666227 h 5753325"/>
              <a:gd name="connsiteX93" fmla="*/ 1610055 w 6530408"/>
              <a:gd name="connsiteY93" fmla="*/ 5673643 h 5753325"/>
              <a:gd name="connsiteX94" fmla="*/ 1437641 w 6530408"/>
              <a:gd name="connsiteY94" fmla="*/ 5723266 h 5753325"/>
              <a:gd name="connsiteX95" fmla="*/ 1332869 w 6530408"/>
              <a:gd name="connsiteY95" fmla="*/ 5744752 h 5753325"/>
              <a:gd name="connsiteX96" fmla="*/ 1290525 w 6530408"/>
              <a:gd name="connsiteY96" fmla="*/ 5740036 h 5753325"/>
              <a:gd name="connsiteX97" fmla="*/ 1233107 w 6530408"/>
              <a:gd name="connsiteY97" fmla="*/ 5742106 h 5753325"/>
              <a:gd name="connsiteX98" fmla="*/ 1214532 w 6530408"/>
              <a:gd name="connsiteY98" fmla="*/ 5753325 h 5753325"/>
              <a:gd name="connsiteX99" fmla="*/ 1199955 w 6530408"/>
              <a:gd name="connsiteY99" fmla="*/ 5744831 h 5753325"/>
              <a:gd name="connsiteX100" fmla="*/ 1162337 w 6530408"/>
              <a:gd name="connsiteY100" fmla="*/ 5738048 h 5753325"/>
              <a:gd name="connsiteX101" fmla="*/ 1053457 w 6530408"/>
              <a:gd name="connsiteY101" fmla="*/ 5688676 h 5753325"/>
              <a:gd name="connsiteX102" fmla="*/ 1025798 w 6530408"/>
              <a:gd name="connsiteY102" fmla="*/ 5673166 h 5753325"/>
              <a:gd name="connsiteX103" fmla="*/ 947900 w 6530408"/>
              <a:gd name="connsiteY103" fmla="*/ 5657848 h 5753325"/>
              <a:gd name="connsiteX104" fmla="*/ 815627 w 6530408"/>
              <a:gd name="connsiteY104" fmla="*/ 5642557 h 5753325"/>
              <a:gd name="connsiteX105" fmla="*/ 788251 w 6530408"/>
              <a:gd name="connsiteY105" fmla="*/ 5637065 h 5753325"/>
              <a:gd name="connsiteX106" fmla="*/ 767822 w 6530408"/>
              <a:gd name="connsiteY106" fmla="*/ 5623450 h 5753325"/>
              <a:gd name="connsiteX107" fmla="*/ 765791 w 6530408"/>
              <a:gd name="connsiteY107" fmla="*/ 5612539 h 5753325"/>
              <a:gd name="connsiteX108" fmla="*/ 751230 w 6530408"/>
              <a:gd name="connsiteY108" fmla="*/ 5608092 h 5753325"/>
              <a:gd name="connsiteX109" fmla="*/ 748008 w 6530408"/>
              <a:gd name="connsiteY109" fmla="*/ 5605052 h 5753325"/>
              <a:gd name="connsiteX110" fmla="*/ 728871 w 6530408"/>
              <a:gd name="connsiteY110" fmla="*/ 5589469 h 5753325"/>
              <a:gd name="connsiteX111" fmla="*/ 671898 w 6530408"/>
              <a:gd name="connsiteY111" fmla="*/ 5602363 h 5753325"/>
              <a:gd name="connsiteX112" fmla="*/ 615065 w 6530408"/>
              <a:gd name="connsiteY112" fmla="*/ 5580257 h 5753325"/>
              <a:gd name="connsiteX113" fmla="*/ 355785 w 6530408"/>
              <a:gd name="connsiteY113" fmla="*/ 5514383 h 5753325"/>
              <a:gd name="connsiteX114" fmla="*/ 102269 w 6530408"/>
              <a:gd name="connsiteY114" fmla="*/ 5524347 h 5753325"/>
              <a:gd name="connsiteX115" fmla="*/ 13160 w 6530408"/>
              <a:gd name="connsiteY115" fmla="*/ 5514159 h 5753325"/>
              <a:gd name="connsiteX116" fmla="*/ 0 w 6530408"/>
              <a:gd name="connsiteY116" fmla="*/ 5511735 h 5753325"/>
              <a:gd name="connsiteX0" fmla="*/ 0 w 6530408"/>
              <a:gd name="connsiteY0" fmla="*/ 0 h 5753325"/>
              <a:gd name="connsiteX1" fmla="*/ 6438980 w 6530408"/>
              <a:gd name="connsiteY1" fmla="*/ 0 h 5753325"/>
              <a:gd name="connsiteX2" fmla="*/ 6439047 w 6530408"/>
              <a:gd name="connsiteY2" fmla="*/ 147 h 5753325"/>
              <a:gd name="connsiteX3" fmla="*/ 6443456 w 6530408"/>
              <a:gd name="connsiteY3" fmla="*/ 130105 h 5753325"/>
              <a:gd name="connsiteX4" fmla="*/ 6447632 w 6530408"/>
              <a:gd name="connsiteY4" fmla="*/ 170016 h 5753325"/>
              <a:gd name="connsiteX5" fmla="*/ 6465936 w 6530408"/>
              <a:gd name="connsiteY5" fmla="*/ 274847 h 5753325"/>
              <a:gd name="connsiteX6" fmla="*/ 6506836 w 6530408"/>
              <a:gd name="connsiteY6" fmla="*/ 331778 h 5753325"/>
              <a:gd name="connsiteX7" fmla="*/ 6530408 w 6530408"/>
              <a:gd name="connsiteY7" fmla="*/ 427517 h 5753325"/>
              <a:gd name="connsiteX8" fmla="*/ 6488360 w 6530408"/>
              <a:gd name="connsiteY8" fmla="*/ 535865 h 5753325"/>
              <a:gd name="connsiteX9" fmla="*/ 6492864 w 6530408"/>
              <a:gd name="connsiteY9" fmla="*/ 615799 h 5753325"/>
              <a:gd name="connsiteX10" fmla="*/ 6459988 w 6530408"/>
              <a:gd name="connsiteY10" fmla="*/ 707628 h 5753325"/>
              <a:gd name="connsiteX11" fmla="*/ 6453989 w 6530408"/>
              <a:gd name="connsiteY11" fmla="*/ 711876 h 5753325"/>
              <a:gd name="connsiteX12" fmla="*/ 6453209 w 6530408"/>
              <a:gd name="connsiteY12" fmla="*/ 719127 h 5753325"/>
              <a:gd name="connsiteX13" fmla="*/ 6457662 w 6530408"/>
              <a:gd name="connsiteY13" fmla="*/ 723331 h 5753325"/>
              <a:gd name="connsiteX14" fmla="*/ 6447445 w 6530408"/>
              <a:gd name="connsiteY14" fmla="*/ 780003 h 5753325"/>
              <a:gd name="connsiteX15" fmla="*/ 6426552 w 6530408"/>
              <a:gd name="connsiteY15" fmla="*/ 845805 h 5753325"/>
              <a:gd name="connsiteX16" fmla="*/ 6434072 w 6530408"/>
              <a:gd name="connsiteY16" fmla="*/ 910733 h 5753325"/>
              <a:gd name="connsiteX17" fmla="*/ 6432570 w 6530408"/>
              <a:gd name="connsiteY17" fmla="*/ 983394 h 5753325"/>
              <a:gd name="connsiteX18" fmla="*/ 6431878 w 6530408"/>
              <a:gd name="connsiteY18" fmla="*/ 1026728 h 5753325"/>
              <a:gd name="connsiteX19" fmla="*/ 6414269 w 6530408"/>
              <a:gd name="connsiteY19" fmla="*/ 1151111 h 5753325"/>
              <a:gd name="connsiteX20" fmla="*/ 6371722 w 6530408"/>
              <a:gd name="connsiteY20" fmla="*/ 1318080 h 5753325"/>
              <a:gd name="connsiteX21" fmla="*/ 6356023 w 6530408"/>
              <a:gd name="connsiteY21" fmla="*/ 1356227 h 5753325"/>
              <a:gd name="connsiteX22" fmla="*/ 6356157 w 6530408"/>
              <a:gd name="connsiteY22" fmla="*/ 1361967 h 5753325"/>
              <a:gd name="connsiteX23" fmla="*/ 6350613 w 6530408"/>
              <a:gd name="connsiteY23" fmla="*/ 1393569 h 5753325"/>
              <a:gd name="connsiteX24" fmla="*/ 6357062 w 6530408"/>
              <a:gd name="connsiteY24" fmla="*/ 1444071 h 5753325"/>
              <a:gd name="connsiteX25" fmla="*/ 6364832 w 6530408"/>
              <a:gd name="connsiteY25" fmla="*/ 1478763 h 5753325"/>
              <a:gd name="connsiteX26" fmla="*/ 6369745 w 6530408"/>
              <a:gd name="connsiteY26" fmla="*/ 1495680 h 5753325"/>
              <a:gd name="connsiteX27" fmla="*/ 6370898 w 6530408"/>
              <a:gd name="connsiteY27" fmla="*/ 1513331 h 5753325"/>
              <a:gd name="connsiteX28" fmla="*/ 6368801 w 6530408"/>
              <a:gd name="connsiteY28" fmla="*/ 1527414 h 5753325"/>
              <a:gd name="connsiteX29" fmla="*/ 6359177 w 6530408"/>
              <a:gd name="connsiteY29" fmla="*/ 1639513 h 5753325"/>
              <a:gd name="connsiteX30" fmla="*/ 6299489 w 6530408"/>
              <a:gd name="connsiteY30" fmla="*/ 1784860 h 5753325"/>
              <a:gd name="connsiteX31" fmla="*/ 6267878 w 6530408"/>
              <a:gd name="connsiteY31" fmla="*/ 1858572 h 5753325"/>
              <a:gd name="connsiteX32" fmla="*/ 6251146 w 6530408"/>
              <a:gd name="connsiteY32" fmla="*/ 1926167 h 5753325"/>
              <a:gd name="connsiteX33" fmla="*/ 6210686 w 6530408"/>
              <a:gd name="connsiteY33" fmla="*/ 2014834 h 5753325"/>
              <a:gd name="connsiteX34" fmla="*/ 6106652 w 6530408"/>
              <a:gd name="connsiteY34" fmla="*/ 2150572 h 5753325"/>
              <a:gd name="connsiteX35" fmla="*/ 6097813 w 6530408"/>
              <a:gd name="connsiteY35" fmla="*/ 2172208 h 5753325"/>
              <a:gd name="connsiteX36" fmla="*/ 6095990 w 6530408"/>
              <a:gd name="connsiteY36" fmla="*/ 2181185 h 5753325"/>
              <a:gd name="connsiteX37" fmla="*/ 6090126 w 6530408"/>
              <a:gd name="connsiteY37" fmla="*/ 2192533 h 5753325"/>
              <a:gd name="connsiteX38" fmla="*/ 6089503 w 6530408"/>
              <a:gd name="connsiteY38" fmla="*/ 2192543 h 5753325"/>
              <a:gd name="connsiteX39" fmla="*/ 6084946 w 6530408"/>
              <a:gd name="connsiteY39" fmla="*/ 2203694 h 5753325"/>
              <a:gd name="connsiteX40" fmla="*/ 5987861 w 6530408"/>
              <a:gd name="connsiteY40" fmla="*/ 2304868 h 5753325"/>
              <a:gd name="connsiteX41" fmla="*/ 5973439 w 6530408"/>
              <a:gd name="connsiteY41" fmla="*/ 2385635 h 5753325"/>
              <a:gd name="connsiteX42" fmla="*/ 5916727 w 6530408"/>
              <a:gd name="connsiteY42" fmla="*/ 2458777 h 5753325"/>
              <a:gd name="connsiteX43" fmla="*/ 5856524 w 6530408"/>
              <a:gd name="connsiteY43" fmla="*/ 2583281 h 5753325"/>
              <a:gd name="connsiteX44" fmla="*/ 5838091 w 6530408"/>
              <a:gd name="connsiteY44" fmla="*/ 2753474 h 5753325"/>
              <a:gd name="connsiteX45" fmla="*/ 5777471 w 6530408"/>
              <a:gd name="connsiteY45" fmla="*/ 2901570 h 5753325"/>
              <a:gd name="connsiteX46" fmla="*/ 5723992 w 6530408"/>
              <a:gd name="connsiteY46" fmla="*/ 2998752 h 5753325"/>
              <a:gd name="connsiteX47" fmla="*/ 5557886 w 6530408"/>
              <a:gd name="connsiteY47" fmla="*/ 3329735 h 5753325"/>
              <a:gd name="connsiteX48" fmla="*/ 5471501 w 6530408"/>
              <a:gd name="connsiteY48" fmla="*/ 3462221 h 5753325"/>
              <a:gd name="connsiteX49" fmla="*/ 5465154 w 6530408"/>
              <a:gd name="connsiteY49" fmla="*/ 3541065 h 5753325"/>
              <a:gd name="connsiteX50" fmla="*/ 5437889 w 6530408"/>
              <a:gd name="connsiteY50" fmla="*/ 3559927 h 5753325"/>
              <a:gd name="connsiteX51" fmla="*/ 5432770 w 6530408"/>
              <a:gd name="connsiteY51" fmla="*/ 3562948 h 5753325"/>
              <a:gd name="connsiteX52" fmla="*/ 5406795 w 6530408"/>
              <a:gd name="connsiteY52" fmla="*/ 3578594 h 5753325"/>
              <a:gd name="connsiteX53" fmla="*/ 5381495 w 6530408"/>
              <a:gd name="connsiteY53" fmla="*/ 3599883 h 5753325"/>
              <a:gd name="connsiteX54" fmla="*/ 5363689 w 6530408"/>
              <a:gd name="connsiteY54" fmla="*/ 3633299 h 5753325"/>
              <a:gd name="connsiteX55" fmla="*/ 5291870 w 6530408"/>
              <a:gd name="connsiteY55" fmla="*/ 3799039 h 5753325"/>
              <a:gd name="connsiteX56" fmla="*/ 5241600 w 6530408"/>
              <a:gd name="connsiteY56" fmla="*/ 3894238 h 5753325"/>
              <a:gd name="connsiteX57" fmla="*/ 5211041 w 6530408"/>
              <a:gd name="connsiteY57" fmla="*/ 3924184 h 5753325"/>
              <a:gd name="connsiteX58" fmla="*/ 5176073 w 6530408"/>
              <a:gd name="connsiteY58" fmla="*/ 3970179 h 5753325"/>
              <a:gd name="connsiteX59" fmla="*/ 5172826 w 6530408"/>
              <a:gd name="connsiteY59" fmla="*/ 3991773 h 5753325"/>
              <a:gd name="connsiteX60" fmla="*/ 5157053 w 6530408"/>
              <a:gd name="connsiteY60" fmla="*/ 3997708 h 5753325"/>
              <a:gd name="connsiteX61" fmla="*/ 5127922 w 6530408"/>
              <a:gd name="connsiteY61" fmla="*/ 4022660 h 5753325"/>
              <a:gd name="connsiteX62" fmla="*/ 5020872 w 6530408"/>
              <a:gd name="connsiteY62" fmla="*/ 4075951 h 5753325"/>
              <a:gd name="connsiteX63" fmla="*/ 4991410 w 6530408"/>
              <a:gd name="connsiteY63" fmla="*/ 4087598 h 5753325"/>
              <a:gd name="connsiteX64" fmla="*/ 4930112 w 6530408"/>
              <a:gd name="connsiteY64" fmla="*/ 4138459 h 5753325"/>
              <a:gd name="connsiteX65" fmla="*/ 4834224 w 6530408"/>
              <a:gd name="connsiteY65" fmla="*/ 4231643 h 5753325"/>
              <a:gd name="connsiteX66" fmla="*/ 4812599 w 6530408"/>
              <a:gd name="connsiteY66" fmla="*/ 4249449 h 5753325"/>
              <a:gd name="connsiteX67" fmla="*/ 4789188 w 6530408"/>
              <a:gd name="connsiteY67" fmla="*/ 4256678 h 5753325"/>
              <a:gd name="connsiteX68" fmla="*/ 4779554 w 6530408"/>
              <a:gd name="connsiteY68" fmla="*/ 4251313 h 5753325"/>
              <a:gd name="connsiteX69" fmla="*/ 4766885 w 6530408"/>
              <a:gd name="connsiteY69" fmla="*/ 4259812 h 5753325"/>
              <a:gd name="connsiteX70" fmla="*/ 4762510 w 6530408"/>
              <a:gd name="connsiteY70" fmla="*/ 4260383 h 5753325"/>
              <a:gd name="connsiteX71" fmla="*/ 4738416 w 6530408"/>
              <a:gd name="connsiteY71" fmla="*/ 4265355 h 5753325"/>
              <a:gd name="connsiteX72" fmla="*/ 4712007 w 6530408"/>
              <a:gd name="connsiteY72" fmla="*/ 4317892 h 5753325"/>
              <a:gd name="connsiteX73" fmla="*/ 4658930 w 6530408"/>
              <a:gd name="connsiteY73" fmla="*/ 4348041 h 5753325"/>
              <a:gd name="connsiteX74" fmla="*/ 4443526 w 6530408"/>
              <a:gd name="connsiteY74" fmla="*/ 4507851 h 5753325"/>
              <a:gd name="connsiteX75" fmla="*/ 4289766 w 6530408"/>
              <a:gd name="connsiteY75" fmla="*/ 4711450 h 5753325"/>
              <a:gd name="connsiteX76" fmla="*/ 4150870 w 6530408"/>
              <a:gd name="connsiteY76" fmla="*/ 4818480 h 5753325"/>
              <a:gd name="connsiteX77" fmla="*/ 4006639 w 6530408"/>
              <a:gd name="connsiteY77" fmla="*/ 4933815 h 5753325"/>
              <a:gd name="connsiteX78" fmla="*/ 3298210 w 6530408"/>
              <a:gd name="connsiteY78" fmla="*/ 5070790 h 5753325"/>
              <a:gd name="connsiteX79" fmla="*/ 2947678 w 6530408"/>
              <a:gd name="connsiteY79" fmla="*/ 5117869 h 5753325"/>
              <a:gd name="connsiteX80" fmla="*/ 2822169 w 6530408"/>
              <a:gd name="connsiteY80" fmla="*/ 5129396 h 5753325"/>
              <a:gd name="connsiteX81" fmla="*/ 2538773 w 6530408"/>
              <a:gd name="connsiteY81" fmla="*/ 5313397 h 5753325"/>
              <a:gd name="connsiteX82" fmla="*/ 2014500 w 6530408"/>
              <a:gd name="connsiteY82" fmla="*/ 5519744 h 5753325"/>
              <a:gd name="connsiteX83" fmla="*/ 1934391 w 6530408"/>
              <a:gd name="connsiteY83" fmla="*/ 5591335 h 5753325"/>
              <a:gd name="connsiteX84" fmla="*/ 1892550 w 6530408"/>
              <a:gd name="connsiteY84" fmla="*/ 5649708 h 5753325"/>
              <a:gd name="connsiteX85" fmla="*/ 1854769 w 6530408"/>
              <a:gd name="connsiteY85" fmla="*/ 5647691 h 5753325"/>
              <a:gd name="connsiteX86" fmla="*/ 1809461 w 6530408"/>
              <a:gd name="connsiteY86" fmla="*/ 5648628 h 5753325"/>
              <a:gd name="connsiteX87" fmla="*/ 1745150 w 6530408"/>
              <a:gd name="connsiteY87" fmla="*/ 5693879 h 5753325"/>
              <a:gd name="connsiteX88" fmla="*/ 1713375 w 6530408"/>
              <a:gd name="connsiteY88" fmla="*/ 5684672 h 5753325"/>
              <a:gd name="connsiteX89" fmla="*/ 1707808 w 6530408"/>
              <a:gd name="connsiteY89" fmla="*/ 5682611 h 5753325"/>
              <a:gd name="connsiteX90" fmla="*/ 1679313 w 6530408"/>
              <a:gd name="connsiteY90" fmla="*/ 5672360 h 5753325"/>
              <a:gd name="connsiteX91" fmla="*/ 1646933 w 6530408"/>
              <a:gd name="connsiteY91" fmla="*/ 5666227 h 5753325"/>
              <a:gd name="connsiteX92" fmla="*/ 1610055 w 6530408"/>
              <a:gd name="connsiteY92" fmla="*/ 5673643 h 5753325"/>
              <a:gd name="connsiteX93" fmla="*/ 1437641 w 6530408"/>
              <a:gd name="connsiteY93" fmla="*/ 5723266 h 5753325"/>
              <a:gd name="connsiteX94" fmla="*/ 1332869 w 6530408"/>
              <a:gd name="connsiteY94" fmla="*/ 5744752 h 5753325"/>
              <a:gd name="connsiteX95" fmla="*/ 1290525 w 6530408"/>
              <a:gd name="connsiteY95" fmla="*/ 5740036 h 5753325"/>
              <a:gd name="connsiteX96" fmla="*/ 1233107 w 6530408"/>
              <a:gd name="connsiteY96" fmla="*/ 5742106 h 5753325"/>
              <a:gd name="connsiteX97" fmla="*/ 1214532 w 6530408"/>
              <a:gd name="connsiteY97" fmla="*/ 5753325 h 5753325"/>
              <a:gd name="connsiteX98" fmla="*/ 1199955 w 6530408"/>
              <a:gd name="connsiteY98" fmla="*/ 5744831 h 5753325"/>
              <a:gd name="connsiteX99" fmla="*/ 1162337 w 6530408"/>
              <a:gd name="connsiteY99" fmla="*/ 5738048 h 5753325"/>
              <a:gd name="connsiteX100" fmla="*/ 1053457 w 6530408"/>
              <a:gd name="connsiteY100" fmla="*/ 5688676 h 5753325"/>
              <a:gd name="connsiteX101" fmla="*/ 1025798 w 6530408"/>
              <a:gd name="connsiteY101" fmla="*/ 5673166 h 5753325"/>
              <a:gd name="connsiteX102" fmla="*/ 947900 w 6530408"/>
              <a:gd name="connsiteY102" fmla="*/ 5657848 h 5753325"/>
              <a:gd name="connsiteX103" fmla="*/ 815627 w 6530408"/>
              <a:gd name="connsiteY103" fmla="*/ 5642557 h 5753325"/>
              <a:gd name="connsiteX104" fmla="*/ 788251 w 6530408"/>
              <a:gd name="connsiteY104" fmla="*/ 5637065 h 5753325"/>
              <a:gd name="connsiteX105" fmla="*/ 767822 w 6530408"/>
              <a:gd name="connsiteY105" fmla="*/ 5623450 h 5753325"/>
              <a:gd name="connsiteX106" fmla="*/ 765791 w 6530408"/>
              <a:gd name="connsiteY106" fmla="*/ 5612539 h 5753325"/>
              <a:gd name="connsiteX107" fmla="*/ 751230 w 6530408"/>
              <a:gd name="connsiteY107" fmla="*/ 5608092 h 5753325"/>
              <a:gd name="connsiteX108" fmla="*/ 748008 w 6530408"/>
              <a:gd name="connsiteY108" fmla="*/ 5605052 h 5753325"/>
              <a:gd name="connsiteX109" fmla="*/ 728871 w 6530408"/>
              <a:gd name="connsiteY109" fmla="*/ 5589469 h 5753325"/>
              <a:gd name="connsiteX110" fmla="*/ 671898 w 6530408"/>
              <a:gd name="connsiteY110" fmla="*/ 5602363 h 5753325"/>
              <a:gd name="connsiteX111" fmla="*/ 615065 w 6530408"/>
              <a:gd name="connsiteY111" fmla="*/ 5580257 h 5753325"/>
              <a:gd name="connsiteX112" fmla="*/ 355785 w 6530408"/>
              <a:gd name="connsiteY112" fmla="*/ 5514383 h 5753325"/>
              <a:gd name="connsiteX113" fmla="*/ 102269 w 6530408"/>
              <a:gd name="connsiteY113" fmla="*/ 5524347 h 5753325"/>
              <a:gd name="connsiteX114" fmla="*/ 13160 w 6530408"/>
              <a:gd name="connsiteY114" fmla="*/ 5514159 h 5753325"/>
              <a:gd name="connsiteX115" fmla="*/ 0 w 6530408"/>
              <a:gd name="connsiteY115" fmla="*/ 5511735 h 5753325"/>
              <a:gd name="connsiteX116" fmla="*/ 0 w 6530408"/>
              <a:gd name="connsiteY116" fmla="*/ 0 h 5753325"/>
              <a:gd name="connsiteX0" fmla="*/ 0 w 6506836"/>
              <a:gd name="connsiteY0" fmla="*/ 0 h 5753325"/>
              <a:gd name="connsiteX1" fmla="*/ 6438980 w 6506836"/>
              <a:gd name="connsiteY1" fmla="*/ 0 h 5753325"/>
              <a:gd name="connsiteX2" fmla="*/ 6439047 w 6506836"/>
              <a:gd name="connsiteY2" fmla="*/ 147 h 5753325"/>
              <a:gd name="connsiteX3" fmla="*/ 6443456 w 6506836"/>
              <a:gd name="connsiteY3" fmla="*/ 130105 h 5753325"/>
              <a:gd name="connsiteX4" fmla="*/ 6447632 w 6506836"/>
              <a:gd name="connsiteY4" fmla="*/ 170016 h 5753325"/>
              <a:gd name="connsiteX5" fmla="*/ 6465936 w 6506836"/>
              <a:gd name="connsiteY5" fmla="*/ 274847 h 5753325"/>
              <a:gd name="connsiteX6" fmla="*/ 6506836 w 6506836"/>
              <a:gd name="connsiteY6" fmla="*/ 331778 h 5753325"/>
              <a:gd name="connsiteX7" fmla="*/ 6488360 w 6506836"/>
              <a:gd name="connsiteY7" fmla="*/ 535865 h 5753325"/>
              <a:gd name="connsiteX8" fmla="*/ 6492864 w 6506836"/>
              <a:gd name="connsiteY8" fmla="*/ 615799 h 5753325"/>
              <a:gd name="connsiteX9" fmla="*/ 6459988 w 6506836"/>
              <a:gd name="connsiteY9" fmla="*/ 707628 h 5753325"/>
              <a:gd name="connsiteX10" fmla="*/ 6453989 w 6506836"/>
              <a:gd name="connsiteY10" fmla="*/ 711876 h 5753325"/>
              <a:gd name="connsiteX11" fmla="*/ 6453209 w 6506836"/>
              <a:gd name="connsiteY11" fmla="*/ 719127 h 5753325"/>
              <a:gd name="connsiteX12" fmla="*/ 6457662 w 6506836"/>
              <a:gd name="connsiteY12" fmla="*/ 723331 h 5753325"/>
              <a:gd name="connsiteX13" fmla="*/ 6447445 w 6506836"/>
              <a:gd name="connsiteY13" fmla="*/ 780003 h 5753325"/>
              <a:gd name="connsiteX14" fmla="*/ 6426552 w 6506836"/>
              <a:gd name="connsiteY14" fmla="*/ 845805 h 5753325"/>
              <a:gd name="connsiteX15" fmla="*/ 6434072 w 6506836"/>
              <a:gd name="connsiteY15" fmla="*/ 910733 h 5753325"/>
              <a:gd name="connsiteX16" fmla="*/ 6432570 w 6506836"/>
              <a:gd name="connsiteY16" fmla="*/ 983394 h 5753325"/>
              <a:gd name="connsiteX17" fmla="*/ 6431878 w 6506836"/>
              <a:gd name="connsiteY17" fmla="*/ 1026728 h 5753325"/>
              <a:gd name="connsiteX18" fmla="*/ 6414269 w 6506836"/>
              <a:gd name="connsiteY18" fmla="*/ 1151111 h 5753325"/>
              <a:gd name="connsiteX19" fmla="*/ 6371722 w 6506836"/>
              <a:gd name="connsiteY19" fmla="*/ 1318080 h 5753325"/>
              <a:gd name="connsiteX20" fmla="*/ 6356023 w 6506836"/>
              <a:gd name="connsiteY20" fmla="*/ 1356227 h 5753325"/>
              <a:gd name="connsiteX21" fmla="*/ 6356157 w 6506836"/>
              <a:gd name="connsiteY21" fmla="*/ 1361967 h 5753325"/>
              <a:gd name="connsiteX22" fmla="*/ 6350613 w 6506836"/>
              <a:gd name="connsiteY22" fmla="*/ 1393569 h 5753325"/>
              <a:gd name="connsiteX23" fmla="*/ 6357062 w 6506836"/>
              <a:gd name="connsiteY23" fmla="*/ 1444071 h 5753325"/>
              <a:gd name="connsiteX24" fmla="*/ 6364832 w 6506836"/>
              <a:gd name="connsiteY24" fmla="*/ 1478763 h 5753325"/>
              <a:gd name="connsiteX25" fmla="*/ 6369745 w 6506836"/>
              <a:gd name="connsiteY25" fmla="*/ 1495680 h 5753325"/>
              <a:gd name="connsiteX26" fmla="*/ 6370898 w 6506836"/>
              <a:gd name="connsiteY26" fmla="*/ 1513331 h 5753325"/>
              <a:gd name="connsiteX27" fmla="*/ 6368801 w 6506836"/>
              <a:gd name="connsiteY27" fmla="*/ 1527414 h 5753325"/>
              <a:gd name="connsiteX28" fmla="*/ 6359177 w 6506836"/>
              <a:gd name="connsiteY28" fmla="*/ 1639513 h 5753325"/>
              <a:gd name="connsiteX29" fmla="*/ 6299489 w 6506836"/>
              <a:gd name="connsiteY29" fmla="*/ 1784860 h 5753325"/>
              <a:gd name="connsiteX30" fmla="*/ 6267878 w 6506836"/>
              <a:gd name="connsiteY30" fmla="*/ 1858572 h 5753325"/>
              <a:gd name="connsiteX31" fmla="*/ 6251146 w 6506836"/>
              <a:gd name="connsiteY31" fmla="*/ 1926167 h 5753325"/>
              <a:gd name="connsiteX32" fmla="*/ 6210686 w 6506836"/>
              <a:gd name="connsiteY32" fmla="*/ 2014834 h 5753325"/>
              <a:gd name="connsiteX33" fmla="*/ 6106652 w 6506836"/>
              <a:gd name="connsiteY33" fmla="*/ 2150572 h 5753325"/>
              <a:gd name="connsiteX34" fmla="*/ 6097813 w 6506836"/>
              <a:gd name="connsiteY34" fmla="*/ 2172208 h 5753325"/>
              <a:gd name="connsiteX35" fmla="*/ 6095990 w 6506836"/>
              <a:gd name="connsiteY35" fmla="*/ 2181185 h 5753325"/>
              <a:gd name="connsiteX36" fmla="*/ 6090126 w 6506836"/>
              <a:gd name="connsiteY36" fmla="*/ 2192533 h 5753325"/>
              <a:gd name="connsiteX37" fmla="*/ 6089503 w 6506836"/>
              <a:gd name="connsiteY37" fmla="*/ 2192543 h 5753325"/>
              <a:gd name="connsiteX38" fmla="*/ 6084946 w 6506836"/>
              <a:gd name="connsiteY38" fmla="*/ 2203694 h 5753325"/>
              <a:gd name="connsiteX39" fmla="*/ 5987861 w 6506836"/>
              <a:gd name="connsiteY39" fmla="*/ 2304868 h 5753325"/>
              <a:gd name="connsiteX40" fmla="*/ 5973439 w 6506836"/>
              <a:gd name="connsiteY40" fmla="*/ 2385635 h 5753325"/>
              <a:gd name="connsiteX41" fmla="*/ 5916727 w 6506836"/>
              <a:gd name="connsiteY41" fmla="*/ 2458777 h 5753325"/>
              <a:gd name="connsiteX42" fmla="*/ 5856524 w 6506836"/>
              <a:gd name="connsiteY42" fmla="*/ 2583281 h 5753325"/>
              <a:gd name="connsiteX43" fmla="*/ 5838091 w 6506836"/>
              <a:gd name="connsiteY43" fmla="*/ 2753474 h 5753325"/>
              <a:gd name="connsiteX44" fmla="*/ 5777471 w 6506836"/>
              <a:gd name="connsiteY44" fmla="*/ 2901570 h 5753325"/>
              <a:gd name="connsiteX45" fmla="*/ 5723992 w 6506836"/>
              <a:gd name="connsiteY45" fmla="*/ 2998752 h 5753325"/>
              <a:gd name="connsiteX46" fmla="*/ 5557886 w 6506836"/>
              <a:gd name="connsiteY46" fmla="*/ 3329735 h 5753325"/>
              <a:gd name="connsiteX47" fmla="*/ 5471501 w 6506836"/>
              <a:gd name="connsiteY47" fmla="*/ 3462221 h 5753325"/>
              <a:gd name="connsiteX48" fmla="*/ 5465154 w 6506836"/>
              <a:gd name="connsiteY48" fmla="*/ 3541065 h 5753325"/>
              <a:gd name="connsiteX49" fmla="*/ 5437889 w 6506836"/>
              <a:gd name="connsiteY49" fmla="*/ 3559927 h 5753325"/>
              <a:gd name="connsiteX50" fmla="*/ 5432770 w 6506836"/>
              <a:gd name="connsiteY50" fmla="*/ 3562948 h 5753325"/>
              <a:gd name="connsiteX51" fmla="*/ 5406795 w 6506836"/>
              <a:gd name="connsiteY51" fmla="*/ 3578594 h 5753325"/>
              <a:gd name="connsiteX52" fmla="*/ 5381495 w 6506836"/>
              <a:gd name="connsiteY52" fmla="*/ 3599883 h 5753325"/>
              <a:gd name="connsiteX53" fmla="*/ 5363689 w 6506836"/>
              <a:gd name="connsiteY53" fmla="*/ 3633299 h 5753325"/>
              <a:gd name="connsiteX54" fmla="*/ 5291870 w 6506836"/>
              <a:gd name="connsiteY54" fmla="*/ 3799039 h 5753325"/>
              <a:gd name="connsiteX55" fmla="*/ 5241600 w 6506836"/>
              <a:gd name="connsiteY55" fmla="*/ 3894238 h 5753325"/>
              <a:gd name="connsiteX56" fmla="*/ 5211041 w 6506836"/>
              <a:gd name="connsiteY56" fmla="*/ 3924184 h 5753325"/>
              <a:gd name="connsiteX57" fmla="*/ 5176073 w 6506836"/>
              <a:gd name="connsiteY57" fmla="*/ 3970179 h 5753325"/>
              <a:gd name="connsiteX58" fmla="*/ 5172826 w 6506836"/>
              <a:gd name="connsiteY58" fmla="*/ 3991773 h 5753325"/>
              <a:gd name="connsiteX59" fmla="*/ 5157053 w 6506836"/>
              <a:gd name="connsiteY59" fmla="*/ 3997708 h 5753325"/>
              <a:gd name="connsiteX60" fmla="*/ 5127922 w 6506836"/>
              <a:gd name="connsiteY60" fmla="*/ 4022660 h 5753325"/>
              <a:gd name="connsiteX61" fmla="*/ 5020872 w 6506836"/>
              <a:gd name="connsiteY61" fmla="*/ 4075951 h 5753325"/>
              <a:gd name="connsiteX62" fmla="*/ 4991410 w 6506836"/>
              <a:gd name="connsiteY62" fmla="*/ 4087598 h 5753325"/>
              <a:gd name="connsiteX63" fmla="*/ 4930112 w 6506836"/>
              <a:gd name="connsiteY63" fmla="*/ 4138459 h 5753325"/>
              <a:gd name="connsiteX64" fmla="*/ 4834224 w 6506836"/>
              <a:gd name="connsiteY64" fmla="*/ 4231643 h 5753325"/>
              <a:gd name="connsiteX65" fmla="*/ 4812599 w 6506836"/>
              <a:gd name="connsiteY65" fmla="*/ 4249449 h 5753325"/>
              <a:gd name="connsiteX66" fmla="*/ 4789188 w 6506836"/>
              <a:gd name="connsiteY66" fmla="*/ 4256678 h 5753325"/>
              <a:gd name="connsiteX67" fmla="*/ 4779554 w 6506836"/>
              <a:gd name="connsiteY67" fmla="*/ 4251313 h 5753325"/>
              <a:gd name="connsiteX68" fmla="*/ 4766885 w 6506836"/>
              <a:gd name="connsiteY68" fmla="*/ 4259812 h 5753325"/>
              <a:gd name="connsiteX69" fmla="*/ 4762510 w 6506836"/>
              <a:gd name="connsiteY69" fmla="*/ 4260383 h 5753325"/>
              <a:gd name="connsiteX70" fmla="*/ 4738416 w 6506836"/>
              <a:gd name="connsiteY70" fmla="*/ 4265355 h 5753325"/>
              <a:gd name="connsiteX71" fmla="*/ 4712007 w 6506836"/>
              <a:gd name="connsiteY71" fmla="*/ 4317892 h 5753325"/>
              <a:gd name="connsiteX72" fmla="*/ 4658930 w 6506836"/>
              <a:gd name="connsiteY72" fmla="*/ 4348041 h 5753325"/>
              <a:gd name="connsiteX73" fmla="*/ 4443526 w 6506836"/>
              <a:gd name="connsiteY73" fmla="*/ 4507851 h 5753325"/>
              <a:gd name="connsiteX74" fmla="*/ 4289766 w 6506836"/>
              <a:gd name="connsiteY74" fmla="*/ 4711450 h 5753325"/>
              <a:gd name="connsiteX75" fmla="*/ 4150870 w 6506836"/>
              <a:gd name="connsiteY75" fmla="*/ 4818480 h 5753325"/>
              <a:gd name="connsiteX76" fmla="*/ 4006639 w 6506836"/>
              <a:gd name="connsiteY76" fmla="*/ 4933815 h 5753325"/>
              <a:gd name="connsiteX77" fmla="*/ 3298210 w 6506836"/>
              <a:gd name="connsiteY77" fmla="*/ 5070790 h 5753325"/>
              <a:gd name="connsiteX78" fmla="*/ 2947678 w 6506836"/>
              <a:gd name="connsiteY78" fmla="*/ 5117869 h 5753325"/>
              <a:gd name="connsiteX79" fmla="*/ 2822169 w 6506836"/>
              <a:gd name="connsiteY79" fmla="*/ 5129396 h 5753325"/>
              <a:gd name="connsiteX80" fmla="*/ 2538773 w 6506836"/>
              <a:gd name="connsiteY80" fmla="*/ 5313397 h 5753325"/>
              <a:gd name="connsiteX81" fmla="*/ 2014500 w 6506836"/>
              <a:gd name="connsiteY81" fmla="*/ 5519744 h 5753325"/>
              <a:gd name="connsiteX82" fmla="*/ 1934391 w 6506836"/>
              <a:gd name="connsiteY82" fmla="*/ 5591335 h 5753325"/>
              <a:gd name="connsiteX83" fmla="*/ 1892550 w 6506836"/>
              <a:gd name="connsiteY83" fmla="*/ 5649708 h 5753325"/>
              <a:gd name="connsiteX84" fmla="*/ 1854769 w 6506836"/>
              <a:gd name="connsiteY84" fmla="*/ 5647691 h 5753325"/>
              <a:gd name="connsiteX85" fmla="*/ 1809461 w 6506836"/>
              <a:gd name="connsiteY85" fmla="*/ 5648628 h 5753325"/>
              <a:gd name="connsiteX86" fmla="*/ 1745150 w 6506836"/>
              <a:gd name="connsiteY86" fmla="*/ 5693879 h 5753325"/>
              <a:gd name="connsiteX87" fmla="*/ 1713375 w 6506836"/>
              <a:gd name="connsiteY87" fmla="*/ 5684672 h 5753325"/>
              <a:gd name="connsiteX88" fmla="*/ 1707808 w 6506836"/>
              <a:gd name="connsiteY88" fmla="*/ 5682611 h 5753325"/>
              <a:gd name="connsiteX89" fmla="*/ 1679313 w 6506836"/>
              <a:gd name="connsiteY89" fmla="*/ 5672360 h 5753325"/>
              <a:gd name="connsiteX90" fmla="*/ 1646933 w 6506836"/>
              <a:gd name="connsiteY90" fmla="*/ 5666227 h 5753325"/>
              <a:gd name="connsiteX91" fmla="*/ 1610055 w 6506836"/>
              <a:gd name="connsiteY91" fmla="*/ 5673643 h 5753325"/>
              <a:gd name="connsiteX92" fmla="*/ 1437641 w 6506836"/>
              <a:gd name="connsiteY92" fmla="*/ 5723266 h 5753325"/>
              <a:gd name="connsiteX93" fmla="*/ 1332869 w 6506836"/>
              <a:gd name="connsiteY93" fmla="*/ 5744752 h 5753325"/>
              <a:gd name="connsiteX94" fmla="*/ 1290525 w 6506836"/>
              <a:gd name="connsiteY94" fmla="*/ 5740036 h 5753325"/>
              <a:gd name="connsiteX95" fmla="*/ 1233107 w 6506836"/>
              <a:gd name="connsiteY95" fmla="*/ 5742106 h 5753325"/>
              <a:gd name="connsiteX96" fmla="*/ 1214532 w 6506836"/>
              <a:gd name="connsiteY96" fmla="*/ 5753325 h 5753325"/>
              <a:gd name="connsiteX97" fmla="*/ 1199955 w 6506836"/>
              <a:gd name="connsiteY97" fmla="*/ 5744831 h 5753325"/>
              <a:gd name="connsiteX98" fmla="*/ 1162337 w 6506836"/>
              <a:gd name="connsiteY98" fmla="*/ 5738048 h 5753325"/>
              <a:gd name="connsiteX99" fmla="*/ 1053457 w 6506836"/>
              <a:gd name="connsiteY99" fmla="*/ 5688676 h 5753325"/>
              <a:gd name="connsiteX100" fmla="*/ 1025798 w 6506836"/>
              <a:gd name="connsiteY100" fmla="*/ 5673166 h 5753325"/>
              <a:gd name="connsiteX101" fmla="*/ 947900 w 6506836"/>
              <a:gd name="connsiteY101" fmla="*/ 5657848 h 5753325"/>
              <a:gd name="connsiteX102" fmla="*/ 815627 w 6506836"/>
              <a:gd name="connsiteY102" fmla="*/ 5642557 h 5753325"/>
              <a:gd name="connsiteX103" fmla="*/ 788251 w 6506836"/>
              <a:gd name="connsiteY103" fmla="*/ 5637065 h 5753325"/>
              <a:gd name="connsiteX104" fmla="*/ 767822 w 6506836"/>
              <a:gd name="connsiteY104" fmla="*/ 5623450 h 5753325"/>
              <a:gd name="connsiteX105" fmla="*/ 765791 w 6506836"/>
              <a:gd name="connsiteY105" fmla="*/ 5612539 h 5753325"/>
              <a:gd name="connsiteX106" fmla="*/ 751230 w 6506836"/>
              <a:gd name="connsiteY106" fmla="*/ 5608092 h 5753325"/>
              <a:gd name="connsiteX107" fmla="*/ 748008 w 6506836"/>
              <a:gd name="connsiteY107" fmla="*/ 5605052 h 5753325"/>
              <a:gd name="connsiteX108" fmla="*/ 728871 w 6506836"/>
              <a:gd name="connsiteY108" fmla="*/ 5589469 h 5753325"/>
              <a:gd name="connsiteX109" fmla="*/ 671898 w 6506836"/>
              <a:gd name="connsiteY109" fmla="*/ 5602363 h 5753325"/>
              <a:gd name="connsiteX110" fmla="*/ 615065 w 6506836"/>
              <a:gd name="connsiteY110" fmla="*/ 5580257 h 5753325"/>
              <a:gd name="connsiteX111" fmla="*/ 355785 w 6506836"/>
              <a:gd name="connsiteY111" fmla="*/ 5514383 h 5753325"/>
              <a:gd name="connsiteX112" fmla="*/ 102269 w 6506836"/>
              <a:gd name="connsiteY112" fmla="*/ 5524347 h 5753325"/>
              <a:gd name="connsiteX113" fmla="*/ 13160 w 6506836"/>
              <a:gd name="connsiteY113" fmla="*/ 5514159 h 5753325"/>
              <a:gd name="connsiteX114" fmla="*/ 0 w 6506836"/>
              <a:gd name="connsiteY114" fmla="*/ 5511735 h 5753325"/>
              <a:gd name="connsiteX115" fmla="*/ 0 w 6506836"/>
              <a:gd name="connsiteY115" fmla="*/ 0 h 5753325"/>
              <a:gd name="connsiteX0" fmla="*/ 0 w 6492864"/>
              <a:gd name="connsiteY0" fmla="*/ 0 h 5753325"/>
              <a:gd name="connsiteX1" fmla="*/ 6438980 w 6492864"/>
              <a:gd name="connsiteY1" fmla="*/ 0 h 5753325"/>
              <a:gd name="connsiteX2" fmla="*/ 6439047 w 6492864"/>
              <a:gd name="connsiteY2" fmla="*/ 147 h 5753325"/>
              <a:gd name="connsiteX3" fmla="*/ 6443456 w 6492864"/>
              <a:gd name="connsiteY3" fmla="*/ 130105 h 5753325"/>
              <a:gd name="connsiteX4" fmla="*/ 6447632 w 6492864"/>
              <a:gd name="connsiteY4" fmla="*/ 170016 h 5753325"/>
              <a:gd name="connsiteX5" fmla="*/ 6465936 w 6492864"/>
              <a:gd name="connsiteY5" fmla="*/ 274847 h 5753325"/>
              <a:gd name="connsiteX6" fmla="*/ 6488360 w 6492864"/>
              <a:gd name="connsiteY6" fmla="*/ 535865 h 5753325"/>
              <a:gd name="connsiteX7" fmla="*/ 6492864 w 6492864"/>
              <a:gd name="connsiteY7" fmla="*/ 615799 h 5753325"/>
              <a:gd name="connsiteX8" fmla="*/ 6459988 w 6492864"/>
              <a:gd name="connsiteY8" fmla="*/ 707628 h 5753325"/>
              <a:gd name="connsiteX9" fmla="*/ 6453989 w 6492864"/>
              <a:gd name="connsiteY9" fmla="*/ 711876 h 5753325"/>
              <a:gd name="connsiteX10" fmla="*/ 6453209 w 6492864"/>
              <a:gd name="connsiteY10" fmla="*/ 719127 h 5753325"/>
              <a:gd name="connsiteX11" fmla="*/ 6457662 w 6492864"/>
              <a:gd name="connsiteY11" fmla="*/ 723331 h 5753325"/>
              <a:gd name="connsiteX12" fmla="*/ 6447445 w 6492864"/>
              <a:gd name="connsiteY12" fmla="*/ 780003 h 5753325"/>
              <a:gd name="connsiteX13" fmla="*/ 6426552 w 6492864"/>
              <a:gd name="connsiteY13" fmla="*/ 845805 h 5753325"/>
              <a:gd name="connsiteX14" fmla="*/ 6434072 w 6492864"/>
              <a:gd name="connsiteY14" fmla="*/ 910733 h 5753325"/>
              <a:gd name="connsiteX15" fmla="*/ 6432570 w 6492864"/>
              <a:gd name="connsiteY15" fmla="*/ 983394 h 5753325"/>
              <a:gd name="connsiteX16" fmla="*/ 6431878 w 6492864"/>
              <a:gd name="connsiteY16" fmla="*/ 1026728 h 5753325"/>
              <a:gd name="connsiteX17" fmla="*/ 6414269 w 6492864"/>
              <a:gd name="connsiteY17" fmla="*/ 1151111 h 5753325"/>
              <a:gd name="connsiteX18" fmla="*/ 6371722 w 6492864"/>
              <a:gd name="connsiteY18" fmla="*/ 1318080 h 5753325"/>
              <a:gd name="connsiteX19" fmla="*/ 6356023 w 6492864"/>
              <a:gd name="connsiteY19" fmla="*/ 1356227 h 5753325"/>
              <a:gd name="connsiteX20" fmla="*/ 6356157 w 6492864"/>
              <a:gd name="connsiteY20" fmla="*/ 1361967 h 5753325"/>
              <a:gd name="connsiteX21" fmla="*/ 6350613 w 6492864"/>
              <a:gd name="connsiteY21" fmla="*/ 1393569 h 5753325"/>
              <a:gd name="connsiteX22" fmla="*/ 6357062 w 6492864"/>
              <a:gd name="connsiteY22" fmla="*/ 1444071 h 5753325"/>
              <a:gd name="connsiteX23" fmla="*/ 6364832 w 6492864"/>
              <a:gd name="connsiteY23" fmla="*/ 1478763 h 5753325"/>
              <a:gd name="connsiteX24" fmla="*/ 6369745 w 6492864"/>
              <a:gd name="connsiteY24" fmla="*/ 1495680 h 5753325"/>
              <a:gd name="connsiteX25" fmla="*/ 6370898 w 6492864"/>
              <a:gd name="connsiteY25" fmla="*/ 1513331 h 5753325"/>
              <a:gd name="connsiteX26" fmla="*/ 6368801 w 6492864"/>
              <a:gd name="connsiteY26" fmla="*/ 1527414 h 5753325"/>
              <a:gd name="connsiteX27" fmla="*/ 6359177 w 6492864"/>
              <a:gd name="connsiteY27" fmla="*/ 1639513 h 5753325"/>
              <a:gd name="connsiteX28" fmla="*/ 6299489 w 6492864"/>
              <a:gd name="connsiteY28" fmla="*/ 1784860 h 5753325"/>
              <a:gd name="connsiteX29" fmla="*/ 6267878 w 6492864"/>
              <a:gd name="connsiteY29" fmla="*/ 1858572 h 5753325"/>
              <a:gd name="connsiteX30" fmla="*/ 6251146 w 6492864"/>
              <a:gd name="connsiteY30" fmla="*/ 1926167 h 5753325"/>
              <a:gd name="connsiteX31" fmla="*/ 6210686 w 6492864"/>
              <a:gd name="connsiteY31" fmla="*/ 2014834 h 5753325"/>
              <a:gd name="connsiteX32" fmla="*/ 6106652 w 6492864"/>
              <a:gd name="connsiteY32" fmla="*/ 2150572 h 5753325"/>
              <a:gd name="connsiteX33" fmla="*/ 6097813 w 6492864"/>
              <a:gd name="connsiteY33" fmla="*/ 2172208 h 5753325"/>
              <a:gd name="connsiteX34" fmla="*/ 6095990 w 6492864"/>
              <a:gd name="connsiteY34" fmla="*/ 2181185 h 5753325"/>
              <a:gd name="connsiteX35" fmla="*/ 6090126 w 6492864"/>
              <a:gd name="connsiteY35" fmla="*/ 2192533 h 5753325"/>
              <a:gd name="connsiteX36" fmla="*/ 6089503 w 6492864"/>
              <a:gd name="connsiteY36" fmla="*/ 2192543 h 5753325"/>
              <a:gd name="connsiteX37" fmla="*/ 6084946 w 6492864"/>
              <a:gd name="connsiteY37" fmla="*/ 2203694 h 5753325"/>
              <a:gd name="connsiteX38" fmla="*/ 5987861 w 6492864"/>
              <a:gd name="connsiteY38" fmla="*/ 2304868 h 5753325"/>
              <a:gd name="connsiteX39" fmla="*/ 5973439 w 6492864"/>
              <a:gd name="connsiteY39" fmla="*/ 2385635 h 5753325"/>
              <a:gd name="connsiteX40" fmla="*/ 5916727 w 6492864"/>
              <a:gd name="connsiteY40" fmla="*/ 2458777 h 5753325"/>
              <a:gd name="connsiteX41" fmla="*/ 5856524 w 6492864"/>
              <a:gd name="connsiteY41" fmla="*/ 2583281 h 5753325"/>
              <a:gd name="connsiteX42" fmla="*/ 5838091 w 6492864"/>
              <a:gd name="connsiteY42" fmla="*/ 2753474 h 5753325"/>
              <a:gd name="connsiteX43" fmla="*/ 5777471 w 6492864"/>
              <a:gd name="connsiteY43" fmla="*/ 2901570 h 5753325"/>
              <a:gd name="connsiteX44" fmla="*/ 5723992 w 6492864"/>
              <a:gd name="connsiteY44" fmla="*/ 2998752 h 5753325"/>
              <a:gd name="connsiteX45" fmla="*/ 5557886 w 6492864"/>
              <a:gd name="connsiteY45" fmla="*/ 3329735 h 5753325"/>
              <a:gd name="connsiteX46" fmla="*/ 5471501 w 6492864"/>
              <a:gd name="connsiteY46" fmla="*/ 3462221 h 5753325"/>
              <a:gd name="connsiteX47" fmla="*/ 5465154 w 6492864"/>
              <a:gd name="connsiteY47" fmla="*/ 3541065 h 5753325"/>
              <a:gd name="connsiteX48" fmla="*/ 5437889 w 6492864"/>
              <a:gd name="connsiteY48" fmla="*/ 3559927 h 5753325"/>
              <a:gd name="connsiteX49" fmla="*/ 5432770 w 6492864"/>
              <a:gd name="connsiteY49" fmla="*/ 3562948 h 5753325"/>
              <a:gd name="connsiteX50" fmla="*/ 5406795 w 6492864"/>
              <a:gd name="connsiteY50" fmla="*/ 3578594 h 5753325"/>
              <a:gd name="connsiteX51" fmla="*/ 5381495 w 6492864"/>
              <a:gd name="connsiteY51" fmla="*/ 3599883 h 5753325"/>
              <a:gd name="connsiteX52" fmla="*/ 5363689 w 6492864"/>
              <a:gd name="connsiteY52" fmla="*/ 3633299 h 5753325"/>
              <a:gd name="connsiteX53" fmla="*/ 5291870 w 6492864"/>
              <a:gd name="connsiteY53" fmla="*/ 3799039 h 5753325"/>
              <a:gd name="connsiteX54" fmla="*/ 5241600 w 6492864"/>
              <a:gd name="connsiteY54" fmla="*/ 3894238 h 5753325"/>
              <a:gd name="connsiteX55" fmla="*/ 5211041 w 6492864"/>
              <a:gd name="connsiteY55" fmla="*/ 3924184 h 5753325"/>
              <a:gd name="connsiteX56" fmla="*/ 5176073 w 6492864"/>
              <a:gd name="connsiteY56" fmla="*/ 3970179 h 5753325"/>
              <a:gd name="connsiteX57" fmla="*/ 5172826 w 6492864"/>
              <a:gd name="connsiteY57" fmla="*/ 3991773 h 5753325"/>
              <a:gd name="connsiteX58" fmla="*/ 5157053 w 6492864"/>
              <a:gd name="connsiteY58" fmla="*/ 3997708 h 5753325"/>
              <a:gd name="connsiteX59" fmla="*/ 5127922 w 6492864"/>
              <a:gd name="connsiteY59" fmla="*/ 4022660 h 5753325"/>
              <a:gd name="connsiteX60" fmla="*/ 5020872 w 6492864"/>
              <a:gd name="connsiteY60" fmla="*/ 4075951 h 5753325"/>
              <a:gd name="connsiteX61" fmla="*/ 4991410 w 6492864"/>
              <a:gd name="connsiteY61" fmla="*/ 4087598 h 5753325"/>
              <a:gd name="connsiteX62" fmla="*/ 4930112 w 6492864"/>
              <a:gd name="connsiteY62" fmla="*/ 4138459 h 5753325"/>
              <a:gd name="connsiteX63" fmla="*/ 4834224 w 6492864"/>
              <a:gd name="connsiteY63" fmla="*/ 4231643 h 5753325"/>
              <a:gd name="connsiteX64" fmla="*/ 4812599 w 6492864"/>
              <a:gd name="connsiteY64" fmla="*/ 4249449 h 5753325"/>
              <a:gd name="connsiteX65" fmla="*/ 4789188 w 6492864"/>
              <a:gd name="connsiteY65" fmla="*/ 4256678 h 5753325"/>
              <a:gd name="connsiteX66" fmla="*/ 4779554 w 6492864"/>
              <a:gd name="connsiteY66" fmla="*/ 4251313 h 5753325"/>
              <a:gd name="connsiteX67" fmla="*/ 4766885 w 6492864"/>
              <a:gd name="connsiteY67" fmla="*/ 4259812 h 5753325"/>
              <a:gd name="connsiteX68" fmla="*/ 4762510 w 6492864"/>
              <a:gd name="connsiteY68" fmla="*/ 4260383 h 5753325"/>
              <a:gd name="connsiteX69" fmla="*/ 4738416 w 6492864"/>
              <a:gd name="connsiteY69" fmla="*/ 4265355 h 5753325"/>
              <a:gd name="connsiteX70" fmla="*/ 4712007 w 6492864"/>
              <a:gd name="connsiteY70" fmla="*/ 4317892 h 5753325"/>
              <a:gd name="connsiteX71" fmla="*/ 4658930 w 6492864"/>
              <a:gd name="connsiteY71" fmla="*/ 4348041 h 5753325"/>
              <a:gd name="connsiteX72" fmla="*/ 4443526 w 6492864"/>
              <a:gd name="connsiteY72" fmla="*/ 4507851 h 5753325"/>
              <a:gd name="connsiteX73" fmla="*/ 4289766 w 6492864"/>
              <a:gd name="connsiteY73" fmla="*/ 4711450 h 5753325"/>
              <a:gd name="connsiteX74" fmla="*/ 4150870 w 6492864"/>
              <a:gd name="connsiteY74" fmla="*/ 4818480 h 5753325"/>
              <a:gd name="connsiteX75" fmla="*/ 4006639 w 6492864"/>
              <a:gd name="connsiteY75" fmla="*/ 4933815 h 5753325"/>
              <a:gd name="connsiteX76" fmla="*/ 3298210 w 6492864"/>
              <a:gd name="connsiteY76" fmla="*/ 5070790 h 5753325"/>
              <a:gd name="connsiteX77" fmla="*/ 2947678 w 6492864"/>
              <a:gd name="connsiteY77" fmla="*/ 5117869 h 5753325"/>
              <a:gd name="connsiteX78" fmla="*/ 2822169 w 6492864"/>
              <a:gd name="connsiteY78" fmla="*/ 5129396 h 5753325"/>
              <a:gd name="connsiteX79" fmla="*/ 2538773 w 6492864"/>
              <a:gd name="connsiteY79" fmla="*/ 5313397 h 5753325"/>
              <a:gd name="connsiteX80" fmla="*/ 2014500 w 6492864"/>
              <a:gd name="connsiteY80" fmla="*/ 5519744 h 5753325"/>
              <a:gd name="connsiteX81" fmla="*/ 1934391 w 6492864"/>
              <a:gd name="connsiteY81" fmla="*/ 5591335 h 5753325"/>
              <a:gd name="connsiteX82" fmla="*/ 1892550 w 6492864"/>
              <a:gd name="connsiteY82" fmla="*/ 5649708 h 5753325"/>
              <a:gd name="connsiteX83" fmla="*/ 1854769 w 6492864"/>
              <a:gd name="connsiteY83" fmla="*/ 5647691 h 5753325"/>
              <a:gd name="connsiteX84" fmla="*/ 1809461 w 6492864"/>
              <a:gd name="connsiteY84" fmla="*/ 5648628 h 5753325"/>
              <a:gd name="connsiteX85" fmla="*/ 1745150 w 6492864"/>
              <a:gd name="connsiteY85" fmla="*/ 5693879 h 5753325"/>
              <a:gd name="connsiteX86" fmla="*/ 1713375 w 6492864"/>
              <a:gd name="connsiteY86" fmla="*/ 5684672 h 5753325"/>
              <a:gd name="connsiteX87" fmla="*/ 1707808 w 6492864"/>
              <a:gd name="connsiteY87" fmla="*/ 5682611 h 5753325"/>
              <a:gd name="connsiteX88" fmla="*/ 1679313 w 6492864"/>
              <a:gd name="connsiteY88" fmla="*/ 5672360 h 5753325"/>
              <a:gd name="connsiteX89" fmla="*/ 1646933 w 6492864"/>
              <a:gd name="connsiteY89" fmla="*/ 5666227 h 5753325"/>
              <a:gd name="connsiteX90" fmla="*/ 1610055 w 6492864"/>
              <a:gd name="connsiteY90" fmla="*/ 5673643 h 5753325"/>
              <a:gd name="connsiteX91" fmla="*/ 1437641 w 6492864"/>
              <a:gd name="connsiteY91" fmla="*/ 5723266 h 5753325"/>
              <a:gd name="connsiteX92" fmla="*/ 1332869 w 6492864"/>
              <a:gd name="connsiteY92" fmla="*/ 5744752 h 5753325"/>
              <a:gd name="connsiteX93" fmla="*/ 1290525 w 6492864"/>
              <a:gd name="connsiteY93" fmla="*/ 5740036 h 5753325"/>
              <a:gd name="connsiteX94" fmla="*/ 1233107 w 6492864"/>
              <a:gd name="connsiteY94" fmla="*/ 5742106 h 5753325"/>
              <a:gd name="connsiteX95" fmla="*/ 1214532 w 6492864"/>
              <a:gd name="connsiteY95" fmla="*/ 5753325 h 5753325"/>
              <a:gd name="connsiteX96" fmla="*/ 1199955 w 6492864"/>
              <a:gd name="connsiteY96" fmla="*/ 5744831 h 5753325"/>
              <a:gd name="connsiteX97" fmla="*/ 1162337 w 6492864"/>
              <a:gd name="connsiteY97" fmla="*/ 5738048 h 5753325"/>
              <a:gd name="connsiteX98" fmla="*/ 1053457 w 6492864"/>
              <a:gd name="connsiteY98" fmla="*/ 5688676 h 5753325"/>
              <a:gd name="connsiteX99" fmla="*/ 1025798 w 6492864"/>
              <a:gd name="connsiteY99" fmla="*/ 5673166 h 5753325"/>
              <a:gd name="connsiteX100" fmla="*/ 947900 w 6492864"/>
              <a:gd name="connsiteY100" fmla="*/ 5657848 h 5753325"/>
              <a:gd name="connsiteX101" fmla="*/ 815627 w 6492864"/>
              <a:gd name="connsiteY101" fmla="*/ 5642557 h 5753325"/>
              <a:gd name="connsiteX102" fmla="*/ 788251 w 6492864"/>
              <a:gd name="connsiteY102" fmla="*/ 5637065 h 5753325"/>
              <a:gd name="connsiteX103" fmla="*/ 767822 w 6492864"/>
              <a:gd name="connsiteY103" fmla="*/ 5623450 h 5753325"/>
              <a:gd name="connsiteX104" fmla="*/ 765791 w 6492864"/>
              <a:gd name="connsiteY104" fmla="*/ 5612539 h 5753325"/>
              <a:gd name="connsiteX105" fmla="*/ 751230 w 6492864"/>
              <a:gd name="connsiteY105" fmla="*/ 5608092 h 5753325"/>
              <a:gd name="connsiteX106" fmla="*/ 748008 w 6492864"/>
              <a:gd name="connsiteY106" fmla="*/ 5605052 h 5753325"/>
              <a:gd name="connsiteX107" fmla="*/ 728871 w 6492864"/>
              <a:gd name="connsiteY107" fmla="*/ 5589469 h 5753325"/>
              <a:gd name="connsiteX108" fmla="*/ 671898 w 6492864"/>
              <a:gd name="connsiteY108" fmla="*/ 5602363 h 5753325"/>
              <a:gd name="connsiteX109" fmla="*/ 615065 w 6492864"/>
              <a:gd name="connsiteY109" fmla="*/ 5580257 h 5753325"/>
              <a:gd name="connsiteX110" fmla="*/ 355785 w 6492864"/>
              <a:gd name="connsiteY110" fmla="*/ 5514383 h 5753325"/>
              <a:gd name="connsiteX111" fmla="*/ 102269 w 6492864"/>
              <a:gd name="connsiteY111" fmla="*/ 5524347 h 5753325"/>
              <a:gd name="connsiteX112" fmla="*/ 13160 w 6492864"/>
              <a:gd name="connsiteY112" fmla="*/ 5514159 h 5753325"/>
              <a:gd name="connsiteX113" fmla="*/ 0 w 6492864"/>
              <a:gd name="connsiteY113" fmla="*/ 5511735 h 5753325"/>
              <a:gd name="connsiteX114" fmla="*/ 0 w 6492864"/>
              <a:gd name="connsiteY114" fmla="*/ 0 h 5753325"/>
              <a:gd name="connsiteX0" fmla="*/ 0 w 6492864"/>
              <a:gd name="connsiteY0" fmla="*/ 0 h 5753325"/>
              <a:gd name="connsiteX1" fmla="*/ 6438980 w 6492864"/>
              <a:gd name="connsiteY1" fmla="*/ 0 h 5753325"/>
              <a:gd name="connsiteX2" fmla="*/ 6439047 w 6492864"/>
              <a:gd name="connsiteY2" fmla="*/ 147 h 5753325"/>
              <a:gd name="connsiteX3" fmla="*/ 6443456 w 6492864"/>
              <a:gd name="connsiteY3" fmla="*/ 130105 h 5753325"/>
              <a:gd name="connsiteX4" fmla="*/ 6447632 w 6492864"/>
              <a:gd name="connsiteY4" fmla="*/ 170016 h 5753325"/>
              <a:gd name="connsiteX5" fmla="*/ 6396598 w 6492864"/>
              <a:gd name="connsiteY5" fmla="*/ 274847 h 5753325"/>
              <a:gd name="connsiteX6" fmla="*/ 6488360 w 6492864"/>
              <a:gd name="connsiteY6" fmla="*/ 535865 h 5753325"/>
              <a:gd name="connsiteX7" fmla="*/ 6492864 w 6492864"/>
              <a:gd name="connsiteY7" fmla="*/ 615799 h 5753325"/>
              <a:gd name="connsiteX8" fmla="*/ 6459988 w 6492864"/>
              <a:gd name="connsiteY8" fmla="*/ 707628 h 5753325"/>
              <a:gd name="connsiteX9" fmla="*/ 6453989 w 6492864"/>
              <a:gd name="connsiteY9" fmla="*/ 711876 h 5753325"/>
              <a:gd name="connsiteX10" fmla="*/ 6453209 w 6492864"/>
              <a:gd name="connsiteY10" fmla="*/ 719127 h 5753325"/>
              <a:gd name="connsiteX11" fmla="*/ 6457662 w 6492864"/>
              <a:gd name="connsiteY11" fmla="*/ 723331 h 5753325"/>
              <a:gd name="connsiteX12" fmla="*/ 6447445 w 6492864"/>
              <a:gd name="connsiteY12" fmla="*/ 780003 h 5753325"/>
              <a:gd name="connsiteX13" fmla="*/ 6426552 w 6492864"/>
              <a:gd name="connsiteY13" fmla="*/ 845805 h 5753325"/>
              <a:gd name="connsiteX14" fmla="*/ 6434072 w 6492864"/>
              <a:gd name="connsiteY14" fmla="*/ 910733 h 5753325"/>
              <a:gd name="connsiteX15" fmla="*/ 6432570 w 6492864"/>
              <a:gd name="connsiteY15" fmla="*/ 983394 h 5753325"/>
              <a:gd name="connsiteX16" fmla="*/ 6431878 w 6492864"/>
              <a:gd name="connsiteY16" fmla="*/ 1026728 h 5753325"/>
              <a:gd name="connsiteX17" fmla="*/ 6414269 w 6492864"/>
              <a:gd name="connsiteY17" fmla="*/ 1151111 h 5753325"/>
              <a:gd name="connsiteX18" fmla="*/ 6371722 w 6492864"/>
              <a:gd name="connsiteY18" fmla="*/ 1318080 h 5753325"/>
              <a:gd name="connsiteX19" fmla="*/ 6356023 w 6492864"/>
              <a:gd name="connsiteY19" fmla="*/ 1356227 h 5753325"/>
              <a:gd name="connsiteX20" fmla="*/ 6356157 w 6492864"/>
              <a:gd name="connsiteY20" fmla="*/ 1361967 h 5753325"/>
              <a:gd name="connsiteX21" fmla="*/ 6350613 w 6492864"/>
              <a:gd name="connsiteY21" fmla="*/ 1393569 h 5753325"/>
              <a:gd name="connsiteX22" fmla="*/ 6357062 w 6492864"/>
              <a:gd name="connsiteY22" fmla="*/ 1444071 h 5753325"/>
              <a:gd name="connsiteX23" fmla="*/ 6364832 w 6492864"/>
              <a:gd name="connsiteY23" fmla="*/ 1478763 h 5753325"/>
              <a:gd name="connsiteX24" fmla="*/ 6369745 w 6492864"/>
              <a:gd name="connsiteY24" fmla="*/ 1495680 h 5753325"/>
              <a:gd name="connsiteX25" fmla="*/ 6370898 w 6492864"/>
              <a:gd name="connsiteY25" fmla="*/ 1513331 h 5753325"/>
              <a:gd name="connsiteX26" fmla="*/ 6368801 w 6492864"/>
              <a:gd name="connsiteY26" fmla="*/ 1527414 h 5753325"/>
              <a:gd name="connsiteX27" fmla="*/ 6359177 w 6492864"/>
              <a:gd name="connsiteY27" fmla="*/ 1639513 h 5753325"/>
              <a:gd name="connsiteX28" fmla="*/ 6299489 w 6492864"/>
              <a:gd name="connsiteY28" fmla="*/ 1784860 h 5753325"/>
              <a:gd name="connsiteX29" fmla="*/ 6267878 w 6492864"/>
              <a:gd name="connsiteY29" fmla="*/ 1858572 h 5753325"/>
              <a:gd name="connsiteX30" fmla="*/ 6251146 w 6492864"/>
              <a:gd name="connsiteY30" fmla="*/ 1926167 h 5753325"/>
              <a:gd name="connsiteX31" fmla="*/ 6210686 w 6492864"/>
              <a:gd name="connsiteY31" fmla="*/ 2014834 h 5753325"/>
              <a:gd name="connsiteX32" fmla="*/ 6106652 w 6492864"/>
              <a:gd name="connsiteY32" fmla="*/ 2150572 h 5753325"/>
              <a:gd name="connsiteX33" fmla="*/ 6097813 w 6492864"/>
              <a:gd name="connsiteY33" fmla="*/ 2172208 h 5753325"/>
              <a:gd name="connsiteX34" fmla="*/ 6095990 w 6492864"/>
              <a:gd name="connsiteY34" fmla="*/ 2181185 h 5753325"/>
              <a:gd name="connsiteX35" fmla="*/ 6090126 w 6492864"/>
              <a:gd name="connsiteY35" fmla="*/ 2192533 h 5753325"/>
              <a:gd name="connsiteX36" fmla="*/ 6089503 w 6492864"/>
              <a:gd name="connsiteY36" fmla="*/ 2192543 h 5753325"/>
              <a:gd name="connsiteX37" fmla="*/ 6084946 w 6492864"/>
              <a:gd name="connsiteY37" fmla="*/ 2203694 h 5753325"/>
              <a:gd name="connsiteX38" fmla="*/ 5987861 w 6492864"/>
              <a:gd name="connsiteY38" fmla="*/ 2304868 h 5753325"/>
              <a:gd name="connsiteX39" fmla="*/ 5973439 w 6492864"/>
              <a:gd name="connsiteY39" fmla="*/ 2385635 h 5753325"/>
              <a:gd name="connsiteX40" fmla="*/ 5916727 w 6492864"/>
              <a:gd name="connsiteY40" fmla="*/ 2458777 h 5753325"/>
              <a:gd name="connsiteX41" fmla="*/ 5856524 w 6492864"/>
              <a:gd name="connsiteY41" fmla="*/ 2583281 h 5753325"/>
              <a:gd name="connsiteX42" fmla="*/ 5838091 w 6492864"/>
              <a:gd name="connsiteY42" fmla="*/ 2753474 h 5753325"/>
              <a:gd name="connsiteX43" fmla="*/ 5777471 w 6492864"/>
              <a:gd name="connsiteY43" fmla="*/ 2901570 h 5753325"/>
              <a:gd name="connsiteX44" fmla="*/ 5723992 w 6492864"/>
              <a:gd name="connsiteY44" fmla="*/ 2998752 h 5753325"/>
              <a:gd name="connsiteX45" fmla="*/ 5557886 w 6492864"/>
              <a:gd name="connsiteY45" fmla="*/ 3329735 h 5753325"/>
              <a:gd name="connsiteX46" fmla="*/ 5471501 w 6492864"/>
              <a:gd name="connsiteY46" fmla="*/ 3462221 h 5753325"/>
              <a:gd name="connsiteX47" fmla="*/ 5465154 w 6492864"/>
              <a:gd name="connsiteY47" fmla="*/ 3541065 h 5753325"/>
              <a:gd name="connsiteX48" fmla="*/ 5437889 w 6492864"/>
              <a:gd name="connsiteY48" fmla="*/ 3559927 h 5753325"/>
              <a:gd name="connsiteX49" fmla="*/ 5432770 w 6492864"/>
              <a:gd name="connsiteY49" fmla="*/ 3562948 h 5753325"/>
              <a:gd name="connsiteX50" fmla="*/ 5406795 w 6492864"/>
              <a:gd name="connsiteY50" fmla="*/ 3578594 h 5753325"/>
              <a:gd name="connsiteX51" fmla="*/ 5381495 w 6492864"/>
              <a:gd name="connsiteY51" fmla="*/ 3599883 h 5753325"/>
              <a:gd name="connsiteX52" fmla="*/ 5363689 w 6492864"/>
              <a:gd name="connsiteY52" fmla="*/ 3633299 h 5753325"/>
              <a:gd name="connsiteX53" fmla="*/ 5291870 w 6492864"/>
              <a:gd name="connsiteY53" fmla="*/ 3799039 h 5753325"/>
              <a:gd name="connsiteX54" fmla="*/ 5241600 w 6492864"/>
              <a:gd name="connsiteY54" fmla="*/ 3894238 h 5753325"/>
              <a:gd name="connsiteX55" fmla="*/ 5211041 w 6492864"/>
              <a:gd name="connsiteY55" fmla="*/ 3924184 h 5753325"/>
              <a:gd name="connsiteX56" fmla="*/ 5176073 w 6492864"/>
              <a:gd name="connsiteY56" fmla="*/ 3970179 h 5753325"/>
              <a:gd name="connsiteX57" fmla="*/ 5172826 w 6492864"/>
              <a:gd name="connsiteY57" fmla="*/ 3991773 h 5753325"/>
              <a:gd name="connsiteX58" fmla="*/ 5157053 w 6492864"/>
              <a:gd name="connsiteY58" fmla="*/ 3997708 h 5753325"/>
              <a:gd name="connsiteX59" fmla="*/ 5127922 w 6492864"/>
              <a:gd name="connsiteY59" fmla="*/ 4022660 h 5753325"/>
              <a:gd name="connsiteX60" fmla="*/ 5020872 w 6492864"/>
              <a:gd name="connsiteY60" fmla="*/ 4075951 h 5753325"/>
              <a:gd name="connsiteX61" fmla="*/ 4991410 w 6492864"/>
              <a:gd name="connsiteY61" fmla="*/ 4087598 h 5753325"/>
              <a:gd name="connsiteX62" fmla="*/ 4930112 w 6492864"/>
              <a:gd name="connsiteY62" fmla="*/ 4138459 h 5753325"/>
              <a:gd name="connsiteX63" fmla="*/ 4834224 w 6492864"/>
              <a:gd name="connsiteY63" fmla="*/ 4231643 h 5753325"/>
              <a:gd name="connsiteX64" fmla="*/ 4812599 w 6492864"/>
              <a:gd name="connsiteY64" fmla="*/ 4249449 h 5753325"/>
              <a:gd name="connsiteX65" fmla="*/ 4789188 w 6492864"/>
              <a:gd name="connsiteY65" fmla="*/ 4256678 h 5753325"/>
              <a:gd name="connsiteX66" fmla="*/ 4779554 w 6492864"/>
              <a:gd name="connsiteY66" fmla="*/ 4251313 h 5753325"/>
              <a:gd name="connsiteX67" fmla="*/ 4766885 w 6492864"/>
              <a:gd name="connsiteY67" fmla="*/ 4259812 h 5753325"/>
              <a:gd name="connsiteX68" fmla="*/ 4762510 w 6492864"/>
              <a:gd name="connsiteY68" fmla="*/ 4260383 h 5753325"/>
              <a:gd name="connsiteX69" fmla="*/ 4738416 w 6492864"/>
              <a:gd name="connsiteY69" fmla="*/ 4265355 h 5753325"/>
              <a:gd name="connsiteX70" fmla="*/ 4712007 w 6492864"/>
              <a:gd name="connsiteY70" fmla="*/ 4317892 h 5753325"/>
              <a:gd name="connsiteX71" fmla="*/ 4658930 w 6492864"/>
              <a:gd name="connsiteY71" fmla="*/ 4348041 h 5753325"/>
              <a:gd name="connsiteX72" fmla="*/ 4443526 w 6492864"/>
              <a:gd name="connsiteY72" fmla="*/ 4507851 h 5753325"/>
              <a:gd name="connsiteX73" fmla="*/ 4289766 w 6492864"/>
              <a:gd name="connsiteY73" fmla="*/ 4711450 h 5753325"/>
              <a:gd name="connsiteX74" fmla="*/ 4150870 w 6492864"/>
              <a:gd name="connsiteY74" fmla="*/ 4818480 h 5753325"/>
              <a:gd name="connsiteX75" fmla="*/ 4006639 w 6492864"/>
              <a:gd name="connsiteY75" fmla="*/ 4933815 h 5753325"/>
              <a:gd name="connsiteX76" fmla="*/ 3298210 w 6492864"/>
              <a:gd name="connsiteY76" fmla="*/ 5070790 h 5753325"/>
              <a:gd name="connsiteX77" fmla="*/ 2947678 w 6492864"/>
              <a:gd name="connsiteY77" fmla="*/ 5117869 h 5753325"/>
              <a:gd name="connsiteX78" fmla="*/ 2822169 w 6492864"/>
              <a:gd name="connsiteY78" fmla="*/ 5129396 h 5753325"/>
              <a:gd name="connsiteX79" fmla="*/ 2538773 w 6492864"/>
              <a:gd name="connsiteY79" fmla="*/ 5313397 h 5753325"/>
              <a:gd name="connsiteX80" fmla="*/ 2014500 w 6492864"/>
              <a:gd name="connsiteY80" fmla="*/ 5519744 h 5753325"/>
              <a:gd name="connsiteX81" fmla="*/ 1934391 w 6492864"/>
              <a:gd name="connsiteY81" fmla="*/ 5591335 h 5753325"/>
              <a:gd name="connsiteX82" fmla="*/ 1892550 w 6492864"/>
              <a:gd name="connsiteY82" fmla="*/ 5649708 h 5753325"/>
              <a:gd name="connsiteX83" fmla="*/ 1854769 w 6492864"/>
              <a:gd name="connsiteY83" fmla="*/ 5647691 h 5753325"/>
              <a:gd name="connsiteX84" fmla="*/ 1809461 w 6492864"/>
              <a:gd name="connsiteY84" fmla="*/ 5648628 h 5753325"/>
              <a:gd name="connsiteX85" fmla="*/ 1745150 w 6492864"/>
              <a:gd name="connsiteY85" fmla="*/ 5693879 h 5753325"/>
              <a:gd name="connsiteX86" fmla="*/ 1713375 w 6492864"/>
              <a:gd name="connsiteY86" fmla="*/ 5684672 h 5753325"/>
              <a:gd name="connsiteX87" fmla="*/ 1707808 w 6492864"/>
              <a:gd name="connsiteY87" fmla="*/ 5682611 h 5753325"/>
              <a:gd name="connsiteX88" fmla="*/ 1679313 w 6492864"/>
              <a:gd name="connsiteY88" fmla="*/ 5672360 h 5753325"/>
              <a:gd name="connsiteX89" fmla="*/ 1646933 w 6492864"/>
              <a:gd name="connsiteY89" fmla="*/ 5666227 h 5753325"/>
              <a:gd name="connsiteX90" fmla="*/ 1610055 w 6492864"/>
              <a:gd name="connsiteY90" fmla="*/ 5673643 h 5753325"/>
              <a:gd name="connsiteX91" fmla="*/ 1437641 w 6492864"/>
              <a:gd name="connsiteY91" fmla="*/ 5723266 h 5753325"/>
              <a:gd name="connsiteX92" fmla="*/ 1332869 w 6492864"/>
              <a:gd name="connsiteY92" fmla="*/ 5744752 h 5753325"/>
              <a:gd name="connsiteX93" fmla="*/ 1290525 w 6492864"/>
              <a:gd name="connsiteY93" fmla="*/ 5740036 h 5753325"/>
              <a:gd name="connsiteX94" fmla="*/ 1233107 w 6492864"/>
              <a:gd name="connsiteY94" fmla="*/ 5742106 h 5753325"/>
              <a:gd name="connsiteX95" fmla="*/ 1214532 w 6492864"/>
              <a:gd name="connsiteY95" fmla="*/ 5753325 h 5753325"/>
              <a:gd name="connsiteX96" fmla="*/ 1199955 w 6492864"/>
              <a:gd name="connsiteY96" fmla="*/ 5744831 h 5753325"/>
              <a:gd name="connsiteX97" fmla="*/ 1162337 w 6492864"/>
              <a:gd name="connsiteY97" fmla="*/ 5738048 h 5753325"/>
              <a:gd name="connsiteX98" fmla="*/ 1053457 w 6492864"/>
              <a:gd name="connsiteY98" fmla="*/ 5688676 h 5753325"/>
              <a:gd name="connsiteX99" fmla="*/ 1025798 w 6492864"/>
              <a:gd name="connsiteY99" fmla="*/ 5673166 h 5753325"/>
              <a:gd name="connsiteX100" fmla="*/ 947900 w 6492864"/>
              <a:gd name="connsiteY100" fmla="*/ 5657848 h 5753325"/>
              <a:gd name="connsiteX101" fmla="*/ 815627 w 6492864"/>
              <a:gd name="connsiteY101" fmla="*/ 5642557 h 5753325"/>
              <a:gd name="connsiteX102" fmla="*/ 788251 w 6492864"/>
              <a:gd name="connsiteY102" fmla="*/ 5637065 h 5753325"/>
              <a:gd name="connsiteX103" fmla="*/ 767822 w 6492864"/>
              <a:gd name="connsiteY103" fmla="*/ 5623450 h 5753325"/>
              <a:gd name="connsiteX104" fmla="*/ 765791 w 6492864"/>
              <a:gd name="connsiteY104" fmla="*/ 5612539 h 5753325"/>
              <a:gd name="connsiteX105" fmla="*/ 751230 w 6492864"/>
              <a:gd name="connsiteY105" fmla="*/ 5608092 h 5753325"/>
              <a:gd name="connsiteX106" fmla="*/ 748008 w 6492864"/>
              <a:gd name="connsiteY106" fmla="*/ 5605052 h 5753325"/>
              <a:gd name="connsiteX107" fmla="*/ 728871 w 6492864"/>
              <a:gd name="connsiteY107" fmla="*/ 5589469 h 5753325"/>
              <a:gd name="connsiteX108" fmla="*/ 671898 w 6492864"/>
              <a:gd name="connsiteY108" fmla="*/ 5602363 h 5753325"/>
              <a:gd name="connsiteX109" fmla="*/ 615065 w 6492864"/>
              <a:gd name="connsiteY109" fmla="*/ 5580257 h 5753325"/>
              <a:gd name="connsiteX110" fmla="*/ 355785 w 6492864"/>
              <a:gd name="connsiteY110" fmla="*/ 5514383 h 5753325"/>
              <a:gd name="connsiteX111" fmla="*/ 102269 w 6492864"/>
              <a:gd name="connsiteY111" fmla="*/ 5524347 h 5753325"/>
              <a:gd name="connsiteX112" fmla="*/ 13160 w 6492864"/>
              <a:gd name="connsiteY112" fmla="*/ 5514159 h 5753325"/>
              <a:gd name="connsiteX113" fmla="*/ 0 w 6492864"/>
              <a:gd name="connsiteY113" fmla="*/ 5511735 h 5753325"/>
              <a:gd name="connsiteX114" fmla="*/ 0 w 6492864"/>
              <a:gd name="connsiteY114" fmla="*/ 0 h 5753325"/>
              <a:gd name="connsiteX0" fmla="*/ 0 w 6492864"/>
              <a:gd name="connsiteY0" fmla="*/ 0 h 5753325"/>
              <a:gd name="connsiteX1" fmla="*/ 6438980 w 6492864"/>
              <a:gd name="connsiteY1" fmla="*/ 0 h 5753325"/>
              <a:gd name="connsiteX2" fmla="*/ 6439047 w 6492864"/>
              <a:gd name="connsiteY2" fmla="*/ 147 h 5753325"/>
              <a:gd name="connsiteX3" fmla="*/ 6443456 w 6492864"/>
              <a:gd name="connsiteY3" fmla="*/ 130105 h 5753325"/>
              <a:gd name="connsiteX4" fmla="*/ 6447632 w 6492864"/>
              <a:gd name="connsiteY4" fmla="*/ 170016 h 5753325"/>
              <a:gd name="connsiteX5" fmla="*/ 6396598 w 6492864"/>
              <a:gd name="connsiteY5" fmla="*/ 274847 h 5753325"/>
              <a:gd name="connsiteX6" fmla="*/ 6375685 w 6492864"/>
              <a:gd name="connsiteY6" fmla="*/ 535865 h 5753325"/>
              <a:gd name="connsiteX7" fmla="*/ 6492864 w 6492864"/>
              <a:gd name="connsiteY7" fmla="*/ 615799 h 5753325"/>
              <a:gd name="connsiteX8" fmla="*/ 6459988 w 6492864"/>
              <a:gd name="connsiteY8" fmla="*/ 707628 h 5753325"/>
              <a:gd name="connsiteX9" fmla="*/ 6453989 w 6492864"/>
              <a:gd name="connsiteY9" fmla="*/ 711876 h 5753325"/>
              <a:gd name="connsiteX10" fmla="*/ 6453209 w 6492864"/>
              <a:gd name="connsiteY10" fmla="*/ 719127 h 5753325"/>
              <a:gd name="connsiteX11" fmla="*/ 6457662 w 6492864"/>
              <a:gd name="connsiteY11" fmla="*/ 723331 h 5753325"/>
              <a:gd name="connsiteX12" fmla="*/ 6447445 w 6492864"/>
              <a:gd name="connsiteY12" fmla="*/ 780003 h 5753325"/>
              <a:gd name="connsiteX13" fmla="*/ 6426552 w 6492864"/>
              <a:gd name="connsiteY13" fmla="*/ 845805 h 5753325"/>
              <a:gd name="connsiteX14" fmla="*/ 6434072 w 6492864"/>
              <a:gd name="connsiteY14" fmla="*/ 910733 h 5753325"/>
              <a:gd name="connsiteX15" fmla="*/ 6432570 w 6492864"/>
              <a:gd name="connsiteY15" fmla="*/ 983394 h 5753325"/>
              <a:gd name="connsiteX16" fmla="*/ 6431878 w 6492864"/>
              <a:gd name="connsiteY16" fmla="*/ 1026728 h 5753325"/>
              <a:gd name="connsiteX17" fmla="*/ 6414269 w 6492864"/>
              <a:gd name="connsiteY17" fmla="*/ 1151111 h 5753325"/>
              <a:gd name="connsiteX18" fmla="*/ 6371722 w 6492864"/>
              <a:gd name="connsiteY18" fmla="*/ 1318080 h 5753325"/>
              <a:gd name="connsiteX19" fmla="*/ 6356023 w 6492864"/>
              <a:gd name="connsiteY19" fmla="*/ 1356227 h 5753325"/>
              <a:gd name="connsiteX20" fmla="*/ 6356157 w 6492864"/>
              <a:gd name="connsiteY20" fmla="*/ 1361967 h 5753325"/>
              <a:gd name="connsiteX21" fmla="*/ 6350613 w 6492864"/>
              <a:gd name="connsiteY21" fmla="*/ 1393569 h 5753325"/>
              <a:gd name="connsiteX22" fmla="*/ 6357062 w 6492864"/>
              <a:gd name="connsiteY22" fmla="*/ 1444071 h 5753325"/>
              <a:gd name="connsiteX23" fmla="*/ 6364832 w 6492864"/>
              <a:gd name="connsiteY23" fmla="*/ 1478763 h 5753325"/>
              <a:gd name="connsiteX24" fmla="*/ 6369745 w 6492864"/>
              <a:gd name="connsiteY24" fmla="*/ 1495680 h 5753325"/>
              <a:gd name="connsiteX25" fmla="*/ 6370898 w 6492864"/>
              <a:gd name="connsiteY25" fmla="*/ 1513331 h 5753325"/>
              <a:gd name="connsiteX26" fmla="*/ 6368801 w 6492864"/>
              <a:gd name="connsiteY26" fmla="*/ 1527414 h 5753325"/>
              <a:gd name="connsiteX27" fmla="*/ 6359177 w 6492864"/>
              <a:gd name="connsiteY27" fmla="*/ 1639513 h 5753325"/>
              <a:gd name="connsiteX28" fmla="*/ 6299489 w 6492864"/>
              <a:gd name="connsiteY28" fmla="*/ 1784860 h 5753325"/>
              <a:gd name="connsiteX29" fmla="*/ 6267878 w 6492864"/>
              <a:gd name="connsiteY29" fmla="*/ 1858572 h 5753325"/>
              <a:gd name="connsiteX30" fmla="*/ 6251146 w 6492864"/>
              <a:gd name="connsiteY30" fmla="*/ 1926167 h 5753325"/>
              <a:gd name="connsiteX31" fmla="*/ 6210686 w 6492864"/>
              <a:gd name="connsiteY31" fmla="*/ 2014834 h 5753325"/>
              <a:gd name="connsiteX32" fmla="*/ 6106652 w 6492864"/>
              <a:gd name="connsiteY32" fmla="*/ 2150572 h 5753325"/>
              <a:gd name="connsiteX33" fmla="*/ 6097813 w 6492864"/>
              <a:gd name="connsiteY33" fmla="*/ 2172208 h 5753325"/>
              <a:gd name="connsiteX34" fmla="*/ 6095990 w 6492864"/>
              <a:gd name="connsiteY34" fmla="*/ 2181185 h 5753325"/>
              <a:gd name="connsiteX35" fmla="*/ 6090126 w 6492864"/>
              <a:gd name="connsiteY35" fmla="*/ 2192533 h 5753325"/>
              <a:gd name="connsiteX36" fmla="*/ 6089503 w 6492864"/>
              <a:gd name="connsiteY36" fmla="*/ 2192543 h 5753325"/>
              <a:gd name="connsiteX37" fmla="*/ 6084946 w 6492864"/>
              <a:gd name="connsiteY37" fmla="*/ 2203694 h 5753325"/>
              <a:gd name="connsiteX38" fmla="*/ 5987861 w 6492864"/>
              <a:gd name="connsiteY38" fmla="*/ 2304868 h 5753325"/>
              <a:gd name="connsiteX39" fmla="*/ 5973439 w 6492864"/>
              <a:gd name="connsiteY39" fmla="*/ 2385635 h 5753325"/>
              <a:gd name="connsiteX40" fmla="*/ 5916727 w 6492864"/>
              <a:gd name="connsiteY40" fmla="*/ 2458777 h 5753325"/>
              <a:gd name="connsiteX41" fmla="*/ 5856524 w 6492864"/>
              <a:gd name="connsiteY41" fmla="*/ 2583281 h 5753325"/>
              <a:gd name="connsiteX42" fmla="*/ 5838091 w 6492864"/>
              <a:gd name="connsiteY42" fmla="*/ 2753474 h 5753325"/>
              <a:gd name="connsiteX43" fmla="*/ 5777471 w 6492864"/>
              <a:gd name="connsiteY43" fmla="*/ 2901570 h 5753325"/>
              <a:gd name="connsiteX44" fmla="*/ 5723992 w 6492864"/>
              <a:gd name="connsiteY44" fmla="*/ 2998752 h 5753325"/>
              <a:gd name="connsiteX45" fmla="*/ 5557886 w 6492864"/>
              <a:gd name="connsiteY45" fmla="*/ 3329735 h 5753325"/>
              <a:gd name="connsiteX46" fmla="*/ 5471501 w 6492864"/>
              <a:gd name="connsiteY46" fmla="*/ 3462221 h 5753325"/>
              <a:gd name="connsiteX47" fmla="*/ 5465154 w 6492864"/>
              <a:gd name="connsiteY47" fmla="*/ 3541065 h 5753325"/>
              <a:gd name="connsiteX48" fmla="*/ 5437889 w 6492864"/>
              <a:gd name="connsiteY48" fmla="*/ 3559927 h 5753325"/>
              <a:gd name="connsiteX49" fmla="*/ 5432770 w 6492864"/>
              <a:gd name="connsiteY49" fmla="*/ 3562948 h 5753325"/>
              <a:gd name="connsiteX50" fmla="*/ 5406795 w 6492864"/>
              <a:gd name="connsiteY50" fmla="*/ 3578594 h 5753325"/>
              <a:gd name="connsiteX51" fmla="*/ 5381495 w 6492864"/>
              <a:gd name="connsiteY51" fmla="*/ 3599883 h 5753325"/>
              <a:gd name="connsiteX52" fmla="*/ 5363689 w 6492864"/>
              <a:gd name="connsiteY52" fmla="*/ 3633299 h 5753325"/>
              <a:gd name="connsiteX53" fmla="*/ 5291870 w 6492864"/>
              <a:gd name="connsiteY53" fmla="*/ 3799039 h 5753325"/>
              <a:gd name="connsiteX54" fmla="*/ 5241600 w 6492864"/>
              <a:gd name="connsiteY54" fmla="*/ 3894238 h 5753325"/>
              <a:gd name="connsiteX55" fmla="*/ 5211041 w 6492864"/>
              <a:gd name="connsiteY55" fmla="*/ 3924184 h 5753325"/>
              <a:gd name="connsiteX56" fmla="*/ 5176073 w 6492864"/>
              <a:gd name="connsiteY56" fmla="*/ 3970179 h 5753325"/>
              <a:gd name="connsiteX57" fmla="*/ 5172826 w 6492864"/>
              <a:gd name="connsiteY57" fmla="*/ 3991773 h 5753325"/>
              <a:gd name="connsiteX58" fmla="*/ 5157053 w 6492864"/>
              <a:gd name="connsiteY58" fmla="*/ 3997708 h 5753325"/>
              <a:gd name="connsiteX59" fmla="*/ 5127922 w 6492864"/>
              <a:gd name="connsiteY59" fmla="*/ 4022660 h 5753325"/>
              <a:gd name="connsiteX60" fmla="*/ 5020872 w 6492864"/>
              <a:gd name="connsiteY60" fmla="*/ 4075951 h 5753325"/>
              <a:gd name="connsiteX61" fmla="*/ 4991410 w 6492864"/>
              <a:gd name="connsiteY61" fmla="*/ 4087598 h 5753325"/>
              <a:gd name="connsiteX62" fmla="*/ 4930112 w 6492864"/>
              <a:gd name="connsiteY62" fmla="*/ 4138459 h 5753325"/>
              <a:gd name="connsiteX63" fmla="*/ 4834224 w 6492864"/>
              <a:gd name="connsiteY63" fmla="*/ 4231643 h 5753325"/>
              <a:gd name="connsiteX64" fmla="*/ 4812599 w 6492864"/>
              <a:gd name="connsiteY64" fmla="*/ 4249449 h 5753325"/>
              <a:gd name="connsiteX65" fmla="*/ 4789188 w 6492864"/>
              <a:gd name="connsiteY65" fmla="*/ 4256678 h 5753325"/>
              <a:gd name="connsiteX66" fmla="*/ 4779554 w 6492864"/>
              <a:gd name="connsiteY66" fmla="*/ 4251313 h 5753325"/>
              <a:gd name="connsiteX67" fmla="*/ 4766885 w 6492864"/>
              <a:gd name="connsiteY67" fmla="*/ 4259812 h 5753325"/>
              <a:gd name="connsiteX68" fmla="*/ 4762510 w 6492864"/>
              <a:gd name="connsiteY68" fmla="*/ 4260383 h 5753325"/>
              <a:gd name="connsiteX69" fmla="*/ 4738416 w 6492864"/>
              <a:gd name="connsiteY69" fmla="*/ 4265355 h 5753325"/>
              <a:gd name="connsiteX70" fmla="*/ 4712007 w 6492864"/>
              <a:gd name="connsiteY70" fmla="*/ 4317892 h 5753325"/>
              <a:gd name="connsiteX71" fmla="*/ 4658930 w 6492864"/>
              <a:gd name="connsiteY71" fmla="*/ 4348041 h 5753325"/>
              <a:gd name="connsiteX72" fmla="*/ 4443526 w 6492864"/>
              <a:gd name="connsiteY72" fmla="*/ 4507851 h 5753325"/>
              <a:gd name="connsiteX73" fmla="*/ 4289766 w 6492864"/>
              <a:gd name="connsiteY73" fmla="*/ 4711450 h 5753325"/>
              <a:gd name="connsiteX74" fmla="*/ 4150870 w 6492864"/>
              <a:gd name="connsiteY74" fmla="*/ 4818480 h 5753325"/>
              <a:gd name="connsiteX75" fmla="*/ 4006639 w 6492864"/>
              <a:gd name="connsiteY75" fmla="*/ 4933815 h 5753325"/>
              <a:gd name="connsiteX76" fmla="*/ 3298210 w 6492864"/>
              <a:gd name="connsiteY76" fmla="*/ 5070790 h 5753325"/>
              <a:gd name="connsiteX77" fmla="*/ 2947678 w 6492864"/>
              <a:gd name="connsiteY77" fmla="*/ 5117869 h 5753325"/>
              <a:gd name="connsiteX78" fmla="*/ 2822169 w 6492864"/>
              <a:gd name="connsiteY78" fmla="*/ 5129396 h 5753325"/>
              <a:gd name="connsiteX79" fmla="*/ 2538773 w 6492864"/>
              <a:gd name="connsiteY79" fmla="*/ 5313397 h 5753325"/>
              <a:gd name="connsiteX80" fmla="*/ 2014500 w 6492864"/>
              <a:gd name="connsiteY80" fmla="*/ 5519744 h 5753325"/>
              <a:gd name="connsiteX81" fmla="*/ 1934391 w 6492864"/>
              <a:gd name="connsiteY81" fmla="*/ 5591335 h 5753325"/>
              <a:gd name="connsiteX82" fmla="*/ 1892550 w 6492864"/>
              <a:gd name="connsiteY82" fmla="*/ 5649708 h 5753325"/>
              <a:gd name="connsiteX83" fmla="*/ 1854769 w 6492864"/>
              <a:gd name="connsiteY83" fmla="*/ 5647691 h 5753325"/>
              <a:gd name="connsiteX84" fmla="*/ 1809461 w 6492864"/>
              <a:gd name="connsiteY84" fmla="*/ 5648628 h 5753325"/>
              <a:gd name="connsiteX85" fmla="*/ 1745150 w 6492864"/>
              <a:gd name="connsiteY85" fmla="*/ 5693879 h 5753325"/>
              <a:gd name="connsiteX86" fmla="*/ 1713375 w 6492864"/>
              <a:gd name="connsiteY86" fmla="*/ 5684672 h 5753325"/>
              <a:gd name="connsiteX87" fmla="*/ 1707808 w 6492864"/>
              <a:gd name="connsiteY87" fmla="*/ 5682611 h 5753325"/>
              <a:gd name="connsiteX88" fmla="*/ 1679313 w 6492864"/>
              <a:gd name="connsiteY88" fmla="*/ 5672360 h 5753325"/>
              <a:gd name="connsiteX89" fmla="*/ 1646933 w 6492864"/>
              <a:gd name="connsiteY89" fmla="*/ 5666227 h 5753325"/>
              <a:gd name="connsiteX90" fmla="*/ 1610055 w 6492864"/>
              <a:gd name="connsiteY90" fmla="*/ 5673643 h 5753325"/>
              <a:gd name="connsiteX91" fmla="*/ 1437641 w 6492864"/>
              <a:gd name="connsiteY91" fmla="*/ 5723266 h 5753325"/>
              <a:gd name="connsiteX92" fmla="*/ 1332869 w 6492864"/>
              <a:gd name="connsiteY92" fmla="*/ 5744752 h 5753325"/>
              <a:gd name="connsiteX93" fmla="*/ 1290525 w 6492864"/>
              <a:gd name="connsiteY93" fmla="*/ 5740036 h 5753325"/>
              <a:gd name="connsiteX94" fmla="*/ 1233107 w 6492864"/>
              <a:gd name="connsiteY94" fmla="*/ 5742106 h 5753325"/>
              <a:gd name="connsiteX95" fmla="*/ 1214532 w 6492864"/>
              <a:gd name="connsiteY95" fmla="*/ 5753325 h 5753325"/>
              <a:gd name="connsiteX96" fmla="*/ 1199955 w 6492864"/>
              <a:gd name="connsiteY96" fmla="*/ 5744831 h 5753325"/>
              <a:gd name="connsiteX97" fmla="*/ 1162337 w 6492864"/>
              <a:gd name="connsiteY97" fmla="*/ 5738048 h 5753325"/>
              <a:gd name="connsiteX98" fmla="*/ 1053457 w 6492864"/>
              <a:gd name="connsiteY98" fmla="*/ 5688676 h 5753325"/>
              <a:gd name="connsiteX99" fmla="*/ 1025798 w 6492864"/>
              <a:gd name="connsiteY99" fmla="*/ 5673166 h 5753325"/>
              <a:gd name="connsiteX100" fmla="*/ 947900 w 6492864"/>
              <a:gd name="connsiteY100" fmla="*/ 5657848 h 5753325"/>
              <a:gd name="connsiteX101" fmla="*/ 815627 w 6492864"/>
              <a:gd name="connsiteY101" fmla="*/ 5642557 h 5753325"/>
              <a:gd name="connsiteX102" fmla="*/ 788251 w 6492864"/>
              <a:gd name="connsiteY102" fmla="*/ 5637065 h 5753325"/>
              <a:gd name="connsiteX103" fmla="*/ 767822 w 6492864"/>
              <a:gd name="connsiteY103" fmla="*/ 5623450 h 5753325"/>
              <a:gd name="connsiteX104" fmla="*/ 765791 w 6492864"/>
              <a:gd name="connsiteY104" fmla="*/ 5612539 h 5753325"/>
              <a:gd name="connsiteX105" fmla="*/ 751230 w 6492864"/>
              <a:gd name="connsiteY105" fmla="*/ 5608092 h 5753325"/>
              <a:gd name="connsiteX106" fmla="*/ 748008 w 6492864"/>
              <a:gd name="connsiteY106" fmla="*/ 5605052 h 5753325"/>
              <a:gd name="connsiteX107" fmla="*/ 728871 w 6492864"/>
              <a:gd name="connsiteY107" fmla="*/ 5589469 h 5753325"/>
              <a:gd name="connsiteX108" fmla="*/ 671898 w 6492864"/>
              <a:gd name="connsiteY108" fmla="*/ 5602363 h 5753325"/>
              <a:gd name="connsiteX109" fmla="*/ 615065 w 6492864"/>
              <a:gd name="connsiteY109" fmla="*/ 5580257 h 5753325"/>
              <a:gd name="connsiteX110" fmla="*/ 355785 w 6492864"/>
              <a:gd name="connsiteY110" fmla="*/ 5514383 h 5753325"/>
              <a:gd name="connsiteX111" fmla="*/ 102269 w 6492864"/>
              <a:gd name="connsiteY111" fmla="*/ 5524347 h 5753325"/>
              <a:gd name="connsiteX112" fmla="*/ 13160 w 6492864"/>
              <a:gd name="connsiteY112" fmla="*/ 5514159 h 5753325"/>
              <a:gd name="connsiteX113" fmla="*/ 0 w 6492864"/>
              <a:gd name="connsiteY113" fmla="*/ 5511735 h 5753325"/>
              <a:gd name="connsiteX114" fmla="*/ 0 w 6492864"/>
              <a:gd name="connsiteY114" fmla="*/ 0 h 5753325"/>
              <a:gd name="connsiteX0" fmla="*/ 0 w 6462955"/>
              <a:gd name="connsiteY0" fmla="*/ 0 h 5753325"/>
              <a:gd name="connsiteX1" fmla="*/ 6438980 w 6462955"/>
              <a:gd name="connsiteY1" fmla="*/ 0 h 5753325"/>
              <a:gd name="connsiteX2" fmla="*/ 6439047 w 6462955"/>
              <a:gd name="connsiteY2" fmla="*/ 147 h 5753325"/>
              <a:gd name="connsiteX3" fmla="*/ 6443456 w 6462955"/>
              <a:gd name="connsiteY3" fmla="*/ 130105 h 5753325"/>
              <a:gd name="connsiteX4" fmla="*/ 6447632 w 6462955"/>
              <a:gd name="connsiteY4" fmla="*/ 170016 h 5753325"/>
              <a:gd name="connsiteX5" fmla="*/ 6396598 w 6462955"/>
              <a:gd name="connsiteY5" fmla="*/ 274847 h 5753325"/>
              <a:gd name="connsiteX6" fmla="*/ 6375685 w 6462955"/>
              <a:gd name="connsiteY6" fmla="*/ 535865 h 5753325"/>
              <a:gd name="connsiteX7" fmla="*/ 6354187 w 6462955"/>
              <a:gd name="connsiteY7" fmla="*/ 615799 h 5753325"/>
              <a:gd name="connsiteX8" fmla="*/ 6459988 w 6462955"/>
              <a:gd name="connsiteY8" fmla="*/ 707628 h 5753325"/>
              <a:gd name="connsiteX9" fmla="*/ 6453989 w 6462955"/>
              <a:gd name="connsiteY9" fmla="*/ 711876 h 5753325"/>
              <a:gd name="connsiteX10" fmla="*/ 6453209 w 6462955"/>
              <a:gd name="connsiteY10" fmla="*/ 719127 h 5753325"/>
              <a:gd name="connsiteX11" fmla="*/ 6457662 w 6462955"/>
              <a:gd name="connsiteY11" fmla="*/ 723331 h 5753325"/>
              <a:gd name="connsiteX12" fmla="*/ 6447445 w 6462955"/>
              <a:gd name="connsiteY12" fmla="*/ 780003 h 5753325"/>
              <a:gd name="connsiteX13" fmla="*/ 6426552 w 6462955"/>
              <a:gd name="connsiteY13" fmla="*/ 845805 h 5753325"/>
              <a:gd name="connsiteX14" fmla="*/ 6434072 w 6462955"/>
              <a:gd name="connsiteY14" fmla="*/ 910733 h 5753325"/>
              <a:gd name="connsiteX15" fmla="*/ 6432570 w 6462955"/>
              <a:gd name="connsiteY15" fmla="*/ 983394 h 5753325"/>
              <a:gd name="connsiteX16" fmla="*/ 6431878 w 6462955"/>
              <a:gd name="connsiteY16" fmla="*/ 1026728 h 5753325"/>
              <a:gd name="connsiteX17" fmla="*/ 6414269 w 6462955"/>
              <a:gd name="connsiteY17" fmla="*/ 1151111 h 5753325"/>
              <a:gd name="connsiteX18" fmla="*/ 6371722 w 6462955"/>
              <a:gd name="connsiteY18" fmla="*/ 1318080 h 5753325"/>
              <a:gd name="connsiteX19" fmla="*/ 6356023 w 6462955"/>
              <a:gd name="connsiteY19" fmla="*/ 1356227 h 5753325"/>
              <a:gd name="connsiteX20" fmla="*/ 6356157 w 6462955"/>
              <a:gd name="connsiteY20" fmla="*/ 1361967 h 5753325"/>
              <a:gd name="connsiteX21" fmla="*/ 6350613 w 6462955"/>
              <a:gd name="connsiteY21" fmla="*/ 1393569 h 5753325"/>
              <a:gd name="connsiteX22" fmla="*/ 6357062 w 6462955"/>
              <a:gd name="connsiteY22" fmla="*/ 1444071 h 5753325"/>
              <a:gd name="connsiteX23" fmla="*/ 6364832 w 6462955"/>
              <a:gd name="connsiteY23" fmla="*/ 1478763 h 5753325"/>
              <a:gd name="connsiteX24" fmla="*/ 6369745 w 6462955"/>
              <a:gd name="connsiteY24" fmla="*/ 1495680 h 5753325"/>
              <a:gd name="connsiteX25" fmla="*/ 6370898 w 6462955"/>
              <a:gd name="connsiteY25" fmla="*/ 1513331 h 5753325"/>
              <a:gd name="connsiteX26" fmla="*/ 6368801 w 6462955"/>
              <a:gd name="connsiteY26" fmla="*/ 1527414 h 5753325"/>
              <a:gd name="connsiteX27" fmla="*/ 6359177 w 6462955"/>
              <a:gd name="connsiteY27" fmla="*/ 1639513 h 5753325"/>
              <a:gd name="connsiteX28" fmla="*/ 6299489 w 6462955"/>
              <a:gd name="connsiteY28" fmla="*/ 1784860 h 5753325"/>
              <a:gd name="connsiteX29" fmla="*/ 6267878 w 6462955"/>
              <a:gd name="connsiteY29" fmla="*/ 1858572 h 5753325"/>
              <a:gd name="connsiteX30" fmla="*/ 6251146 w 6462955"/>
              <a:gd name="connsiteY30" fmla="*/ 1926167 h 5753325"/>
              <a:gd name="connsiteX31" fmla="*/ 6210686 w 6462955"/>
              <a:gd name="connsiteY31" fmla="*/ 2014834 h 5753325"/>
              <a:gd name="connsiteX32" fmla="*/ 6106652 w 6462955"/>
              <a:gd name="connsiteY32" fmla="*/ 2150572 h 5753325"/>
              <a:gd name="connsiteX33" fmla="*/ 6097813 w 6462955"/>
              <a:gd name="connsiteY33" fmla="*/ 2172208 h 5753325"/>
              <a:gd name="connsiteX34" fmla="*/ 6095990 w 6462955"/>
              <a:gd name="connsiteY34" fmla="*/ 2181185 h 5753325"/>
              <a:gd name="connsiteX35" fmla="*/ 6090126 w 6462955"/>
              <a:gd name="connsiteY35" fmla="*/ 2192533 h 5753325"/>
              <a:gd name="connsiteX36" fmla="*/ 6089503 w 6462955"/>
              <a:gd name="connsiteY36" fmla="*/ 2192543 h 5753325"/>
              <a:gd name="connsiteX37" fmla="*/ 6084946 w 6462955"/>
              <a:gd name="connsiteY37" fmla="*/ 2203694 h 5753325"/>
              <a:gd name="connsiteX38" fmla="*/ 5987861 w 6462955"/>
              <a:gd name="connsiteY38" fmla="*/ 2304868 h 5753325"/>
              <a:gd name="connsiteX39" fmla="*/ 5973439 w 6462955"/>
              <a:gd name="connsiteY39" fmla="*/ 2385635 h 5753325"/>
              <a:gd name="connsiteX40" fmla="*/ 5916727 w 6462955"/>
              <a:gd name="connsiteY40" fmla="*/ 2458777 h 5753325"/>
              <a:gd name="connsiteX41" fmla="*/ 5856524 w 6462955"/>
              <a:gd name="connsiteY41" fmla="*/ 2583281 h 5753325"/>
              <a:gd name="connsiteX42" fmla="*/ 5838091 w 6462955"/>
              <a:gd name="connsiteY42" fmla="*/ 2753474 h 5753325"/>
              <a:gd name="connsiteX43" fmla="*/ 5777471 w 6462955"/>
              <a:gd name="connsiteY43" fmla="*/ 2901570 h 5753325"/>
              <a:gd name="connsiteX44" fmla="*/ 5723992 w 6462955"/>
              <a:gd name="connsiteY44" fmla="*/ 2998752 h 5753325"/>
              <a:gd name="connsiteX45" fmla="*/ 5557886 w 6462955"/>
              <a:gd name="connsiteY45" fmla="*/ 3329735 h 5753325"/>
              <a:gd name="connsiteX46" fmla="*/ 5471501 w 6462955"/>
              <a:gd name="connsiteY46" fmla="*/ 3462221 h 5753325"/>
              <a:gd name="connsiteX47" fmla="*/ 5465154 w 6462955"/>
              <a:gd name="connsiteY47" fmla="*/ 3541065 h 5753325"/>
              <a:gd name="connsiteX48" fmla="*/ 5437889 w 6462955"/>
              <a:gd name="connsiteY48" fmla="*/ 3559927 h 5753325"/>
              <a:gd name="connsiteX49" fmla="*/ 5432770 w 6462955"/>
              <a:gd name="connsiteY49" fmla="*/ 3562948 h 5753325"/>
              <a:gd name="connsiteX50" fmla="*/ 5406795 w 6462955"/>
              <a:gd name="connsiteY50" fmla="*/ 3578594 h 5753325"/>
              <a:gd name="connsiteX51" fmla="*/ 5381495 w 6462955"/>
              <a:gd name="connsiteY51" fmla="*/ 3599883 h 5753325"/>
              <a:gd name="connsiteX52" fmla="*/ 5363689 w 6462955"/>
              <a:gd name="connsiteY52" fmla="*/ 3633299 h 5753325"/>
              <a:gd name="connsiteX53" fmla="*/ 5291870 w 6462955"/>
              <a:gd name="connsiteY53" fmla="*/ 3799039 h 5753325"/>
              <a:gd name="connsiteX54" fmla="*/ 5241600 w 6462955"/>
              <a:gd name="connsiteY54" fmla="*/ 3894238 h 5753325"/>
              <a:gd name="connsiteX55" fmla="*/ 5211041 w 6462955"/>
              <a:gd name="connsiteY55" fmla="*/ 3924184 h 5753325"/>
              <a:gd name="connsiteX56" fmla="*/ 5176073 w 6462955"/>
              <a:gd name="connsiteY56" fmla="*/ 3970179 h 5753325"/>
              <a:gd name="connsiteX57" fmla="*/ 5172826 w 6462955"/>
              <a:gd name="connsiteY57" fmla="*/ 3991773 h 5753325"/>
              <a:gd name="connsiteX58" fmla="*/ 5157053 w 6462955"/>
              <a:gd name="connsiteY58" fmla="*/ 3997708 h 5753325"/>
              <a:gd name="connsiteX59" fmla="*/ 5127922 w 6462955"/>
              <a:gd name="connsiteY59" fmla="*/ 4022660 h 5753325"/>
              <a:gd name="connsiteX60" fmla="*/ 5020872 w 6462955"/>
              <a:gd name="connsiteY60" fmla="*/ 4075951 h 5753325"/>
              <a:gd name="connsiteX61" fmla="*/ 4991410 w 6462955"/>
              <a:gd name="connsiteY61" fmla="*/ 4087598 h 5753325"/>
              <a:gd name="connsiteX62" fmla="*/ 4930112 w 6462955"/>
              <a:gd name="connsiteY62" fmla="*/ 4138459 h 5753325"/>
              <a:gd name="connsiteX63" fmla="*/ 4834224 w 6462955"/>
              <a:gd name="connsiteY63" fmla="*/ 4231643 h 5753325"/>
              <a:gd name="connsiteX64" fmla="*/ 4812599 w 6462955"/>
              <a:gd name="connsiteY64" fmla="*/ 4249449 h 5753325"/>
              <a:gd name="connsiteX65" fmla="*/ 4789188 w 6462955"/>
              <a:gd name="connsiteY65" fmla="*/ 4256678 h 5753325"/>
              <a:gd name="connsiteX66" fmla="*/ 4779554 w 6462955"/>
              <a:gd name="connsiteY66" fmla="*/ 4251313 h 5753325"/>
              <a:gd name="connsiteX67" fmla="*/ 4766885 w 6462955"/>
              <a:gd name="connsiteY67" fmla="*/ 4259812 h 5753325"/>
              <a:gd name="connsiteX68" fmla="*/ 4762510 w 6462955"/>
              <a:gd name="connsiteY68" fmla="*/ 4260383 h 5753325"/>
              <a:gd name="connsiteX69" fmla="*/ 4738416 w 6462955"/>
              <a:gd name="connsiteY69" fmla="*/ 4265355 h 5753325"/>
              <a:gd name="connsiteX70" fmla="*/ 4712007 w 6462955"/>
              <a:gd name="connsiteY70" fmla="*/ 4317892 h 5753325"/>
              <a:gd name="connsiteX71" fmla="*/ 4658930 w 6462955"/>
              <a:gd name="connsiteY71" fmla="*/ 4348041 h 5753325"/>
              <a:gd name="connsiteX72" fmla="*/ 4443526 w 6462955"/>
              <a:gd name="connsiteY72" fmla="*/ 4507851 h 5753325"/>
              <a:gd name="connsiteX73" fmla="*/ 4289766 w 6462955"/>
              <a:gd name="connsiteY73" fmla="*/ 4711450 h 5753325"/>
              <a:gd name="connsiteX74" fmla="*/ 4150870 w 6462955"/>
              <a:gd name="connsiteY74" fmla="*/ 4818480 h 5753325"/>
              <a:gd name="connsiteX75" fmla="*/ 4006639 w 6462955"/>
              <a:gd name="connsiteY75" fmla="*/ 4933815 h 5753325"/>
              <a:gd name="connsiteX76" fmla="*/ 3298210 w 6462955"/>
              <a:gd name="connsiteY76" fmla="*/ 5070790 h 5753325"/>
              <a:gd name="connsiteX77" fmla="*/ 2947678 w 6462955"/>
              <a:gd name="connsiteY77" fmla="*/ 5117869 h 5753325"/>
              <a:gd name="connsiteX78" fmla="*/ 2822169 w 6462955"/>
              <a:gd name="connsiteY78" fmla="*/ 5129396 h 5753325"/>
              <a:gd name="connsiteX79" fmla="*/ 2538773 w 6462955"/>
              <a:gd name="connsiteY79" fmla="*/ 5313397 h 5753325"/>
              <a:gd name="connsiteX80" fmla="*/ 2014500 w 6462955"/>
              <a:gd name="connsiteY80" fmla="*/ 5519744 h 5753325"/>
              <a:gd name="connsiteX81" fmla="*/ 1934391 w 6462955"/>
              <a:gd name="connsiteY81" fmla="*/ 5591335 h 5753325"/>
              <a:gd name="connsiteX82" fmla="*/ 1892550 w 6462955"/>
              <a:gd name="connsiteY82" fmla="*/ 5649708 h 5753325"/>
              <a:gd name="connsiteX83" fmla="*/ 1854769 w 6462955"/>
              <a:gd name="connsiteY83" fmla="*/ 5647691 h 5753325"/>
              <a:gd name="connsiteX84" fmla="*/ 1809461 w 6462955"/>
              <a:gd name="connsiteY84" fmla="*/ 5648628 h 5753325"/>
              <a:gd name="connsiteX85" fmla="*/ 1745150 w 6462955"/>
              <a:gd name="connsiteY85" fmla="*/ 5693879 h 5753325"/>
              <a:gd name="connsiteX86" fmla="*/ 1713375 w 6462955"/>
              <a:gd name="connsiteY86" fmla="*/ 5684672 h 5753325"/>
              <a:gd name="connsiteX87" fmla="*/ 1707808 w 6462955"/>
              <a:gd name="connsiteY87" fmla="*/ 5682611 h 5753325"/>
              <a:gd name="connsiteX88" fmla="*/ 1679313 w 6462955"/>
              <a:gd name="connsiteY88" fmla="*/ 5672360 h 5753325"/>
              <a:gd name="connsiteX89" fmla="*/ 1646933 w 6462955"/>
              <a:gd name="connsiteY89" fmla="*/ 5666227 h 5753325"/>
              <a:gd name="connsiteX90" fmla="*/ 1610055 w 6462955"/>
              <a:gd name="connsiteY90" fmla="*/ 5673643 h 5753325"/>
              <a:gd name="connsiteX91" fmla="*/ 1437641 w 6462955"/>
              <a:gd name="connsiteY91" fmla="*/ 5723266 h 5753325"/>
              <a:gd name="connsiteX92" fmla="*/ 1332869 w 6462955"/>
              <a:gd name="connsiteY92" fmla="*/ 5744752 h 5753325"/>
              <a:gd name="connsiteX93" fmla="*/ 1290525 w 6462955"/>
              <a:gd name="connsiteY93" fmla="*/ 5740036 h 5753325"/>
              <a:gd name="connsiteX94" fmla="*/ 1233107 w 6462955"/>
              <a:gd name="connsiteY94" fmla="*/ 5742106 h 5753325"/>
              <a:gd name="connsiteX95" fmla="*/ 1214532 w 6462955"/>
              <a:gd name="connsiteY95" fmla="*/ 5753325 h 5753325"/>
              <a:gd name="connsiteX96" fmla="*/ 1199955 w 6462955"/>
              <a:gd name="connsiteY96" fmla="*/ 5744831 h 5753325"/>
              <a:gd name="connsiteX97" fmla="*/ 1162337 w 6462955"/>
              <a:gd name="connsiteY97" fmla="*/ 5738048 h 5753325"/>
              <a:gd name="connsiteX98" fmla="*/ 1053457 w 6462955"/>
              <a:gd name="connsiteY98" fmla="*/ 5688676 h 5753325"/>
              <a:gd name="connsiteX99" fmla="*/ 1025798 w 6462955"/>
              <a:gd name="connsiteY99" fmla="*/ 5673166 h 5753325"/>
              <a:gd name="connsiteX100" fmla="*/ 947900 w 6462955"/>
              <a:gd name="connsiteY100" fmla="*/ 5657848 h 5753325"/>
              <a:gd name="connsiteX101" fmla="*/ 815627 w 6462955"/>
              <a:gd name="connsiteY101" fmla="*/ 5642557 h 5753325"/>
              <a:gd name="connsiteX102" fmla="*/ 788251 w 6462955"/>
              <a:gd name="connsiteY102" fmla="*/ 5637065 h 5753325"/>
              <a:gd name="connsiteX103" fmla="*/ 767822 w 6462955"/>
              <a:gd name="connsiteY103" fmla="*/ 5623450 h 5753325"/>
              <a:gd name="connsiteX104" fmla="*/ 765791 w 6462955"/>
              <a:gd name="connsiteY104" fmla="*/ 5612539 h 5753325"/>
              <a:gd name="connsiteX105" fmla="*/ 751230 w 6462955"/>
              <a:gd name="connsiteY105" fmla="*/ 5608092 h 5753325"/>
              <a:gd name="connsiteX106" fmla="*/ 748008 w 6462955"/>
              <a:gd name="connsiteY106" fmla="*/ 5605052 h 5753325"/>
              <a:gd name="connsiteX107" fmla="*/ 728871 w 6462955"/>
              <a:gd name="connsiteY107" fmla="*/ 5589469 h 5753325"/>
              <a:gd name="connsiteX108" fmla="*/ 671898 w 6462955"/>
              <a:gd name="connsiteY108" fmla="*/ 5602363 h 5753325"/>
              <a:gd name="connsiteX109" fmla="*/ 615065 w 6462955"/>
              <a:gd name="connsiteY109" fmla="*/ 5580257 h 5753325"/>
              <a:gd name="connsiteX110" fmla="*/ 355785 w 6462955"/>
              <a:gd name="connsiteY110" fmla="*/ 5514383 h 5753325"/>
              <a:gd name="connsiteX111" fmla="*/ 102269 w 6462955"/>
              <a:gd name="connsiteY111" fmla="*/ 5524347 h 5753325"/>
              <a:gd name="connsiteX112" fmla="*/ 13160 w 6462955"/>
              <a:gd name="connsiteY112" fmla="*/ 5514159 h 5753325"/>
              <a:gd name="connsiteX113" fmla="*/ 0 w 6462955"/>
              <a:gd name="connsiteY113" fmla="*/ 5511735 h 5753325"/>
              <a:gd name="connsiteX114" fmla="*/ 0 w 6462955"/>
              <a:gd name="connsiteY114" fmla="*/ 0 h 5753325"/>
              <a:gd name="connsiteX0" fmla="*/ 0 w 6459988"/>
              <a:gd name="connsiteY0" fmla="*/ 0 h 5753325"/>
              <a:gd name="connsiteX1" fmla="*/ 6438980 w 6459988"/>
              <a:gd name="connsiteY1" fmla="*/ 0 h 5753325"/>
              <a:gd name="connsiteX2" fmla="*/ 6439047 w 6459988"/>
              <a:gd name="connsiteY2" fmla="*/ 147 h 5753325"/>
              <a:gd name="connsiteX3" fmla="*/ 6443456 w 6459988"/>
              <a:gd name="connsiteY3" fmla="*/ 130105 h 5753325"/>
              <a:gd name="connsiteX4" fmla="*/ 6447632 w 6459988"/>
              <a:gd name="connsiteY4" fmla="*/ 170016 h 5753325"/>
              <a:gd name="connsiteX5" fmla="*/ 6396598 w 6459988"/>
              <a:gd name="connsiteY5" fmla="*/ 274847 h 5753325"/>
              <a:gd name="connsiteX6" fmla="*/ 6375685 w 6459988"/>
              <a:gd name="connsiteY6" fmla="*/ 535865 h 5753325"/>
              <a:gd name="connsiteX7" fmla="*/ 6354187 w 6459988"/>
              <a:gd name="connsiteY7" fmla="*/ 615799 h 5753325"/>
              <a:gd name="connsiteX8" fmla="*/ 6459988 w 6459988"/>
              <a:gd name="connsiteY8" fmla="*/ 707628 h 5753325"/>
              <a:gd name="connsiteX9" fmla="*/ 6453989 w 6459988"/>
              <a:gd name="connsiteY9" fmla="*/ 711876 h 5753325"/>
              <a:gd name="connsiteX10" fmla="*/ 6453209 w 6459988"/>
              <a:gd name="connsiteY10" fmla="*/ 719127 h 5753325"/>
              <a:gd name="connsiteX11" fmla="*/ 6344988 w 6459988"/>
              <a:gd name="connsiteY11" fmla="*/ 697330 h 5753325"/>
              <a:gd name="connsiteX12" fmla="*/ 6447445 w 6459988"/>
              <a:gd name="connsiteY12" fmla="*/ 780003 h 5753325"/>
              <a:gd name="connsiteX13" fmla="*/ 6426552 w 6459988"/>
              <a:gd name="connsiteY13" fmla="*/ 845805 h 5753325"/>
              <a:gd name="connsiteX14" fmla="*/ 6434072 w 6459988"/>
              <a:gd name="connsiteY14" fmla="*/ 910733 h 5753325"/>
              <a:gd name="connsiteX15" fmla="*/ 6432570 w 6459988"/>
              <a:gd name="connsiteY15" fmla="*/ 983394 h 5753325"/>
              <a:gd name="connsiteX16" fmla="*/ 6431878 w 6459988"/>
              <a:gd name="connsiteY16" fmla="*/ 1026728 h 5753325"/>
              <a:gd name="connsiteX17" fmla="*/ 6414269 w 6459988"/>
              <a:gd name="connsiteY17" fmla="*/ 1151111 h 5753325"/>
              <a:gd name="connsiteX18" fmla="*/ 6371722 w 6459988"/>
              <a:gd name="connsiteY18" fmla="*/ 1318080 h 5753325"/>
              <a:gd name="connsiteX19" fmla="*/ 6356023 w 6459988"/>
              <a:gd name="connsiteY19" fmla="*/ 1356227 h 5753325"/>
              <a:gd name="connsiteX20" fmla="*/ 6356157 w 6459988"/>
              <a:gd name="connsiteY20" fmla="*/ 1361967 h 5753325"/>
              <a:gd name="connsiteX21" fmla="*/ 6350613 w 6459988"/>
              <a:gd name="connsiteY21" fmla="*/ 1393569 h 5753325"/>
              <a:gd name="connsiteX22" fmla="*/ 6357062 w 6459988"/>
              <a:gd name="connsiteY22" fmla="*/ 1444071 h 5753325"/>
              <a:gd name="connsiteX23" fmla="*/ 6364832 w 6459988"/>
              <a:gd name="connsiteY23" fmla="*/ 1478763 h 5753325"/>
              <a:gd name="connsiteX24" fmla="*/ 6369745 w 6459988"/>
              <a:gd name="connsiteY24" fmla="*/ 1495680 h 5753325"/>
              <a:gd name="connsiteX25" fmla="*/ 6370898 w 6459988"/>
              <a:gd name="connsiteY25" fmla="*/ 1513331 h 5753325"/>
              <a:gd name="connsiteX26" fmla="*/ 6368801 w 6459988"/>
              <a:gd name="connsiteY26" fmla="*/ 1527414 h 5753325"/>
              <a:gd name="connsiteX27" fmla="*/ 6359177 w 6459988"/>
              <a:gd name="connsiteY27" fmla="*/ 1639513 h 5753325"/>
              <a:gd name="connsiteX28" fmla="*/ 6299489 w 6459988"/>
              <a:gd name="connsiteY28" fmla="*/ 1784860 h 5753325"/>
              <a:gd name="connsiteX29" fmla="*/ 6267878 w 6459988"/>
              <a:gd name="connsiteY29" fmla="*/ 1858572 h 5753325"/>
              <a:gd name="connsiteX30" fmla="*/ 6251146 w 6459988"/>
              <a:gd name="connsiteY30" fmla="*/ 1926167 h 5753325"/>
              <a:gd name="connsiteX31" fmla="*/ 6210686 w 6459988"/>
              <a:gd name="connsiteY31" fmla="*/ 2014834 h 5753325"/>
              <a:gd name="connsiteX32" fmla="*/ 6106652 w 6459988"/>
              <a:gd name="connsiteY32" fmla="*/ 2150572 h 5753325"/>
              <a:gd name="connsiteX33" fmla="*/ 6097813 w 6459988"/>
              <a:gd name="connsiteY33" fmla="*/ 2172208 h 5753325"/>
              <a:gd name="connsiteX34" fmla="*/ 6095990 w 6459988"/>
              <a:gd name="connsiteY34" fmla="*/ 2181185 h 5753325"/>
              <a:gd name="connsiteX35" fmla="*/ 6090126 w 6459988"/>
              <a:gd name="connsiteY35" fmla="*/ 2192533 h 5753325"/>
              <a:gd name="connsiteX36" fmla="*/ 6089503 w 6459988"/>
              <a:gd name="connsiteY36" fmla="*/ 2192543 h 5753325"/>
              <a:gd name="connsiteX37" fmla="*/ 6084946 w 6459988"/>
              <a:gd name="connsiteY37" fmla="*/ 2203694 h 5753325"/>
              <a:gd name="connsiteX38" fmla="*/ 5987861 w 6459988"/>
              <a:gd name="connsiteY38" fmla="*/ 2304868 h 5753325"/>
              <a:gd name="connsiteX39" fmla="*/ 5973439 w 6459988"/>
              <a:gd name="connsiteY39" fmla="*/ 2385635 h 5753325"/>
              <a:gd name="connsiteX40" fmla="*/ 5916727 w 6459988"/>
              <a:gd name="connsiteY40" fmla="*/ 2458777 h 5753325"/>
              <a:gd name="connsiteX41" fmla="*/ 5856524 w 6459988"/>
              <a:gd name="connsiteY41" fmla="*/ 2583281 h 5753325"/>
              <a:gd name="connsiteX42" fmla="*/ 5838091 w 6459988"/>
              <a:gd name="connsiteY42" fmla="*/ 2753474 h 5753325"/>
              <a:gd name="connsiteX43" fmla="*/ 5777471 w 6459988"/>
              <a:gd name="connsiteY43" fmla="*/ 2901570 h 5753325"/>
              <a:gd name="connsiteX44" fmla="*/ 5723992 w 6459988"/>
              <a:gd name="connsiteY44" fmla="*/ 2998752 h 5753325"/>
              <a:gd name="connsiteX45" fmla="*/ 5557886 w 6459988"/>
              <a:gd name="connsiteY45" fmla="*/ 3329735 h 5753325"/>
              <a:gd name="connsiteX46" fmla="*/ 5471501 w 6459988"/>
              <a:gd name="connsiteY46" fmla="*/ 3462221 h 5753325"/>
              <a:gd name="connsiteX47" fmla="*/ 5465154 w 6459988"/>
              <a:gd name="connsiteY47" fmla="*/ 3541065 h 5753325"/>
              <a:gd name="connsiteX48" fmla="*/ 5437889 w 6459988"/>
              <a:gd name="connsiteY48" fmla="*/ 3559927 h 5753325"/>
              <a:gd name="connsiteX49" fmla="*/ 5432770 w 6459988"/>
              <a:gd name="connsiteY49" fmla="*/ 3562948 h 5753325"/>
              <a:gd name="connsiteX50" fmla="*/ 5406795 w 6459988"/>
              <a:gd name="connsiteY50" fmla="*/ 3578594 h 5753325"/>
              <a:gd name="connsiteX51" fmla="*/ 5381495 w 6459988"/>
              <a:gd name="connsiteY51" fmla="*/ 3599883 h 5753325"/>
              <a:gd name="connsiteX52" fmla="*/ 5363689 w 6459988"/>
              <a:gd name="connsiteY52" fmla="*/ 3633299 h 5753325"/>
              <a:gd name="connsiteX53" fmla="*/ 5291870 w 6459988"/>
              <a:gd name="connsiteY53" fmla="*/ 3799039 h 5753325"/>
              <a:gd name="connsiteX54" fmla="*/ 5241600 w 6459988"/>
              <a:gd name="connsiteY54" fmla="*/ 3894238 h 5753325"/>
              <a:gd name="connsiteX55" fmla="*/ 5211041 w 6459988"/>
              <a:gd name="connsiteY55" fmla="*/ 3924184 h 5753325"/>
              <a:gd name="connsiteX56" fmla="*/ 5176073 w 6459988"/>
              <a:gd name="connsiteY56" fmla="*/ 3970179 h 5753325"/>
              <a:gd name="connsiteX57" fmla="*/ 5172826 w 6459988"/>
              <a:gd name="connsiteY57" fmla="*/ 3991773 h 5753325"/>
              <a:gd name="connsiteX58" fmla="*/ 5157053 w 6459988"/>
              <a:gd name="connsiteY58" fmla="*/ 3997708 h 5753325"/>
              <a:gd name="connsiteX59" fmla="*/ 5127922 w 6459988"/>
              <a:gd name="connsiteY59" fmla="*/ 4022660 h 5753325"/>
              <a:gd name="connsiteX60" fmla="*/ 5020872 w 6459988"/>
              <a:gd name="connsiteY60" fmla="*/ 4075951 h 5753325"/>
              <a:gd name="connsiteX61" fmla="*/ 4991410 w 6459988"/>
              <a:gd name="connsiteY61" fmla="*/ 4087598 h 5753325"/>
              <a:gd name="connsiteX62" fmla="*/ 4930112 w 6459988"/>
              <a:gd name="connsiteY62" fmla="*/ 4138459 h 5753325"/>
              <a:gd name="connsiteX63" fmla="*/ 4834224 w 6459988"/>
              <a:gd name="connsiteY63" fmla="*/ 4231643 h 5753325"/>
              <a:gd name="connsiteX64" fmla="*/ 4812599 w 6459988"/>
              <a:gd name="connsiteY64" fmla="*/ 4249449 h 5753325"/>
              <a:gd name="connsiteX65" fmla="*/ 4789188 w 6459988"/>
              <a:gd name="connsiteY65" fmla="*/ 4256678 h 5753325"/>
              <a:gd name="connsiteX66" fmla="*/ 4779554 w 6459988"/>
              <a:gd name="connsiteY66" fmla="*/ 4251313 h 5753325"/>
              <a:gd name="connsiteX67" fmla="*/ 4766885 w 6459988"/>
              <a:gd name="connsiteY67" fmla="*/ 4259812 h 5753325"/>
              <a:gd name="connsiteX68" fmla="*/ 4762510 w 6459988"/>
              <a:gd name="connsiteY68" fmla="*/ 4260383 h 5753325"/>
              <a:gd name="connsiteX69" fmla="*/ 4738416 w 6459988"/>
              <a:gd name="connsiteY69" fmla="*/ 4265355 h 5753325"/>
              <a:gd name="connsiteX70" fmla="*/ 4712007 w 6459988"/>
              <a:gd name="connsiteY70" fmla="*/ 4317892 h 5753325"/>
              <a:gd name="connsiteX71" fmla="*/ 4658930 w 6459988"/>
              <a:gd name="connsiteY71" fmla="*/ 4348041 h 5753325"/>
              <a:gd name="connsiteX72" fmla="*/ 4443526 w 6459988"/>
              <a:gd name="connsiteY72" fmla="*/ 4507851 h 5753325"/>
              <a:gd name="connsiteX73" fmla="*/ 4289766 w 6459988"/>
              <a:gd name="connsiteY73" fmla="*/ 4711450 h 5753325"/>
              <a:gd name="connsiteX74" fmla="*/ 4150870 w 6459988"/>
              <a:gd name="connsiteY74" fmla="*/ 4818480 h 5753325"/>
              <a:gd name="connsiteX75" fmla="*/ 4006639 w 6459988"/>
              <a:gd name="connsiteY75" fmla="*/ 4933815 h 5753325"/>
              <a:gd name="connsiteX76" fmla="*/ 3298210 w 6459988"/>
              <a:gd name="connsiteY76" fmla="*/ 5070790 h 5753325"/>
              <a:gd name="connsiteX77" fmla="*/ 2947678 w 6459988"/>
              <a:gd name="connsiteY77" fmla="*/ 5117869 h 5753325"/>
              <a:gd name="connsiteX78" fmla="*/ 2822169 w 6459988"/>
              <a:gd name="connsiteY78" fmla="*/ 5129396 h 5753325"/>
              <a:gd name="connsiteX79" fmla="*/ 2538773 w 6459988"/>
              <a:gd name="connsiteY79" fmla="*/ 5313397 h 5753325"/>
              <a:gd name="connsiteX80" fmla="*/ 2014500 w 6459988"/>
              <a:gd name="connsiteY80" fmla="*/ 5519744 h 5753325"/>
              <a:gd name="connsiteX81" fmla="*/ 1934391 w 6459988"/>
              <a:gd name="connsiteY81" fmla="*/ 5591335 h 5753325"/>
              <a:gd name="connsiteX82" fmla="*/ 1892550 w 6459988"/>
              <a:gd name="connsiteY82" fmla="*/ 5649708 h 5753325"/>
              <a:gd name="connsiteX83" fmla="*/ 1854769 w 6459988"/>
              <a:gd name="connsiteY83" fmla="*/ 5647691 h 5753325"/>
              <a:gd name="connsiteX84" fmla="*/ 1809461 w 6459988"/>
              <a:gd name="connsiteY84" fmla="*/ 5648628 h 5753325"/>
              <a:gd name="connsiteX85" fmla="*/ 1745150 w 6459988"/>
              <a:gd name="connsiteY85" fmla="*/ 5693879 h 5753325"/>
              <a:gd name="connsiteX86" fmla="*/ 1713375 w 6459988"/>
              <a:gd name="connsiteY86" fmla="*/ 5684672 h 5753325"/>
              <a:gd name="connsiteX87" fmla="*/ 1707808 w 6459988"/>
              <a:gd name="connsiteY87" fmla="*/ 5682611 h 5753325"/>
              <a:gd name="connsiteX88" fmla="*/ 1679313 w 6459988"/>
              <a:gd name="connsiteY88" fmla="*/ 5672360 h 5753325"/>
              <a:gd name="connsiteX89" fmla="*/ 1646933 w 6459988"/>
              <a:gd name="connsiteY89" fmla="*/ 5666227 h 5753325"/>
              <a:gd name="connsiteX90" fmla="*/ 1610055 w 6459988"/>
              <a:gd name="connsiteY90" fmla="*/ 5673643 h 5753325"/>
              <a:gd name="connsiteX91" fmla="*/ 1437641 w 6459988"/>
              <a:gd name="connsiteY91" fmla="*/ 5723266 h 5753325"/>
              <a:gd name="connsiteX92" fmla="*/ 1332869 w 6459988"/>
              <a:gd name="connsiteY92" fmla="*/ 5744752 h 5753325"/>
              <a:gd name="connsiteX93" fmla="*/ 1290525 w 6459988"/>
              <a:gd name="connsiteY93" fmla="*/ 5740036 h 5753325"/>
              <a:gd name="connsiteX94" fmla="*/ 1233107 w 6459988"/>
              <a:gd name="connsiteY94" fmla="*/ 5742106 h 5753325"/>
              <a:gd name="connsiteX95" fmla="*/ 1214532 w 6459988"/>
              <a:gd name="connsiteY95" fmla="*/ 5753325 h 5753325"/>
              <a:gd name="connsiteX96" fmla="*/ 1199955 w 6459988"/>
              <a:gd name="connsiteY96" fmla="*/ 5744831 h 5753325"/>
              <a:gd name="connsiteX97" fmla="*/ 1162337 w 6459988"/>
              <a:gd name="connsiteY97" fmla="*/ 5738048 h 5753325"/>
              <a:gd name="connsiteX98" fmla="*/ 1053457 w 6459988"/>
              <a:gd name="connsiteY98" fmla="*/ 5688676 h 5753325"/>
              <a:gd name="connsiteX99" fmla="*/ 1025798 w 6459988"/>
              <a:gd name="connsiteY99" fmla="*/ 5673166 h 5753325"/>
              <a:gd name="connsiteX100" fmla="*/ 947900 w 6459988"/>
              <a:gd name="connsiteY100" fmla="*/ 5657848 h 5753325"/>
              <a:gd name="connsiteX101" fmla="*/ 815627 w 6459988"/>
              <a:gd name="connsiteY101" fmla="*/ 5642557 h 5753325"/>
              <a:gd name="connsiteX102" fmla="*/ 788251 w 6459988"/>
              <a:gd name="connsiteY102" fmla="*/ 5637065 h 5753325"/>
              <a:gd name="connsiteX103" fmla="*/ 767822 w 6459988"/>
              <a:gd name="connsiteY103" fmla="*/ 5623450 h 5753325"/>
              <a:gd name="connsiteX104" fmla="*/ 765791 w 6459988"/>
              <a:gd name="connsiteY104" fmla="*/ 5612539 h 5753325"/>
              <a:gd name="connsiteX105" fmla="*/ 751230 w 6459988"/>
              <a:gd name="connsiteY105" fmla="*/ 5608092 h 5753325"/>
              <a:gd name="connsiteX106" fmla="*/ 748008 w 6459988"/>
              <a:gd name="connsiteY106" fmla="*/ 5605052 h 5753325"/>
              <a:gd name="connsiteX107" fmla="*/ 728871 w 6459988"/>
              <a:gd name="connsiteY107" fmla="*/ 5589469 h 5753325"/>
              <a:gd name="connsiteX108" fmla="*/ 671898 w 6459988"/>
              <a:gd name="connsiteY108" fmla="*/ 5602363 h 5753325"/>
              <a:gd name="connsiteX109" fmla="*/ 615065 w 6459988"/>
              <a:gd name="connsiteY109" fmla="*/ 5580257 h 5753325"/>
              <a:gd name="connsiteX110" fmla="*/ 355785 w 6459988"/>
              <a:gd name="connsiteY110" fmla="*/ 5514383 h 5753325"/>
              <a:gd name="connsiteX111" fmla="*/ 102269 w 6459988"/>
              <a:gd name="connsiteY111" fmla="*/ 5524347 h 5753325"/>
              <a:gd name="connsiteX112" fmla="*/ 13160 w 6459988"/>
              <a:gd name="connsiteY112" fmla="*/ 5514159 h 5753325"/>
              <a:gd name="connsiteX113" fmla="*/ 0 w 6459988"/>
              <a:gd name="connsiteY113" fmla="*/ 5511735 h 5753325"/>
              <a:gd name="connsiteX114" fmla="*/ 0 w 6459988"/>
              <a:gd name="connsiteY114" fmla="*/ 0 h 5753325"/>
              <a:gd name="connsiteX0" fmla="*/ 0 w 6459988"/>
              <a:gd name="connsiteY0" fmla="*/ 0 h 5753325"/>
              <a:gd name="connsiteX1" fmla="*/ 6438980 w 6459988"/>
              <a:gd name="connsiteY1" fmla="*/ 0 h 5753325"/>
              <a:gd name="connsiteX2" fmla="*/ 6439047 w 6459988"/>
              <a:gd name="connsiteY2" fmla="*/ 147 h 5753325"/>
              <a:gd name="connsiteX3" fmla="*/ 6443456 w 6459988"/>
              <a:gd name="connsiteY3" fmla="*/ 130105 h 5753325"/>
              <a:gd name="connsiteX4" fmla="*/ 6447632 w 6459988"/>
              <a:gd name="connsiteY4" fmla="*/ 170016 h 5753325"/>
              <a:gd name="connsiteX5" fmla="*/ 6396598 w 6459988"/>
              <a:gd name="connsiteY5" fmla="*/ 274847 h 5753325"/>
              <a:gd name="connsiteX6" fmla="*/ 6375685 w 6459988"/>
              <a:gd name="connsiteY6" fmla="*/ 535865 h 5753325"/>
              <a:gd name="connsiteX7" fmla="*/ 6354187 w 6459988"/>
              <a:gd name="connsiteY7" fmla="*/ 615799 h 5753325"/>
              <a:gd name="connsiteX8" fmla="*/ 6459988 w 6459988"/>
              <a:gd name="connsiteY8" fmla="*/ 707628 h 5753325"/>
              <a:gd name="connsiteX9" fmla="*/ 6453989 w 6459988"/>
              <a:gd name="connsiteY9" fmla="*/ 711876 h 5753325"/>
              <a:gd name="connsiteX10" fmla="*/ 6344988 w 6459988"/>
              <a:gd name="connsiteY10" fmla="*/ 697330 h 5753325"/>
              <a:gd name="connsiteX11" fmla="*/ 6447445 w 6459988"/>
              <a:gd name="connsiteY11" fmla="*/ 780003 h 5753325"/>
              <a:gd name="connsiteX12" fmla="*/ 6426552 w 6459988"/>
              <a:gd name="connsiteY12" fmla="*/ 845805 h 5753325"/>
              <a:gd name="connsiteX13" fmla="*/ 6434072 w 6459988"/>
              <a:gd name="connsiteY13" fmla="*/ 910733 h 5753325"/>
              <a:gd name="connsiteX14" fmla="*/ 6432570 w 6459988"/>
              <a:gd name="connsiteY14" fmla="*/ 983394 h 5753325"/>
              <a:gd name="connsiteX15" fmla="*/ 6431878 w 6459988"/>
              <a:gd name="connsiteY15" fmla="*/ 1026728 h 5753325"/>
              <a:gd name="connsiteX16" fmla="*/ 6414269 w 6459988"/>
              <a:gd name="connsiteY16" fmla="*/ 1151111 h 5753325"/>
              <a:gd name="connsiteX17" fmla="*/ 6371722 w 6459988"/>
              <a:gd name="connsiteY17" fmla="*/ 1318080 h 5753325"/>
              <a:gd name="connsiteX18" fmla="*/ 6356023 w 6459988"/>
              <a:gd name="connsiteY18" fmla="*/ 1356227 h 5753325"/>
              <a:gd name="connsiteX19" fmla="*/ 6356157 w 6459988"/>
              <a:gd name="connsiteY19" fmla="*/ 1361967 h 5753325"/>
              <a:gd name="connsiteX20" fmla="*/ 6350613 w 6459988"/>
              <a:gd name="connsiteY20" fmla="*/ 1393569 h 5753325"/>
              <a:gd name="connsiteX21" fmla="*/ 6357062 w 6459988"/>
              <a:gd name="connsiteY21" fmla="*/ 1444071 h 5753325"/>
              <a:gd name="connsiteX22" fmla="*/ 6364832 w 6459988"/>
              <a:gd name="connsiteY22" fmla="*/ 1478763 h 5753325"/>
              <a:gd name="connsiteX23" fmla="*/ 6369745 w 6459988"/>
              <a:gd name="connsiteY23" fmla="*/ 1495680 h 5753325"/>
              <a:gd name="connsiteX24" fmla="*/ 6370898 w 6459988"/>
              <a:gd name="connsiteY24" fmla="*/ 1513331 h 5753325"/>
              <a:gd name="connsiteX25" fmla="*/ 6368801 w 6459988"/>
              <a:gd name="connsiteY25" fmla="*/ 1527414 h 5753325"/>
              <a:gd name="connsiteX26" fmla="*/ 6359177 w 6459988"/>
              <a:gd name="connsiteY26" fmla="*/ 1639513 h 5753325"/>
              <a:gd name="connsiteX27" fmla="*/ 6299489 w 6459988"/>
              <a:gd name="connsiteY27" fmla="*/ 1784860 h 5753325"/>
              <a:gd name="connsiteX28" fmla="*/ 6267878 w 6459988"/>
              <a:gd name="connsiteY28" fmla="*/ 1858572 h 5753325"/>
              <a:gd name="connsiteX29" fmla="*/ 6251146 w 6459988"/>
              <a:gd name="connsiteY29" fmla="*/ 1926167 h 5753325"/>
              <a:gd name="connsiteX30" fmla="*/ 6210686 w 6459988"/>
              <a:gd name="connsiteY30" fmla="*/ 2014834 h 5753325"/>
              <a:gd name="connsiteX31" fmla="*/ 6106652 w 6459988"/>
              <a:gd name="connsiteY31" fmla="*/ 2150572 h 5753325"/>
              <a:gd name="connsiteX32" fmla="*/ 6097813 w 6459988"/>
              <a:gd name="connsiteY32" fmla="*/ 2172208 h 5753325"/>
              <a:gd name="connsiteX33" fmla="*/ 6095990 w 6459988"/>
              <a:gd name="connsiteY33" fmla="*/ 2181185 h 5753325"/>
              <a:gd name="connsiteX34" fmla="*/ 6090126 w 6459988"/>
              <a:gd name="connsiteY34" fmla="*/ 2192533 h 5753325"/>
              <a:gd name="connsiteX35" fmla="*/ 6089503 w 6459988"/>
              <a:gd name="connsiteY35" fmla="*/ 2192543 h 5753325"/>
              <a:gd name="connsiteX36" fmla="*/ 6084946 w 6459988"/>
              <a:gd name="connsiteY36" fmla="*/ 2203694 h 5753325"/>
              <a:gd name="connsiteX37" fmla="*/ 5987861 w 6459988"/>
              <a:gd name="connsiteY37" fmla="*/ 2304868 h 5753325"/>
              <a:gd name="connsiteX38" fmla="*/ 5973439 w 6459988"/>
              <a:gd name="connsiteY38" fmla="*/ 2385635 h 5753325"/>
              <a:gd name="connsiteX39" fmla="*/ 5916727 w 6459988"/>
              <a:gd name="connsiteY39" fmla="*/ 2458777 h 5753325"/>
              <a:gd name="connsiteX40" fmla="*/ 5856524 w 6459988"/>
              <a:gd name="connsiteY40" fmla="*/ 2583281 h 5753325"/>
              <a:gd name="connsiteX41" fmla="*/ 5838091 w 6459988"/>
              <a:gd name="connsiteY41" fmla="*/ 2753474 h 5753325"/>
              <a:gd name="connsiteX42" fmla="*/ 5777471 w 6459988"/>
              <a:gd name="connsiteY42" fmla="*/ 2901570 h 5753325"/>
              <a:gd name="connsiteX43" fmla="*/ 5723992 w 6459988"/>
              <a:gd name="connsiteY43" fmla="*/ 2998752 h 5753325"/>
              <a:gd name="connsiteX44" fmla="*/ 5557886 w 6459988"/>
              <a:gd name="connsiteY44" fmla="*/ 3329735 h 5753325"/>
              <a:gd name="connsiteX45" fmla="*/ 5471501 w 6459988"/>
              <a:gd name="connsiteY45" fmla="*/ 3462221 h 5753325"/>
              <a:gd name="connsiteX46" fmla="*/ 5465154 w 6459988"/>
              <a:gd name="connsiteY46" fmla="*/ 3541065 h 5753325"/>
              <a:gd name="connsiteX47" fmla="*/ 5437889 w 6459988"/>
              <a:gd name="connsiteY47" fmla="*/ 3559927 h 5753325"/>
              <a:gd name="connsiteX48" fmla="*/ 5432770 w 6459988"/>
              <a:gd name="connsiteY48" fmla="*/ 3562948 h 5753325"/>
              <a:gd name="connsiteX49" fmla="*/ 5406795 w 6459988"/>
              <a:gd name="connsiteY49" fmla="*/ 3578594 h 5753325"/>
              <a:gd name="connsiteX50" fmla="*/ 5381495 w 6459988"/>
              <a:gd name="connsiteY50" fmla="*/ 3599883 h 5753325"/>
              <a:gd name="connsiteX51" fmla="*/ 5363689 w 6459988"/>
              <a:gd name="connsiteY51" fmla="*/ 3633299 h 5753325"/>
              <a:gd name="connsiteX52" fmla="*/ 5291870 w 6459988"/>
              <a:gd name="connsiteY52" fmla="*/ 3799039 h 5753325"/>
              <a:gd name="connsiteX53" fmla="*/ 5241600 w 6459988"/>
              <a:gd name="connsiteY53" fmla="*/ 3894238 h 5753325"/>
              <a:gd name="connsiteX54" fmla="*/ 5211041 w 6459988"/>
              <a:gd name="connsiteY54" fmla="*/ 3924184 h 5753325"/>
              <a:gd name="connsiteX55" fmla="*/ 5176073 w 6459988"/>
              <a:gd name="connsiteY55" fmla="*/ 3970179 h 5753325"/>
              <a:gd name="connsiteX56" fmla="*/ 5172826 w 6459988"/>
              <a:gd name="connsiteY56" fmla="*/ 3991773 h 5753325"/>
              <a:gd name="connsiteX57" fmla="*/ 5157053 w 6459988"/>
              <a:gd name="connsiteY57" fmla="*/ 3997708 h 5753325"/>
              <a:gd name="connsiteX58" fmla="*/ 5127922 w 6459988"/>
              <a:gd name="connsiteY58" fmla="*/ 4022660 h 5753325"/>
              <a:gd name="connsiteX59" fmla="*/ 5020872 w 6459988"/>
              <a:gd name="connsiteY59" fmla="*/ 4075951 h 5753325"/>
              <a:gd name="connsiteX60" fmla="*/ 4991410 w 6459988"/>
              <a:gd name="connsiteY60" fmla="*/ 4087598 h 5753325"/>
              <a:gd name="connsiteX61" fmla="*/ 4930112 w 6459988"/>
              <a:gd name="connsiteY61" fmla="*/ 4138459 h 5753325"/>
              <a:gd name="connsiteX62" fmla="*/ 4834224 w 6459988"/>
              <a:gd name="connsiteY62" fmla="*/ 4231643 h 5753325"/>
              <a:gd name="connsiteX63" fmla="*/ 4812599 w 6459988"/>
              <a:gd name="connsiteY63" fmla="*/ 4249449 h 5753325"/>
              <a:gd name="connsiteX64" fmla="*/ 4789188 w 6459988"/>
              <a:gd name="connsiteY64" fmla="*/ 4256678 h 5753325"/>
              <a:gd name="connsiteX65" fmla="*/ 4779554 w 6459988"/>
              <a:gd name="connsiteY65" fmla="*/ 4251313 h 5753325"/>
              <a:gd name="connsiteX66" fmla="*/ 4766885 w 6459988"/>
              <a:gd name="connsiteY66" fmla="*/ 4259812 h 5753325"/>
              <a:gd name="connsiteX67" fmla="*/ 4762510 w 6459988"/>
              <a:gd name="connsiteY67" fmla="*/ 4260383 h 5753325"/>
              <a:gd name="connsiteX68" fmla="*/ 4738416 w 6459988"/>
              <a:gd name="connsiteY68" fmla="*/ 4265355 h 5753325"/>
              <a:gd name="connsiteX69" fmla="*/ 4712007 w 6459988"/>
              <a:gd name="connsiteY69" fmla="*/ 4317892 h 5753325"/>
              <a:gd name="connsiteX70" fmla="*/ 4658930 w 6459988"/>
              <a:gd name="connsiteY70" fmla="*/ 4348041 h 5753325"/>
              <a:gd name="connsiteX71" fmla="*/ 4443526 w 6459988"/>
              <a:gd name="connsiteY71" fmla="*/ 4507851 h 5753325"/>
              <a:gd name="connsiteX72" fmla="*/ 4289766 w 6459988"/>
              <a:gd name="connsiteY72" fmla="*/ 4711450 h 5753325"/>
              <a:gd name="connsiteX73" fmla="*/ 4150870 w 6459988"/>
              <a:gd name="connsiteY73" fmla="*/ 4818480 h 5753325"/>
              <a:gd name="connsiteX74" fmla="*/ 4006639 w 6459988"/>
              <a:gd name="connsiteY74" fmla="*/ 4933815 h 5753325"/>
              <a:gd name="connsiteX75" fmla="*/ 3298210 w 6459988"/>
              <a:gd name="connsiteY75" fmla="*/ 5070790 h 5753325"/>
              <a:gd name="connsiteX76" fmla="*/ 2947678 w 6459988"/>
              <a:gd name="connsiteY76" fmla="*/ 5117869 h 5753325"/>
              <a:gd name="connsiteX77" fmla="*/ 2822169 w 6459988"/>
              <a:gd name="connsiteY77" fmla="*/ 5129396 h 5753325"/>
              <a:gd name="connsiteX78" fmla="*/ 2538773 w 6459988"/>
              <a:gd name="connsiteY78" fmla="*/ 5313397 h 5753325"/>
              <a:gd name="connsiteX79" fmla="*/ 2014500 w 6459988"/>
              <a:gd name="connsiteY79" fmla="*/ 5519744 h 5753325"/>
              <a:gd name="connsiteX80" fmla="*/ 1934391 w 6459988"/>
              <a:gd name="connsiteY80" fmla="*/ 5591335 h 5753325"/>
              <a:gd name="connsiteX81" fmla="*/ 1892550 w 6459988"/>
              <a:gd name="connsiteY81" fmla="*/ 5649708 h 5753325"/>
              <a:gd name="connsiteX82" fmla="*/ 1854769 w 6459988"/>
              <a:gd name="connsiteY82" fmla="*/ 5647691 h 5753325"/>
              <a:gd name="connsiteX83" fmla="*/ 1809461 w 6459988"/>
              <a:gd name="connsiteY83" fmla="*/ 5648628 h 5753325"/>
              <a:gd name="connsiteX84" fmla="*/ 1745150 w 6459988"/>
              <a:gd name="connsiteY84" fmla="*/ 5693879 h 5753325"/>
              <a:gd name="connsiteX85" fmla="*/ 1713375 w 6459988"/>
              <a:gd name="connsiteY85" fmla="*/ 5684672 h 5753325"/>
              <a:gd name="connsiteX86" fmla="*/ 1707808 w 6459988"/>
              <a:gd name="connsiteY86" fmla="*/ 5682611 h 5753325"/>
              <a:gd name="connsiteX87" fmla="*/ 1679313 w 6459988"/>
              <a:gd name="connsiteY87" fmla="*/ 5672360 h 5753325"/>
              <a:gd name="connsiteX88" fmla="*/ 1646933 w 6459988"/>
              <a:gd name="connsiteY88" fmla="*/ 5666227 h 5753325"/>
              <a:gd name="connsiteX89" fmla="*/ 1610055 w 6459988"/>
              <a:gd name="connsiteY89" fmla="*/ 5673643 h 5753325"/>
              <a:gd name="connsiteX90" fmla="*/ 1437641 w 6459988"/>
              <a:gd name="connsiteY90" fmla="*/ 5723266 h 5753325"/>
              <a:gd name="connsiteX91" fmla="*/ 1332869 w 6459988"/>
              <a:gd name="connsiteY91" fmla="*/ 5744752 h 5753325"/>
              <a:gd name="connsiteX92" fmla="*/ 1290525 w 6459988"/>
              <a:gd name="connsiteY92" fmla="*/ 5740036 h 5753325"/>
              <a:gd name="connsiteX93" fmla="*/ 1233107 w 6459988"/>
              <a:gd name="connsiteY93" fmla="*/ 5742106 h 5753325"/>
              <a:gd name="connsiteX94" fmla="*/ 1214532 w 6459988"/>
              <a:gd name="connsiteY94" fmla="*/ 5753325 h 5753325"/>
              <a:gd name="connsiteX95" fmla="*/ 1199955 w 6459988"/>
              <a:gd name="connsiteY95" fmla="*/ 5744831 h 5753325"/>
              <a:gd name="connsiteX96" fmla="*/ 1162337 w 6459988"/>
              <a:gd name="connsiteY96" fmla="*/ 5738048 h 5753325"/>
              <a:gd name="connsiteX97" fmla="*/ 1053457 w 6459988"/>
              <a:gd name="connsiteY97" fmla="*/ 5688676 h 5753325"/>
              <a:gd name="connsiteX98" fmla="*/ 1025798 w 6459988"/>
              <a:gd name="connsiteY98" fmla="*/ 5673166 h 5753325"/>
              <a:gd name="connsiteX99" fmla="*/ 947900 w 6459988"/>
              <a:gd name="connsiteY99" fmla="*/ 5657848 h 5753325"/>
              <a:gd name="connsiteX100" fmla="*/ 815627 w 6459988"/>
              <a:gd name="connsiteY100" fmla="*/ 5642557 h 5753325"/>
              <a:gd name="connsiteX101" fmla="*/ 788251 w 6459988"/>
              <a:gd name="connsiteY101" fmla="*/ 5637065 h 5753325"/>
              <a:gd name="connsiteX102" fmla="*/ 767822 w 6459988"/>
              <a:gd name="connsiteY102" fmla="*/ 5623450 h 5753325"/>
              <a:gd name="connsiteX103" fmla="*/ 765791 w 6459988"/>
              <a:gd name="connsiteY103" fmla="*/ 5612539 h 5753325"/>
              <a:gd name="connsiteX104" fmla="*/ 751230 w 6459988"/>
              <a:gd name="connsiteY104" fmla="*/ 5608092 h 5753325"/>
              <a:gd name="connsiteX105" fmla="*/ 748008 w 6459988"/>
              <a:gd name="connsiteY105" fmla="*/ 5605052 h 5753325"/>
              <a:gd name="connsiteX106" fmla="*/ 728871 w 6459988"/>
              <a:gd name="connsiteY106" fmla="*/ 5589469 h 5753325"/>
              <a:gd name="connsiteX107" fmla="*/ 671898 w 6459988"/>
              <a:gd name="connsiteY107" fmla="*/ 5602363 h 5753325"/>
              <a:gd name="connsiteX108" fmla="*/ 615065 w 6459988"/>
              <a:gd name="connsiteY108" fmla="*/ 5580257 h 5753325"/>
              <a:gd name="connsiteX109" fmla="*/ 355785 w 6459988"/>
              <a:gd name="connsiteY109" fmla="*/ 5514383 h 5753325"/>
              <a:gd name="connsiteX110" fmla="*/ 102269 w 6459988"/>
              <a:gd name="connsiteY110" fmla="*/ 5524347 h 5753325"/>
              <a:gd name="connsiteX111" fmla="*/ 13160 w 6459988"/>
              <a:gd name="connsiteY111" fmla="*/ 5514159 h 5753325"/>
              <a:gd name="connsiteX112" fmla="*/ 0 w 6459988"/>
              <a:gd name="connsiteY112" fmla="*/ 5511735 h 5753325"/>
              <a:gd name="connsiteX113" fmla="*/ 0 w 6459988"/>
              <a:gd name="connsiteY113" fmla="*/ 0 h 5753325"/>
              <a:gd name="connsiteX0" fmla="*/ 0 w 6459988"/>
              <a:gd name="connsiteY0" fmla="*/ 0 h 5753325"/>
              <a:gd name="connsiteX1" fmla="*/ 6438980 w 6459988"/>
              <a:gd name="connsiteY1" fmla="*/ 0 h 5753325"/>
              <a:gd name="connsiteX2" fmla="*/ 6439047 w 6459988"/>
              <a:gd name="connsiteY2" fmla="*/ 147 h 5753325"/>
              <a:gd name="connsiteX3" fmla="*/ 6443456 w 6459988"/>
              <a:gd name="connsiteY3" fmla="*/ 130105 h 5753325"/>
              <a:gd name="connsiteX4" fmla="*/ 6447632 w 6459988"/>
              <a:gd name="connsiteY4" fmla="*/ 170016 h 5753325"/>
              <a:gd name="connsiteX5" fmla="*/ 6396598 w 6459988"/>
              <a:gd name="connsiteY5" fmla="*/ 274847 h 5753325"/>
              <a:gd name="connsiteX6" fmla="*/ 6375685 w 6459988"/>
              <a:gd name="connsiteY6" fmla="*/ 535865 h 5753325"/>
              <a:gd name="connsiteX7" fmla="*/ 6354187 w 6459988"/>
              <a:gd name="connsiteY7" fmla="*/ 615799 h 5753325"/>
              <a:gd name="connsiteX8" fmla="*/ 6459988 w 6459988"/>
              <a:gd name="connsiteY8" fmla="*/ 707628 h 5753325"/>
              <a:gd name="connsiteX9" fmla="*/ 6344988 w 6459988"/>
              <a:gd name="connsiteY9" fmla="*/ 697330 h 5753325"/>
              <a:gd name="connsiteX10" fmla="*/ 6447445 w 6459988"/>
              <a:gd name="connsiteY10" fmla="*/ 780003 h 5753325"/>
              <a:gd name="connsiteX11" fmla="*/ 6426552 w 6459988"/>
              <a:gd name="connsiteY11" fmla="*/ 845805 h 5753325"/>
              <a:gd name="connsiteX12" fmla="*/ 6434072 w 6459988"/>
              <a:gd name="connsiteY12" fmla="*/ 910733 h 5753325"/>
              <a:gd name="connsiteX13" fmla="*/ 6432570 w 6459988"/>
              <a:gd name="connsiteY13" fmla="*/ 983394 h 5753325"/>
              <a:gd name="connsiteX14" fmla="*/ 6431878 w 6459988"/>
              <a:gd name="connsiteY14" fmla="*/ 1026728 h 5753325"/>
              <a:gd name="connsiteX15" fmla="*/ 6414269 w 6459988"/>
              <a:gd name="connsiteY15" fmla="*/ 1151111 h 5753325"/>
              <a:gd name="connsiteX16" fmla="*/ 6371722 w 6459988"/>
              <a:gd name="connsiteY16" fmla="*/ 1318080 h 5753325"/>
              <a:gd name="connsiteX17" fmla="*/ 6356023 w 6459988"/>
              <a:gd name="connsiteY17" fmla="*/ 1356227 h 5753325"/>
              <a:gd name="connsiteX18" fmla="*/ 6356157 w 6459988"/>
              <a:gd name="connsiteY18" fmla="*/ 1361967 h 5753325"/>
              <a:gd name="connsiteX19" fmla="*/ 6350613 w 6459988"/>
              <a:gd name="connsiteY19" fmla="*/ 1393569 h 5753325"/>
              <a:gd name="connsiteX20" fmla="*/ 6357062 w 6459988"/>
              <a:gd name="connsiteY20" fmla="*/ 1444071 h 5753325"/>
              <a:gd name="connsiteX21" fmla="*/ 6364832 w 6459988"/>
              <a:gd name="connsiteY21" fmla="*/ 1478763 h 5753325"/>
              <a:gd name="connsiteX22" fmla="*/ 6369745 w 6459988"/>
              <a:gd name="connsiteY22" fmla="*/ 1495680 h 5753325"/>
              <a:gd name="connsiteX23" fmla="*/ 6370898 w 6459988"/>
              <a:gd name="connsiteY23" fmla="*/ 1513331 h 5753325"/>
              <a:gd name="connsiteX24" fmla="*/ 6368801 w 6459988"/>
              <a:gd name="connsiteY24" fmla="*/ 1527414 h 5753325"/>
              <a:gd name="connsiteX25" fmla="*/ 6359177 w 6459988"/>
              <a:gd name="connsiteY25" fmla="*/ 1639513 h 5753325"/>
              <a:gd name="connsiteX26" fmla="*/ 6299489 w 6459988"/>
              <a:gd name="connsiteY26" fmla="*/ 1784860 h 5753325"/>
              <a:gd name="connsiteX27" fmla="*/ 6267878 w 6459988"/>
              <a:gd name="connsiteY27" fmla="*/ 1858572 h 5753325"/>
              <a:gd name="connsiteX28" fmla="*/ 6251146 w 6459988"/>
              <a:gd name="connsiteY28" fmla="*/ 1926167 h 5753325"/>
              <a:gd name="connsiteX29" fmla="*/ 6210686 w 6459988"/>
              <a:gd name="connsiteY29" fmla="*/ 2014834 h 5753325"/>
              <a:gd name="connsiteX30" fmla="*/ 6106652 w 6459988"/>
              <a:gd name="connsiteY30" fmla="*/ 2150572 h 5753325"/>
              <a:gd name="connsiteX31" fmla="*/ 6097813 w 6459988"/>
              <a:gd name="connsiteY31" fmla="*/ 2172208 h 5753325"/>
              <a:gd name="connsiteX32" fmla="*/ 6095990 w 6459988"/>
              <a:gd name="connsiteY32" fmla="*/ 2181185 h 5753325"/>
              <a:gd name="connsiteX33" fmla="*/ 6090126 w 6459988"/>
              <a:gd name="connsiteY33" fmla="*/ 2192533 h 5753325"/>
              <a:gd name="connsiteX34" fmla="*/ 6089503 w 6459988"/>
              <a:gd name="connsiteY34" fmla="*/ 2192543 h 5753325"/>
              <a:gd name="connsiteX35" fmla="*/ 6084946 w 6459988"/>
              <a:gd name="connsiteY35" fmla="*/ 2203694 h 5753325"/>
              <a:gd name="connsiteX36" fmla="*/ 5987861 w 6459988"/>
              <a:gd name="connsiteY36" fmla="*/ 2304868 h 5753325"/>
              <a:gd name="connsiteX37" fmla="*/ 5973439 w 6459988"/>
              <a:gd name="connsiteY37" fmla="*/ 2385635 h 5753325"/>
              <a:gd name="connsiteX38" fmla="*/ 5916727 w 6459988"/>
              <a:gd name="connsiteY38" fmla="*/ 2458777 h 5753325"/>
              <a:gd name="connsiteX39" fmla="*/ 5856524 w 6459988"/>
              <a:gd name="connsiteY39" fmla="*/ 2583281 h 5753325"/>
              <a:gd name="connsiteX40" fmla="*/ 5838091 w 6459988"/>
              <a:gd name="connsiteY40" fmla="*/ 2753474 h 5753325"/>
              <a:gd name="connsiteX41" fmla="*/ 5777471 w 6459988"/>
              <a:gd name="connsiteY41" fmla="*/ 2901570 h 5753325"/>
              <a:gd name="connsiteX42" fmla="*/ 5723992 w 6459988"/>
              <a:gd name="connsiteY42" fmla="*/ 2998752 h 5753325"/>
              <a:gd name="connsiteX43" fmla="*/ 5557886 w 6459988"/>
              <a:gd name="connsiteY43" fmla="*/ 3329735 h 5753325"/>
              <a:gd name="connsiteX44" fmla="*/ 5471501 w 6459988"/>
              <a:gd name="connsiteY44" fmla="*/ 3462221 h 5753325"/>
              <a:gd name="connsiteX45" fmla="*/ 5465154 w 6459988"/>
              <a:gd name="connsiteY45" fmla="*/ 3541065 h 5753325"/>
              <a:gd name="connsiteX46" fmla="*/ 5437889 w 6459988"/>
              <a:gd name="connsiteY46" fmla="*/ 3559927 h 5753325"/>
              <a:gd name="connsiteX47" fmla="*/ 5432770 w 6459988"/>
              <a:gd name="connsiteY47" fmla="*/ 3562948 h 5753325"/>
              <a:gd name="connsiteX48" fmla="*/ 5406795 w 6459988"/>
              <a:gd name="connsiteY48" fmla="*/ 3578594 h 5753325"/>
              <a:gd name="connsiteX49" fmla="*/ 5381495 w 6459988"/>
              <a:gd name="connsiteY49" fmla="*/ 3599883 h 5753325"/>
              <a:gd name="connsiteX50" fmla="*/ 5363689 w 6459988"/>
              <a:gd name="connsiteY50" fmla="*/ 3633299 h 5753325"/>
              <a:gd name="connsiteX51" fmla="*/ 5291870 w 6459988"/>
              <a:gd name="connsiteY51" fmla="*/ 3799039 h 5753325"/>
              <a:gd name="connsiteX52" fmla="*/ 5241600 w 6459988"/>
              <a:gd name="connsiteY52" fmla="*/ 3894238 h 5753325"/>
              <a:gd name="connsiteX53" fmla="*/ 5211041 w 6459988"/>
              <a:gd name="connsiteY53" fmla="*/ 3924184 h 5753325"/>
              <a:gd name="connsiteX54" fmla="*/ 5176073 w 6459988"/>
              <a:gd name="connsiteY54" fmla="*/ 3970179 h 5753325"/>
              <a:gd name="connsiteX55" fmla="*/ 5172826 w 6459988"/>
              <a:gd name="connsiteY55" fmla="*/ 3991773 h 5753325"/>
              <a:gd name="connsiteX56" fmla="*/ 5157053 w 6459988"/>
              <a:gd name="connsiteY56" fmla="*/ 3997708 h 5753325"/>
              <a:gd name="connsiteX57" fmla="*/ 5127922 w 6459988"/>
              <a:gd name="connsiteY57" fmla="*/ 4022660 h 5753325"/>
              <a:gd name="connsiteX58" fmla="*/ 5020872 w 6459988"/>
              <a:gd name="connsiteY58" fmla="*/ 4075951 h 5753325"/>
              <a:gd name="connsiteX59" fmla="*/ 4991410 w 6459988"/>
              <a:gd name="connsiteY59" fmla="*/ 4087598 h 5753325"/>
              <a:gd name="connsiteX60" fmla="*/ 4930112 w 6459988"/>
              <a:gd name="connsiteY60" fmla="*/ 4138459 h 5753325"/>
              <a:gd name="connsiteX61" fmla="*/ 4834224 w 6459988"/>
              <a:gd name="connsiteY61" fmla="*/ 4231643 h 5753325"/>
              <a:gd name="connsiteX62" fmla="*/ 4812599 w 6459988"/>
              <a:gd name="connsiteY62" fmla="*/ 4249449 h 5753325"/>
              <a:gd name="connsiteX63" fmla="*/ 4789188 w 6459988"/>
              <a:gd name="connsiteY63" fmla="*/ 4256678 h 5753325"/>
              <a:gd name="connsiteX64" fmla="*/ 4779554 w 6459988"/>
              <a:gd name="connsiteY64" fmla="*/ 4251313 h 5753325"/>
              <a:gd name="connsiteX65" fmla="*/ 4766885 w 6459988"/>
              <a:gd name="connsiteY65" fmla="*/ 4259812 h 5753325"/>
              <a:gd name="connsiteX66" fmla="*/ 4762510 w 6459988"/>
              <a:gd name="connsiteY66" fmla="*/ 4260383 h 5753325"/>
              <a:gd name="connsiteX67" fmla="*/ 4738416 w 6459988"/>
              <a:gd name="connsiteY67" fmla="*/ 4265355 h 5753325"/>
              <a:gd name="connsiteX68" fmla="*/ 4712007 w 6459988"/>
              <a:gd name="connsiteY68" fmla="*/ 4317892 h 5753325"/>
              <a:gd name="connsiteX69" fmla="*/ 4658930 w 6459988"/>
              <a:gd name="connsiteY69" fmla="*/ 4348041 h 5753325"/>
              <a:gd name="connsiteX70" fmla="*/ 4443526 w 6459988"/>
              <a:gd name="connsiteY70" fmla="*/ 4507851 h 5753325"/>
              <a:gd name="connsiteX71" fmla="*/ 4289766 w 6459988"/>
              <a:gd name="connsiteY71" fmla="*/ 4711450 h 5753325"/>
              <a:gd name="connsiteX72" fmla="*/ 4150870 w 6459988"/>
              <a:gd name="connsiteY72" fmla="*/ 4818480 h 5753325"/>
              <a:gd name="connsiteX73" fmla="*/ 4006639 w 6459988"/>
              <a:gd name="connsiteY73" fmla="*/ 4933815 h 5753325"/>
              <a:gd name="connsiteX74" fmla="*/ 3298210 w 6459988"/>
              <a:gd name="connsiteY74" fmla="*/ 5070790 h 5753325"/>
              <a:gd name="connsiteX75" fmla="*/ 2947678 w 6459988"/>
              <a:gd name="connsiteY75" fmla="*/ 5117869 h 5753325"/>
              <a:gd name="connsiteX76" fmla="*/ 2822169 w 6459988"/>
              <a:gd name="connsiteY76" fmla="*/ 5129396 h 5753325"/>
              <a:gd name="connsiteX77" fmla="*/ 2538773 w 6459988"/>
              <a:gd name="connsiteY77" fmla="*/ 5313397 h 5753325"/>
              <a:gd name="connsiteX78" fmla="*/ 2014500 w 6459988"/>
              <a:gd name="connsiteY78" fmla="*/ 5519744 h 5753325"/>
              <a:gd name="connsiteX79" fmla="*/ 1934391 w 6459988"/>
              <a:gd name="connsiteY79" fmla="*/ 5591335 h 5753325"/>
              <a:gd name="connsiteX80" fmla="*/ 1892550 w 6459988"/>
              <a:gd name="connsiteY80" fmla="*/ 5649708 h 5753325"/>
              <a:gd name="connsiteX81" fmla="*/ 1854769 w 6459988"/>
              <a:gd name="connsiteY81" fmla="*/ 5647691 h 5753325"/>
              <a:gd name="connsiteX82" fmla="*/ 1809461 w 6459988"/>
              <a:gd name="connsiteY82" fmla="*/ 5648628 h 5753325"/>
              <a:gd name="connsiteX83" fmla="*/ 1745150 w 6459988"/>
              <a:gd name="connsiteY83" fmla="*/ 5693879 h 5753325"/>
              <a:gd name="connsiteX84" fmla="*/ 1713375 w 6459988"/>
              <a:gd name="connsiteY84" fmla="*/ 5684672 h 5753325"/>
              <a:gd name="connsiteX85" fmla="*/ 1707808 w 6459988"/>
              <a:gd name="connsiteY85" fmla="*/ 5682611 h 5753325"/>
              <a:gd name="connsiteX86" fmla="*/ 1679313 w 6459988"/>
              <a:gd name="connsiteY86" fmla="*/ 5672360 h 5753325"/>
              <a:gd name="connsiteX87" fmla="*/ 1646933 w 6459988"/>
              <a:gd name="connsiteY87" fmla="*/ 5666227 h 5753325"/>
              <a:gd name="connsiteX88" fmla="*/ 1610055 w 6459988"/>
              <a:gd name="connsiteY88" fmla="*/ 5673643 h 5753325"/>
              <a:gd name="connsiteX89" fmla="*/ 1437641 w 6459988"/>
              <a:gd name="connsiteY89" fmla="*/ 5723266 h 5753325"/>
              <a:gd name="connsiteX90" fmla="*/ 1332869 w 6459988"/>
              <a:gd name="connsiteY90" fmla="*/ 5744752 h 5753325"/>
              <a:gd name="connsiteX91" fmla="*/ 1290525 w 6459988"/>
              <a:gd name="connsiteY91" fmla="*/ 5740036 h 5753325"/>
              <a:gd name="connsiteX92" fmla="*/ 1233107 w 6459988"/>
              <a:gd name="connsiteY92" fmla="*/ 5742106 h 5753325"/>
              <a:gd name="connsiteX93" fmla="*/ 1214532 w 6459988"/>
              <a:gd name="connsiteY93" fmla="*/ 5753325 h 5753325"/>
              <a:gd name="connsiteX94" fmla="*/ 1199955 w 6459988"/>
              <a:gd name="connsiteY94" fmla="*/ 5744831 h 5753325"/>
              <a:gd name="connsiteX95" fmla="*/ 1162337 w 6459988"/>
              <a:gd name="connsiteY95" fmla="*/ 5738048 h 5753325"/>
              <a:gd name="connsiteX96" fmla="*/ 1053457 w 6459988"/>
              <a:gd name="connsiteY96" fmla="*/ 5688676 h 5753325"/>
              <a:gd name="connsiteX97" fmla="*/ 1025798 w 6459988"/>
              <a:gd name="connsiteY97" fmla="*/ 5673166 h 5753325"/>
              <a:gd name="connsiteX98" fmla="*/ 947900 w 6459988"/>
              <a:gd name="connsiteY98" fmla="*/ 5657848 h 5753325"/>
              <a:gd name="connsiteX99" fmla="*/ 815627 w 6459988"/>
              <a:gd name="connsiteY99" fmla="*/ 5642557 h 5753325"/>
              <a:gd name="connsiteX100" fmla="*/ 788251 w 6459988"/>
              <a:gd name="connsiteY100" fmla="*/ 5637065 h 5753325"/>
              <a:gd name="connsiteX101" fmla="*/ 767822 w 6459988"/>
              <a:gd name="connsiteY101" fmla="*/ 5623450 h 5753325"/>
              <a:gd name="connsiteX102" fmla="*/ 765791 w 6459988"/>
              <a:gd name="connsiteY102" fmla="*/ 5612539 h 5753325"/>
              <a:gd name="connsiteX103" fmla="*/ 751230 w 6459988"/>
              <a:gd name="connsiteY103" fmla="*/ 5608092 h 5753325"/>
              <a:gd name="connsiteX104" fmla="*/ 748008 w 6459988"/>
              <a:gd name="connsiteY104" fmla="*/ 5605052 h 5753325"/>
              <a:gd name="connsiteX105" fmla="*/ 728871 w 6459988"/>
              <a:gd name="connsiteY105" fmla="*/ 5589469 h 5753325"/>
              <a:gd name="connsiteX106" fmla="*/ 671898 w 6459988"/>
              <a:gd name="connsiteY106" fmla="*/ 5602363 h 5753325"/>
              <a:gd name="connsiteX107" fmla="*/ 615065 w 6459988"/>
              <a:gd name="connsiteY107" fmla="*/ 5580257 h 5753325"/>
              <a:gd name="connsiteX108" fmla="*/ 355785 w 6459988"/>
              <a:gd name="connsiteY108" fmla="*/ 5514383 h 5753325"/>
              <a:gd name="connsiteX109" fmla="*/ 102269 w 6459988"/>
              <a:gd name="connsiteY109" fmla="*/ 5524347 h 5753325"/>
              <a:gd name="connsiteX110" fmla="*/ 13160 w 6459988"/>
              <a:gd name="connsiteY110" fmla="*/ 5514159 h 5753325"/>
              <a:gd name="connsiteX111" fmla="*/ 0 w 6459988"/>
              <a:gd name="connsiteY111" fmla="*/ 5511735 h 5753325"/>
              <a:gd name="connsiteX112" fmla="*/ 0 w 6459988"/>
              <a:gd name="connsiteY112" fmla="*/ 0 h 5753325"/>
              <a:gd name="connsiteX0" fmla="*/ 0 w 6447632"/>
              <a:gd name="connsiteY0" fmla="*/ 0 h 5753325"/>
              <a:gd name="connsiteX1" fmla="*/ 6438980 w 6447632"/>
              <a:gd name="connsiteY1" fmla="*/ 0 h 5753325"/>
              <a:gd name="connsiteX2" fmla="*/ 6439047 w 6447632"/>
              <a:gd name="connsiteY2" fmla="*/ 147 h 5753325"/>
              <a:gd name="connsiteX3" fmla="*/ 6443456 w 6447632"/>
              <a:gd name="connsiteY3" fmla="*/ 130105 h 5753325"/>
              <a:gd name="connsiteX4" fmla="*/ 6447632 w 6447632"/>
              <a:gd name="connsiteY4" fmla="*/ 170016 h 5753325"/>
              <a:gd name="connsiteX5" fmla="*/ 6396598 w 6447632"/>
              <a:gd name="connsiteY5" fmla="*/ 274847 h 5753325"/>
              <a:gd name="connsiteX6" fmla="*/ 6375685 w 6447632"/>
              <a:gd name="connsiteY6" fmla="*/ 535865 h 5753325"/>
              <a:gd name="connsiteX7" fmla="*/ 6354187 w 6447632"/>
              <a:gd name="connsiteY7" fmla="*/ 615799 h 5753325"/>
              <a:gd name="connsiteX8" fmla="*/ 6303977 w 6447632"/>
              <a:gd name="connsiteY8" fmla="*/ 664291 h 5753325"/>
              <a:gd name="connsiteX9" fmla="*/ 6344988 w 6447632"/>
              <a:gd name="connsiteY9" fmla="*/ 697330 h 5753325"/>
              <a:gd name="connsiteX10" fmla="*/ 6447445 w 6447632"/>
              <a:gd name="connsiteY10" fmla="*/ 780003 h 5753325"/>
              <a:gd name="connsiteX11" fmla="*/ 6426552 w 6447632"/>
              <a:gd name="connsiteY11" fmla="*/ 845805 h 5753325"/>
              <a:gd name="connsiteX12" fmla="*/ 6434072 w 6447632"/>
              <a:gd name="connsiteY12" fmla="*/ 910733 h 5753325"/>
              <a:gd name="connsiteX13" fmla="*/ 6432570 w 6447632"/>
              <a:gd name="connsiteY13" fmla="*/ 983394 h 5753325"/>
              <a:gd name="connsiteX14" fmla="*/ 6431878 w 6447632"/>
              <a:gd name="connsiteY14" fmla="*/ 1026728 h 5753325"/>
              <a:gd name="connsiteX15" fmla="*/ 6414269 w 6447632"/>
              <a:gd name="connsiteY15" fmla="*/ 1151111 h 5753325"/>
              <a:gd name="connsiteX16" fmla="*/ 6371722 w 6447632"/>
              <a:gd name="connsiteY16" fmla="*/ 1318080 h 5753325"/>
              <a:gd name="connsiteX17" fmla="*/ 6356023 w 6447632"/>
              <a:gd name="connsiteY17" fmla="*/ 1356227 h 5753325"/>
              <a:gd name="connsiteX18" fmla="*/ 6356157 w 6447632"/>
              <a:gd name="connsiteY18" fmla="*/ 1361967 h 5753325"/>
              <a:gd name="connsiteX19" fmla="*/ 6350613 w 6447632"/>
              <a:gd name="connsiteY19" fmla="*/ 1393569 h 5753325"/>
              <a:gd name="connsiteX20" fmla="*/ 6357062 w 6447632"/>
              <a:gd name="connsiteY20" fmla="*/ 1444071 h 5753325"/>
              <a:gd name="connsiteX21" fmla="*/ 6364832 w 6447632"/>
              <a:gd name="connsiteY21" fmla="*/ 1478763 h 5753325"/>
              <a:gd name="connsiteX22" fmla="*/ 6369745 w 6447632"/>
              <a:gd name="connsiteY22" fmla="*/ 1495680 h 5753325"/>
              <a:gd name="connsiteX23" fmla="*/ 6370898 w 6447632"/>
              <a:gd name="connsiteY23" fmla="*/ 1513331 h 5753325"/>
              <a:gd name="connsiteX24" fmla="*/ 6368801 w 6447632"/>
              <a:gd name="connsiteY24" fmla="*/ 1527414 h 5753325"/>
              <a:gd name="connsiteX25" fmla="*/ 6359177 w 6447632"/>
              <a:gd name="connsiteY25" fmla="*/ 1639513 h 5753325"/>
              <a:gd name="connsiteX26" fmla="*/ 6299489 w 6447632"/>
              <a:gd name="connsiteY26" fmla="*/ 1784860 h 5753325"/>
              <a:gd name="connsiteX27" fmla="*/ 6267878 w 6447632"/>
              <a:gd name="connsiteY27" fmla="*/ 1858572 h 5753325"/>
              <a:gd name="connsiteX28" fmla="*/ 6251146 w 6447632"/>
              <a:gd name="connsiteY28" fmla="*/ 1926167 h 5753325"/>
              <a:gd name="connsiteX29" fmla="*/ 6210686 w 6447632"/>
              <a:gd name="connsiteY29" fmla="*/ 2014834 h 5753325"/>
              <a:gd name="connsiteX30" fmla="*/ 6106652 w 6447632"/>
              <a:gd name="connsiteY30" fmla="*/ 2150572 h 5753325"/>
              <a:gd name="connsiteX31" fmla="*/ 6097813 w 6447632"/>
              <a:gd name="connsiteY31" fmla="*/ 2172208 h 5753325"/>
              <a:gd name="connsiteX32" fmla="*/ 6095990 w 6447632"/>
              <a:gd name="connsiteY32" fmla="*/ 2181185 h 5753325"/>
              <a:gd name="connsiteX33" fmla="*/ 6090126 w 6447632"/>
              <a:gd name="connsiteY33" fmla="*/ 2192533 h 5753325"/>
              <a:gd name="connsiteX34" fmla="*/ 6089503 w 6447632"/>
              <a:gd name="connsiteY34" fmla="*/ 2192543 h 5753325"/>
              <a:gd name="connsiteX35" fmla="*/ 6084946 w 6447632"/>
              <a:gd name="connsiteY35" fmla="*/ 2203694 h 5753325"/>
              <a:gd name="connsiteX36" fmla="*/ 5987861 w 6447632"/>
              <a:gd name="connsiteY36" fmla="*/ 2304868 h 5753325"/>
              <a:gd name="connsiteX37" fmla="*/ 5973439 w 6447632"/>
              <a:gd name="connsiteY37" fmla="*/ 2385635 h 5753325"/>
              <a:gd name="connsiteX38" fmla="*/ 5916727 w 6447632"/>
              <a:gd name="connsiteY38" fmla="*/ 2458777 h 5753325"/>
              <a:gd name="connsiteX39" fmla="*/ 5856524 w 6447632"/>
              <a:gd name="connsiteY39" fmla="*/ 2583281 h 5753325"/>
              <a:gd name="connsiteX40" fmla="*/ 5838091 w 6447632"/>
              <a:gd name="connsiteY40" fmla="*/ 2753474 h 5753325"/>
              <a:gd name="connsiteX41" fmla="*/ 5777471 w 6447632"/>
              <a:gd name="connsiteY41" fmla="*/ 2901570 h 5753325"/>
              <a:gd name="connsiteX42" fmla="*/ 5723992 w 6447632"/>
              <a:gd name="connsiteY42" fmla="*/ 2998752 h 5753325"/>
              <a:gd name="connsiteX43" fmla="*/ 5557886 w 6447632"/>
              <a:gd name="connsiteY43" fmla="*/ 3329735 h 5753325"/>
              <a:gd name="connsiteX44" fmla="*/ 5471501 w 6447632"/>
              <a:gd name="connsiteY44" fmla="*/ 3462221 h 5753325"/>
              <a:gd name="connsiteX45" fmla="*/ 5465154 w 6447632"/>
              <a:gd name="connsiteY45" fmla="*/ 3541065 h 5753325"/>
              <a:gd name="connsiteX46" fmla="*/ 5437889 w 6447632"/>
              <a:gd name="connsiteY46" fmla="*/ 3559927 h 5753325"/>
              <a:gd name="connsiteX47" fmla="*/ 5432770 w 6447632"/>
              <a:gd name="connsiteY47" fmla="*/ 3562948 h 5753325"/>
              <a:gd name="connsiteX48" fmla="*/ 5406795 w 6447632"/>
              <a:gd name="connsiteY48" fmla="*/ 3578594 h 5753325"/>
              <a:gd name="connsiteX49" fmla="*/ 5381495 w 6447632"/>
              <a:gd name="connsiteY49" fmla="*/ 3599883 h 5753325"/>
              <a:gd name="connsiteX50" fmla="*/ 5363689 w 6447632"/>
              <a:gd name="connsiteY50" fmla="*/ 3633299 h 5753325"/>
              <a:gd name="connsiteX51" fmla="*/ 5291870 w 6447632"/>
              <a:gd name="connsiteY51" fmla="*/ 3799039 h 5753325"/>
              <a:gd name="connsiteX52" fmla="*/ 5241600 w 6447632"/>
              <a:gd name="connsiteY52" fmla="*/ 3894238 h 5753325"/>
              <a:gd name="connsiteX53" fmla="*/ 5211041 w 6447632"/>
              <a:gd name="connsiteY53" fmla="*/ 3924184 h 5753325"/>
              <a:gd name="connsiteX54" fmla="*/ 5176073 w 6447632"/>
              <a:gd name="connsiteY54" fmla="*/ 3970179 h 5753325"/>
              <a:gd name="connsiteX55" fmla="*/ 5172826 w 6447632"/>
              <a:gd name="connsiteY55" fmla="*/ 3991773 h 5753325"/>
              <a:gd name="connsiteX56" fmla="*/ 5157053 w 6447632"/>
              <a:gd name="connsiteY56" fmla="*/ 3997708 h 5753325"/>
              <a:gd name="connsiteX57" fmla="*/ 5127922 w 6447632"/>
              <a:gd name="connsiteY57" fmla="*/ 4022660 h 5753325"/>
              <a:gd name="connsiteX58" fmla="*/ 5020872 w 6447632"/>
              <a:gd name="connsiteY58" fmla="*/ 4075951 h 5753325"/>
              <a:gd name="connsiteX59" fmla="*/ 4991410 w 6447632"/>
              <a:gd name="connsiteY59" fmla="*/ 4087598 h 5753325"/>
              <a:gd name="connsiteX60" fmla="*/ 4930112 w 6447632"/>
              <a:gd name="connsiteY60" fmla="*/ 4138459 h 5753325"/>
              <a:gd name="connsiteX61" fmla="*/ 4834224 w 6447632"/>
              <a:gd name="connsiteY61" fmla="*/ 4231643 h 5753325"/>
              <a:gd name="connsiteX62" fmla="*/ 4812599 w 6447632"/>
              <a:gd name="connsiteY62" fmla="*/ 4249449 h 5753325"/>
              <a:gd name="connsiteX63" fmla="*/ 4789188 w 6447632"/>
              <a:gd name="connsiteY63" fmla="*/ 4256678 h 5753325"/>
              <a:gd name="connsiteX64" fmla="*/ 4779554 w 6447632"/>
              <a:gd name="connsiteY64" fmla="*/ 4251313 h 5753325"/>
              <a:gd name="connsiteX65" fmla="*/ 4766885 w 6447632"/>
              <a:gd name="connsiteY65" fmla="*/ 4259812 h 5753325"/>
              <a:gd name="connsiteX66" fmla="*/ 4762510 w 6447632"/>
              <a:gd name="connsiteY66" fmla="*/ 4260383 h 5753325"/>
              <a:gd name="connsiteX67" fmla="*/ 4738416 w 6447632"/>
              <a:gd name="connsiteY67" fmla="*/ 4265355 h 5753325"/>
              <a:gd name="connsiteX68" fmla="*/ 4712007 w 6447632"/>
              <a:gd name="connsiteY68" fmla="*/ 4317892 h 5753325"/>
              <a:gd name="connsiteX69" fmla="*/ 4658930 w 6447632"/>
              <a:gd name="connsiteY69" fmla="*/ 4348041 h 5753325"/>
              <a:gd name="connsiteX70" fmla="*/ 4443526 w 6447632"/>
              <a:gd name="connsiteY70" fmla="*/ 4507851 h 5753325"/>
              <a:gd name="connsiteX71" fmla="*/ 4289766 w 6447632"/>
              <a:gd name="connsiteY71" fmla="*/ 4711450 h 5753325"/>
              <a:gd name="connsiteX72" fmla="*/ 4150870 w 6447632"/>
              <a:gd name="connsiteY72" fmla="*/ 4818480 h 5753325"/>
              <a:gd name="connsiteX73" fmla="*/ 4006639 w 6447632"/>
              <a:gd name="connsiteY73" fmla="*/ 4933815 h 5753325"/>
              <a:gd name="connsiteX74" fmla="*/ 3298210 w 6447632"/>
              <a:gd name="connsiteY74" fmla="*/ 5070790 h 5753325"/>
              <a:gd name="connsiteX75" fmla="*/ 2947678 w 6447632"/>
              <a:gd name="connsiteY75" fmla="*/ 5117869 h 5753325"/>
              <a:gd name="connsiteX76" fmla="*/ 2822169 w 6447632"/>
              <a:gd name="connsiteY76" fmla="*/ 5129396 h 5753325"/>
              <a:gd name="connsiteX77" fmla="*/ 2538773 w 6447632"/>
              <a:gd name="connsiteY77" fmla="*/ 5313397 h 5753325"/>
              <a:gd name="connsiteX78" fmla="*/ 2014500 w 6447632"/>
              <a:gd name="connsiteY78" fmla="*/ 5519744 h 5753325"/>
              <a:gd name="connsiteX79" fmla="*/ 1934391 w 6447632"/>
              <a:gd name="connsiteY79" fmla="*/ 5591335 h 5753325"/>
              <a:gd name="connsiteX80" fmla="*/ 1892550 w 6447632"/>
              <a:gd name="connsiteY80" fmla="*/ 5649708 h 5753325"/>
              <a:gd name="connsiteX81" fmla="*/ 1854769 w 6447632"/>
              <a:gd name="connsiteY81" fmla="*/ 5647691 h 5753325"/>
              <a:gd name="connsiteX82" fmla="*/ 1809461 w 6447632"/>
              <a:gd name="connsiteY82" fmla="*/ 5648628 h 5753325"/>
              <a:gd name="connsiteX83" fmla="*/ 1745150 w 6447632"/>
              <a:gd name="connsiteY83" fmla="*/ 5693879 h 5753325"/>
              <a:gd name="connsiteX84" fmla="*/ 1713375 w 6447632"/>
              <a:gd name="connsiteY84" fmla="*/ 5684672 h 5753325"/>
              <a:gd name="connsiteX85" fmla="*/ 1707808 w 6447632"/>
              <a:gd name="connsiteY85" fmla="*/ 5682611 h 5753325"/>
              <a:gd name="connsiteX86" fmla="*/ 1679313 w 6447632"/>
              <a:gd name="connsiteY86" fmla="*/ 5672360 h 5753325"/>
              <a:gd name="connsiteX87" fmla="*/ 1646933 w 6447632"/>
              <a:gd name="connsiteY87" fmla="*/ 5666227 h 5753325"/>
              <a:gd name="connsiteX88" fmla="*/ 1610055 w 6447632"/>
              <a:gd name="connsiteY88" fmla="*/ 5673643 h 5753325"/>
              <a:gd name="connsiteX89" fmla="*/ 1437641 w 6447632"/>
              <a:gd name="connsiteY89" fmla="*/ 5723266 h 5753325"/>
              <a:gd name="connsiteX90" fmla="*/ 1332869 w 6447632"/>
              <a:gd name="connsiteY90" fmla="*/ 5744752 h 5753325"/>
              <a:gd name="connsiteX91" fmla="*/ 1290525 w 6447632"/>
              <a:gd name="connsiteY91" fmla="*/ 5740036 h 5753325"/>
              <a:gd name="connsiteX92" fmla="*/ 1233107 w 6447632"/>
              <a:gd name="connsiteY92" fmla="*/ 5742106 h 5753325"/>
              <a:gd name="connsiteX93" fmla="*/ 1214532 w 6447632"/>
              <a:gd name="connsiteY93" fmla="*/ 5753325 h 5753325"/>
              <a:gd name="connsiteX94" fmla="*/ 1199955 w 6447632"/>
              <a:gd name="connsiteY94" fmla="*/ 5744831 h 5753325"/>
              <a:gd name="connsiteX95" fmla="*/ 1162337 w 6447632"/>
              <a:gd name="connsiteY95" fmla="*/ 5738048 h 5753325"/>
              <a:gd name="connsiteX96" fmla="*/ 1053457 w 6447632"/>
              <a:gd name="connsiteY96" fmla="*/ 5688676 h 5753325"/>
              <a:gd name="connsiteX97" fmla="*/ 1025798 w 6447632"/>
              <a:gd name="connsiteY97" fmla="*/ 5673166 h 5753325"/>
              <a:gd name="connsiteX98" fmla="*/ 947900 w 6447632"/>
              <a:gd name="connsiteY98" fmla="*/ 5657848 h 5753325"/>
              <a:gd name="connsiteX99" fmla="*/ 815627 w 6447632"/>
              <a:gd name="connsiteY99" fmla="*/ 5642557 h 5753325"/>
              <a:gd name="connsiteX100" fmla="*/ 788251 w 6447632"/>
              <a:gd name="connsiteY100" fmla="*/ 5637065 h 5753325"/>
              <a:gd name="connsiteX101" fmla="*/ 767822 w 6447632"/>
              <a:gd name="connsiteY101" fmla="*/ 5623450 h 5753325"/>
              <a:gd name="connsiteX102" fmla="*/ 765791 w 6447632"/>
              <a:gd name="connsiteY102" fmla="*/ 5612539 h 5753325"/>
              <a:gd name="connsiteX103" fmla="*/ 751230 w 6447632"/>
              <a:gd name="connsiteY103" fmla="*/ 5608092 h 5753325"/>
              <a:gd name="connsiteX104" fmla="*/ 748008 w 6447632"/>
              <a:gd name="connsiteY104" fmla="*/ 5605052 h 5753325"/>
              <a:gd name="connsiteX105" fmla="*/ 728871 w 6447632"/>
              <a:gd name="connsiteY105" fmla="*/ 5589469 h 5753325"/>
              <a:gd name="connsiteX106" fmla="*/ 671898 w 6447632"/>
              <a:gd name="connsiteY106" fmla="*/ 5602363 h 5753325"/>
              <a:gd name="connsiteX107" fmla="*/ 615065 w 6447632"/>
              <a:gd name="connsiteY107" fmla="*/ 5580257 h 5753325"/>
              <a:gd name="connsiteX108" fmla="*/ 355785 w 6447632"/>
              <a:gd name="connsiteY108" fmla="*/ 5514383 h 5753325"/>
              <a:gd name="connsiteX109" fmla="*/ 102269 w 6447632"/>
              <a:gd name="connsiteY109" fmla="*/ 5524347 h 5753325"/>
              <a:gd name="connsiteX110" fmla="*/ 13160 w 6447632"/>
              <a:gd name="connsiteY110" fmla="*/ 5514159 h 5753325"/>
              <a:gd name="connsiteX111" fmla="*/ 0 w 6447632"/>
              <a:gd name="connsiteY111" fmla="*/ 5511735 h 5753325"/>
              <a:gd name="connsiteX112" fmla="*/ 0 w 6447632"/>
              <a:gd name="connsiteY112" fmla="*/ 0 h 5753325"/>
              <a:gd name="connsiteX0" fmla="*/ 0 w 6447632"/>
              <a:gd name="connsiteY0" fmla="*/ 0 h 5753325"/>
              <a:gd name="connsiteX1" fmla="*/ 6438980 w 6447632"/>
              <a:gd name="connsiteY1" fmla="*/ 0 h 5753325"/>
              <a:gd name="connsiteX2" fmla="*/ 6439047 w 6447632"/>
              <a:gd name="connsiteY2" fmla="*/ 147 h 5753325"/>
              <a:gd name="connsiteX3" fmla="*/ 6443456 w 6447632"/>
              <a:gd name="connsiteY3" fmla="*/ 130105 h 5753325"/>
              <a:gd name="connsiteX4" fmla="*/ 6447632 w 6447632"/>
              <a:gd name="connsiteY4" fmla="*/ 170016 h 5753325"/>
              <a:gd name="connsiteX5" fmla="*/ 6396598 w 6447632"/>
              <a:gd name="connsiteY5" fmla="*/ 274847 h 5753325"/>
              <a:gd name="connsiteX6" fmla="*/ 6375685 w 6447632"/>
              <a:gd name="connsiteY6" fmla="*/ 535865 h 5753325"/>
              <a:gd name="connsiteX7" fmla="*/ 6354187 w 6447632"/>
              <a:gd name="connsiteY7" fmla="*/ 615799 h 5753325"/>
              <a:gd name="connsiteX8" fmla="*/ 6303977 w 6447632"/>
              <a:gd name="connsiteY8" fmla="*/ 664291 h 5753325"/>
              <a:gd name="connsiteX9" fmla="*/ 6344988 w 6447632"/>
              <a:gd name="connsiteY9" fmla="*/ 697330 h 5753325"/>
              <a:gd name="connsiteX10" fmla="*/ 6334770 w 6447632"/>
              <a:gd name="connsiteY10" fmla="*/ 754001 h 5753325"/>
              <a:gd name="connsiteX11" fmla="*/ 6426552 w 6447632"/>
              <a:gd name="connsiteY11" fmla="*/ 845805 h 5753325"/>
              <a:gd name="connsiteX12" fmla="*/ 6434072 w 6447632"/>
              <a:gd name="connsiteY12" fmla="*/ 910733 h 5753325"/>
              <a:gd name="connsiteX13" fmla="*/ 6432570 w 6447632"/>
              <a:gd name="connsiteY13" fmla="*/ 983394 h 5753325"/>
              <a:gd name="connsiteX14" fmla="*/ 6431878 w 6447632"/>
              <a:gd name="connsiteY14" fmla="*/ 1026728 h 5753325"/>
              <a:gd name="connsiteX15" fmla="*/ 6414269 w 6447632"/>
              <a:gd name="connsiteY15" fmla="*/ 1151111 h 5753325"/>
              <a:gd name="connsiteX16" fmla="*/ 6371722 w 6447632"/>
              <a:gd name="connsiteY16" fmla="*/ 1318080 h 5753325"/>
              <a:gd name="connsiteX17" fmla="*/ 6356023 w 6447632"/>
              <a:gd name="connsiteY17" fmla="*/ 1356227 h 5753325"/>
              <a:gd name="connsiteX18" fmla="*/ 6356157 w 6447632"/>
              <a:gd name="connsiteY18" fmla="*/ 1361967 h 5753325"/>
              <a:gd name="connsiteX19" fmla="*/ 6350613 w 6447632"/>
              <a:gd name="connsiteY19" fmla="*/ 1393569 h 5753325"/>
              <a:gd name="connsiteX20" fmla="*/ 6357062 w 6447632"/>
              <a:gd name="connsiteY20" fmla="*/ 1444071 h 5753325"/>
              <a:gd name="connsiteX21" fmla="*/ 6364832 w 6447632"/>
              <a:gd name="connsiteY21" fmla="*/ 1478763 h 5753325"/>
              <a:gd name="connsiteX22" fmla="*/ 6369745 w 6447632"/>
              <a:gd name="connsiteY22" fmla="*/ 1495680 h 5753325"/>
              <a:gd name="connsiteX23" fmla="*/ 6370898 w 6447632"/>
              <a:gd name="connsiteY23" fmla="*/ 1513331 h 5753325"/>
              <a:gd name="connsiteX24" fmla="*/ 6368801 w 6447632"/>
              <a:gd name="connsiteY24" fmla="*/ 1527414 h 5753325"/>
              <a:gd name="connsiteX25" fmla="*/ 6359177 w 6447632"/>
              <a:gd name="connsiteY25" fmla="*/ 1639513 h 5753325"/>
              <a:gd name="connsiteX26" fmla="*/ 6299489 w 6447632"/>
              <a:gd name="connsiteY26" fmla="*/ 1784860 h 5753325"/>
              <a:gd name="connsiteX27" fmla="*/ 6267878 w 6447632"/>
              <a:gd name="connsiteY27" fmla="*/ 1858572 h 5753325"/>
              <a:gd name="connsiteX28" fmla="*/ 6251146 w 6447632"/>
              <a:gd name="connsiteY28" fmla="*/ 1926167 h 5753325"/>
              <a:gd name="connsiteX29" fmla="*/ 6210686 w 6447632"/>
              <a:gd name="connsiteY29" fmla="*/ 2014834 h 5753325"/>
              <a:gd name="connsiteX30" fmla="*/ 6106652 w 6447632"/>
              <a:gd name="connsiteY30" fmla="*/ 2150572 h 5753325"/>
              <a:gd name="connsiteX31" fmla="*/ 6097813 w 6447632"/>
              <a:gd name="connsiteY31" fmla="*/ 2172208 h 5753325"/>
              <a:gd name="connsiteX32" fmla="*/ 6095990 w 6447632"/>
              <a:gd name="connsiteY32" fmla="*/ 2181185 h 5753325"/>
              <a:gd name="connsiteX33" fmla="*/ 6090126 w 6447632"/>
              <a:gd name="connsiteY33" fmla="*/ 2192533 h 5753325"/>
              <a:gd name="connsiteX34" fmla="*/ 6089503 w 6447632"/>
              <a:gd name="connsiteY34" fmla="*/ 2192543 h 5753325"/>
              <a:gd name="connsiteX35" fmla="*/ 6084946 w 6447632"/>
              <a:gd name="connsiteY35" fmla="*/ 2203694 h 5753325"/>
              <a:gd name="connsiteX36" fmla="*/ 5987861 w 6447632"/>
              <a:gd name="connsiteY36" fmla="*/ 2304868 h 5753325"/>
              <a:gd name="connsiteX37" fmla="*/ 5973439 w 6447632"/>
              <a:gd name="connsiteY37" fmla="*/ 2385635 h 5753325"/>
              <a:gd name="connsiteX38" fmla="*/ 5916727 w 6447632"/>
              <a:gd name="connsiteY38" fmla="*/ 2458777 h 5753325"/>
              <a:gd name="connsiteX39" fmla="*/ 5856524 w 6447632"/>
              <a:gd name="connsiteY39" fmla="*/ 2583281 h 5753325"/>
              <a:gd name="connsiteX40" fmla="*/ 5838091 w 6447632"/>
              <a:gd name="connsiteY40" fmla="*/ 2753474 h 5753325"/>
              <a:gd name="connsiteX41" fmla="*/ 5777471 w 6447632"/>
              <a:gd name="connsiteY41" fmla="*/ 2901570 h 5753325"/>
              <a:gd name="connsiteX42" fmla="*/ 5723992 w 6447632"/>
              <a:gd name="connsiteY42" fmla="*/ 2998752 h 5753325"/>
              <a:gd name="connsiteX43" fmla="*/ 5557886 w 6447632"/>
              <a:gd name="connsiteY43" fmla="*/ 3329735 h 5753325"/>
              <a:gd name="connsiteX44" fmla="*/ 5471501 w 6447632"/>
              <a:gd name="connsiteY44" fmla="*/ 3462221 h 5753325"/>
              <a:gd name="connsiteX45" fmla="*/ 5465154 w 6447632"/>
              <a:gd name="connsiteY45" fmla="*/ 3541065 h 5753325"/>
              <a:gd name="connsiteX46" fmla="*/ 5437889 w 6447632"/>
              <a:gd name="connsiteY46" fmla="*/ 3559927 h 5753325"/>
              <a:gd name="connsiteX47" fmla="*/ 5432770 w 6447632"/>
              <a:gd name="connsiteY47" fmla="*/ 3562948 h 5753325"/>
              <a:gd name="connsiteX48" fmla="*/ 5406795 w 6447632"/>
              <a:gd name="connsiteY48" fmla="*/ 3578594 h 5753325"/>
              <a:gd name="connsiteX49" fmla="*/ 5381495 w 6447632"/>
              <a:gd name="connsiteY49" fmla="*/ 3599883 h 5753325"/>
              <a:gd name="connsiteX50" fmla="*/ 5363689 w 6447632"/>
              <a:gd name="connsiteY50" fmla="*/ 3633299 h 5753325"/>
              <a:gd name="connsiteX51" fmla="*/ 5291870 w 6447632"/>
              <a:gd name="connsiteY51" fmla="*/ 3799039 h 5753325"/>
              <a:gd name="connsiteX52" fmla="*/ 5241600 w 6447632"/>
              <a:gd name="connsiteY52" fmla="*/ 3894238 h 5753325"/>
              <a:gd name="connsiteX53" fmla="*/ 5211041 w 6447632"/>
              <a:gd name="connsiteY53" fmla="*/ 3924184 h 5753325"/>
              <a:gd name="connsiteX54" fmla="*/ 5176073 w 6447632"/>
              <a:gd name="connsiteY54" fmla="*/ 3970179 h 5753325"/>
              <a:gd name="connsiteX55" fmla="*/ 5172826 w 6447632"/>
              <a:gd name="connsiteY55" fmla="*/ 3991773 h 5753325"/>
              <a:gd name="connsiteX56" fmla="*/ 5157053 w 6447632"/>
              <a:gd name="connsiteY56" fmla="*/ 3997708 h 5753325"/>
              <a:gd name="connsiteX57" fmla="*/ 5127922 w 6447632"/>
              <a:gd name="connsiteY57" fmla="*/ 4022660 h 5753325"/>
              <a:gd name="connsiteX58" fmla="*/ 5020872 w 6447632"/>
              <a:gd name="connsiteY58" fmla="*/ 4075951 h 5753325"/>
              <a:gd name="connsiteX59" fmla="*/ 4991410 w 6447632"/>
              <a:gd name="connsiteY59" fmla="*/ 4087598 h 5753325"/>
              <a:gd name="connsiteX60" fmla="*/ 4930112 w 6447632"/>
              <a:gd name="connsiteY60" fmla="*/ 4138459 h 5753325"/>
              <a:gd name="connsiteX61" fmla="*/ 4834224 w 6447632"/>
              <a:gd name="connsiteY61" fmla="*/ 4231643 h 5753325"/>
              <a:gd name="connsiteX62" fmla="*/ 4812599 w 6447632"/>
              <a:gd name="connsiteY62" fmla="*/ 4249449 h 5753325"/>
              <a:gd name="connsiteX63" fmla="*/ 4789188 w 6447632"/>
              <a:gd name="connsiteY63" fmla="*/ 4256678 h 5753325"/>
              <a:gd name="connsiteX64" fmla="*/ 4779554 w 6447632"/>
              <a:gd name="connsiteY64" fmla="*/ 4251313 h 5753325"/>
              <a:gd name="connsiteX65" fmla="*/ 4766885 w 6447632"/>
              <a:gd name="connsiteY65" fmla="*/ 4259812 h 5753325"/>
              <a:gd name="connsiteX66" fmla="*/ 4762510 w 6447632"/>
              <a:gd name="connsiteY66" fmla="*/ 4260383 h 5753325"/>
              <a:gd name="connsiteX67" fmla="*/ 4738416 w 6447632"/>
              <a:gd name="connsiteY67" fmla="*/ 4265355 h 5753325"/>
              <a:gd name="connsiteX68" fmla="*/ 4712007 w 6447632"/>
              <a:gd name="connsiteY68" fmla="*/ 4317892 h 5753325"/>
              <a:gd name="connsiteX69" fmla="*/ 4658930 w 6447632"/>
              <a:gd name="connsiteY69" fmla="*/ 4348041 h 5753325"/>
              <a:gd name="connsiteX70" fmla="*/ 4443526 w 6447632"/>
              <a:gd name="connsiteY70" fmla="*/ 4507851 h 5753325"/>
              <a:gd name="connsiteX71" fmla="*/ 4289766 w 6447632"/>
              <a:gd name="connsiteY71" fmla="*/ 4711450 h 5753325"/>
              <a:gd name="connsiteX72" fmla="*/ 4150870 w 6447632"/>
              <a:gd name="connsiteY72" fmla="*/ 4818480 h 5753325"/>
              <a:gd name="connsiteX73" fmla="*/ 4006639 w 6447632"/>
              <a:gd name="connsiteY73" fmla="*/ 4933815 h 5753325"/>
              <a:gd name="connsiteX74" fmla="*/ 3298210 w 6447632"/>
              <a:gd name="connsiteY74" fmla="*/ 5070790 h 5753325"/>
              <a:gd name="connsiteX75" fmla="*/ 2947678 w 6447632"/>
              <a:gd name="connsiteY75" fmla="*/ 5117869 h 5753325"/>
              <a:gd name="connsiteX76" fmla="*/ 2822169 w 6447632"/>
              <a:gd name="connsiteY76" fmla="*/ 5129396 h 5753325"/>
              <a:gd name="connsiteX77" fmla="*/ 2538773 w 6447632"/>
              <a:gd name="connsiteY77" fmla="*/ 5313397 h 5753325"/>
              <a:gd name="connsiteX78" fmla="*/ 2014500 w 6447632"/>
              <a:gd name="connsiteY78" fmla="*/ 5519744 h 5753325"/>
              <a:gd name="connsiteX79" fmla="*/ 1934391 w 6447632"/>
              <a:gd name="connsiteY79" fmla="*/ 5591335 h 5753325"/>
              <a:gd name="connsiteX80" fmla="*/ 1892550 w 6447632"/>
              <a:gd name="connsiteY80" fmla="*/ 5649708 h 5753325"/>
              <a:gd name="connsiteX81" fmla="*/ 1854769 w 6447632"/>
              <a:gd name="connsiteY81" fmla="*/ 5647691 h 5753325"/>
              <a:gd name="connsiteX82" fmla="*/ 1809461 w 6447632"/>
              <a:gd name="connsiteY82" fmla="*/ 5648628 h 5753325"/>
              <a:gd name="connsiteX83" fmla="*/ 1745150 w 6447632"/>
              <a:gd name="connsiteY83" fmla="*/ 5693879 h 5753325"/>
              <a:gd name="connsiteX84" fmla="*/ 1713375 w 6447632"/>
              <a:gd name="connsiteY84" fmla="*/ 5684672 h 5753325"/>
              <a:gd name="connsiteX85" fmla="*/ 1707808 w 6447632"/>
              <a:gd name="connsiteY85" fmla="*/ 5682611 h 5753325"/>
              <a:gd name="connsiteX86" fmla="*/ 1679313 w 6447632"/>
              <a:gd name="connsiteY86" fmla="*/ 5672360 h 5753325"/>
              <a:gd name="connsiteX87" fmla="*/ 1646933 w 6447632"/>
              <a:gd name="connsiteY87" fmla="*/ 5666227 h 5753325"/>
              <a:gd name="connsiteX88" fmla="*/ 1610055 w 6447632"/>
              <a:gd name="connsiteY88" fmla="*/ 5673643 h 5753325"/>
              <a:gd name="connsiteX89" fmla="*/ 1437641 w 6447632"/>
              <a:gd name="connsiteY89" fmla="*/ 5723266 h 5753325"/>
              <a:gd name="connsiteX90" fmla="*/ 1332869 w 6447632"/>
              <a:gd name="connsiteY90" fmla="*/ 5744752 h 5753325"/>
              <a:gd name="connsiteX91" fmla="*/ 1290525 w 6447632"/>
              <a:gd name="connsiteY91" fmla="*/ 5740036 h 5753325"/>
              <a:gd name="connsiteX92" fmla="*/ 1233107 w 6447632"/>
              <a:gd name="connsiteY92" fmla="*/ 5742106 h 5753325"/>
              <a:gd name="connsiteX93" fmla="*/ 1214532 w 6447632"/>
              <a:gd name="connsiteY93" fmla="*/ 5753325 h 5753325"/>
              <a:gd name="connsiteX94" fmla="*/ 1199955 w 6447632"/>
              <a:gd name="connsiteY94" fmla="*/ 5744831 h 5753325"/>
              <a:gd name="connsiteX95" fmla="*/ 1162337 w 6447632"/>
              <a:gd name="connsiteY95" fmla="*/ 5738048 h 5753325"/>
              <a:gd name="connsiteX96" fmla="*/ 1053457 w 6447632"/>
              <a:gd name="connsiteY96" fmla="*/ 5688676 h 5753325"/>
              <a:gd name="connsiteX97" fmla="*/ 1025798 w 6447632"/>
              <a:gd name="connsiteY97" fmla="*/ 5673166 h 5753325"/>
              <a:gd name="connsiteX98" fmla="*/ 947900 w 6447632"/>
              <a:gd name="connsiteY98" fmla="*/ 5657848 h 5753325"/>
              <a:gd name="connsiteX99" fmla="*/ 815627 w 6447632"/>
              <a:gd name="connsiteY99" fmla="*/ 5642557 h 5753325"/>
              <a:gd name="connsiteX100" fmla="*/ 788251 w 6447632"/>
              <a:gd name="connsiteY100" fmla="*/ 5637065 h 5753325"/>
              <a:gd name="connsiteX101" fmla="*/ 767822 w 6447632"/>
              <a:gd name="connsiteY101" fmla="*/ 5623450 h 5753325"/>
              <a:gd name="connsiteX102" fmla="*/ 765791 w 6447632"/>
              <a:gd name="connsiteY102" fmla="*/ 5612539 h 5753325"/>
              <a:gd name="connsiteX103" fmla="*/ 751230 w 6447632"/>
              <a:gd name="connsiteY103" fmla="*/ 5608092 h 5753325"/>
              <a:gd name="connsiteX104" fmla="*/ 748008 w 6447632"/>
              <a:gd name="connsiteY104" fmla="*/ 5605052 h 5753325"/>
              <a:gd name="connsiteX105" fmla="*/ 728871 w 6447632"/>
              <a:gd name="connsiteY105" fmla="*/ 5589469 h 5753325"/>
              <a:gd name="connsiteX106" fmla="*/ 671898 w 6447632"/>
              <a:gd name="connsiteY106" fmla="*/ 5602363 h 5753325"/>
              <a:gd name="connsiteX107" fmla="*/ 615065 w 6447632"/>
              <a:gd name="connsiteY107" fmla="*/ 5580257 h 5753325"/>
              <a:gd name="connsiteX108" fmla="*/ 355785 w 6447632"/>
              <a:gd name="connsiteY108" fmla="*/ 5514383 h 5753325"/>
              <a:gd name="connsiteX109" fmla="*/ 102269 w 6447632"/>
              <a:gd name="connsiteY109" fmla="*/ 5524347 h 5753325"/>
              <a:gd name="connsiteX110" fmla="*/ 13160 w 6447632"/>
              <a:gd name="connsiteY110" fmla="*/ 5514159 h 5753325"/>
              <a:gd name="connsiteX111" fmla="*/ 0 w 6447632"/>
              <a:gd name="connsiteY111" fmla="*/ 5511735 h 5753325"/>
              <a:gd name="connsiteX112" fmla="*/ 0 w 6447632"/>
              <a:gd name="connsiteY112" fmla="*/ 0 h 5753325"/>
              <a:gd name="connsiteX0" fmla="*/ 0 w 6447632"/>
              <a:gd name="connsiteY0" fmla="*/ 0 h 5753325"/>
              <a:gd name="connsiteX1" fmla="*/ 6438980 w 6447632"/>
              <a:gd name="connsiteY1" fmla="*/ 0 h 5753325"/>
              <a:gd name="connsiteX2" fmla="*/ 6439047 w 6447632"/>
              <a:gd name="connsiteY2" fmla="*/ 147 h 5753325"/>
              <a:gd name="connsiteX3" fmla="*/ 6443456 w 6447632"/>
              <a:gd name="connsiteY3" fmla="*/ 130105 h 5753325"/>
              <a:gd name="connsiteX4" fmla="*/ 6447632 w 6447632"/>
              <a:gd name="connsiteY4" fmla="*/ 170016 h 5753325"/>
              <a:gd name="connsiteX5" fmla="*/ 6396598 w 6447632"/>
              <a:gd name="connsiteY5" fmla="*/ 274847 h 5753325"/>
              <a:gd name="connsiteX6" fmla="*/ 6358350 w 6447632"/>
              <a:gd name="connsiteY6" fmla="*/ 492529 h 5753325"/>
              <a:gd name="connsiteX7" fmla="*/ 6354187 w 6447632"/>
              <a:gd name="connsiteY7" fmla="*/ 615799 h 5753325"/>
              <a:gd name="connsiteX8" fmla="*/ 6303977 w 6447632"/>
              <a:gd name="connsiteY8" fmla="*/ 664291 h 5753325"/>
              <a:gd name="connsiteX9" fmla="*/ 6344988 w 6447632"/>
              <a:gd name="connsiteY9" fmla="*/ 697330 h 5753325"/>
              <a:gd name="connsiteX10" fmla="*/ 6334770 w 6447632"/>
              <a:gd name="connsiteY10" fmla="*/ 754001 h 5753325"/>
              <a:gd name="connsiteX11" fmla="*/ 6426552 w 6447632"/>
              <a:gd name="connsiteY11" fmla="*/ 845805 h 5753325"/>
              <a:gd name="connsiteX12" fmla="*/ 6434072 w 6447632"/>
              <a:gd name="connsiteY12" fmla="*/ 910733 h 5753325"/>
              <a:gd name="connsiteX13" fmla="*/ 6432570 w 6447632"/>
              <a:gd name="connsiteY13" fmla="*/ 983394 h 5753325"/>
              <a:gd name="connsiteX14" fmla="*/ 6431878 w 6447632"/>
              <a:gd name="connsiteY14" fmla="*/ 1026728 h 5753325"/>
              <a:gd name="connsiteX15" fmla="*/ 6414269 w 6447632"/>
              <a:gd name="connsiteY15" fmla="*/ 1151111 h 5753325"/>
              <a:gd name="connsiteX16" fmla="*/ 6371722 w 6447632"/>
              <a:gd name="connsiteY16" fmla="*/ 1318080 h 5753325"/>
              <a:gd name="connsiteX17" fmla="*/ 6356023 w 6447632"/>
              <a:gd name="connsiteY17" fmla="*/ 1356227 h 5753325"/>
              <a:gd name="connsiteX18" fmla="*/ 6356157 w 6447632"/>
              <a:gd name="connsiteY18" fmla="*/ 1361967 h 5753325"/>
              <a:gd name="connsiteX19" fmla="*/ 6350613 w 6447632"/>
              <a:gd name="connsiteY19" fmla="*/ 1393569 h 5753325"/>
              <a:gd name="connsiteX20" fmla="*/ 6357062 w 6447632"/>
              <a:gd name="connsiteY20" fmla="*/ 1444071 h 5753325"/>
              <a:gd name="connsiteX21" fmla="*/ 6364832 w 6447632"/>
              <a:gd name="connsiteY21" fmla="*/ 1478763 h 5753325"/>
              <a:gd name="connsiteX22" fmla="*/ 6369745 w 6447632"/>
              <a:gd name="connsiteY22" fmla="*/ 1495680 h 5753325"/>
              <a:gd name="connsiteX23" fmla="*/ 6370898 w 6447632"/>
              <a:gd name="connsiteY23" fmla="*/ 1513331 h 5753325"/>
              <a:gd name="connsiteX24" fmla="*/ 6368801 w 6447632"/>
              <a:gd name="connsiteY24" fmla="*/ 1527414 h 5753325"/>
              <a:gd name="connsiteX25" fmla="*/ 6359177 w 6447632"/>
              <a:gd name="connsiteY25" fmla="*/ 1639513 h 5753325"/>
              <a:gd name="connsiteX26" fmla="*/ 6299489 w 6447632"/>
              <a:gd name="connsiteY26" fmla="*/ 1784860 h 5753325"/>
              <a:gd name="connsiteX27" fmla="*/ 6267878 w 6447632"/>
              <a:gd name="connsiteY27" fmla="*/ 1858572 h 5753325"/>
              <a:gd name="connsiteX28" fmla="*/ 6251146 w 6447632"/>
              <a:gd name="connsiteY28" fmla="*/ 1926167 h 5753325"/>
              <a:gd name="connsiteX29" fmla="*/ 6210686 w 6447632"/>
              <a:gd name="connsiteY29" fmla="*/ 2014834 h 5753325"/>
              <a:gd name="connsiteX30" fmla="*/ 6106652 w 6447632"/>
              <a:gd name="connsiteY30" fmla="*/ 2150572 h 5753325"/>
              <a:gd name="connsiteX31" fmla="*/ 6097813 w 6447632"/>
              <a:gd name="connsiteY31" fmla="*/ 2172208 h 5753325"/>
              <a:gd name="connsiteX32" fmla="*/ 6095990 w 6447632"/>
              <a:gd name="connsiteY32" fmla="*/ 2181185 h 5753325"/>
              <a:gd name="connsiteX33" fmla="*/ 6090126 w 6447632"/>
              <a:gd name="connsiteY33" fmla="*/ 2192533 h 5753325"/>
              <a:gd name="connsiteX34" fmla="*/ 6089503 w 6447632"/>
              <a:gd name="connsiteY34" fmla="*/ 2192543 h 5753325"/>
              <a:gd name="connsiteX35" fmla="*/ 6084946 w 6447632"/>
              <a:gd name="connsiteY35" fmla="*/ 2203694 h 5753325"/>
              <a:gd name="connsiteX36" fmla="*/ 5987861 w 6447632"/>
              <a:gd name="connsiteY36" fmla="*/ 2304868 h 5753325"/>
              <a:gd name="connsiteX37" fmla="*/ 5973439 w 6447632"/>
              <a:gd name="connsiteY37" fmla="*/ 2385635 h 5753325"/>
              <a:gd name="connsiteX38" fmla="*/ 5916727 w 6447632"/>
              <a:gd name="connsiteY38" fmla="*/ 2458777 h 5753325"/>
              <a:gd name="connsiteX39" fmla="*/ 5856524 w 6447632"/>
              <a:gd name="connsiteY39" fmla="*/ 2583281 h 5753325"/>
              <a:gd name="connsiteX40" fmla="*/ 5838091 w 6447632"/>
              <a:gd name="connsiteY40" fmla="*/ 2753474 h 5753325"/>
              <a:gd name="connsiteX41" fmla="*/ 5777471 w 6447632"/>
              <a:gd name="connsiteY41" fmla="*/ 2901570 h 5753325"/>
              <a:gd name="connsiteX42" fmla="*/ 5723992 w 6447632"/>
              <a:gd name="connsiteY42" fmla="*/ 2998752 h 5753325"/>
              <a:gd name="connsiteX43" fmla="*/ 5557886 w 6447632"/>
              <a:gd name="connsiteY43" fmla="*/ 3329735 h 5753325"/>
              <a:gd name="connsiteX44" fmla="*/ 5471501 w 6447632"/>
              <a:gd name="connsiteY44" fmla="*/ 3462221 h 5753325"/>
              <a:gd name="connsiteX45" fmla="*/ 5465154 w 6447632"/>
              <a:gd name="connsiteY45" fmla="*/ 3541065 h 5753325"/>
              <a:gd name="connsiteX46" fmla="*/ 5437889 w 6447632"/>
              <a:gd name="connsiteY46" fmla="*/ 3559927 h 5753325"/>
              <a:gd name="connsiteX47" fmla="*/ 5432770 w 6447632"/>
              <a:gd name="connsiteY47" fmla="*/ 3562948 h 5753325"/>
              <a:gd name="connsiteX48" fmla="*/ 5406795 w 6447632"/>
              <a:gd name="connsiteY48" fmla="*/ 3578594 h 5753325"/>
              <a:gd name="connsiteX49" fmla="*/ 5381495 w 6447632"/>
              <a:gd name="connsiteY49" fmla="*/ 3599883 h 5753325"/>
              <a:gd name="connsiteX50" fmla="*/ 5363689 w 6447632"/>
              <a:gd name="connsiteY50" fmla="*/ 3633299 h 5753325"/>
              <a:gd name="connsiteX51" fmla="*/ 5291870 w 6447632"/>
              <a:gd name="connsiteY51" fmla="*/ 3799039 h 5753325"/>
              <a:gd name="connsiteX52" fmla="*/ 5241600 w 6447632"/>
              <a:gd name="connsiteY52" fmla="*/ 3894238 h 5753325"/>
              <a:gd name="connsiteX53" fmla="*/ 5211041 w 6447632"/>
              <a:gd name="connsiteY53" fmla="*/ 3924184 h 5753325"/>
              <a:gd name="connsiteX54" fmla="*/ 5176073 w 6447632"/>
              <a:gd name="connsiteY54" fmla="*/ 3970179 h 5753325"/>
              <a:gd name="connsiteX55" fmla="*/ 5172826 w 6447632"/>
              <a:gd name="connsiteY55" fmla="*/ 3991773 h 5753325"/>
              <a:gd name="connsiteX56" fmla="*/ 5157053 w 6447632"/>
              <a:gd name="connsiteY56" fmla="*/ 3997708 h 5753325"/>
              <a:gd name="connsiteX57" fmla="*/ 5127922 w 6447632"/>
              <a:gd name="connsiteY57" fmla="*/ 4022660 h 5753325"/>
              <a:gd name="connsiteX58" fmla="*/ 5020872 w 6447632"/>
              <a:gd name="connsiteY58" fmla="*/ 4075951 h 5753325"/>
              <a:gd name="connsiteX59" fmla="*/ 4991410 w 6447632"/>
              <a:gd name="connsiteY59" fmla="*/ 4087598 h 5753325"/>
              <a:gd name="connsiteX60" fmla="*/ 4930112 w 6447632"/>
              <a:gd name="connsiteY60" fmla="*/ 4138459 h 5753325"/>
              <a:gd name="connsiteX61" fmla="*/ 4834224 w 6447632"/>
              <a:gd name="connsiteY61" fmla="*/ 4231643 h 5753325"/>
              <a:gd name="connsiteX62" fmla="*/ 4812599 w 6447632"/>
              <a:gd name="connsiteY62" fmla="*/ 4249449 h 5753325"/>
              <a:gd name="connsiteX63" fmla="*/ 4789188 w 6447632"/>
              <a:gd name="connsiteY63" fmla="*/ 4256678 h 5753325"/>
              <a:gd name="connsiteX64" fmla="*/ 4779554 w 6447632"/>
              <a:gd name="connsiteY64" fmla="*/ 4251313 h 5753325"/>
              <a:gd name="connsiteX65" fmla="*/ 4766885 w 6447632"/>
              <a:gd name="connsiteY65" fmla="*/ 4259812 h 5753325"/>
              <a:gd name="connsiteX66" fmla="*/ 4762510 w 6447632"/>
              <a:gd name="connsiteY66" fmla="*/ 4260383 h 5753325"/>
              <a:gd name="connsiteX67" fmla="*/ 4738416 w 6447632"/>
              <a:gd name="connsiteY67" fmla="*/ 4265355 h 5753325"/>
              <a:gd name="connsiteX68" fmla="*/ 4712007 w 6447632"/>
              <a:gd name="connsiteY68" fmla="*/ 4317892 h 5753325"/>
              <a:gd name="connsiteX69" fmla="*/ 4658930 w 6447632"/>
              <a:gd name="connsiteY69" fmla="*/ 4348041 h 5753325"/>
              <a:gd name="connsiteX70" fmla="*/ 4443526 w 6447632"/>
              <a:gd name="connsiteY70" fmla="*/ 4507851 h 5753325"/>
              <a:gd name="connsiteX71" fmla="*/ 4289766 w 6447632"/>
              <a:gd name="connsiteY71" fmla="*/ 4711450 h 5753325"/>
              <a:gd name="connsiteX72" fmla="*/ 4150870 w 6447632"/>
              <a:gd name="connsiteY72" fmla="*/ 4818480 h 5753325"/>
              <a:gd name="connsiteX73" fmla="*/ 4006639 w 6447632"/>
              <a:gd name="connsiteY73" fmla="*/ 4933815 h 5753325"/>
              <a:gd name="connsiteX74" fmla="*/ 3298210 w 6447632"/>
              <a:gd name="connsiteY74" fmla="*/ 5070790 h 5753325"/>
              <a:gd name="connsiteX75" fmla="*/ 2947678 w 6447632"/>
              <a:gd name="connsiteY75" fmla="*/ 5117869 h 5753325"/>
              <a:gd name="connsiteX76" fmla="*/ 2822169 w 6447632"/>
              <a:gd name="connsiteY76" fmla="*/ 5129396 h 5753325"/>
              <a:gd name="connsiteX77" fmla="*/ 2538773 w 6447632"/>
              <a:gd name="connsiteY77" fmla="*/ 5313397 h 5753325"/>
              <a:gd name="connsiteX78" fmla="*/ 2014500 w 6447632"/>
              <a:gd name="connsiteY78" fmla="*/ 5519744 h 5753325"/>
              <a:gd name="connsiteX79" fmla="*/ 1934391 w 6447632"/>
              <a:gd name="connsiteY79" fmla="*/ 5591335 h 5753325"/>
              <a:gd name="connsiteX80" fmla="*/ 1892550 w 6447632"/>
              <a:gd name="connsiteY80" fmla="*/ 5649708 h 5753325"/>
              <a:gd name="connsiteX81" fmla="*/ 1854769 w 6447632"/>
              <a:gd name="connsiteY81" fmla="*/ 5647691 h 5753325"/>
              <a:gd name="connsiteX82" fmla="*/ 1809461 w 6447632"/>
              <a:gd name="connsiteY82" fmla="*/ 5648628 h 5753325"/>
              <a:gd name="connsiteX83" fmla="*/ 1745150 w 6447632"/>
              <a:gd name="connsiteY83" fmla="*/ 5693879 h 5753325"/>
              <a:gd name="connsiteX84" fmla="*/ 1713375 w 6447632"/>
              <a:gd name="connsiteY84" fmla="*/ 5684672 h 5753325"/>
              <a:gd name="connsiteX85" fmla="*/ 1707808 w 6447632"/>
              <a:gd name="connsiteY85" fmla="*/ 5682611 h 5753325"/>
              <a:gd name="connsiteX86" fmla="*/ 1679313 w 6447632"/>
              <a:gd name="connsiteY86" fmla="*/ 5672360 h 5753325"/>
              <a:gd name="connsiteX87" fmla="*/ 1646933 w 6447632"/>
              <a:gd name="connsiteY87" fmla="*/ 5666227 h 5753325"/>
              <a:gd name="connsiteX88" fmla="*/ 1610055 w 6447632"/>
              <a:gd name="connsiteY88" fmla="*/ 5673643 h 5753325"/>
              <a:gd name="connsiteX89" fmla="*/ 1437641 w 6447632"/>
              <a:gd name="connsiteY89" fmla="*/ 5723266 h 5753325"/>
              <a:gd name="connsiteX90" fmla="*/ 1332869 w 6447632"/>
              <a:gd name="connsiteY90" fmla="*/ 5744752 h 5753325"/>
              <a:gd name="connsiteX91" fmla="*/ 1290525 w 6447632"/>
              <a:gd name="connsiteY91" fmla="*/ 5740036 h 5753325"/>
              <a:gd name="connsiteX92" fmla="*/ 1233107 w 6447632"/>
              <a:gd name="connsiteY92" fmla="*/ 5742106 h 5753325"/>
              <a:gd name="connsiteX93" fmla="*/ 1214532 w 6447632"/>
              <a:gd name="connsiteY93" fmla="*/ 5753325 h 5753325"/>
              <a:gd name="connsiteX94" fmla="*/ 1199955 w 6447632"/>
              <a:gd name="connsiteY94" fmla="*/ 5744831 h 5753325"/>
              <a:gd name="connsiteX95" fmla="*/ 1162337 w 6447632"/>
              <a:gd name="connsiteY95" fmla="*/ 5738048 h 5753325"/>
              <a:gd name="connsiteX96" fmla="*/ 1053457 w 6447632"/>
              <a:gd name="connsiteY96" fmla="*/ 5688676 h 5753325"/>
              <a:gd name="connsiteX97" fmla="*/ 1025798 w 6447632"/>
              <a:gd name="connsiteY97" fmla="*/ 5673166 h 5753325"/>
              <a:gd name="connsiteX98" fmla="*/ 947900 w 6447632"/>
              <a:gd name="connsiteY98" fmla="*/ 5657848 h 5753325"/>
              <a:gd name="connsiteX99" fmla="*/ 815627 w 6447632"/>
              <a:gd name="connsiteY99" fmla="*/ 5642557 h 5753325"/>
              <a:gd name="connsiteX100" fmla="*/ 788251 w 6447632"/>
              <a:gd name="connsiteY100" fmla="*/ 5637065 h 5753325"/>
              <a:gd name="connsiteX101" fmla="*/ 767822 w 6447632"/>
              <a:gd name="connsiteY101" fmla="*/ 5623450 h 5753325"/>
              <a:gd name="connsiteX102" fmla="*/ 765791 w 6447632"/>
              <a:gd name="connsiteY102" fmla="*/ 5612539 h 5753325"/>
              <a:gd name="connsiteX103" fmla="*/ 751230 w 6447632"/>
              <a:gd name="connsiteY103" fmla="*/ 5608092 h 5753325"/>
              <a:gd name="connsiteX104" fmla="*/ 748008 w 6447632"/>
              <a:gd name="connsiteY104" fmla="*/ 5605052 h 5753325"/>
              <a:gd name="connsiteX105" fmla="*/ 728871 w 6447632"/>
              <a:gd name="connsiteY105" fmla="*/ 5589469 h 5753325"/>
              <a:gd name="connsiteX106" fmla="*/ 671898 w 6447632"/>
              <a:gd name="connsiteY106" fmla="*/ 5602363 h 5753325"/>
              <a:gd name="connsiteX107" fmla="*/ 615065 w 6447632"/>
              <a:gd name="connsiteY107" fmla="*/ 5580257 h 5753325"/>
              <a:gd name="connsiteX108" fmla="*/ 355785 w 6447632"/>
              <a:gd name="connsiteY108" fmla="*/ 5514383 h 5753325"/>
              <a:gd name="connsiteX109" fmla="*/ 102269 w 6447632"/>
              <a:gd name="connsiteY109" fmla="*/ 5524347 h 5753325"/>
              <a:gd name="connsiteX110" fmla="*/ 13160 w 6447632"/>
              <a:gd name="connsiteY110" fmla="*/ 5514159 h 5753325"/>
              <a:gd name="connsiteX111" fmla="*/ 0 w 6447632"/>
              <a:gd name="connsiteY111" fmla="*/ 5511735 h 5753325"/>
              <a:gd name="connsiteX112" fmla="*/ 0 w 6447632"/>
              <a:gd name="connsiteY112" fmla="*/ 0 h 5753325"/>
              <a:gd name="connsiteX0" fmla="*/ 0 w 6447632"/>
              <a:gd name="connsiteY0" fmla="*/ 0 h 5753325"/>
              <a:gd name="connsiteX1" fmla="*/ 6438980 w 6447632"/>
              <a:gd name="connsiteY1" fmla="*/ 0 h 5753325"/>
              <a:gd name="connsiteX2" fmla="*/ 6439047 w 6447632"/>
              <a:gd name="connsiteY2" fmla="*/ 147 h 5753325"/>
              <a:gd name="connsiteX3" fmla="*/ 6443456 w 6447632"/>
              <a:gd name="connsiteY3" fmla="*/ 130105 h 5753325"/>
              <a:gd name="connsiteX4" fmla="*/ 6447632 w 6447632"/>
              <a:gd name="connsiteY4" fmla="*/ 170016 h 5753325"/>
              <a:gd name="connsiteX5" fmla="*/ 6396598 w 6447632"/>
              <a:gd name="connsiteY5" fmla="*/ 274847 h 5753325"/>
              <a:gd name="connsiteX6" fmla="*/ 6358350 w 6447632"/>
              <a:gd name="connsiteY6" fmla="*/ 492529 h 5753325"/>
              <a:gd name="connsiteX7" fmla="*/ 6354187 w 6447632"/>
              <a:gd name="connsiteY7" fmla="*/ 615799 h 5753325"/>
              <a:gd name="connsiteX8" fmla="*/ 6303977 w 6447632"/>
              <a:gd name="connsiteY8" fmla="*/ 664291 h 5753325"/>
              <a:gd name="connsiteX9" fmla="*/ 6344988 w 6447632"/>
              <a:gd name="connsiteY9" fmla="*/ 697330 h 5753325"/>
              <a:gd name="connsiteX10" fmla="*/ 6334770 w 6447632"/>
              <a:gd name="connsiteY10" fmla="*/ 754001 h 5753325"/>
              <a:gd name="connsiteX11" fmla="*/ 6339879 w 6447632"/>
              <a:gd name="connsiteY11" fmla="*/ 811136 h 5753325"/>
              <a:gd name="connsiteX12" fmla="*/ 6434072 w 6447632"/>
              <a:gd name="connsiteY12" fmla="*/ 910733 h 5753325"/>
              <a:gd name="connsiteX13" fmla="*/ 6432570 w 6447632"/>
              <a:gd name="connsiteY13" fmla="*/ 983394 h 5753325"/>
              <a:gd name="connsiteX14" fmla="*/ 6431878 w 6447632"/>
              <a:gd name="connsiteY14" fmla="*/ 1026728 h 5753325"/>
              <a:gd name="connsiteX15" fmla="*/ 6414269 w 6447632"/>
              <a:gd name="connsiteY15" fmla="*/ 1151111 h 5753325"/>
              <a:gd name="connsiteX16" fmla="*/ 6371722 w 6447632"/>
              <a:gd name="connsiteY16" fmla="*/ 1318080 h 5753325"/>
              <a:gd name="connsiteX17" fmla="*/ 6356023 w 6447632"/>
              <a:gd name="connsiteY17" fmla="*/ 1356227 h 5753325"/>
              <a:gd name="connsiteX18" fmla="*/ 6356157 w 6447632"/>
              <a:gd name="connsiteY18" fmla="*/ 1361967 h 5753325"/>
              <a:gd name="connsiteX19" fmla="*/ 6350613 w 6447632"/>
              <a:gd name="connsiteY19" fmla="*/ 1393569 h 5753325"/>
              <a:gd name="connsiteX20" fmla="*/ 6357062 w 6447632"/>
              <a:gd name="connsiteY20" fmla="*/ 1444071 h 5753325"/>
              <a:gd name="connsiteX21" fmla="*/ 6364832 w 6447632"/>
              <a:gd name="connsiteY21" fmla="*/ 1478763 h 5753325"/>
              <a:gd name="connsiteX22" fmla="*/ 6369745 w 6447632"/>
              <a:gd name="connsiteY22" fmla="*/ 1495680 h 5753325"/>
              <a:gd name="connsiteX23" fmla="*/ 6370898 w 6447632"/>
              <a:gd name="connsiteY23" fmla="*/ 1513331 h 5753325"/>
              <a:gd name="connsiteX24" fmla="*/ 6368801 w 6447632"/>
              <a:gd name="connsiteY24" fmla="*/ 1527414 h 5753325"/>
              <a:gd name="connsiteX25" fmla="*/ 6359177 w 6447632"/>
              <a:gd name="connsiteY25" fmla="*/ 1639513 h 5753325"/>
              <a:gd name="connsiteX26" fmla="*/ 6299489 w 6447632"/>
              <a:gd name="connsiteY26" fmla="*/ 1784860 h 5753325"/>
              <a:gd name="connsiteX27" fmla="*/ 6267878 w 6447632"/>
              <a:gd name="connsiteY27" fmla="*/ 1858572 h 5753325"/>
              <a:gd name="connsiteX28" fmla="*/ 6251146 w 6447632"/>
              <a:gd name="connsiteY28" fmla="*/ 1926167 h 5753325"/>
              <a:gd name="connsiteX29" fmla="*/ 6210686 w 6447632"/>
              <a:gd name="connsiteY29" fmla="*/ 2014834 h 5753325"/>
              <a:gd name="connsiteX30" fmla="*/ 6106652 w 6447632"/>
              <a:gd name="connsiteY30" fmla="*/ 2150572 h 5753325"/>
              <a:gd name="connsiteX31" fmla="*/ 6097813 w 6447632"/>
              <a:gd name="connsiteY31" fmla="*/ 2172208 h 5753325"/>
              <a:gd name="connsiteX32" fmla="*/ 6095990 w 6447632"/>
              <a:gd name="connsiteY32" fmla="*/ 2181185 h 5753325"/>
              <a:gd name="connsiteX33" fmla="*/ 6090126 w 6447632"/>
              <a:gd name="connsiteY33" fmla="*/ 2192533 h 5753325"/>
              <a:gd name="connsiteX34" fmla="*/ 6089503 w 6447632"/>
              <a:gd name="connsiteY34" fmla="*/ 2192543 h 5753325"/>
              <a:gd name="connsiteX35" fmla="*/ 6084946 w 6447632"/>
              <a:gd name="connsiteY35" fmla="*/ 2203694 h 5753325"/>
              <a:gd name="connsiteX36" fmla="*/ 5987861 w 6447632"/>
              <a:gd name="connsiteY36" fmla="*/ 2304868 h 5753325"/>
              <a:gd name="connsiteX37" fmla="*/ 5973439 w 6447632"/>
              <a:gd name="connsiteY37" fmla="*/ 2385635 h 5753325"/>
              <a:gd name="connsiteX38" fmla="*/ 5916727 w 6447632"/>
              <a:gd name="connsiteY38" fmla="*/ 2458777 h 5753325"/>
              <a:gd name="connsiteX39" fmla="*/ 5856524 w 6447632"/>
              <a:gd name="connsiteY39" fmla="*/ 2583281 h 5753325"/>
              <a:gd name="connsiteX40" fmla="*/ 5838091 w 6447632"/>
              <a:gd name="connsiteY40" fmla="*/ 2753474 h 5753325"/>
              <a:gd name="connsiteX41" fmla="*/ 5777471 w 6447632"/>
              <a:gd name="connsiteY41" fmla="*/ 2901570 h 5753325"/>
              <a:gd name="connsiteX42" fmla="*/ 5723992 w 6447632"/>
              <a:gd name="connsiteY42" fmla="*/ 2998752 h 5753325"/>
              <a:gd name="connsiteX43" fmla="*/ 5557886 w 6447632"/>
              <a:gd name="connsiteY43" fmla="*/ 3329735 h 5753325"/>
              <a:gd name="connsiteX44" fmla="*/ 5471501 w 6447632"/>
              <a:gd name="connsiteY44" fmla="*/ 3462221 h 5753325"/>
              <a:gd name="connsiteX45" fmla="*/ 5465154 w 6447632"/>
              <a:gd name="connsiteY45" fmla="*/ 3541065 h 5753325"/>
              <a:gd name="connsiteX46" fmla="*/ 5437889 w 6447632"/>
              <a:gd name="connsiteY46" fmla="*/ 3559927 h 5753325"/>
              <a:gd name="connsiteX47" fmla="*/ 5432770 w 6447632"/>
              <a:gd name="connsiteY47" fmla="*/ 3562948 h 5753325"/>
              <a:gd name="connsiteX48" fmla="*/ 5406795 w 6447632"/>
              <a:gd name="connsiteY48" fmla="*/ 3578594 h 5753325"/>
              <a:gd name="connsiteX49" fmla="*/ 5381495 w 6447632"/>
              <a:gd name="connsiteY49" fmla="*/ 3599883 h 5753325"/>
              <a:gd name="connsiteX50" fmla="*/ 5363689 w 6447632"/>
              <a:gd name="connsiteY50" fmla="*/ 3633299 h 5753325"/>
              <a:gd name="connsiteX51" fmla="*/ 5291870 w 6447632"/>
              <a:gd name="connsiteY51" fmla="*/ 3799039 h 5753325"/>
              <a:gd name="connsiteX52" fmla="*/ 5241600 w 6447632"/>
              <a:gd name="connsiteY52" fmla="*/ 3894238 h 5753325"/>
              <a:gd name="connsiteX53" fmla="*/ 5211041 w 6447632"/>
              <a:gd name="connsiteY53" fmla="*/ 3924184 h 5753325"/>
              <a:gd name="connsiteX54" fmla="*/ 5176073 w 6447632"/>
              <a:gd name="connsiteY54" fmla="*/ 3970179 h 5753325"/>
              <a:gd name="connsiteX55" fmla="*/ 5172826 w 6447632"/>
              <a:gd name="connsiteY55" fmla="*/ 3991773 h 5753325"/>
              <a:gd name="connsiteX56" fmla="*/ 5157053 w 6447632"/>
              <a:gd name="connsiteY56" fmla="*/ 3997708 h 5753325"/>
              <a:gd name="connsiteX57" fmla="*/ 5127922 w 6447632"/>
              <a:gd name="connsiteY57" fmla="*/ 4022660 h 5753325"/>
              <a:gd name="connsiteX58" fmla="*/ 5020872 w 6447632"/>
              <a:gd name="connsiteY58" fmla="*/ 4075951 h 5753325"/>
              <a:gd name="connsiteX59" fmla="*/ 4991410 w 6447632"/>
              <a:gd name="connsiteY59" fmla="*/ 4087598 h 5753325"/>
              <a:gd name="connsiteX60" fmla="*/ 4930112 w 6447632"/>
              <a:gd name="connsiteY60" fmla="*/ 4138459 h 5753325"/>
              <a:gd name="connsiteX61" fmla="*/ 4834224 w 6447632"/>
              <a:gd name="connsiteY61" fmla="*/ 4231643 h 5753325"/>
              <a:gd name="connsiteX62" fmla="*/ 4812599 w 6447632"/>
              <a:gd name="connsiteY62" fmla="*/ 4249449 h 5753325"/>
              <a:gd name="connsiteX63" fmla="*/ 4789188 w 6447632"/>
              <a:gd name="connsiteY63" fmla="*/ 4256678 h 5753325"/>
              <a:gd name="connsiteX64" fmla="*/ 4779554 w 6447632"/>
              <a:gd name="connsiteY64" fmla="*/ 4251313 h 5753325"/>
              <a:gd name="connsiteX65" fmla="*/ 4766885 w 6447632"/>
              <a:gd name="connsiteY65" fmla="*/ 4259812 h 5753325"/>
              <a:gd name="connsiteX66" fmla="*/ 4762510 w 6447632"/>
              <a:gd name="connsiteY66" fmla="*/ 4260383 h 5753325"/>
              <a:gd name="connsiteX67" fmla="*/ 4738416 w 6447632"/>
              <a:gd name="connsiteY67" fmla="*/ 4265355 h 5753325"/>
              <a:gd name="connsiteX68" fmla="*/ 4712007 w 6447632"/>
              <a:gd name="connsiteY68" fmla="*/ 4317892 h 5753325"/>
              <a:gd name="connsiteX69" fmla="*/ 4658930 w 6447632"/>
              <a:gd name="connsiteY69" fmla="*/ 4348041 h 5753325"/>
              <a:gd name="connsiteX70" fmla="*/ 4443526 w 6447632"/>
              <a:gd name="connsiteY70" fmla="*/ 4507851 h 5753325"/>
              <a:gd name="connsiteX71" fmla="*/ 4289766 w 6447632"/>
              <a:gd name="connsiteY71" fmla="*/ 4711450 h 5753325"/>
              <a:gd name="connsiteX72" fmla="*/ 4150870 w 6447632"/>
              <a:gd name="connsiteY72" fmla="*/ 4818480 h 5753325"/>
              <a:gd name="connsiteX73" fmla="*/ 4006639 w 6447632"/>
              <a:gd name="connsiteY73" fmla="*/ 4933815 h 5753325"/>
              <a:gd name="connsiteX74" fmla="*/ 3298210 w 6447632"/>
              <a:gd name="connsiteY74" fmla="*/ 5070790 h 5753325"/>
              <a:gd name="connsiteX75" fmla="*/ 2947678 w 6447632"/>
              <a:gd name="connsiteY75" fmla="*/ 5117869 h 5753325"/>
              <a:gd name="connsiteX76" fmla="*/ 2822169 w 6447632"/>
              <a:gd name="connsiteY76" fmla="*/ 5129396 h 5753325"/>
              <a:gd name="connsiteX77" fmla="*/ 2538773 w 6447632"/>
              <a:gd name="connsiteY77" fmla="*/ 5313397 h 5753325"/>
              <a:gd name="connsiteX78" fmla="*/ 2014500 w 6447632"/>
              <a:gd name="connsiteY78" fmla="*/ 5519744 h 5753325"/>
              <a:gd name="connsiteX79" fmla="*/ 1934391 w 6447632"/>
              <a:gd name="connsiteY79" fmla="*/ 5591335 h 5753325"/>
              <a:gd name="connsiteX80" fmla="*/ 1892550 w 6447632"/>
              <a:gd name="connsiteY80" fmla="*/ 5649708 h 5753325"/>
              <a:gd name="connsiteX81" fmla="*/ 1854769 w 6447632"/>
              <a:gd name="connsiteY81" fmla="*/ 5647691 h 5753325"/>
              <a:gd name="connsiteX82" fmla="*/ 1809461 w 6447632"/>
              <a:gd name="connsiteY82" fmla="*/ 5648628 h 5753325"/>
              <a:gd name="connsiteX83" fmla="*/ 1745150 w 6447632"/>
              <a:gd name="connsiteY83" fmla="*/ 5693879 h 5753325"/>
              <a:gd name="connsiteX84" fmla="*/ 1713375 w 6447632"/>
              <a:gd name="connsiteY84" fmla="*/ 5684672 h 5753325"/>
              <a:gd name="connsiteX85" fmla="*/ 1707808 w 6447632"/>
              <a:gd name="connsiteY85" fmla="*/ 5682611 h 5753325"/>
              <a:gd name="connsiteX86" fmla="*/ 1679313 w 6447632"/>
              <a:gd name="connsiteY86" fmla="*/ 5672360 h 5753325"/>
              <a:gd name="connsiteX87" fmla="*/ 1646933 w 6447632"/>
              <a:gd name="connsiteY87" fmla="*/ 5666227 h 5753325"/>
              <a:gd name="connsiteX88" fmla="*/ 1610055 w 6447632"/>
              <a:gd name="connsiteY88" fmla="*/ 5673643 h 5753325"/>
              <a:gd name="connsiteX89" fmla="*/ 1437641 w 6447632"/>
              <a:gd name="connsiteY89" fmla="*/ 5723266 h 5753325"/>
              <a:gd name="connsiteX90" fmla="*/ 1332869 w 6447632"/>
              <a:gd name="connsiteY90" fmla="*/ 5744752 h 5753325"/>
              <a:gd name="connsiteX91" fmla="*/ 1290525 w 6447632"/>
              <a:gd name="connsiteY91" fmla="*/ 5740036 h 5753325"/>
              <a:gd name="connsiteX92" fmla="*/ 1233107 w 6447632"/>
              <a:gd name="connsiteY92" fmla="*/ 5742106 h 5753325"/>
              <a:gd name="connsiteX93" fmla="*/ 1214532 w 6447632"/>
              <a:gd name="connsiteY93" fmla="*/ 5753325 h 5753325"/>
              <a:gd name="connsiteX94" fmla="*/ 1199955 w 6447632"/>
              <a:gd name="connsiteY94" fmla="*/ 5744831 h 5753325"/>
              <a:gd name="connsiteX95" fmla="*/ 1162337 w 6447632"/>
              <a:gd name="connsiteY95" fmla="*/ 5738048 h 5753325"/>
              <a:gd name="connsiteX96" fmla="*/ 1053457 w 6447632"/>
              <a:gd name="connsiteY96" fmla="*/ 5688676 h 5753325"/>
              <a:gd name="connsiteX97" fmla="*/ 1025798 w 6447632"/>
              <a:gd name="connsiteY97" fmla="*/ 5673166 h 5753325"/>
              <a:gd name="connsiteX98" fmla="*/ 947900 w 6447632"/>
              <a:gd name="connsiteY98" fmla="*/ 5657848 h 5753325"/>
              <a:gd name="connsiteX99" fmla="*/ 815627 w 6447632"/>
              <a:gd name="connsiteY99" fmla="*/ 5642557 h 5753325"/>
              <a:gd name="connsiteX100" fmla="*/ 788251 w 6447632"/>
              <a:gd name="connsiteY100" fmla="*/ 5637065 h 5753325"/>
              <a:gd name="connsiteX101" fmla="*/ 767822 w 6447632"/>
              <a:gd name="connsiteY101" fmla="*/ 5623450 h 5753325"/>
              <a:gd name="connsiteX102" fmla="*/ 765791 w 6447632"/>
              <a:gd name="connsiteY102" fmla="*/ 5612539 h 5753325"/>
              <a:gd name="connsiteX103" fmla="*/ 751230 w 6447632"/>
              <a:gd name="connsiteY103" fmla="*/ 5608092 h 5753325"/>
              <a:gd name="connsiteX104" fmla="*/ 748008 w 6447632"/>
              <a:gd name="connsiteY104" fmla="*/ 5605052 h 5753325"/>
              <a:gd name="connsiteX105" fmla="*/ 728871 w 6447632"/>
              <a:gd name="connsiteY105" fmla="*/ 5589469 h 5753325"/>
              <a:gd name="connsiteX106" fmla="*/ 671898 w 6447632"/>
              <a:gd name="connsiteY106" fmla="*/ 5602363 h 5753325"/>
              <a:gd name="connsiteX107" fmla="*/ 615065 w 6447632"/>
              <a:gd name="connsiteY107" fmla="*/ 5580257 h 5753325"/>
              <a:gd name="connsiteX108" fmla="*/ 355785 w 6447632"/>
              <a:gd name="connsiteY108" fmla="*/ 5514383 h 5753325"/>
              <a:gd name="connsiteX109" fmla="*/ 102269 w 6447632"/>
              <a:gd name="connsiteY109" fmla="*/ 5524347 h 5753325"/>
              <a:gd name="connsiteX110" fmla="*/ 13160 w 6447632"/>
              <a:gd name="connsiteY110" fmla="*/ 5514159 h 5753325"/>
              <a:gd name="connsiteX111" fmla="*/ 0 w 6447632"/>
              <a:gd name="connsiteY111" fmla="*/ 5511735 h 5753325"/>
              <a:gd name="connsiteX112" fmla="*/ 0 w 6447632"/>
              <a:gd name="connsiteY112" fmla="*/ 0 h 5753325"/>
              <a:gd name="connsiteX0" fmla="*/ 0 w 6447632"/>
              <a:gd name="connsiteY0" fmla="*/ 0 h 5753325"/>
              <a:gd name="connsiteX1" fmla="*/ 6438980 w 6447632"/>
              <a:gd name="connsiteY1" fmla="*/ 0 h 5753325"/>
              <a:gd name="connsiteX2" fmla="*/ 6439047 w 6447632"/>
              <a:gd name="connsiteY2" fmla="*/ 147 h 5753325"/>
              <a:gd name="connsiteX3" fmla="*/ 6443456 w 6447632"/>
              <a:gd name="connsiteY3" fmla="*/ 130105 h 5753325"/>
              <a:gd name="connsiteX4" fmla="*/ 6447632 w 6447632"/>
              <a:gd name="connsiteY4" fmla="*/ 170016 h 5753325"/>
              <a:gd name="connsiteX5" fmla="*/ 6396598 w 6447632"/>
              <a:gd name="connsiteY5" fmla="*/ 274847 h 5753325"/>
              <a:gd name="connsiteX6" fmla="*/ 6358350 w 6447632"/>
              <a:gd name="connsiteY6" fmla="*/ 492529 h 5753325"/>
              <a:gd name="connsiteX7" fmla="*/ 6354187 w 6447632"/>
              <a:gd name="connsiteY7" fmla="*/ 615799 h 5753325"/>
              <a:gd name="connsiteX8" fmla="*/ 6303977 w 6447632"/>
              <a:gd name="connsiteY8" fmla="*/ 664291 h 5753325"/>
              <a:gd name="connsiteX9" fmla="*/ 6344988 w 6447632"/>
              <a:gd name="connsiteY9" fmla="*/ 697330 h 5753325"/>
              <a:gd name="connsiteX10" fmla="*/ 6334770 w 6447632"/>
              <a:gd name="connsiteY10" fmla="*/ 754001 h 5753325"/>
              <a:gd name="connsiteX11" fmla="*/ 6339879 w 6447632"/>
              <a:gd name="connsiteY11" fmla="*/ 811136 h 5753325"/>
              <a:gd name="connsiteX12" fmla="*/ 6434072 w 6447632"/>
              <a:gd name="connsiteY12" fmla="*/ 910733 h 5753325"/>
              <a:gd name="connsiteX13" fmla="*/ 6432570 w 6447632"/>
              <a:gd name="connsiteY13" fmla="*/ 983394 h 5753325"/>
              <a:gd name="connsiteX14" fmla="*/ 6431878 w 6447632"/>
              <a:gd name="connsiteY14" fmla="*/ 1026728 h 5753325"/>
              <a:gd name="connsiteX15" fmla="*/ 6362266 w 6447632"/>
              <a:gd name="connsiteY15" fmla="*/ 1151111 h 5753325"/>
              <a:gd name="connsiteX16" fmla="*/ 6371722 w 6447632"/>
              <a:gd name="connsiteY16" fmla="*/ 1318080 h 5753325"/>
              <a:gd name="connsiteX17" fmla="*/ 6356023 w 6447632"/>
              <a:gd name="connsiteY17" fmla="*/ 1356227 h 5753325"/>
              <a:gd name="connsiteX18" fmla="*/ 6356157 w 6447632"/>
              <a:gd name="connsiteY18" fmla="*/ 1361967 h 5753325"/>
              <a:gd name="connsiteX19" fmla="*/ 6350613 w 6447632"/>
              <a:gd name="connsiteY19" fmla="*/ 1393569 h 5753325"/>
              <a:gd name="connsiteX20" fmla="*/ 6357062 w 6447632"/>
              <a:gd name="connsiteY20" fmla="*/ 1444071 h 5753325"/>
              <a:gd name="connsiteX21" fmla="*/ 6364832 w 6447632"/>
              <a:gd name="connsiteY21" fmla="*/ 1478763 h 5753325"/>
              <a:gd name="connsiteX22" fmla="*/ 6369745 w 6447632"/>
              <a:gd name="connsiteY22" fmla="*/ 1495680 h 5753325"/>
              <a:gd name="connsiteX23" fmla="*/ 6370898 w 6447632"/>
              <a:gd name="connsiteY23" fmla="*/ 1513331 h 5753325"/>
              <a:gd name="connsiteX24" fmla="*/ 6368801 w 6447632"/>
              <a:gd name="connsiteY24" fmla="*/ 1527414 h 5753325"/>
              <a:gd name="connsiteX25" fmla="*/ 6359177 w 6447632"/>
              <a:gd name="connsiteY25" fmla="*/ 1639513 h 5753325"/>
              <a:gd name="connsiteX26" fmla="*/ 6299489 w 6447632"/>
              <a:gd name="connsiteY26" fmla="*/ 1784860 h 5753325"/>
              <a:gd name="connsiteX27" fmla="*/ 6267878 w 6447632"/>
              <a:gd name="connsiteY27" fmla="*/ 1858572 h 5753325"/>
              <a:gd name="connsiteX28" fmla="*/ 6251146 w 6447632"/>
              <a:gd name="connsiteY28" fmla="*/ 1926167 h 5753325"/>
              <a:gd name="connsiteX29" fmla="*/ 6210686 w 6447632"/>
              <a:gd name="connsiteY29" fmla="*/ 2014834 h 5753325"/>
              <a:gd name="connsiteX30" fmla="*/ 6106652 w 6447632"/>
              <a:gd name="connsiteY30" fmla="*/ 2150572 h 5753325"/>
              <a:gd name="connsiteX31" fmla="*/ 6097813 w 6447632"/>
              <a:gd name="connsiteY31" fmla="*/ 2172208 h 5753325"/>
              <a:gd name="connsiteX32" fmla="*/ 6095990 w 6447632"/>
              <a:gd name="connsiteY32" fmla="*/ 2181185 h 5753325"/>
              <a:gd name="connsiteX33" fmla="*/ 6090126 w 6447632"/>
              <a:gd name="connsiteY33" fmla="*/ 2192533 h 5753325"/>
              <a:gd name="connsiteX34" fmla="*/ 6089503 w 6447632"/>
              <a:gd name="connsiteY34" fmla="*/ 2192543 h 5753325"/>
              <a:gd name="connsiteX35" fmla="*/ 6084946 w 6447632"/>
              <a:gd name="connsiteY35" fmla="*/ 2203694 h 5753325"/>
              <a:gd name="connsiteX36" fmla="*/ 5987861 w 6447632"/>
              <a:gd name="connsiteY36" fmla="*/ 2304868 h 5753325"/>
              <a:gd name="connsiteX37" fmla="*/ 5973439 w 6447632"/>
              <a:gd name="connsiteY37" fmla="*/ 2385635 h 5753325"/>
              <a:gd name="connsiteX38" fmla="*/ 5916727 w 6447632"/>
              <a:gd name="connsiteY38" fmla="*/ 2458777 h 5753325"/>
              <a:gd name="connsiteX39" fmla="*/ 5856524 w 6447632"/>
              <a:gd name="connsiteY39" fmla="*/ 2583281 h 5753325"/>
              <a:gd name="connsiteX40" fmla="*/ 5838091 w 6447632"/>
              <a:gd name="connsiteY40" fmla="*/ 2753474 h 5753325"/>
              <a:gd name="connsiteX41" fmla="*/ 5777471 w 6447632"/>
              <a:gd name="connsiteY41" fmla="*/ 2901570 h 5753325"/>
              <a:gd name="connsiteX42" fmla="*/ 5723992 w 6447632"/>
              <a:gd name="connsiteY42" fmla="*/ 2998752 h 5753325"/>
              <a:gd name="connsiteX43" fmla="*/ 5557886 w 6447632"/>
              <a:gd name="connsiteY43" fmla="*/ 3329735 h 5753325"/>
              <a:gd name="connsiteX44" fmla="*/ 5471501 w 6447632"/>
              <a:gd name="connsiteY44" fmla="*/ 3462221 h 5753325"/>
              <a:gd name="connsiteX45" fmla="*/ 5465154 w 6447632"/>
              <a:gd name="connsiteY45" fmla="*/ 3541065 h 5753325"/>
              <a:gd name="connsiteX46" fmla="*/ 5437889 w 6447632"/>
              <a:gd name="connsiteY46" fmla="*/ 3559927 h 5753325"/>
              <a:gd name="connsiteX47" fmla="*/ 5432770 w 6447632"/>
              <a:gd name="connsiteY47" fmla="*/ 3562948 h 5753325"/>
              <a:gd name="connsiteX48" fmla="*/ 5406795 w 6447632"/>
              <a:gd name="connsiteY48" fmla="*/ 3578594 h 5753325"/>
              <a:gd name="connsiteX49" fmla="*/ 5381495 w 6447632"/>
              <a:gd name="connsiteY49" fmla="*/ 3599883 h 5753325"/>
              <a:gd name="connsiteX50" fmla="*/ 5363689 w 6447632"/>
              <a:gd name="connsiteY50" fmla="*/ 3633299 h 5753325"/>
              <a:gd name="connsiteX51" fmla="*/ 5291870 w 6447632"/>
              <a:gd name="connsiteY51" fmla="*/ 3799039 h 5753325"/>
              <a:gd name="connsiteX52" fmla="*/ 5241600 w 6447632"/>
              <a:gd name="connsiteY52" fmla="*/ 3894238 h 5753325"/>
              <a:gd name="connsiteX53" fmla="*/ 5211041 w 6447632"/>
              <a:gd name="connsiteY53" fmla="*/ 3924184 h 5753325"/>
              <a:gd name="connsiteX54" fmla="*/ 5176073 w 6447632"/>
              <a:gd name="connsiteY54" fmla="*/ 3970179 h 5753325"/>
              <a:gd name="connsiteX55" fmla="*/ 5172826 w 6447632"/>
              <a:gd name="connsiteY55" fmla="*/ 3991773 h 5753325"/>
              <a:gd name="connsiteX56" fmla="*/ 5157053 w 6447632"/>
              <a:gd name="connsiteY56" fmla="*/ 3997708 h 5753325"/>
              <a:gd name="connsiteX57" fmla="*/ 5127922 w 6447632"/>
              <a:gd name="connsiteY57" fmla="*/ 4022660 h 5753325"/>
              <a:gd name="connsiteX58" fmla="*/ 5020872 w 6447632"/>
              <a:gd name="connsiteY58" fmla="*/ 4075951 h 5753325"/>
              <a:gd name="connsiteX59" fmla="*/ 4991410 w 6447632"/>
              <a:gd name="connsiteY59" fmla="*/ 4087598 h 5753325"/>
              <a:gd name="connsiteX60" fmla="*/ 4930112 w 6447632"/>
              <a:gd name="connsiteY60" fmla="*/ 4138459 h 5753325"/>
              <a:gd name="connsiteX61" fmla="*/ 4834224 w 6447632"/>
              <a:gd name="connsiteY61" fmla="*/ 4231643 h 5753325"/>
              <a:gd name="connsiteX62" fmla="*/ 4812599 w 6447632"/>
              <a:gd name="connsiteY62" fmla="*/ 4249449 h 5753325"/>
              <a:gd name="connsiteX63" fmla="*/ 4789188 w 6447632"/>
              <a:gd name="connsiteY63" fmla="*/ 4256678 h 5753325"/>
              <a:gd name="connsiteX64" fmla="*/ 4779554 w 6447632"/>
              <a:gd name="connsiteY64" fmla="*/ 4251313 h 5753325"/>
              <a:gd name="connsiteX65" fmla="*/ 4766885 w 6447632"/>
              <a:gd name="connsiteY65" fmla="*/ 4259812 h 5753325"/>
              <a:gd name="connsiteX66" fmla="*/ 4762510 w 6447632"/>
              <a:gd name="connsiteY66" fmla="*/ 4260383 h 5753325"/>
              <a:gd name="connsiteX67" fmla="*/ 4738416 w 6447632"/>
              <a:gd name="connsiteY67" fmla="*/ 4265355 h 5753325"/>
              <a:gd name="connsiteX68" fmla="*/ 4712007 w 6447632"/>
              <a:gd name="connsiteY68" fmla="*/ 4317892 h 5753325"/>
              <a:gd name="connsiteX69" fmla="*/ 4658930 w 6447632"/>
              <a:gd name="connsiteY69" fmla="*/ 4348041 h 5753325"/>
              <a:gd name="connsiteX70" fmla="*/ 4443526 w 6447632"/>
              <a:gd name="connsiteY70" fmla="*/ 4507851 h 5753325"/>
              <a:gd name="connsiteX71" fmla="*/ 4289766 w 6447632"/>
              <a:gd name="connsiteY71" fmla="*/ 4711450 h 5753325"/>
              <a:gd name="connsiteX72" fmla="*/ 4150870 w 6447632"/>
              <a:gd name="connsiteY72" fmla="*/ 4818480 h 5753325"/>
              <a:gd name="connsiteX73" fmla="*/ 4006639 w 6447632"/>
              <a:gd name="connsiteY73" fmla="*/ 4933815 h 5753325"/>
              <a:gd name="connsiteX74" fmla="*/ 3298210 w 6447632"/>
              <a:gd name="connsiteY74" fmla="*/ 5070790 h 5753325"/>
              <a:gd name="connsiteX75" fmla="*/ 2947678 w 6447632"/>
              <a:gd name="connsiteY75" fmla="*/ 5117869 h 5753325"/>
              <a:gd name="connsiteX76" fmla="*/ 2822169 w 6447632"/>
              <a:gd name="connsiteY76" fmla="*/ 5129396 h 5753325"/>
              <a:gd name="connsiteX77" fmla="*/ 2538773 w 6447632"/>
              <a:gd name="connsiteY77" fmla="*/ 5313397 h 5753325"/>
              <a:gd name="connsiteX78" fmla="*/ 2014500 w 6447632"/>
              <a:gd name="connsiteY78" fmla="*/ 5519744 h 5753325"/>
              <a:gd name="connsiteX79" fmla="*/ 1934391 w 6447632"/>
              <a:gd name="connsiteY79" fmla="*/ 5591335 h 5753325"/>
              <a:gd name="connsiteX80" fmla="*/ 1892550 w 6447632"/>
              <a:gd name="connsiteY80" fmla="*/ 5649708 h 5753325"/>
              <a:gd name="connsiteX81" fmla="*/ 1854769 w 6447632"/>
              <a:gd name="connsiteY81" fmla="*/ 5647691 h 5753325"/>
              <a:gd name="connsiteX82" fmla="*/ 1809461 w 6447632"/>
              <a:gd name="connsiteY82" fmla="*/ 5648628 h 5753325"/>
              <a:gd name="connsiteX83" fmla="*/ 1745150 w 6447632"/>
              <a:gd name="connsiteY83" fmla="*/ 5693879 h 5753325"/>
              <a:gd name="connsiteX84" fmla="*/ 1713375 w 6447632"/>
              <a:gd name="connsiteY84" fmla="*/ 5684672 h 5753325"/>
              <a:gd name="connsiteX85" fmla="*/ 1707808 w 6447632"/>
              <a:gd name="connsiteY85" fmla="*/ 5682611 h 5753325"/>
              <a:gd name="connsiteX86" fmla="*/ 1679313 w 6447632"/>
              <a:gd name="connsiteY86" fmla="*/ 5672360 h 5753325"/>
              <a:gd name="connsiteX87" fmla="*/ 1646933 w 6447632"/>
              <a:gd name="connsiteY87" fmla="*/ 5666227 h 5753325"/>
              <a:gd name="connsiteX88" fmla="*/ 1610055 w 6447632"/>
              <a:gd name="connsiteY88" fmla="*/ 5673643 h 5753325"/>
              <a:gd name="connsiteX89" fmla="*/ 1437641 w 6447632"/>
              <a:gd name="connsiteY89" fmla="*/ 5723266 h 5753325"/>
              <a:gd name="connsiteX90" fmla="*/ 1332869 w 6447632"/>
              <a:gd name="connsiteY90" fmla="*/ 5744752 h 5753325"/>
              <a:gd name="connsiteX91" fmla="*/ 1290525 w 6447632"/>
              <a:gd name="connsiteY91" fmla="*/ 5740036 h 5753325"/>
              <a:gd name="connsiteX92" fmla="*/ 1233107 w 6447632"/>
              <a:gd name="connsiteY92" fmla="*/ 5742106 h 5753325"/>
              <a:gd name="connsiteX93" fmla="*/ 1214532 w 6447632"/>
              <a:gd name="connsiteY93" fmla="*/ 5753325 h 5753325"/>
              <a:gd name="connsiteX94" fmla="*/ 1199955 w 6447632"/>
              <a:gd name="connsiteY94" fmla="*/ 5744831 h 5753325"/>
              <a:gd name="connsiteX95" fmla="*/ 1162337 w 6447632"/>
              <a:gd name="connsiteY95" fmla="*/ 5738048 h 5753325"/>
              <a:gd name="connsiteX96" fmla="*/ 1053457 w 6447632"/>
              <a:gd name="connsiteY96" fmla="*/ 5688676 h 5753325"/>
              <a:gd name="connsiteX97" fmla="*/ 1025798 w 6447632"/>
              <a:gd name="connsiteY97" fmla="*/ 5673166 h 5753325"/>
              <a:gd name="connsiteX98" fmla="*/ 947900 w 6447632"/>
              <a:gd name="connsiteY98" fmla="*/ 5657848 h 5753325"/>
              <a:gd name="connsiteX99" fmla="*/ 815627 w 6447632"/>
              <a:gd name="connsiteY99" fmla="*/ 5642557 h 5753325"/>
              <a:gd name="connsiteX100" fmla="*/ 788251 w 6447632"/>
              <a:gd name="connsiteY100" fmla="*/ 5637065 h 5753325"/>
              <a:gd name="connsiteX101" fmla="*/ 767822 w 6447632"/>
              <a:gd name="connsiteY101" fmla="*/ 5623450 h 5753325"/>
              <a:gd name="connsiteX102" fmla="*/ 765791 w 6447632"/>
              <a:gd name="connsiteY102" fmla="*/ 5612539 h 5753325"/>
              <a:gd name="connsiteX103" fmla="*/ 751230 w 6447632"/>
              <a:gd name="connsiteY103" fmla="*/ 5608092 h 5753325"/>
              <a:gd name="connsiteX104" fmla="*/ 748008 w 6447632"/>
              <a:gd name="connsiteY104" fmla="*/ 5605052 h 5753325"/>
              <a:gd name="connsiteX105" fmla="*/ 728871 w 6447632"/>
              <a:gd name="connsiteY105" fmla="*/ 5589469 h 5753325"/>
              <a:gd name="connsiteX106" fmla="*/ 671898 w 6447632"/>
              <a:gd name="connsiteY106" fmla="*/ 5602363 h 5753325"/>
              <a:gd name="connsiteX107" fmla="*/ 615065 w 6447632"/>
              <a:gd name="connsiteY107" fmla="*/ 5580257 h 5753325"/>
              <a:gd name="connsiteX108" fmla="*/ 355785 w 6447632"/>
              <a:gd name="connsiteY108" fmla="*/ 5514383 h 5753325"/>
              <a:gd name="connsiteX109" fmla="*/ 102269 w 6447632"/>
              <a:gd name="connsiteY109" fmla="*/ 5524347 h 5753325"/>
              <a:gd name="connsiteX110" fmla="*/ 13160 w 6447632"/>
              <a:gd name="connsiteY110" fmla="*/ 5514159 h 5753325"/>
              <a:gd name="connsiteX111" fmla="*/ 0 w 6447632"/>
              <a:gd name="connsiteY111" fmla="*/ 5511735 h 5753325"/>
              <a:gd name="connsiteX112" fmla="*/ 0 w 6447632"/>
              <a:gd name="connsiteY112" fmla="*/ 0 h 5753325"/>
              <a:gd name="connsiteX0" fmla="*/ 0 w 6447632"/>
              <a:gd name="connsiteY0" fmla="*/ 0 h 5753325"/>
              <a:gd name="connsiteX1" fmla="*/ 6438980 w 6447632"/>
              <a:gd name="connsiteY1" fmla="*/ 0 h 5753325"/>
              <a:gd name="connsiteX2" fmla="*/ 6439047 w 6447632"/>
              <a:gd name="connsiteY2" fmla="*/ 147 h 5753325"/>
              <a:gd name="connsiteX3" fmla="*/ 6443456 w 6447632"/>
              <a:gd name="connsiteY3" fmla="*/ 130105 h 5753325"/>
              <a:gd name="connsiteX4" fmla="*/ 6447632 w 6447632"/>
              <a:gd name="connsiteY4" fmla="*/ 170016 h 5753325"/>
              <a:gd name="connsiteX5" fmla="*/ 6396598 w 6447632"/>
              <a:gd name="connsiteY5" fmla="*/ 274847 h 5753325"/>
              <a:gd name="connsiteX6" fmla="*/ 6358350 w 6447632"/>
              <a:gd name="connsiteY6" fmla="*/ 492529 h 5753325"/>
              <a:gd name="connsiteX7" fmla="*/ 6354187 w 6447632"/>
              <a:gd name="connsiteY7" fmla="*/ 615799 h 5753325"/>
              <a:gd name="connsiteX8" fmla="*/ 6303977 w 6447632"/>
              <a:gd name="connsiteY8" fmla="*/ 664291 h 5753325"/>
              <a:gd name="connsiteX9" fmla="*/ 6344988 w 6447632"/>
              <a:gd name="connsiteY9" fmla="*/ 697330 h 5753325"/>
              <a:gd name="connsiteX10" fmla="*/ 6334770 w 6447632"/>
              <a:gd name="connsiteY10" fmla="*/ 754001 h 5753325"/>
              <a:gd name="connsiteX11" fmla="*/ 6339879 w 6447632"/>
              <a:gd name="connsiteY11" fmla="*/ 811136 h 5753325"/>
              <a:gd name="connsiteX12" fmla="*/ 6434072 w 6447632"/>
              <a:gd name="connsiteY12" fmla="*/ 910733 h 5753325"/>
              <a:gd name="connsiteX13" fmla="*/ 6432570 w 6447632"/>
              <a:gd name="connsiteY13" fmla="*/ 983394 h 5753325"/>
              <a:gd name="connsiteX14" fmla="*/ 6405877 w 6447632"/>
              <a:gd name="connsiteY14" fmla="*/ 1026728 h 5753325"/>
              <a:gd name="connsiteX15" fmla="*/ 6362266 w 6447632"/>
              <a:gd name="connsiteY15" fmla="*/ 1151111 h 5753325"/>
              <a:gd name="connsiteX16" fmla="*/ 6371722 w 6447632"/>
              <a:gd name="connsiteY16" fmla="*/ 1318080 h 5753325"/>
              <a:gd name="connsiteX17" fmla="*/ 6356023 w 6447632"/>
              <a:gd name="connsiteY17" fmla="*/ 1356227 h 5753325"/>
              <a:gd name="connsiteX18" fmla="*/ 6356157 w 6447632"/>
              <a:gd name="connsiteY18" fmla="*/ 1361967 h 5753325"/>
              <a:gd name="connsiteX19" fmla="*/ 6350613 w 6447632"/>
              <a:gd name="connsiteY19" fmla="*/ 1393569 h 5753325"/>
              <a:gd name="connsiteX20" fmla="*/ 6357062 w 6447632"/>
              <a:gd name="connsiteY20" fmla="*/ 1444071 h 5753325"/>
              <a:gd name="connsiteX21" fmla="*/ 6364832 w 6447632"/>
              <a:gd name="connsiteY21" fmla="*/ 1478763 h 5753325"/>
              <a:gd name="connsiteX22" fmla="*/ 6369745 w 6447632"/>
              <a:gd name="connsiteY22" fmla="*/ 1495680 h 5753325"/>
              <a:gd name="connsiteX23" fmla="*/ 6370898 w 6447632"/>
              <a:gd name="connsiteY23" fmla="*/ 1513331 h 5753325"/>
              <a:gd name="connsiteX24" fmla="*/ 6368801 w 6447632"/>
              <a:gd name="connsiteY24" fmla="*/ 1527414 h 5753325"/>
              <a:gd name="connsiteX25" fmla="*/ 6359177 w 6447632"/>
              <a:gd name="connsiteY25" fmla="*/ 1639513 h 5753325"/>
              <a:gd name="connsiteX26" fmla="*/ 6299489 w 6447632"/>
              <a:gd name="connsiteY26" fmla="*/ 1784860 h 5753325"/>
              <a:gd name="connsiteX27" fmla="*/ 6267878 w 6447632"/>
              <a:gd name="connsiteY27" fmla="*/ 1858572 h 5753325"/>
              <a:gd name="connsiteX28" fmla="*/ 6251146 w 6447632"/>
              <a:gd name="connsiteY28" fmla="*/ 1926167 h 5753325"/>
              <a:gd name="connsiteX29" fmla="*/ 6210686 w 6447632"/>
              <a:gd name="connsiteY29" fmla="*/ 2014834 h 5753325"/>
              <a:gd name="connsiteX30" fmla="*/ 6106652 w 6447632"/>
              <a:gd name="connsiteY30" fmla="*/ 2150572 h 5753325"/>
              <a:gd name="connsiteX31" fmla="*/ 6097813 w 6447632"/>
              <a:gd name="connsiteY31" fmla="*/ 2172208 h 5753325"/>
              <a:gd name="connsiteX32" fmla="*/ 6095990 w 6447632"/>
              <a:gd name="connsiteY32" fmla="*/ 2181185 h 5753325"/>
              <a:gd name="connsiteX33" fmla="*/ 6090126 w 6447632"/>
              <a:gd name="connsiteY33" fmla="*/ 2192533 h 5753325"/>
              <a:gd name="connsiteX34" fmla="*/ 6089503 w 6447632"/>
              <a:gd name="connsiteY34" fmla="*/ 2192543 h 5753325"/>
              <a:gd name="connsiteX35" fmla="*/ 6084946 w 6447632"/>
              <a:gd name="connsiteY35" fmla="*/ 2203694 h 5753325"/>
              <a:gd name="connsiteX36" fmla="*/ 5987861 w 6447632"/>
              <a:gd name="connsiteY36" fmla="*/ 2304868 h 5753325"/>
              <a:gd name="connsiteX37" fmla="*/ 5973439 w 6447632"/>
              <a:gd name="connsiteY37" fmla="*/ 2385635 h 5753325"/>
              <a:gd name="connsiteX38" fmla="*/ 5916727 w 6447632"/>
              <a:gd name="connsiteY38" fmla="*/ 2458777 h 5753325"/>
              <a:gd name="connsiteX39" fmla="*/ 5856524 w 6447632"/>
              <a:gd name="connsiteY39" fmla="*/ 2583281 h 5753325"/>
              <a:gd name="connsiteX40" fmla="*/ 5838091 w 6447632"/>
              <a:gd name="connsiteY40" fmla="*/ 2753474 h 5753325"/>
              <a:gd name="connsiteX41" fmla="*/ 5777471 w 6447632"/>
              <a:gd name="connsiteY41" fmla="*/ 2901570 h 5753325"/>
              <a:gd name="connsiteX42" fmla="*/ 5723992 w 6447632"/>
              <a:gd name="connsiteY42" fmla="*/ 2998752 h 5753325"/>
              <a:gd name="connsiteX43" fmla="*/ 5557886 w 6447632"/>
              <a:gd name="connsiteY43" fmla="*/ 3329735 h 5753325"/>
              <a:gd name="connsiteX44" fmla="*/ 5471501 w 6447632"/>
              <a:gd name="connsiteY44" fmla="*/ 3462221 h 5753325"/>
              <a:gd name="connsiteX45" fmla="*/ 5465154 w 6447632"/>
              <a:gd name="connsiteY45" fmla="*/ 3541065 h 5753325"/>
              <a:gd name="connsiteX46" fmla="*/ 5437889 w 6447632"/>
              <a:gd name="connsiteY46" fmla="*/ 3559927 h 5753325"/>
              <a:gd name="connsiteX47" fmla="*/ 5432770 w 6447632"/>
              <a:gd name="connsiteY47" fmla="*/ 3562948 h 5753325"/>
              <a:gd name="connsiteX48" fmla="*/ 5406795 w 6447632"/>
              <a:gd name="connsiteY48" fmla="*/ 3578594 h 5753325"/>
              <a:gd name="connsiteX49" fmla="*/ 5381495 w 6447632"/>
              <a:gd name="connsiteY49" fmla="*/ 3599883 h 5753325"/>
              <a:gd name="connsiteX50" fmla="*/ 5363689 w 6447632"/>
              <a:gd name="connsiteY50" fmla="*/ 3633299 h 5753325"/>
              <a:gd name="connsiteX51" fmla="*/ 5291870 w 6447632"/>
              <a:gd name="connsiteY51" fmla="*/ 3799039 h 5753325"/>
              <a:gd name="connsiteX52" fmla="*/ 5241600 w 6447632"/>
              <a:gd name="connsiteY52" fmla="*/ 3894238 h 5753325"/>
              <a:gd name="connsiteX53" fmla="*/ 5211041 w 6447632"/>
              <a:gd name="connsiteY53" fmla="*/ 3924184 h 5753325"/>
              <a:gd name="connsiteX54" fmla="*/ 5176073 w 6447632"/>
              <a:gd name="connsiteY54" fmla="*/ 3970179 h 5753325"/>
              <a:gd name="connsiteX55" fmla="*/ 5172826 w 6447632"/>
              <a:gd name="connsiteY55" fmla="*/ 3991773 h 5753325"/>
              <a:gd name="connsiteX56" fmla="*/ 5157053 w 6447632"/>
              <a:gd name="connsiteY56" fmla="*/ 3997708 h 5753325"/>
              <a:gd name="connsiteX57" fmla="*/ 5127922 w 6447632"/>
              <a:gd name="connsiteY57" fmla="*/ 4022660 h 5753325"/>
              <a:gd name="connsiteX58" fmla="*/ 5020872 w 6447632"/>
              <a:gd name="connsiteY58" fmla="*/ 4075951 h 5753325"/>
              <a:gd name="connsiteX59" fmla="*/ 4991410 w 6447632"/>
              <a:gd name="connsiteY59" fmla="*/ 4087598 h 5753325"/>
              <a:gd name="connsiteX60" fmla="*/ 4930112 w 6447632"/>
              <a:gd name="connsiteY60" fmla="*/ 4138459 h 5753325"/>
              <a:gd name="connsiteX61" fmla="*/ 4834224 w 6447632"/>
              <a:gd name="connsiteY61" fmla="*/ 4231643 h 5753325"/>
              <a:gd name="connsiteX62" fmla="*/ 4812599 w 6447632"/>
              <a:gd name="connsiteY62" fmla="*/ 4249449 h 5753325"/>
              <a:gd name="connsiteX63" fmla="*/ 4789188 w 6447632"/>
              <a:gd name="connsiteY63" fmla="*/ 4256678 h 5753325"/>
              <a:gd name="connsiteX64" fmla="*/ 4779554 w 6447632"/>
              <a:gd name="connsiteY64" fmla="*/ 4251313 h 5753325"/>
              <a:gd name="connsiteX65" fmla="*/ 4766885 w 6447632"/>
              <a:gd name="connsiteY65" fmla="*/ 4259812 h 5753325"/>
              <a:gd name="connsiteX66" fmla="*/ 4762510 w 6447632"/>
              <a:gd name="connsiteY66" fmla="*/ 4260383 h 5753325"/>
              <a:gd name="connsiteX67" fmla="*/ 4738416 w 6447632"/>
              <a:gd name="connsiteY67" fmla="*/ 4265355 h 5753325"/>
              <a:gd name="connsiteX68" fmla="*/ 4712007 w 6447632"/>
              <a:gd name="connsiteY68" fmla="*/ 4317892 h 5753325"/>
              <a:gd name="connsiteX69" fmla="*/ 4658930 w 6447632"/>
              <a:gd name="connsiteY69" fmla="*/ 4348041 h 5753325"/>
              <a:gd name="connsiteX70" fmla="*/ 4443526 w 6447632"/>
              <a:gd name="connsiteY70" fmla="*/ 4507851 h 5753325"/>
              <a:gd name="connsiteX71" fmla="*/ 4289766 w 6447632"/>
              <a:gd name="connsiteY71" fmla="*/ 4711450 h 5753325"/>
              <a:gd name="connsiteX72" fmla="*/ 4150870 w 6447632"/>
              <a:gd name="connsiteY72" fmla="*/ 4818480 h 5753325"/>
              <a:gd name="connsiteX73" fmla="*/ 4006639 w 6447632"/>
              <a:gd name="connsiteY73" fmla="*/ 4933815 h 5753325"/>
              <a:gd name="connsiteX74" fmla="*/ 3298210 w 6447632"/>
              <a:gd name="connsiteY74" fmla="*/ 5070790 h 5753325"/>
              <a:gd name="connsiteX75" fmla="*/ 2947678 w 6447632"/>
              <a:gd name="connsiteY75" fmla="*/ 5117869 h 5753325"/>
              <a:gd name="connsiteX76" fmla="*/ 2822169 w 6447632"/>
              <a:gd name="connsiteY76" fmla="*/ 5129396 h 5753325"/>
              <a:gd name="connsiteX77" fmla="*/ 2538773 w 6447632"/>
              <a:gd name="connsiteY77" fmla="*/ 5313397 h 5753325"/>
              <a:gd name="connsiteX78" fmla="*/ 2014500 w 6447632"/>
              <a:gd name="connsiteY78" fmla="*/ 5519744 h 5753325"/>
              <a:gd name="connsiteX79" fmla="*/ 1934391 w 6447632"/>
              <a:gd name="connsiteY79" fmla="*/ 5591335 h 5753325"/>
              <a:gd name="connsiteX80" fmla="*/ 1892550 w 6447632"/>
              <a:gd name="connsiteY80" fmla="*/ 5649708 h 5753325"/>
              <a:gd name="connsiteX81" fmla="*/ 1854769 w 6447632"/>
              <a:gd name="connsiteY81" fmla="*/ 5647691 h 5753325"/>
              <a:gd name="connsiteX82" fmla="*/ 1809461 w 6447632"/>
              <a:gd name="connsiteY82" fmla="*/ 5648628 h 5753325"/>
              <a:gd name="connsiteX83" fmla="*/ 1745150 w 6447632"/>
              <a:gd name="connsiteY83" fmla="*/ 5693879 h 5753325"/>
              <a:gd name="connsiteX84" fmla="*/ 1713375 w 6447632"/>
              <a:gd name="connsiteY84" fmla="*/ 5684672 h 5753325"/>
              <a:gd name="connsiteX85" fmla="*/ 1707808 w 6447632"/>
              <a:gd name="connsiteY85" fmla="*/ 5682611 h 5753325"/>
              <a:gd name="connsiteX86" fmla="*/ 1679313 w 6447632"/>
              <a:gd name="connsiteY86" fmla="*/ 5672360 h 5753325"/>
              <a:gd name="connsiteX87" fmla="*/ 1646933 w 6447632"/>
              <a:gd name="connsiteY87" fmla="*/ 5666227 h 5753325"/>
              <a:gd name="connsiteX88" fmla="*/ 1610055 w 6447632"/>
              <a:gd name="connsiteY88" fmla="*/ 5673643 h 5753325"/>
              <a:gd name="connsiteX89" fmla="*/ 1437641 w 6447632"/>
              <a:gd name="connsiteY89" fmla="*/ 5723266 h 5753325"/>
              <a:gd name="connsiteX90" fmla="*/ 1332869 w 6447632"/>
              <a:gd name="connsiteY90" fmla="*/ 5744752 h 5753325"/>
              <a:gd name="connsiteX91" fmla="*/ 1290525 w 6447632"/>
              <a:gd name="connsiteY91" fmla="*/ 5740036 h 5753325"/>
              <a:gd name="connsiteX92" fmla="*/ 1233107 w 6447632"/>
              <a:gd name="connsiteY92" fmla="*/ 5742106 h 5753325"/>
              <a:gd name="connsiteX93" fmla="*/ 1214532 w 6447632"/>
              <a:gd name="connsiteY93" fmla="*/ 5753325 h 5753325"/>
              <a:gd name="connsiteX94" fmla="*/ 1199955 w 6447632"/>
              <a:gd name="connsiteY94" fmla="*/ 5744831 h 5753325"/>
              <a:gd name="connsiteX95" fmla="*/ 1162337 w 6447632"/>
              <a:gd name="connsiteY95" fmla="*/ 5738048 h 5753325"/>
              <a:gd name="connsiteX96" fmla="*/ 1053457 w 6447632"/>
              <a:gd name="connsiteY96" fmla="*/ 5688676 h 5753325"/>
              <a:gd name="connsiteX97" fmla="*/ 1025798 w 6447632"/>
              <a:gd name="connsiteY97" fmla="*/ 5673166 h 5753325"/>
              <a:gd name="connsiteX98" fmla="*/ 947900 w 6447632"/>
              <a:gd name="connsiteY98" fmla="*/ 5657848 h 5753325"/>
              <a:gd name="connsiteX99" fmla="*/ 815627 w 6447632"/>
              <a:gd name="connsiteY99" fmla="*/ 5642557 h 5753325"/>
              <a:gd name="connsiteX100" fmla="*/ 788251 w 6447632"/>
              <a:gd name="connsiteY100" fmla="*/ 5637065 h 5753325"/>
              <a:gd name="connsiteX101" fmla="*/ 767822 w 6447632"/>
              <a:gd name="connsiteY101" fmla="*/ 5623450 h 5753325"/>
              <a:gd name="connsiteX102" fmla="*/ 765791 w 6447632"/>
              <a:gd name="connsiteY102" fmla="*/ 5612539 h 5753325"/>
              <a:gd name="connsiteX103" fmla="*/ 751230 w 6447632"/>
              <a:gd name="connsiteY103" fmla="*/ 5608092 h 5753325"/>
              <a:gd name="connsiteX104" fmla="*/ 748008 w 6447632"/>
              <a:gd name="connsiteY104" fmla="*/ 5605052 h 5753325"/>
              <a:gd name="connsiteX105" fmla="*/ 728871 w 6447632"/>
              <a:gd name="connsiteY105" fmla="*/ 5589469 h 5753325"/>
              <a:gd name="connsiteX106" fmla="*/ 671898 w 6447632"/>
              <a:gd name="connsiteY106" fmla="*/ 5602363 h 5753325"/>
              <a:gd name="connsiteX107" fmla="*/ 615065 w 6447632"/>
              <a:gd name="connsiteY107" fmla="*/ 5580257 h 5753325"/>
              <a:gd name="connsiteX108" fmla="*/ 355785 w 6447632"/>
              <a:gd name="connsiteY108" fmla="*/ 5514383 h 5753325"/>
              <a:gd name="connsiteX109" fmla="*/ 102269 w 6447632"/>
              <a:gd name="connsiteY109" fmla="*/ 5524347 h 5753325"/>
              <a:gd name="connsiteX110" fmla="*/ 13160 w 6447632"/>
              <a:gd name="connsiteY110" fmla="*/ 5514159 h 5753325"/>
              <a:gd name="connsiteX111" fmla="*/ 0 w 6447632"/>
              <a:gd name="connsiteY111" fmla="*/ 5511735 h 5753325"/>
              <a:gd name="connsiteX112" fmla="*/ 0 w 6447632"/>
              <a:gd name="connsiteY112" fmla="*/ 0 h 5753325"/>
              <a:gd name="connsiteX0" fmla="*/ 0 w 6447632"/>
              <a:gd name="connsiteY0" fmla="*/ 0 h 5753325"/>
              <a:gd name="connsiteX1" fmla="*/ 6438980 w 6447632"/>
              <a:gd name="connsiteY1" fmla="*/ 0 h 5753325"/>
              <a:gd name="connsiteX2" fmla="*/ 6439047 w 6447632"/>
              <a:gd name="connsiteY2" fmla="*/ 147 h 5753325"/>
              <a:gd name="connsiteX3" fmla="*/ 6443456 w 6447632"/>
              <a:gd name="connsiteY3" fmla="*/ 130105 h 5753325"/>
              <a:gd name="connsiteX4" fmla="*/ 6447632 w 6447632"/>
              <a:gd name="connsiteY4" fmla="*/ 170016 h 5753325"/>
              <a:gd name="connsiteX5" fmla="*/ 6396598 w 6447632"/>
              <a:gd name="connsiteY5" fmla="*/ 274847 h 5753325"/>
              <a:gd name="connsiteX6" fmla="*/ 6358350 w 6447632"/>
              <a:gd name="connsiteY6" fmla="*/ 492529 h 5753325"/>
              <a:gd name="connsiteX7" fmla="*/ 6354187 w 6447632"/>
              <a:gd name="connsiteY7" fmla="*/ 615799 h 5753325"/>
              <a:gd name="connsiteX8" fmla="*/ 6303977 w 6447632"/>
              <a:gd name="connsiteY8" fmla="*/ 664291 h 5753325"/>
              <a:gd name="connsiteX9" fmla="*/ 6344988 w 6447632"/>
              <a:gd name="connsiteY9" fmla="*/ 697330 h 5753325"/>
              <a:gd name="connsiteX10" fmla="*/ 6334770 w 6447632"/>
              <a:gd name="connsiteY10" fmla="*/ 754001 h 5753325"/>
              <a:gd name="connsiteX11" fmla="*/ 6339879 w 6447632"/>
              <a:gd name="connsiteY11" fmla="*/ 811136 h 5753325"/>
              <a:gd name="connsiteX12" fmla="*/ 6434072 w 6447632"/>
              <a:gd name="connsiteY12" fmla="*/ 910733 h 5753325"/>
              <a:gd name="connsiteX13" fmla="*/ 6405877 w 6447632"/>
              <a:gd name="connsiteY13" fmla="*/ 1026728 h 5753325"/>
              <a:gd name="connsiteX14" fmla="*/ 6362266 w 6447632"/>
              <a:gd name="connsiteY14" fmla="*/ 1151111 h 5753325"/>
              <a:gd name="connsiteX15" fmla="*/ 6371722 w 6447632"/>
              <a:gd name="connsiteY15" fmla="*/ 1318080 h 5753325"/>
              <a:gd name="connsiteX16" fmla="*/ 6356023 w 6447632"/>
              <a:gd name="connsiteY16" fmla="*/ 1356227 h 5753325"/>
              <a:gd name="connsiteX17" fmla="*/ 6356157 w 6447632"/>
              <a:gd name="connsiteY17" fmla="*/ 1361967 h 5753325"/>
              <a:gd name="connsiteX18" fmla="*/ 6350613 w 6447632"/>
              <a:gd name="connsiteY18" fmla="*/ 1393569 h 5753325"/>
              <a:gd name="connsiteX19" fmla="*/ 6357062 w 6447632"/>
              <a:gd name="connsiteY19" fmla="*/ 1444071 h 5753325"/>
              <a:gd name="connsiteX20" fmla="*/ 6364832 w 6447632"/>
              <a:gd name="connsiteY20" fmla="*/ 1478763 h 5753325"/>
              <a:gd name="connsiteX21" fmla="*/ 6369745 w 6447632"/>
              <a:gd name="connsiteY21" fmla="*/ 1495680 h 5753325"/>
              <a:gd name="connsiteX22" fmla="*/ 6370898 w 6447632"/>
              <a:gd name="connsiteY22" fmla="*/ 1513331 h 5753325"/>
              <a:gd name="connsiteX23" fmla="*/ 6368801 w 6447632"/>
              <a:gd name="connsiteY23" fmla="*/ 1527414 h 5753325"/>
              <a:gd name="connsiteX24" fmla="*/ 6359177 w 6447632"/>
              <a:gd name="connsiteY24" fmla="*/ 1639513 h 5753325"/>
              <a:gd name="connsiteX25" fmla="*/ 6299489 w 6447632"/>
              <a:gd name="connsiteY25" fmla="*/ 1784860 h 5753325"/>
              <a:gd name="connsiteX26" fmla="*/ 6267878 w 6447632"/>
              <a:gd name="connsiteY26" fmla="*/ 1858572 h 5753325"/>
              <a:gd name="connsiteX27" fmla="*/ 6251146 w 6447632"/>
              <a:gd name="connsiteY27" fmla="*/ 1926167 h 5753325"/>
              <a:gd name="connsiteX28" fmla="*/ 6210686 w 6447632"/>
              <a:gd name="connsiteY28" fmla="*/ 2014834 h 5753325"/>
              <a:gd name="connsiteX29" fmla="*/ 6106652 w 6447632"/>
              <a:gd name="connsiteY29" fmla="*/ 2150572 h 5753325"/>
              <a:gd name="connsiteX30" fmla="*/ 6097813 w 6447632"/>
              <a:gd name="connsiteY30" fmla="*/ 2172208 h 5753325"/>
              <a:gd name="connsiteX31" fmla="*/ 6095990 w 6447632"/>
              <a:gd name="connsiteY31" fmla="*/ 2181185 h 5753325"/>
              <a:gd name="connsiteX32" fmla="*/ 6090126 w 6447632"/>
              <a:gd name="connsiteY32" fmla="*/ 2192533 h 5753325"/>
              <a:gd name="connsiteX33" fmla="*/ 6089503 w 6447632"/>
              <a:gd name="connsiteY33" fmla="*/ 2192543 h 5753325"/>
              <a:gd name="connsiteX34" fmla="*/ 6084946 w 6447632"/>
              <a:gd name="connsiteY34" fmla="*/ 2203694 h 5753325"/>
              <a:gd name="connsiteX35" fmla="*/ 5987861 w 6447632"/>
              <a:gd name="connsiteY35" fmla="*/ 2304868 h 5753325"/>
              <a:gd name="connsiteX36" fmla="*/ 5973439 w 6447632"/>
              <a:gd name="connsiteY36" fmla="*/ 2385635 h 5753325"/>
              <a:gd name="connsiteX37" fmla="*/ 5916727 w 6447632"/>
              <a:gd name="connsiteY37" fmla="*/ 2458777 h 5753325"/>
              <a:gd name="connsiteX38" fmla="*/ 5856524 w 6447632"/>
              <a:gd name="connsiteY38" fmla="*/ 2583281 h 5753325"/>
              <a:gd name="connsiteX39" fmla="*/ 5838091 w 6447632"/>
              <a:gd name="connsiteY39" fmla="*/ 2753474 h 5753325"/>
              <a:gd name="connsiteX40" fmla="*/ 5777471 w 6447632"/>
              <a:gd name="connsiteY40" fmla="*/ 2901570 h 5753325"/>
              <a:gd name="connsiteX41" fmla="*/ 5723992 w 6447632"/>
              <a:gd name="connsiteY41" fmla="*/ 2998752 h 5753325"/>
              <a:gd name="connsiteX42" fmla="*/ 5557886 w 6447632"/>
              <a:gd name="connsiteY42" fmla="*/ 3329735 h 5753325"/>
              <a:gd name="connsiteX43" fmla="*/ 5471501 w 6447632"/>
              <a:gd name="connsiteY43" fmla="*/ 3462221 h 5753325"/>
              <a:gd name="connsiteX44" fmla="*/ 5465154 w 6447632"/>
              <a:gd name="connsiteY44" fmla="*/ 3541065 h 5753325"/>
              <a:gd name="connsiteX45" fmla="*/ 5437889 w 6447632"/>
              <a:gd name="connsiteY45" fmla="*/ 3559927 h 5753325"/>
              <a:gd name="connsiteX46" fmla="*/ 5432770 w 6447632"/>
              <a:gd name="connsiteY46" fmla="*/ 3562948 h 5753325"/>
              <a:gd name="connsiteX47" fmla="*/ 5406795 w 6447632"/>
              <a:gd name="connsiteY47" fmla="*/ 3578594 h 5753325"/>
              <a:gd name="connsiteX48" fmla="*/ 5381495 w 6447632"/>
              <a:gd name="connsiteY48" fmla="*/ 3599883 h 5753325"/>
              <a:gd name="connsiteX49" fmla="*/ 5363689 w 6447632"/>
              <a:gd name="connsiteY49" fmla="*/ 3633299 h 5753325"/>
              <a:gd name="connsiteX50" fmla="*/ 5291870 w 6447632"/>
              <a:gd name="connsiteY50" fmla="*/ 3799039 h 5753325"/>
              <a:gd name="connsiteX51" fmla="*/ 5241600 w 6447632"/>
              <a:gd name="connsiteY51" fmla="*/ 3894238 h 5753325"/>
              <a:gd name="connsiteX52" fmla="*/ 5211041 w 6447632"/>
              <a:gd name="connsiteY52" fmla="*/ 3924184 h 5753325"/>
              <a:gd name="connsiteX53" fmla="*/ 5176073 w 6447632"/>
              <a:gd name="connsiteY53" fmla="*/ 3970179 h 5753325"/>
              <a:gd name="connsiteX54" fmla="*/ 5172826 w 6447632"/>
              <a:gd name="connsiteY54" fmla="*/ 3991773 h 5753325"/>
              <a:gd name="connsiteX55" fmla="*/ 5157053 w 6447632"/>
              <a:gd name="connsiteY55" fmla="*/ 3997708 h 5753325"/>
              <a:gd name="connsiteX56" fmla="*/ 5127922 w 6447632"/>
              <a:gd name="connsiteY56" fmla="*/ 4022660 h 5753325"/>
              <a:gd name="connsiteX57" fmla="*/ 5020872 w 6447632"/>
              <a:gd name="connsiteY57" fmla="*/ 4075951 h 5753325"/>
              <a:gd name="connsiteX58" fmla="*/ 4991410 w 6447632"/>
              <a:gd name="connsiteY58" fmla="*/ 4087598 h 5753325"/>
              <a:gd name="connsiteX59" fmla="*/ 4930112 w 6447632"/>
              <a:gd name="connsiteY59" fmla="*/ 4138459 h 5753325"/>
              <a:gd name="connsiteX60" fmla="*/ 4834224 w 6447632"/>
              <a:gd name="connsiteY60" fmla="*/ 4231643 h 5753325"/>
              <a:gd name="connsiteX61" fmla="*/ 4812599 w 6447632"/>
              <a:gd name="connsiteY61" fmla="*/ 4249449 h 5753325"/>
              <a:gd name="connsiteX62" fmla="*/ 4789188 w 6447632"/>
              <a:gd name="connsiteY62" fmla="*/ 4256678 h 5753325"/>
              <a:gd name="connsiteX63" fmla="*/ 4779554 w 6447632"/>
              <a:gd name="connsiteY63" fmla="*/ 4251313 h 5753325"/>
              <a:gd name="connsiteX64" fmla="*/ 4766885 w 6447632"/>
              <a:gd name="connsiteY64" fmla="*/ 4259812 h 5753325"/>
              <a:gd name="connsiteX65" fmla="*/ 4762510 w 6447632"/>
              <a:gd name="connsiteY65" fmla="*/ 4260383 h 5753325"/>
              <a:gd name="connsiteX66" fmla="*/ 4738416 w 6447632"/>
              <a:gd name="connsiteY66" fmla="*/ 4265355 h 5753325"/>
              <a:gd name="connsiteX67" fmla="*/ 4712007 w 6447632"/>
              <a:gd name="connsiteY67" fmla="*/ 4317892 h 5753325"/>
              <a:gd name="connsiteX68" fmla="*/ 4658930 w 6447632"/>
              <a:gd name="connsiteY68" fmla="*/ 4348041 h 5753325"/>
              <a:gd name="connsiteX69" fmla="*/ 4443526 w 6447632"/>
              <a:gd name="connsiteY69" fmla="*/ 4507851 h 5753325"/>
              <a:gd name="connsiteX70" fmla="*/ 4289766 w 6447632"/>
              <a:gd name="connsiteY70" fmla="*/ 4711450 h 5753325"/>
              <a:gd name="connsiteX71" fmla="*/ 4150870 w 6447632"/>
              <a:gd name="connsiteY71" fmla="*/ 4818480 h 5753325"/>
              <a:gd name="connsiteX72" fmla="*/ 4006639 w 6447632"/>
              <a:gd name="connsiteY72" fmla="*/ 4933815 h 5753325"/>
              <a:gd name="connsiteX73" fmla="*/ 3298210 w 6447632"/>
              <a:gd name="connsiteY73" fmla="*/ 5070790 h 5753325"/>
              <a:gd name="connsiteX74" fmla="*/ 2947678 w 6447632"/>
              <a:gd name="connsiteY74" fmla="*/ 5117869 h 5753325"/>
              <a:gd name="connsiteX75" fmla="*/ 2822169 w 6447632"/>
              <a:gd name="connsiteY75" fmla="*/ 5129396 h 5753325"/>
              <a:gd name="connsiteX76" fmla="*/ 2538773 w 6447632"/>
              <a:gd name="connsiteY76" fmla="*/ 5313397 h 5753325"/>
              <a:gd name="connsiteX77" fmla="*/ 2014500 w 6447632"/>
              <a:gd name="connsiteY77" fmla="*/ 5519744 h 5753325"/>
              <a:gd name="connsiteX78" fmla="*/ 1934391 w 6447632"/>
              <a:gd name="connsiteY78" fmla="*/ 5591335 h 5753325"/>
              <a:gd name="connsiteX79" fmla="*/ 1892550 w 6447632"/>
              <a:gd name="connsiteY79" fmla="*/ 5649708 h 5753325"/>
              <a:gd name="connsiteX80" fmla="*/ 1854769 w 6447632"/>
              <a:gd name="connsiteY80" fmla="*/ 5647691 h 5753325"/>
              <a:gd name="connsiteX81" fmla="*/ 1809461 w 6447632"/>
              <a:gd name="connsiteY81" fmla="*/ 5648628 h 5753325"/>
              <a:gd name="connsiteX82" fmla="*/ 1745150 w 6447632"/>
              <a:gd name="connsiteY82" fmla="*/ 5693879 h 5753325"/>
              <a:gd name="connsiteX83" fmla="*/ 1713375 w 6447632"/>
              <a:gd name="connsiteY83" fmla="*/ 5684672 h 5753325"/>
              <a:gd name="connsiteX84" fmla="*/ 1707808 w 6447632"/>
              <a:gd name="connsiteY84" fmla="*/ 5682611 h 5753325"/>
              <a:gd name="connsiteX85" fmla="*/ 1679313 w 6447632"/>
              <a:gd name="connsiteY85" fmla="*/ 5672360 h 5753325"/>
              <a:gd name="connsiteX86" fmla="*/ 1646933 w 6447632"/>
              <a:gd name="connsiteY86" fmla="*/ 5666227 h 5753325"/>
              <a:gd name="connsiteX87" fmla="*/ 1610055 w 6447632"/>
              <a:gd name="connsiteY87" fmla="*/ 5673643 h 5753325"/>
              <a:gd name="connsiteX88" fmla="*/ 1437641 w 6447632"/>
              <a:gd name="connsiteY88" fmla="*/ 5723266 h 5753325"/>
              <a:gd name="connsiteX89" fmla="*/ 1332869 w 6447632"/>
              <a:gd name="connsiteY89" fmla="*/ 5744752 h 5753325"/>
              <a:gd name="connsiteX90" fmla="*/ 1290525 w 6447632"/>
              <a:gd name="connsiteY90" fmla="*/ 5740036 h 5753325"/>
              <a:gd name="connsiteX91" fmla="*/ 1233107 w 6447632"/>
              <a:gd name="connsiteY91" fmla="*/ 5742106 h 5753325"/>
              <a:gd name="connsiteX92" fmla="*/ 1214532 w 6447632"/>
              <a:gd name="connsiteY92" fmla="*/ 5753325 h 5753325"/>
              <a:gd name="connsiteX93" fmla="*/ 1199955 w 6447632"/>
              <a:gd name="connsiteY93" fmla="*/ 5744831 h 5753325"/>
              <a:gd name="connsiteX94" fmla="*/ 1162337 w 6447632"/>
              <a:gd name="connsiteY94" fmla="*/ 5738048 h 5753325"/>
              <a:gd name="connsiteX95" fmla="*/ 1053457 w 6447632"/>
              <a:gd name="connsiteY95" fmla="*/ 5688676 h 5753325"/>
              <a:gd name="connsiteX96" fmla="*/ 1025798 w 6447632"/>
              <a:gd name="connsiteY96" fmla="*/ 5673166 h 5753325"/>
              <a:gd name="connsiteX97" fmla="*/ 947900 w 6447632"/>
              <a:gd name="connsiteY97" fmla="*/ 5657848 h 5753325"/>
              <a:gd name="connsiteX98" fmla="*/ 815627 w 6447632"/>
              <a:gd name="connsiteY98" fmla="*/ 5642557 h 5753325"/>
              <a:gd name="connsiteX99" fmla="*/ 788251 w 6447632"/>
              <a:gd name="connsiteY99" fmla="*/ 5637065 h 5753325"/>
              <a:gd name="connsiteX100" fmla="*/ 767822 w 6447632"/>
              <a:gd name="connsiteY100" fmla="*/ 5623450 h 5753325"/>
              <a:gd name="connsiteX101" fmla="*/ 765791 w 6447632"/>
              <a:gd name="connsiteY101" fmla="*/ 5612539 h 5753325"/>
              <a:gd name="connsiteX102" fmla="*/ 751230 w 6447632"/>
              <a:gd name="connsiteY102" fmla="*/ 5608092 h 5753325"/>
              <a:gd name="connsiteX103" fmla="*/ 748008 w 6447632"/>
              <a:gd name="connsiteY103" fmla="*/ 5605052 h 5753325"/>
              <a:gd name="connsiteX104" fmla="*/ 728871 w 6447632"/>
              <a:gd name="connsiteY104" fmla="*/ 5589469 h 5753325"/>
              <a:gd name="connsiteX105" fmla="*/ 671898 w 6447632"/>
              <a:gd name="connsiteY105" fmla="*/ 5602363 h 5753325"/>
              <a:gd name="connsiteX106" fmla="*/ 615065 w 6447632"/>
              <a:gd name="connsiteY106" fmla="*/ 5580257 h 5753325"/>
              <a:gd name="connsiteX107" fmla="*/ 355785 w 6447632"/>
              <a:gd name="connsiteY107" fmla="*/ 5514383 h 5753325"/>
              <a:gd name="connsiteX108" fmla="*/ 102269 w 6447632"/>
              <a:gd name="connsiteY108" fmla="*/ 5524347 h 5753325"/>
              <a:gd name="connsiteX109" fmla="*/ 13160 w 6447632"/>
              <a:gd name="connsiteY109" fmla="*/ 5514159 h 5753325"/>
              <a:gd name="connsiteX110" fmla="*/ 0 w 6447632"/>
              <a:gd name="connsiteY110" fmla="*/ 5511735 h 5753325"/>
              <a:gd name="connsiteX111" fmla="*/ 0 w 6447632"/>
              <a:gd name="connsiteY111" fmla="*/ 0 h 5753325"/>
              <a:gd name="connsiteX0" fmla="*/ 0 w 6447632"/>
              <a:gd name="connsiteY0" fmla="*/ 0 h 5753325"/>
              <a:gd name="connsiteX1" fmla="*/ 6438980 w 6447632"/>
              <a:gd name="connsiteY1" fmla="*/ 0 h 5753325"/>
              <a:gd name="connsiteX2" fmla="*/ 6439047 w 6447632"/>
              <a:gd name="connsiteY2" fmla="*/ 147 h 5753325"/>
              <a:gd name="connsiteX3" fmla="*/ 6443456 w 6447632"/>
              <a:gd name="connsiteY3" fmla="*/ 130105 h 5753325"/>
              <a:gd name="connsiteX4" fmla="*/ 6447632 w 6447632"/>
              <a:gd name="connsiteY4" fmla="*/ 170016 h 5753325"/>
              <a:gd name="connsiteX5" fmla="*/ 6396598 w 6447632"/>
              <a:gd name="connsiteY5" fmla="*/ 274847 h 5753325"/>
              <a:gd name="connsiteX6" fmla="*/ 6358350 w 6447632"/>
              <a:gd name="connsiteY6" fmla="*/ 492529 h 5753325"/>
              <a:gd name="connsiteX7" fmla="*/ 6354187 w 6447632"/>
              <a:gd name="connsiteY7" fmla="*/ 615799 h 5753325"/>
              <a:gd name="connsiteX8" fmla="*/ 6303977 w 6447632"/>
              <a:gd name="connsiteY8" fmla="*/ 664291 h 5753325"/>
              <a:gd name="connsiteX9" fmla="*/ 6344988 w 6447632"/>
              <a:gd name="connsiteY9" fmla="*/ 697330 h 5753325"/>
              <a:gd name="connsiteX10" fmla="*/ 6334770 w 6447632"/>
              <a:gd name="connsiteY10" fmla="*/ 754001 h 5753325"/>
              <a:gd name="connsiteX11" fmla="*/ 6339879 w 6447632"/>
              <a:gd name="connsiteY11" fmla="*/ 811136 h 5753325"/>
              <a:gd name="connsiteX12" fmla="*/ 6330065 w 6447632"/>
              <a:gd name="connsiteY12" fmla="*/ 893399 h 5753325"/>
              <a:gd name="connsiteX13" fmla="*/ 6405877 w 6447632"/>
              <a:gd name="connsiteY13" fmla="*/ 1026728 h 5753325"/>
              <a:gd name="connsiteX14" fmla="*/ 6362266 w 6447632"/>
              <a:gd name="connsiteY14" fmla="*/ 1151111 h 5753325"/>
              <a:gd name="connsiteX15" fmla="*/ 6371722 w 6447632"/>
              <a:gd name="connsiteY15" fmla="*/ 1318080 h 5753325"/>
              <a:gd name="connsiteX16" fmla="*/ 6356023 w 6447632"/>
              <a:gd name="connsiteY16" fmla="*/ 1356227 h 5753325"/>
              <a:gd name="connsiteX17" fmla="*/ 6356157 w 6447632"/>
              <a:gd name="connsiteY17" fmla="*/ 1361967 h 5753325"/>
              <a:gd name="connsiteX18" fmla="*/ 6350613 w 6447632"/>
              <a:gd name="connsiteY18" fmla="*/ 1393569 h 5753325"/>
              <a:gd name="connsiteX19" fmla="*/ 6357062 w 6447632"/>
              <a:gd name="connsiteY19" fmla="*/ 1444071 h 5753325"/>
              <a:gd name="connsiteX20" fmla="*/ 6364832 w 6447632"/>
              <a:gd name="connsiteY20" fmla="*/ 1478763 h 5753325"/>
              <a:gd name="connsiteX21" fmla="*/ 6369745 w 6447632"/>
              <a:gd name="connsiteY21" fmla="*/ 1495680 h 5753325"/>
              <a:gd name="connsiteX22" fmla="*/ 6370898 w 6447632"/>
              <a:gd name="connsiteY22" fmla="*/ 1513331 h 5753325"/>
              <a:gd name="connsiteX23" fmla="*/ 6368801 w 6447632"/>
              <a:gd name="connsiteY23" fmla="*/ 1527414 h 5753325"/>
              <a:gd name="connsiteX24" fmla="*/ 6359177 w 6447632"/>
              <a:gd name="connsiteY24" fmla="*/ 1639513 h 5753325"/>
              <a:gd name="connsiteX25" fmla="*/ 6299489 w 6447632"/>
              <a:gd name="connsiteY25" fmla="*/ 1784860 h 5753325"/>
              <a:gd name="connsiteX26" fmla="*/ 6267878 w 6447632"/>
              <a:gd name="connsiteY26" fmla="*/ 1858572 h 5753325"/>
              <a:gd name="connsiteX27" fmla="*/ 6251146 w 6447632"/>
              <a:gd name="connsiteY27" fmla="*/ 1926167 h 5753325"/>
              <a:gd name="connsiteX28" fmla="*/ 6210686 w 6447632"/>
              <a:gd name="connsiteY28" fmla="*/ 2014834 h 5753325"/>
              <a:gd name="connsiteX29" fmla="*/ 6106652 w 6447632"/>
              <a:gd name="connsiteY29" fmla="*/ 2150572 h 5753325"/>
              <a:gd name="connsiteX30" fmla="*/ 6097813 w 6447632"/>
              <a:gd name="connsiteY30" fmla="*/ 2172208 h 5753325"/>
              <a:gd name="connsiteX31" fmla="*/ 6095990 w 6447632"/>
              <a:gd name="connsiteY31" fmla="*/ 2181185 h 5753325"/>
              <a:gd name="connsiteX32" fmla="*/ 6090126 w 6447632"/>
              <a:gd name="connsiteY32" fmla="*/ 2192533 h 5753325"/>
              <a:gd name="connsiteX33" fmla="*/ 6089503 w 6447632"/>
              <a:gd name="connsiteY33" fmla="*/ 2192543 h 5753325"/>
              <a:gd name="connsiteX34" fmla="*/ 6084946 w 6447632"/>
              <a:gd name="connsiteY34" fmla="*/ 2203694 h 5753325"/>
              <a:gd name="connsiteX35" fmla="*/ 5987861 w 6447632"/>
              <a:gd name="connsiteY35" fmla="*/ 2304868 h 5753325"/>
              <a:gd name="connsiteX36" fmla="*/ 5973439 w 6447632"/>
              <a:gd name="connsiteY36" fmla="*/ 2385635 h 5753325"/>
              <a:gd name="connsiteX37" fmla="*/ 5916727 w 6447632"/>
              <a:gd name="connsiteY37" fmla="*/ 2458777 h 5753325"/>
              <a:gd name="connsiteX38" fmla="*/ 5856524 w 6447632"/>
              <a:gd name="connsiteY38" fmla="*/ 2583281 h 5753325"/>
              <a:gd name="connsiteX39" fmla="*/ 5838091 w 6447632"/>
              <a:gd name="connsiteY39" fmla="*/ 2753474 h 5753325"/>
              <a:gd name="connsiteX40" fmla="*/ 5777471 w 6447632"/>
              <a:gd name="connsiteY40" fmla="*/ 2901570 h 5753325"/>
              <a:gd name="connsiteX41" fmla="*/ 5723992 w 6447632"/>
              <a:gd name="connsiteY41" fmla="*/ 2998752 h 5753325"/>
              <a:gd name="connsiteX42" fmla="*/ 5557886 w 6447632"/>
              <a:gd name="connsiteY42" fmla="*/ 3329735 h 5753325"/>
              <a:gd name="connsiteX43" fmla="*/ 5471501 w 6447632"/>
              <a:gd name="connsiteY43" fmla="*/ 3462221 h 5753325"/>
              <a:gd name="connsiteX44" fmla="*/ 5465154 w 6447632"/>
              <a:gd name="connsiteY44" fmla="*/ 3541065 h 5753325"/>
              <a:gd name="connsiteX45" fmla="*/ 5437889 w 6447632"/>
              <a:gd name="connsiteY45" fmla="*/ 3559927 h 5753325"/>
              <a:gd name="connsiteX46" fmla="*/ 5432770 w 6447632"/>
              <a:gd name="connsiteY46" fmla="*/ 3562948 h 5753325"/>
              <a:gd name="connsiteX47" fmla="*/ 5406795 w 6447632"/>
              <a:gd name="connsiteY47" fmla="*/ 3578594 h 5753325"/>
              <a:gd name="connsiteX48" fmla="*/ 5381495 w 6447632"/>
              <a:gd name="connsiteY48" fmla="*/ 3599883 h 5753325"/>
              <a:gd name="connsiteX49" fmla="*/ 5363689 w 6447632"/>
              <a:gd name="connsiteY49" fmla="*/ 3633299 h 5753325"/>
              <a:gd name="connsiteX50" fmla="*/ 5291870 w 6447632"/>
              <a:gd name="connsiteY50" fmla="*/ 3799039 h 5753325"/>
              <a:gd name="connsiteX51" fmla="*/ 5241600 w 6447632"/>
              <a:gd name="connsiteY51" fmla="*/ 3894238 h 5753325"/>
              <a:gd name="connsiteX52" fmla="*/ 5211041 w 6447632"/>
              <a:gd name="connsiteY52" fmla="*/ 3924184 h 5753325"/>
              <a:gd name="connsiteX53" fmla="*/ 5176073 w 6447632"/>
              <a:gd name="connsiteY53" fmla="*/ 3970179 h 5753325"/>
              <a:gd name="connsiteX54" fmla="*/ 5172826 w 6447632"/>
              <a:gd name="connsiteY54" fmla="*/ 3991773 h 5753325"/>
              <a:gd name="connsiteX55" fmla="*/ 5157053 w 6447632"/>
              <a:gd name="connsiteY55" fmla="*/ 3997708 h 5753325"/>
              <a:gd name="connsiteX56" fmla="*/ 5127922 w 6447632"/>
              <a:gd name="connsiteY56" fmla="*/ 4022660 h 5753325"/>
              <a:gd name="connsiteX57" fmla="*/ 5020872 w 6447632"/>
              <a:gd name="connsiteY57" fmla="*/ 4075951 h 5753325"/>
              <a:gd name="connsiteX58" fmla="*/ 4991410 w 6447632"/>
              <a:gd name="connsiteY58" fmla="*/ 4087598 h 5753325"/>
              <a:gd name="connsiteX59" fmla="*/ 4930112 w 6447632"/>
              <a:gd name="connsiteY59" fmla="*/ 4138459 h 5753325"/>
              <a:gd name="connsiteX60" fmla="*/ 4834224 w 6447632"/>
              <a:gd name="connsiteY60" fmla="*/ 4231643 h 5753325"/>
              <a:gd name="connsiteX61" fmla="*/ 4812599 w 6447632"/>
              <a:gd name="connsiteY61" fmla="*/ 4249449 h 5753325"/>
              <a:gd name="connsiteX62" fmla="*/ 4789188 w 6447632"/>
              <a:gd name="connsiteY62" fmla="*/ 4256678 h 5753325"/>
              <a:gd name="connsiteX63" fmla="*/ 4779554 w 6447632"/>
              <a:gd name="connsiteY63" fmla="*/ 4251313 h 5753325"/>
              <a:gd name="connsiteX64" fmla="*/ 4766885 w 6447632"/>
              <a:gd name="connsiteY64" fmla="*/ 4259812 h 5753325"/>
              <a:gd name="connsiteX65" fmla="*/ 4762510 w 6447632"/>
              <a:gd name="connsiteY65" fmla="*/ 4260383 h 5753325"/>
              <a:gd name="connsiteX66" fmla="*/ 4738416 w 6447632"/>
              <a:gd name="connsiteY66" fmla="*/ 4265355 h 5753325"/>
              <a:gd name="connsiteX67" fmla="*/ 4712007 w 6447632"/>
              <a:gd name="connsiteY67" fmla="*/ 4317892 h 5753325"/>
              <a:gd name="connsiteX68" fmla="*/ 4658930 w 6447632"/>
              <a:gd name="connsiteY68" fmla="*/ 4348041 h 5753325"/>
              <a:gd name="connsiteX69" fmla="*/ 4443526 w 6447632"/>
              <a:gd name="connsiteY69" fmla="*/ 4507851 h 5753325"/>
              <a:gd name="connsiteX70" fmla="*/ 4289766 w 6447632"/>
              <a:gd name="connsiteY70" fmla="*/ 4711450 h 5753325"/>
              <a:gd name="connsiteX71" fmla="*/ 4150870 w 6447632"/>
              <a:gd name="connsiteY71" fmla="*/ 4818480 h 5753325"/>
              <a:gd name="connsiteX72" fmla="*/ 4006639 w 6447632"/>
              <a:gd name="connsiteY72" fmla="*/ 4933815 h 5753325"/>
              <a:gd name="connsiteX73" fmla="*/ 3298210 w 6447632"/>
              <a:gd name="connsiteY73" fmla="*/ 5070790 h 5753325"/>
              <a:gd name="connsiteX74" fmla="*/ 2947678 w 6447632"/>
              <a:gd name="connsiteY74" fmla="*/ 5117869 h 5753325"/>
              <a:gd name="connsiteX75" fmla="*/ 2822169 w 6447632"/>
              <a:gd name="connsiteY75" fmla="*/ 5129396 h 5753325"/>
              <a:gd name="connsiteX76" fmla="*/ 2538773 w 6447632"/>
              <a:gd name="connsiteY76" fmla="*/ 5313397 h 5753325"/>
              <a:gd name="connsiteX77" fmla="*/ 2014500 w 6447632"/>
              <a:gd name="connsiteY77" fmla="*/ 5519744 h 5753325"/>
              <a:gd name="connsiteX78" fmla="*/ 1934391 w 6447632"/>
              <a:gd name="connsiteY78" fmla="*/ 5591335 h 5753325"/>
              <a:gd name="connsiteX79" fmla="*/ 1892550 w 6447632"/>
              <a:gd name="connsiteY79" fmla="*/ 5649708 h 5753325"/>
              <a:gd name="connsiteX80" fmla="*/ 1854769 w 6447632"/>
              <a:gd name="connsiteY80" fmla="*/ 5647691 h 5753325"/>
              <a:gd name="connsiteX81" fmla="*/ 1809461 w 6447632"/>
              <a:gd name="connsiteY81" fmla="*/ 5648628 h 5753325"/>
              <a:gd name="connsiteX82" fmla="*/ 1745150 w 6447632"/>
              <a:gd name="connsiteY82" fmla="*/ 5693879 h 5753325"/>
              <a:gd name="connsiteX83" fmla="*/ 1713375 w 6447632"/>
              <a:gd name="connsiteY83" fmla="*/ 5684672 h 5753325"/>
              <a:gd name="connsiteX84" fmla="*/ 1707808 w 6447632"/>
              <a:gd name="connsiteY84" fmla="*/ 5682611 h 5753325"/>
              <a:gd name="connsiteX85" fmla="*/ 1679313 w 6447632"/>
              <a:gd name="connsiteY85" fmla="*/ 5672360 h 5753325"/>
              <a:gd name="connsiteX86" fmla="*/ 1646933 w 6447632"/>
              <a:gd name="connsiteY86" fmla="*/ 5666227 h 5753325"/>
              <a:gd name="connsiteX87" fmla="*/ 1610055 w 6447632"/>
              <a:gd name="connsiteY87" fmla="*/ 5673643 h 5753325"/>
              <a:gd name="connsiteX88" fmla="*/ 1437641 w 6447632"/>
              <a:gd name="connsiteY88" fmla="*/ 5723266 h 5753325"/>
              <a:gd name="connsiteX89" fmla="*/ 1332869 w 6447632"/>
              <a:gd name="connsiteY89" fmla="*/ 5744752 h 5753325"/>
              <a:gd name="connsiteX90" fmla="*/ 1290525 w 6447632"/>
              <a:gd name="connsiteY90" fmla="*/ 5740036 h 5753325"/>
              <a:gd name="connsiteX91" fmla="*/ 1233107 w 6447632"/>
              <a:gd name="connsiteY91" fmla="*/ 5742106 h 5753325"/>
              <a:gd name="connsiteX92" fmla="*/ 1214532 w 6447632"/>
              <a:gd name="connsiteY92" fmla="*/ 5753325 h 5753325"/>
              <a:gd name="connsiteX93" fmla="*/ 1199955 w 6447632"/>
              <a:gd name="connsiteY93" fmla="*/ 5744831 h 5753325"/>
              <a:gd name="connsiteX94" fmla="*/ 1162337 w 6447632"/>
              <a:gd name="connsiteY94" fmla="*/ 5738048 h 5753325"/>
              <a:gd name="connsiteX95" fmla="*/ 1053457 w 6447632"/>
              <a:gd name="connsiteY95" fmla="*/ 5688676 h 5753325"/>
              <a:gd name="connsiteX96" fmla="*/ 1025798 w 6447632"/>
              <a:gd name="connsiteY96" fmla="*/ 5673166 h 5753325"/>
              <a:gd name="connsiteX97" fmla="*/ 947900 w 6447632"/>
              <a:gd name="connsiteY97" fmla="*/ 5657848 h 5753325"/>
              <a:gd name="connsiteX98" fmla="*/ 815627 w 6447632"/>
              <a:gd name="connsiteY98" fmla="*/ 5642557 h 5753325"/>
              <a:gd name="connsiteX99" fmla="*/ 788251 w 6447632"/>
              <a:gd name="connsiteY99" fmla="*/ 5637065 h 5753325"/>
              <a:gd name="connsiteX100" fmla="*/ 767822 w 6447632"/>
              <a:gd name="connsiteY100" fmla="*/ 5623450 h 5753325"/>
              <a:gd name="connsiteX101" fmla="*/ 765791 w 6447632"/>
              <a:gd name="connsiteY101" fmla="*/ 5612539 h 5753325"/>
              <a:gd name="connsiteX102" fmla="*/ 751230 w 6447632"/>
              <a:gd name="connsiteY102" fmla="*/ 5608092 h 5753325"/>
              <a:gd name="connsiteX103" fmla="*/ 748008 w 6447632"/>
              <a:gd name="connsiteY103" fmla="*/ 5605052 h 5753325"/>
              <a:gd name="connsiteX104" fmla="*/ 728871 w 6447632"/>
              <a:gd name="connsiteY104" fmla="*/ 5589469 h 5753325"/>
              <a:gd name="connsiteX105" fmla="*/ 671898 w 6447632"/>
              <a:gd name="connsiteY105" fmla="*/ 5602363 h 5753325"/>
              <a:gd name="connsiteX106" fmla="*/ 615065 w 6447632"/>
              <a:gd name="connsiteY106" fmla="*/ 5580257 h 5753325"/>
              <a:gd name="connsiteX107" fmla="*/ 355785 w 6447632"/>
              <a:gd name="connsiteY107" fmla="*/ 5514383 h 5753325"/>
              <a:gd name="connsiteX108" fmla="*/ 102269 w 6447632"/>
              <a:gd name="connsiteY108" fmla="*/ 5524347 h 5753325"/>
              <a:gd name="connsiteX109" fmla="*/ 13160 w 6447632"/>
              <a:gd name="connsiteY109" fmla="*/ 5514159 h 5753325"/>
              <a:gd name="connsiteX110" fmla="*/ 0 w 6447632"/>
              <a:gd name="connsiteY110" fmla="*/ 5511735 h 5753325"/>
              <a:gd name="connsiteX111" fmla="*/ 0 w 6447632"/>
              <a:gd name="connsiteY111" fmla="*/ 0 h 5753325"/>
              <a:gd name="connsiteX0" fmla="*/ 0 w 6447632"/>
              <a:gd name="connsiteY0" fmla="*/ 0 h 5753325"/>
              <a:gd name="connsiteX1" fmla="*/ 6438980 w 6447632"/>
              <a:gd name="connsiteY1" fmla="*/ 0 h 5753325"/>
              <a:gd name="connsiteX2" fmla="*/ 6439047 w 6447632"/>
              <a:gd name="connsiteY2" fmla="*/ 147 h 5753325"/>
              <a:gd name="connsiteX3" fmla="*/ 6443456 w 6447632"/>
              <a:gd name="connsiteY3" fmla="*/ 130105 h 5753325"/>
              <a:gd name="connsiteX4" fmla="*/ 6447632 w 6447632"/>
              <a:gd name="connsiteY4" fmla="*/ 170016 h 5753325"/>
              <a:gd name="connsiteX5" fmla="*/ 6396598 w 6447632"/>
              <a:gd name="connsiteY5" fmla="*/ 274847 h 5753325"/>
              <a:gd name="connsiteX6" fmla="*/ 6358350 w 6447632"/>
              <a:gd name="connsiteY6" fmla="*/ 492529 h 5753325"/>
              <a:gd name="connsiteX7" fmla="*/ 6354187 w 6447632"/>
              <a:gd name="connsiteY7" fmla="*/ 615799 h 5753325"/>
              <a:gd name="connsiteX8" fmla="*/ 6303977 w 6447632"/>
              <a:gd name="connsiteY8" fmla="*/ 664291 h 5753325"/>
              <a:gd name="connsiteX9" fmla="*/ 6344988 w 6447632"/>
              <a:gd name="connsiteY9" fmla="*/ 697330 h 5753325"/>
              <a:gd name="connsiteX10" fmla="*/ 6334770 w 6447632"/>
              <a:gd name="connsiteY10" fmla="*/ 754001 h 5753325"/>
              <a:gd name="connsiteX11" fmla="*/ 6339879 w 6447632"/>
              <a:gd name="connsiteY11" fmla="*/ 811136 h 5753325"/>
              <a:gd name="connsiteX12" fmla="*/ 6330065 w 6447632"/>
              <a:gd name="connsiteY12" fmla="*/ 893399 h 5753325"/>
              <a:gd name="connsiteX13" fmla="*/ 6345206 w 6447632"/>
              <a:gd name="connsiteY13" fmla="*/ 1018060 h 5753325"/>
              <a:gd name="connsiteX14" fmla="*/ 6362266 w 6447632"/>
              <a:gd name="connsiteY14" fmla="*/ 1151111 h 5753325"/>
              <a:gd name="connsiteX15" fmla="*/ 6371722 w 6447632"/>
              <a:gd name="connsiteY15" fmla="*/ 1318080 h 5753325"/>
              <a:gd name="connsiteX16" fmla="*/ 6356023 w 6447632"/>
              <a:gd name="connsiteY16" fmla="*/ 1356227 h 5753325"/>
              <a:gd name="connsiteX17" fmla="*/ 6356157 w 6447632"/>
              <a:gd name="connsiteY17" fmla="*/ 1361967 h 5753325"/>
              <a:gd name="connsiteX18" fmla="*/ 6350613 w 6447632"/>
              <a:gd name="connsiteY18" fmla="*/ 1393569 h 5753325"/>
              <a:gd name="connsiteX19" fmla="*/ 6357062 w 6447632"/>
              <a:gd name="connsiteY19" fmla="*/ 1444071 h 5753325"/>
              <a:gd name="connsiteX20" fmla="*/ 6364832 w 6447632"/>
              <a:gd name="connsiteY20" fmla="*/ 1478763 h 5753325"/>
              <a:gd name="connsiteX21" fmla="*/ 6369745 w 6447632"/>
              <a:gd name="connsiteY21" fmla="*/ 1495680 h 5753325"/>
              <a:gd name="connsiteX22" fmla="*/ 6370898 w 6447632"/>
              <a:gd name="connsiteY22" fmla="*/ 1513331 h 5753325"/>
              <a:gd name="connsiteX23" fmla="*/ 6368801 w 6447632"/>
              <a:gd name="connsiteY23" fmla="*/ 1527414 h 5753325"/>
              <a:gd name="connsiteX24" fmla="*/ 6359177 w 6447632"/>
              <a:gd name="connsiteY24" fmla="*/ 1639513 h 5753325"/>
              <a:gd name="connsiteX25" fmla="*/ 6299489 w 6447632"/>
              <a:gd name="connsiteY25" fmla="*/ 1784860 h 5753325"/>
              <a:gd name="connsiteX26" fmla="*/ 6267878 w 6447632"/>
              <a:gd name="connsiteY26" fmla="*/ 1858572 h 5753325"/>
              <a:gd name="connsiteX27" fmla="*/ 6251146 w 6447632"/>
              <a:gd name="connsiteY27" fmla="*/ 1926167 h 5753325"/>
              <a:gd name="connsiteX28" fmla="*/ 6210686 w 6447632"/>
              <a:gd name="connsiteY28" fmla="*/ 2014834 h 5753325"/>
              <a:gd name="connsiteX29" fmla="*/ 6106652 w 6447632"/>
              <a:gd name="connsiteY29" fmla="*/ 2150572 h 5753325"/>
              <a:gd name="connsiteX30" fmla="*/ 6097813 w 6447632"/>
              <a:gd name="connsiteY30" fmla="*/ 2172208 h 5753325"/>
              <a:gd name="connsiteX31" fmla="*/ 6095990 w 6447632"/>
              <a:gd name="connsiteY31" fmla="*/ 2181185 h 5753325"/>
              <a:gd name="connsiteX32" fmla="*/ 6090126 w 6447632"/>
              <a:gd name="connsiteY32" fmla="*/ 2192533 h 5753325"/>
              <a:gd name="connsiteX33" fmla="*/ 6089503 w 6447632"/>
              <a:gd name="connsiteY33" fmla="*/ 2192543 h 5753325"/>
              <a:gd name="connsiteX34" fmla="*/ 6084946 w 6447632"/>
              <a:gd name="connsiteY34" fmla="*/ 2203694 h 5753325"/>
              <a:gd name="connsiteX35" fmla="*/ 5987861 w 6447632"/>
              <a:gd name="connsiteY35" fmla="*/ 2304868 h 5753325"/>
              <a:gd name="connsiteX36" fmla="*/ 5973439 w 6447632"/>
              <a:gd name="connsiteY36" fmla="*/ 2385635 h 5753325"/>
              <a:gd name="connsiteX37" fmla="*/ 5916727 w 6447632"/>
              <a:gd name="connsiteY37" fmla="*/ 2458777 h 5753325"/>
              <a:gd name="connsiteX38" fmla="*/ 5856524 w 6447632"/>
              <a:gd name="connsiteY38" fmla="*/ 2583281 h 5753325"/>
              <a:gd name="connsiteX39" fmla="*/ 5838091 w 6447632"/>
              <a:gd name="connsiteY39" fmla="*/ 2753474 h 5753325"/>
              <a:gd name="connsiteX40" fmla="*/ 5777471 w 6447632"/>
              <a:gd name="connsiteY40" fmla="*/ 2901570 h 5753325"/>
              <a:gd name="connsiteX41" fmla="*/ 5723992 w 6447632"/>
              <a:gd name="connsiteY41" fmla="*/ 2998752 h 5753325"/>
              <a:gd name="connsiteX42" fmla="*/ 5557886 w 6447632"/>
              <a:gd name="connsiteY42" fmla="*/ 3329735 h 5753325"/>
              <a:gd name="connsiteX43" fmla="*/ 5471501 w 6447632"/>
              <a:gd name="connsiteY43" fmla="*/ 3462221 h 5753325"/>
              <a:gd name="connsiteX44" fmla="*/ 5465154 w 6447632"/>
              <a:gd name="connsiteY44" fmla="*/ 3541065 h 5753325"/>
              <a:gd name="connsiteX45" fmla="*/ 5437889 w 6447632"/>
              <a:gd name="connsiteY45" fmla="*/ 3559927 h 5753325"/>
              <a:gd name="connsiteX46" fmla="*/ 5432770 w 6447632"/>
              <a:gd name="connsiteY46" fmla="*/ 3562948 h 5753325"/>
              <a:gd name="connsiteX47" fmla="*/ 5406795 w 6447632"/>
              <a:gd name="connsiteY47" fmla="*/ 3578594 h 5753325"/>
              <a:gd name="connsiteX48" fmla="*/ 5381495 w 6447632"/>
              <a:gd name="connsiteY48" fmla="*/ 3599883 h 5753325"/>
              <a:gd name="connsiteX49" fmla="*/ 5363689 w 6447632"/>
              <a:gd name="connsiteY49" fmla="*/ 3633299 h 5753325"/>
              <a:gd name="connsiteX50" fmla="*/ 5291870 w 6447632"/>
              <a:gd name="connsiteY50" fmla="*/ 3799039 h 5753325"/>
              <a:gd name="connsiteX51" fmla="*/ 5241600 w 6447632"/>
              <a:gd name="connsiteY51" fmla="*/ 3894238 h 5753325"/>
              <a:gd name="connsiteX52" fmla="*/ 5211041 w 6447632"/>
              <a:gd name="connsiteY52" fmla="*/ 3924184 h 5753325"/>
              <a:gd name="connsiteX53" fmla="*/ 5176073 w 6447632"/>
              <a:gd name="connsiteY53" fmla="*/ 3970179 h 5753325"/>
              <a:gd name="connsiteX54" fmla="*/ 5172826 w 6447632"/>
              <a:gd name="connsiteY54" fmla="*/ 3991773 h 5753325"/>
              <a:gd name="connsiteX55" fmla="*/ 5157053 w 6447632"/>
              <a:gd name="connsiteY55" fmla="*/ 3997708 h 5753325"/>
              <a:gd name="connsiteX56" fmla="*/ 5127922 w 6447632"/>
              <a:gd name="connsiteY56" fmla="*/ 4022660 h 5753325"/>
              <a:gd name="connsiteX57" fmla="*/ 5020872 w 6447632"/>
              <a:gd name="connsiteY57" fmla="*/ 4075951 h 5753325"/>
              <a:gd name="connsiteX58" fmla="*/ 4991410 w 6447632"/>
              <a:gd name="connsiteY58" fmla="*/ 4087598 h 5753325"/>
              <a:gd name="connsiteX59" fmla="*/ 4930112 w 6447632"/>
              <a:gd name="connsiteY59" fmla="*/ 4138459 h 5753325"/>
              <a:gd name="connsiteX60" fmla="*/ 4834224 w 6447632"/>
              <a:gd name="connsiteY60" fmla="*/ 4231643 h 5753325"/>
              <a:gd name="connsiteX61" fmla="*/ 4812599 w 6447632"/>
              <a:gd name="connsiteY61" fmla="*/ 4249449 h 5753325"/>
              <a:gd name="connsiteX62" fmla="*/ 4789188 w 6447632"/>
              <a:gd name="connsiteY62" fmla="*/ 4256678 h 5753325"/>
              <a:gd name="connsiteX63" fmla="*/ 4779554 w 6447632"/>
              <a:gd name="connsiteY63" fmla="*/ 4251313 h 5753325"/>
              <a:gd name="connsiteX64" fmla="*/ 4766885 w 6447632"/>
              <a:gd name="connsiteY64" fmla="*/ 4259812 h 5753325"/>
              <a:gd name="connsiteX65" fmla="*/ 4762510 w 6447632"/>
              <a:gd name="connsiteY65" fmla="*/ 4260383 h 5753325"/>
              <a:gd name="connsiteX66" fmla="*/ 4738416 w 6447632"/>
              <a:gd name="connsiteY66" fmla="*/ 4265355 h 5753325"/>
              <a:gd name="connsiteX67" fmla="*/ 4712007 w 6447632"/>
              <a:gd name="connsiteY67" fmla="*/ 4317892 h 5753325"/>
              <a:gd name="connsiteX68" fmla="*/ 4658930 w 6447632"/>
              <a:gd name="connsiteY68" fmla="*/ 4348041 h 5753325"/>
              <a:gd name="connsiteX69" fmla="*/ 4443526 w 6447632"/>
              <a:gd name="connsiteY69" fmla="*/ 4507851 h 5753325"/>
              <a:gd name="connsiteX70" fmla="*/ 4289766 w 6447632"/>
              <a:gd name="connsiteY70" fmla="*/ 4711450 h 5753325"/>
              <a:gd name="connsiteX71" fmla="*/ 4150870 w 6447632"/>
              <a:gd name="connsiteY71" fmla="*/ 4818480 h 5753325"/>
              <a:gd name="connsiteX72" fmla="*/ 4006639 w 6447632"/>
              <a:gd name="connsiteY72" fmla="*/ 4933815 h 5753325"/>
              <a:gd name="connsiteX73" fmla="*/ 3298210 w 6447632"/>
              <a:gd name="connsiteY73" fmla="*/ 5070790 h 5753325"/>
              <a:gd name="connsiteX74" fmla="*/ 2947678 w 6447632"/>
              <a:gd name="connsiteY74" fmla="*/ 5117869 h 5753325"/>
              <a:gd name="connsiteX75" fmla="*/ 2822169 w 6447632"/>
              <a:gd name="connsiteY75" fmla="*/ 5129396 h 5753325"/>
              <a:gd name="connsiteX76" fmla="*/ 2538773 w 6447632"/>
              <a:gd name="connsiteY76" fmla="*/ 5313397 h 5753325"/>
              <a:gd name="connsiteX77" fmla="*/ 2014500 w 6447632"/>
              <a:gd name="connsiteY77" fmla="*/ 5519744 h 5753325"/>
              <a:gd name="connsiteX78" fmla="*/ 1934391 w 6447632"/>
              <a:gd name="connsiteY78" fmla="*/ 5591335 h 5753325"/>
              <a:gd name="connsiteX79" fmla="*/ 1892550 w 6447632"/>
              <a:gd name="connsiteY79" fmla="*/ 5649708 h 5753325"/>
              <a:gd name="connsiteX80" fmla="*/ 1854769 w 6447632"/>
              <a:gd name="connsiteY80" fmla="*/ 5647691 h 5753325"/>
              <a:gd name="connsiteX81" fmla="*/ 1809461 w 6447632"/>
              <a:gd name="connsiteY81" fmla="*/ 5648628 h 5753325"/>
              <a:gd name="connsiteX82" fmla="*/ 1745150 w 6447632"/>
              <a:gd name="connsiteY82" fmla="*/ 5693879 h 5753325"/>
              <a:gd name="connsiteX83" fmla="*/ 1713375 w 6447632"/>
              <a:gd name="connsiteY83" fmla="*/ 5684672 h 5753325"/>
              <a:gd name="connsiteX84" fmla="*/ 1707808 w 6447632"/>
              <a:gd name="connsiteY84" fmla="*/ 5682611 h 5753325"/>
              <a:gd name="connsiteX85" fmla="*/ 1679313 w 6447632"/>
              <a:gd name="connsiteY85" fmla="*/ 5672360 h 5753325"/>
              <a:gd name="connsiteX86" fmla="*/ 1646933 w 6447632"/>
              <a:gd name="connsiteY86" fmla="*/ 5666227 h 5753325"/>
              <a:gd name="connsiteX87" fmla="*/ 1610055 w 6447632"/>
              <a:gd name="connsiteY87" fmla="*/ 5673643 h 5753325"/>
              <a:gd name="connsiteX88" fmla="*/ 1437641 w 6447632"/>
              <a:gd name="connsiteY88" fmla="*/ 5723266 h 5753325"/>
              <a:gd name="connsiteX89" fmla="*/ 1332869 w 6447632"/>
              <a:gd name="connsiteY89" fmla="*/ 5744752 h 5753325"/>
              <a:gd name="connsiteX90" fmla="*/ 1290525 w 6447632"/>
              <a:gd name="connsiteY90" fmla="*/ 5740036 h 5753325"/>
              <a:gd name="connsiteX91" fmla="*/ 1233107 w 6447632"/>
              <a:gd name="connsiteY91" fmla="*/ 5742106 h 5753325"/>
              <a:gd name="connsiteX92" fmla="*/ 1214532 w 6447632"/>
              <a:gd name="connsiteY92" fmla="*/ 5753325 h 5753325"/>
              <a:gd name="connsiteX93" fmla="*/ 1199955 w 6447632"/>
              <a:gd name="connsiteY93" fmla="*/ 5744831 h 5753325"/>
              <a:gd name="connsiteX94" fmla="*/ 1162337 w 6447632"/>
              <a:gd name="connsiteY94" fmla="*/ 5738048 h 5753325"/>
              <a:gd name="connsiteX95" fmla="*/ 1053457 w 6447632"/>
              <a:gd name="connsiteY95" fmla="*/ 5688676 h 5753325"/>
              <a:gd name="connsiteX96" fmla="*/ 1025798 w 6447632"/>
              <a:gd name="connsiteY96" fmla="*/ 5673166 h 5753325"/>
              <a:gd name="connsiteX97" fmla="*/ 947900 w 6447632"/>
              <a:gd name="connsiteY97" fmla="*/ 5657848 h 5753325"/>
              <a:gd name="connsiteX98" fmla="*/ 815627 w 6447632"/>
              <a:gd name="connsiteY98" fmla="*/ 5642557 h 5753325"/>
              <a:gd name="connsiteX99" fmla="*/ 788251 w 6447632"/>
              <a:gd name="connsiteY99" fmla="*/ 5637065 h 5753325"/>
              <a:gd name="connsiteX100" fmla="*/ 767822 w 6447632"/>
              <a:gd name="connsiteY100" fmla="*/ 5623450 h 5753325"/>
              <a:gd name="connsiteX101" fmla="*/ 765791 w 6447632"/>
              <a:gd name="connsiteY101" fmla="*/ 5612539 h 5753325"/>
              <a:gd name="connsiteX102" fmla="*/ 751230 w 6447632"/>
              <a:gd name="connsiteY102" fmla="*/ 5608092 h 5753325"/>
              <a:gd name="connsiteX103" fmla="*/ 748008 w 6447632"/>
              <a:gd name="connsiteY103" fmla="*/ 5605052 h 5753325"/>
              <a:gd name="connsiteX104" fmla="*/ 728871 w 6447632"/>
              <a:gd name="connsiteY104" fmla="*/ 5589469 h 5753325"/>
              <a:gd name="connsiteX105" fmla="*/ 671898 w 6447632"/>
              <a:gd name="connsiteY105" fmla="*/ 5602363 h 5753325"/>
              <a:gd name="connsiteX106" fmla="*/ 615065 w 6447632"/>
              <a:gd name="connsiteY106" fmla="*/ 5580257 h 5753325"/>
              <a:gd name="connsiteX107" fmla="*/ 355785 w 6447632"/>
              <a:gd name="connsiteY107" fmla="*/ 5514383 h 5753325"/>
              <a:gd name="connsiteX108" fmla="*/ 102269 w 6447632"/>
              <a:gd name="connsiteY108" fmla="*/ 5524347 h 5753325"/>
              <a:gd name="connsiteX109" fmla="*/ 13160 w 6447632"/>
              <a:gd name="connsiteY109" fmla="*/ 5514159 h 5753325"/>
              <a:gd name="connsiteX110" fmla="*/ 0 w 6447632"/>
              <a:gd name="connsiteY110" fmla="*/ 5511735 h 5753325"/>
              <a:gd name="connsiteX111" fmla="*/ 0 w 6447632"/>
              <a:gd name="connsiteY111" fmla="*/ 0 h 5753325"/>
              <a:gd name="connsiteX0" fmla="*/ 0 w 6447632"/>
              <a:gd name="connsiteY0" fmla="*/ 0 h 5753325"/>
              <a:gd name="connsiteX1" fmla="*/ 6438980 w 6447632"/>
              <a:gd name="connsiteY1" fmla="*/ 0 h 5753325"/>
              <a:gd name="connsiteX2" fmla="*/ 6439047 w 6447632"/>
              <a:gd name="connsiteY2" fmla="*/ 147 h 5753325"/>
              <a:gd name="connsiteX3" fmla="*/ 6443456 w 6447632"/>
              <a:gd name="connsiteY3" fmla="*/ 130105 h 5753325"/>
              <a:gd name="connsiteX4" fmla="*/ 6447632 w 6447632"/>
              <a:gd name="connsiteY4" fmla="*/ 170016 h 5753325"/>
              <a:gd name="connsiteX5" fmla="*/ 6396598 w 6447632"/>
              <a:gd name="connsiteY5" fmla="*/ 274847 h 5753325"/>
              <a:gd name="connsiteX6" fmla="*/ 6358350 w 6447632"/>
              <a:gd name="connsiteY6" fmla="*/ 492529 h 5753325"/>
              <a:gd name="connsiteX7" fmla="*/ 6354187 w 6447632"/>
              <a:gd name="connsiteY7" fmla="*/ 615799 h 5753325"/>
              <a:gd name="connsiteX8" fmla="*/ 6303977 w 6447632"/>
              <a:gd name="connsiteY8" fmla="*/ 664291 h 5753325"/>
              <a:gd name="connsiteX9" fmla="*/ 6344988 w 6447632"/>
              <a:gd name="connsiteY9" fmla="*/ 697330 h 5753325"/>
              <a:gd name="connsiteX10" fmla="*/ 6334770 w 6447632"/>
              <a:gd name="connsiteY10" fmla="*/ 754001 h 5753325"/>
              <a:gd name="connsiteX11" fmla="*/ 6339879 w 6447632"/>
              <a:gd name="connsiteY11" fmla="*/ 811136 h 5753325"/>
              <a:gd name="connsiteX12" fmla="*/ 6330065 w 6447632"/>
              <a:gd name="connsiteY12" fmla="*/ 893399 h 5753325"/>
              <a:gd name="connsiteX13" fmla="*/ 6345206 w 6447632"/>
              <a:gd name="connsiteY13" fmla="*/ 1018060 h 5753325"/>
              <a:gd name="connsiteX14" fmla="*/ 6362266 w 6447632"/>
              <a:gd name="connsiteY14" fmla="*/ 1151111 h 5753325"/>
              <a:gd name="connsiteX15" fmla="*/ 6371722 w 6447632"/>
              <a:gd name="connsiteY15" fmla="*/ 1318080 h 5753325"/>
              <a:gd name="connsiteX16" fmla="*/ 6356023 w 6447632"/>
              <a:gd name="connsiteY16" fmla="*/ 1356227 h 5753325"/>
              <a:gd name="connsiteX17" fmla="*/ 6356157 w 6447632"/>
              <a:gd name="connsiteY17" fmla="*/ 1361967 h 5753325"/>
              <a:gd name="connsiteX18" fmla="*/ 6350613 w 6447632"/>
              <a:gd name="connsiteY18" fmla="*/ 1393569 h 5753325"/>
              <a:gd name="connsiteX19" fmla="*/ 6357062 w 6447632"/>
              <a:gd name="connsiteY19" fmla="*/ 1444071 h 5753325"/>
              <a:gd name="connsiteX20" fmla="*/ 6364832 w 6447632"/>
              <a:gd name="connsiteY20" fmla="*/ 1478763 h 5753325"/>
              <a:gd name="connsiteX21" fmla="*/ 6369745 w 6447632"/>
              <a:gd name="connsiteY21" fmla="*/ 1495680 h 5753325"/>
              <a:gd name="connsiteX22" fmla="*/ 6370898 w 6447632"/>
              <a:gd name="connsiteY22" fmla="*/ 1513331 h 5753325"/>
              <a:gd name="connsiteX23" fmla="*/ 6368801 w 6447632"/>
              <a:gd name="connsiteY23" fmla="*/ 1527414 h 5753325"/>
              <a:gd name="connsiteX24" fmla="*/ 6359177 w 6447632"/>
              <a:gd name="connsiteY24" fmla="*/ 1639513 h 5753325"/>
              <a:gd name="connsiteX25" fmla="*/ 6299489 w 6447632"/>
              <a:gd name="connsiteY25" fmla="*/ 1784860 h 5753325"/>
              <a:gd name="connsiteX26" fmla="*/ 6267878 w 6447632"/>
              <a:gd name="connsiteY26" fmla="*/ 1858572 h 5753325"/>
              <a:gd name="connsiteX27" fmla="*/ 6251146 w 6447632"/>
              <a:gd name="connsiteY27" fmla="*/ 1926167 h 5753325"/>
              <a:gd name="connsiteX28" fmla="*/ 6210686 w 6447632"/>
              <a:gd name="connsiteY28" fmla="*/ 2014834 h 5753325"/>
              <a:gd name="connsiteX29" fmla="*/ 6106652 w 6447632"/>
              <a:gd name="connsiteY29" fmla="*/ 2150572 h 5753325"/>
              <a:gd name="connsiteX30" fmla="*/ 6097813 w 6447632"/>
              <a:gd name="connsiteY30" fmla="*/ 2172208 h 5753325"/>
              <a:gd name="connsiteX31" fmla="*/ 6095990 w 6447632"/>
              <a:gd name="connsiteY31" fmla="*/ 2181185 h 5753325"/>
              <a:gd name="connsiteX32" fmla="*/ 6090126 w 6447632"/>
              <a:gd name="connsiteY32" fmla="*/ 2192533 h 5753325"/>
              <a:gd name="connsiteX33" fmla="*/ 6089503 w 6447632"/>
              <a:gd name="connsiteY33" fmla="*/ 2192543 h 5753325"/>
              <a:gd name="connsiteX34" fmla="*/ 6084946 w 6447632"/>
              <a:gd name="connsiteY34" fmla="*/ 2203694 h 5753325"/>
              <a:gd name="connsiteX35" fmla="*/ 5987861 w 6447632"/>
              <a:gd name="connsiteY35" fmla="*/ 2304868 h 5753325"/>
              <a:gd name="connsiteX36" fmla="*/ 5973439 w 6447632"/>
              <a:gd name="connsiteY36" fmla="*/ 2385635 h 5753325"/>
              <a:gd name="connsiteX37" fmla="*/ 5916727 w 6447632"/>
              <a:gd name="connsiteY37" fmla="*/ 2458777 h 5753325"/>
              <a:gd name="connsiteX38" fmla="*/ 5856524 w 6447632"/>
              <a:gd name="connsiteY38" fmla="*/ 2583281 h 5753325"/>
              <a:gd name="connsiteX39" fmla="*/ 5838091 w 6447632"/>
              <a:gd name="connsiteY39" fmla="*/ 2753474 h 5753325"/>
              <a:gd name="connsiteX40" fmla="*/ 5777471 w 6447632"/>
              <a:gd name="connsiteY40" fmla="*/ 2901570 h 5753325"/>
              <a:gd name="connsiteX41" fmla="*/ 5723992 w 6447632"/>
              <a:gd name="connsiteY41" fmla="*/ 2998752 h 5753325"/>
              <a:gd name="connsiteX42" fmla="*/ 5557886 w 6447632"/>
              <a:gd name="connsiteY42" fmla="*/ 3329735 h 5753325"/>
              <a:gd name="connsiteX43" fmla="*/ 5483942 w 6447632"/>
              <a:gd name="connsiteY43" fmla="*/ 3416604 h 5753325"/>
              <a:gd name="connsiteX44" fmla="*/ 5465154 w 6447632"/>
              <a:gd name="connsiteY44" fmla="*/ 3541065 h 5753325"/>
              <a:gd name="connsiteX45" fmla="*/ 5437889 w 6447632"/>
              <a:gd name="connsiteY45" fmla="*/ 3559927 h 5753325"/>
              <a:gd name="connsiteX46" fmla="*/ 5432770 w 6447632"/>
              <a:gd name="connsiteY46" fmla="*/ 3562948 h 5753325"/>
              <a:gd name="connsiteX47" fmla="*/ 5406795 w 6447632"/>
              <a:gd name="connsiteY47" fmla="*/ 3578594 h 5753325"/>
              <a:gd name="connsiteX48" fmla="*/ 5381495 w 6447632"/>
              <a:gd name="connsiteY48" fmla="*/ 3599883 h 5753325"/>
              <a:gd name="connsiteX49" fmla="*/ 5363689 w 6447632"/>
              <a:gd name="connsiteY49" fmla="*/ 3633299 h 5753325"/>
              <a:gd name="connsiteX50" fmla="*/ 5291870 w 6447632"/>
              <a:gd name="connsiteY50" fmla="*/ 3799039 h 5753325"/>
              <a:gd name="connsiteX51" fmla="*/ 5241600 w 6447632"/>
              <a:gd name="connsiteY51" fmla="*/ 3894238 h 5753325"/>
              <a:gd name="connsiteX52" fmla="*/ 5211041 w 6447632"/>
              <a:gd name="connsiteY52" fmla="*/ 3924184 h 5753325"/>
              <a:gd name="connsiteX53" fmla="*/ 5176073 w 6447632"/>
              <a:gd name="connsiteY53" fmla="*/ 3970179 h 5753325"/>
              <a:gd name="connsiteX54" fmla="*/ 5172826 w 6447632"/>
              <a:gd name="connsiteY54" fmla="*/ 3991773 h 5753325"/>
              <a:gd name="connsiteX55" fmla="*/ 5157053 w 6447632"/>
              <a:gd name="connsiteY55" fmla="*/ 3997708 h 5753325"/>
              <a:gd name="connsiteX56" fmla="*/ 5127922 w 6447632"/>
              <a:gd name="connsiteY56" fmla="*/ 4022660 h 5753325"/>
              <a:gd name="connsiteX57" fmla="*/ 5020872 w 6447632"/>
              <a:gd name="connsiteY57" fmla="*/ 4075951 h 5753325"/>
              <a:gd name="connsiteX58" fmla="*/ 4991410 w 6447632"/>
              <a:gd name="connsiteY58" fmla="*/ 4087598 h 5753325"/>
              <a:gd name="connsiteX59" fmla="*/ 4930112 w 6447632"/>
              <a:gd name="connsiteY59" fmla="*/ 4138459 h 5753325"/>
              <a:gd name="connsiteX60" fmla="*/ 4834224 w 6447632"/>
              <a:gd name="connsiteY60" fmla="*/ 4231643 h 5753325"/>
              <a:gd name="connsiteX61" fmla="*/ 4812599 w 6447632"/>
              <a:gd name="connsiteY61" fmla="*/ 4249449 h 5753325"/>
              <a:gd name="connsiteX62" fmla="*/ 4789188 w 6447632"/>
              <a:gd name="connsiteY62" fmla="*/ 4256678 h 5753325"/>
              <a:gd name="connsiteX63" fmla="*/ 4779554 w 6447632"/>
              <a:gd name="connsiteY63" fmla="*/ 4251313 h 5753325"/>
              <a:gd name="connsiteX64" fmla="*/ 4766885 w 6447632"/>
              <a:gd name="connsiteY64" fmla="*/ 4259812 h 5753325"/>
              <a:gd name="connsiteX65" fmla="*/ 4762510 w 6447632"/>
              <a:gd name="connsiteY65" fmla="*/ 4260383 h 5753325"/>
              <a:gd name="connsiteX66" fmla="*/ 4738416 w 6447632"/>
              <a:gd name="connsiteY66" fmla="*/ 4265355 h 5753325"/>
              <a:gd name="connsiteX67" fmla="*/ 4712007 w 6447632"/>
              <a:gd name="connsiteY67" fmla="*/ 4317892 h 5753325"/>
              <a:gd name="connsiteX68" fmla="*/ 4658930 w 6447632"/>
              <a:gd name="connsiteY68" fmla="*/ 4348041 h 5753325"/>
              <a:gd name="connsiteX69" fmla="*/ 4443526 w 6447632"/>
              <a:gd name="connsiteY69" fmla="*/ 4507851 h 5753325"/>
              <a:gd name="connsiteX70" fmla="*/ 4289766 w 6447632"/>
              <a:gd name="connsiteY70" fmla="*/ 4711450 h 5753325"/>
              <a:gd name="connsiteX71" fmla="*/ 4150870 w 6447632"/>
              <a:gd name="connsiteY71" fmla="*/ 4818480 h 5753325"/>
              <a:gd name="connsiteX72" fmla="*/ 4006639 w 6447632"/>
              <a:gd name="connsiteY72" fmla="*/ 4933815 h 5753325"/>
              <a:gd name="connsiteX73" fmla="*/ 3298210 w 6447632"/>
              <a:gd name="connsiteY73" fmla="*/ 5070790 h 5753325"/>
              <a:gd name="connsiteX74" fmla="*/ 2947678 w 6447632"/>
              <a:gd name="connsiteY74" fmla="*/ 5117869 h 5753325"/>
              <a:gd name="connsiteX75" fmla="*/ 2822169 w 6447632"/>
              <a:gd name="connsiteY75" fmla="*/ 5129396 h 5753325"/>
              <a:gd name="connsiteX76" fmla="*/ 2538773 w 6447632"/>
              <a:gd name="connsiteY76" fmla="*/ 5313397 h 5753325"/>
              <a:gd name="connsiteX77" fmla="*/ 2014500 w 6447632"/>
              <a:gd name="connsiteY77" fmla="*/ 5519744 h 5753325"/>
              <a:gd name="connsiteX78" fmla="*/ 1934391 w 6447632"/>
              <a:gd name="connsiteY78" fmla="*/ 5591335 h 5753325"/>
              <a:gd name="connsiteX79" fmla="*/ 1892550 w 6447632"/>
              <a:gd name="connsiteY79" fmla="*/ 5649708 h 5753325"/>
              <a:gd name="connsiteX80" fmla="*/ 1854769 w 6447632"/>
              <a:gd name="connsiteY80" fmla="*/ 5647691 h 5753325"/>
              <a:gd name="connsiteX81" fmla="*/ 1809461 w 6447632"/>
              <a:gd name="connsiteY81" fmla="*/ 5648628 h 5753325"/>
              <a:gd name="connsiteX82" fmla="*/ 1745150 w 6447632"/>
              <a:gd name="connsiteY82" fmla="*/ 5693879 h 5753325"/>
              <a:gd name="connsiteX83" fmla="*/ 1713375 w 6447632"/>
              <a:gd name="connsiteY83" fmla="*/ 5684672 h 5753325"/>
              <a:gd name="connsiteX84" fmla="*/ 1707808 w 6447632"/>
              <a:gd name="connsiteY84" fmla="*/ 5682611 h 5753325"/>
              <a:gd name="connsiteX85" fmla="*/ 1679313 w 6447632"/>
              <a:gd name="connsiteY85" fmla="*/ 5672360 h 5753325"/>
              <a:gd name="connsiteX86" fmla="*/ 1646933 w 6447632"/>
              <a:gd name="connsiteY86" fmla="*/ 5666227 h 5753325"/>
              <a:gd name="connsiteX87" fmla="*/ 1610055 w 6447632"/>
              <a:gd name="connsiteY87" fmla="*/ 5673643 h 5753325"/>
              <a:gd name="connsiteX88" fmla="*/ 1437641 w 6447632"/>
              <a:gd name="connsiteY88" fmla="*/ 5723266 h 5753325"/>
              <a:gd name="connsiteX89" fmla="*/ 1332869 w 6447632"/>
              <a:gd name="connsiteY89" fmla="*/ 5744752 h 5753325"/>
              <a:gd name="connsiteX90" fmla="*/ 1290525 w 6447632"/>
              <a:gd name="connsiteY90" fmla="*/ 5740036 h 5753325"/>
              <a:gd name="connsiteX91" fmla="*/ 1233107 w 6447632"/>
              <a:gd name="connsiteY91" fmla="*/ 5742106 h 5753325"/>
              <a:gd name="connsiteX92" fmla="*/ 1214532 w 6447632"/>
              <a:gd name="connsiteY92" fmla="*/ 5753325 h 5753325"/>
              <a:gd name="connsiteX93" fmla="*/ 1199955 w 6447632"/>
              <a:gd name="connsiteY93" fmla="*/ 5744831 h 5753325"/>
              <a:gd name="connsiteX94" fmla="*/ 1162337 w 6447632"/>
              <a:gd name="connsiteY94" fmla="*/ 5738048 h 5753325"/>
              <a:gd name="connsiteX95" fmla="*/ 1053457 w 6447632"/>
              <a:gd name="connsiteY95" fmla="*/ 5688676 h 5753325"/>
              <a:gd name="connsiteX96" fmla="*/ 1025798 w 6447632"/>
              <a:gd name="connsiteY96" fmla="*/ 5673166 h 5753325"/>
              <a:gd name="connsiteX97" fmla="*/ 947900 w 6447632"/>
              <a:gd name="connsiteY97" fmla="*/ 5657848 h 5753325"/>
              <a:gd name="connsiteX98" fmla="*/ 815627 w 6447632"/>
              <a:gd name="connsiteY98" fmla="*/ 5642557 h 5753325"/>
              <a:gd name="connsiteX99" fmla="*/ 788251 w 6447632"/>
              <a:gd name="connsiteY99" fmla="*/ 5637065 h 5753325"/>
              <a:gd name="connsiteX100" fmla="*/ 767822 w 6447632"/>
              <a:gd name="connsiteY100" fmla="*/ 5623450 h 5753325"/>
              <a:gd name="connsiteX101" fmla="*/ 765791 w 6447632"/>
              <a:gd name="connsiteY101" fmla="*/ 5612539 h 5753325"/>
              <a:gd name="connsiteX102" fmla="*/ 751230 w 6447632"/>
              <a:gd name="connsiteY102" fmla="*/ 5608092 h 5753325"/>
              <a:gd name="connsiteX103" fmla="*/ 748008 w 6447632"/>
              <a:gd name="connsiteY103" fmla="*/ 5605052 h 5753325"/>
              <a:gd name="connsiteX104" fmla="*/ 728871 w 6447632"/>
              <a:gd name="connsiteY104" fmla="*/ 5589469 h 5753325"/>
              <a:gd name="connsiteX105" fmla="*/ 671898 w 6447632"/>
              <a:gd name="connsiteY105" fmla="*/ 5602363 h 5753325"/>
              <a:gd name="connsiteX106" fmla="*/ 615065 w 6447632"/>
              <a:gd name="connsiteY106" fmla="*/ 5580257 h 5753325"/>
              <a:gd name="connsiteX107" fmla="*/ 355785 w 6447632"/>
              <a:gd name="connsiteY107" fmla="*/ 5514383 h 5753325"/>
              <a:gd name="connsiteX108" fmla="*/ 102269 w 6447632"/>
              <a:gd name="connsiteY108" fmla="*/ 5524347 h 5753325"/>
              <a:gd name="connsiteX109" fmla="*/ 13160 w 6447632"/>
              <a:gd name="connsiteY109" fmla="*/ 5514159 h 5753325"/>
              <a:gd name="connsiteX110" fmla="*/ 0 w 6447632"/>
              <a:gd name="connsiteY110" fmla="*/ 5511735 h 5753325"/>
              <a:gd name="connsiteX111" fmla="*/ 0 w 6447632"/>
              <a:gd name="connsiteY111" fmla="*/ 0 h 5753325"/>
              <a:gd name="connsiteX0" fmla="*/ 0 w 6447632"/>
              <a:gd name="connsiteY0" fmla="*/ 0 h 5753325"/>
              <a:gd name="connsiteX1" fmla="*/ 6438980 w 6447632"/>
              <a:gd name="connsiteY1" fmla="*/ 0 h 5753325"/>
              <a:gd name="connsiteX2" fmla="*/ 6439047 w 6447632"/>
              <a:gd name="connsiteY2" fmla="*/ 147 h 5753325"/>
              <a:gd name="connsiteX3" fmla="*/ 6443456 w 6447632"/>
              <a:gd name="connsiteY3" fmla="*/ 130105 h 5753325"/>
              <a:gd name="connsiteX4" fmla="*/ 6447632 w 6447632"/>
              <a:gd name="connsiteY4" fmla="*/ 170016 h 5753325"/>
              <a:gd name="connsiteX5" fmla="*/ 6396598 w 6447632"/>
              <a:gd name="connsiteY5" fmla="*/ 274847 h 5753325"/>
              <a:gd name="connsiteX6" fmla="*/ 6358350 w 6447632"/>
              <a:gd name="connsiteY6" fmla="*/ 492529 h 5753325"/>
              <a:gd name="connsiteX7" fmla="*/ 6354187 w 6447632"/>
              <a:gd name="connsiteY7" fmla="*/ 615799 h 5753325"/>
              <a:gd name="connsiteX8" fmla="*/ 6303977 w 6447632"/>
              <a:gd name="connsiteY8" fmla="*/ 664291 h 5753325"/>
              <a:gd name="connsiteX9" fmla="*/ 6344988 w 6447632"/>
              <a:gd name="connsiteY9" fmla="*/ 697330 h 5753325"/>
              <a:gd name="connsiteX10" fmla="*/ 6334770 w 6447632"/>
              <a:gd name="connsiteY10" fmla="*/ 754001 h 5753325"/>
              <a:gd name="connsiteX11" fmla="*/ 6339879 w 6447632"/>
              <a:gd name="connsiteY11" fmla="*/ 811136 h 5753325"/>
              <a:gd name="connsiteX12" fmla="*/ 6330065 w 6447632"/>
              <a:gd name="connsiteY12" fmla="*/ 893399 h 5753325"/>
              <a:gd name="connsiteX13" fmla="*/ 6345206 w 6447632"/>
              <a:gd name="connsiteY13" fmla="*/ 1018060 h 5753325"/>
              <a:gd name="connsiteX14" fmla="*/ 6362266 w 6447632"/>
              <a:gd name="connsiteY14" fmla="*/ 1151111 h 5753325"/>
              <a:gd name="connsiteX15" fmla="*/ 6371722 w 6447632"/>
              <a:gd name="connsiteY15" fmla="*/ 1318080 h 5753325"/>
              <a:gd name="connsiteX16" fmla="*/ 6356023 w 6447632"/>
              <a:gd name="connsiteY16" fmla="*/ 1356227 h 5753325"/>
              <a:gd name="connsiteX17" fmla="*/ 6356157 w 6447632"/>
              <a:gd name="connsiteY17" fmla="*/ 1361967 h 5753325"/>
              <a:gd name="connsiteX18" fmla="*/ 6350613 w 6447632"/>
              <a:gd name="connsiteY18" fmla="*/ 1393569 h 5753325"/>
              <a:gd name="connsiteX19" fmla="*/ 6357062 w 6447632"/>
              <a:gd name="connsiteY19" fmla="*/ 1444071 h 5753325"/>
              <a:gd name="connsiteX20" fmla="*/ 6364832 w 6447632"/>
              <a:gd name="connsiteY20" fmla="*/ 1478763 h 5753325"/>
              <a:gd name="connsiteX21" fmla="*/ 6369745 w 6447632"/>
              <a:gd name="connsiteY21" fmla="*/ 1495680 h 5753325"/>
              <a:gd name="connsiteX22" fmla="*/ 6370898 w 6447632"/>
              <a:gd name="connsiteY22" fmla="*/ 1513331 h 5753325"/>
              <a:gd name="connsiteX23" fmla="*/ 6368801 w 6447632"/>
              <a:gd name="connsiteY23" fmla="*/ 1527414 h 5753325"/>
              <a:gd name="connsiteX24" fmla="*/ 6359177 w 6447632"/>
              <a:gd name="connsiteY24" fmla="*/ 1639513 h 5753325"/>
              <a:gd name="connsiteX25" fmla="*/ 6299489 w 6447632"/>
              <a:gd name="connsiteY25" fmla="*/ 1784860 h 5753325"/>
              <a:gd name="connsiteX26" fmla="*/ 6267878 w 6447632"/>
              <a:gd name="connsiteY26" fmla="*/ 1858572 h 5753325"/>
              <a:gd name="connsiteX27" fmla="*/ 6251146 w 6447632"/>
              <a:gd name="connsiteY27" fmla="*/ 1926167 h 5753325"/>
              <a:gd name="connsiteX28" fmla="*/ 6210686 w 6447632"/>
              <a:gd name="connsiteY28" fmla="*/ 2014834 h 5753325"/>
              <a:gd name="connsiteX29" fmla="*/ 6106652 w 6447632"/>
              <a:gd name="connsiteY29" fmla="*/ 2150572 h 5753325"/>
              <a:gd name="connsiteX30" fmla="*/ 6097813 w 6447632"/>
              <a:gd name="connsiteY30" fmla="*/ 2172208 h 5753325"/>
              <a:gd name="connsiteX31" fmla="*/ 6095990 w 6447632"/>
              <a:gd name="connsiteY31" fmla="*/ 2181185 h 5753325"/>
              <a:gd name="connsiteX32" fmla="*/ 6090126 w 6447632"/>
              <a:gd name="connsiteY32" fmla="*/ 2192533 h 5753325"/>
              <a:gd name="connsiteX33" fmla="*/ 6089503 w 6447632"/>
              <a:gd name="connsiteY33" fmla="*/ 2192543 h 5753325"/>
              <a:gd name="connsiteX34" fmla="*/ 6084946 w 6447632"/>
              <a:gd name="connsiteY34" fmla="*/ 2203694 h 5753325"/>
              <a:gd name="connsiteX35" fmla="*/ 5987861 w 6447632"/>
              <a:gd name="connsiteY35" fmla="*/ 2304868 h 5753325"/>
              <a:gd name="connsiteX36" fmla="*/ 5973439 w 6447632"/>
              <a:gd name="connsiteY36" fmla="*/ 2385635 h 5753325"/>
              <a:gd name="connsiteX37" fmla="*/ 5916727 w 6447632"/>
              <a:gd name="connsiteY37" fmla="*/ 2458777 h 5753325"/>
              <a:gd name="connsiteX38" fmla="*/ 5856524 w 6447632"/>
              <a:gd name="connsiteY38" fmla="*/ 2583281 h 5753325"/>
              <a:gd name="connsiteX39" fmla="*/ 5838091 w 6447632"/>
              <a:gd name="connsiteY39" fmla="*/ 2753474 h 5753325"/>
              <a:gd name="connsiteX40" fmla="*/ 5777471 w 6447632"/>
              <a:gd name="connsiteY40" fmla="*/ 2901570 h 5753325"/>
              <a:gd name="connsiteX41" fmla="*/ 5723992 w 6447632"/>
              <a:gd name="connsiteY41" fmla="*/ 2998752 h 5753325"/>
              <a:gd name="connsiteX42" fmla="*/ 5557886 w 6447632"/>
              <a:gd name="connsiteY42" fmla="*/ 3329735 h 5753325"/>
              <a:gd name="connsiteX43" fmla="*/ 5483942 w 6447632"/>
              <a:gd name="connsiteY43" fmla="*/ 3416604 h 5753325"/>
              <a:gd name="connsiteX44" fmla="*/ 5465154 w 6447632"/>
              <a:gd name="connsiteY44" fmla="*/ 3541065 h 5753325"/>
              <a:gd name="connsiteX45" fmla="*/ 5437889 w 6447632"/>
              <a:gd name="connsiteY45" fmla="*/ 3559927 h 5753325"/>
              <a:gd name="connsiteX46" fmla="*/ 5432770 w 6447632"/>
              <a:gd name="connsiteY46" fmla="*/ 3562948 h 5753325"/>
              <a:gd name="connsiteX47" fmla="*/ 5406795 w 6447632"/>
              <a:gd name="connsiteY47" fmla="*/ 3578594 h 5753325"/>
              <a:gd name="connsiteX48" fmla="*/ 5381495 w 6447632"/>
              <a:gd name="connsiteY48" fmla="*/ 3599883 h 5753325"/>
              <a:gd name="connsiteX49" fmla="*/ 5363689 w 6447632"/>
              <a:gd name="connsiteY49" fmla="*/ 3633299 h 5753325"/>
              <a:gd name="connsiteX50" fmla="*/ 5291870 w 6447632"/>
              <a:gd name="connsiteY50" fmla="*/ 3799039 h 5753325"/>
              <a:gd name="connsiteX51" fmla="*/ 5241600 w 6447632"/>
              <a:gd name="connsiteY51" fmla="*/ 3894238 h 5753325"/>
              <a:gd name="connsiteX52" fmla="*/ 5211041 w 6447632"/>
              <a:gd name="connsiteY52" fmla="*/ 3924184 h 5753325"/>
              <a:gd name="connsiteX53" fmla="*/ 5176073 w 6447632"/>
              <a:gd name="connsiteY53" fmla="*/ 3970179 h 5753325"/>
              <a:gd name="connsiteX54" fmla="*/ 5172826 w 6447632"/>
              <a:gd name="connsiteY54" fmla="*/ 3991773 h 5753325"/>
              <a:gd name="connsiteX55" fmla="*/ 5157053 w 6447632"/>
              <a:gd name="connsiteY55" fmla="*/ 3997708 h 5753325"/>
              <a:gd name="connsiteX56" fmla="*/ 5127922 w 6447632"/>
              <a:gd name="connsiteY56" fmla="*/ 4022660 h 5753325"/>
              <a:gd name="connsiteX57" fmla="*/ 5020872 w 6447632"/>
              <a:gd name="connsiteY57" fmla="*/ 4075951 h 5753325"/>
              <a:gd name="connsiteX58" fmla="*/ 4991410 w 6447632"/>
              <a:gd name="connsiteY58" fmla="*/ 4087598 h 5753325"/>
              <a:gd name="connsiteX59" fmla="*/ 4930112 w 6447632"/>
              <a:gd name="connsiteY59" fmla="*/ 4138459 h 5753325"/>
              <a:gd name="connsiteX60" fmla="*/ 4834224 w 6447632"/>
              <a:gd name="connsiteY60" fmla="*/ 4231643 h 5753325"/>
              <a:gd name="connsiteX61" fmla="*/ 4812599 w 6447632"/>
              <a:gd name="connsiteY61" fmla="*/ 4249449 h 5753325"/>
              <a:gd name="connsiteX62" fmla="*/ 4789188 w 6447632"/>
              <a:gd name="connsiteY62" fmla="*/ 4256678 h 5753325"/>
              <a:gd name="connsiteX63" fmla="*/ 4779554 w 6447632"/>
              <a:gd name="connsiteY63" fmla="*/ 4251313 h 5753325"/>
              <a:gd name="connsiteX64" fmla="*/ 4766885 w 6447632"/>
              <a:gd name="connsiteY64" fmla="*/ 4259812 h 5753325"/>
              <a:gd name="connsiteX65" fmla="*/ 4762510 w 6447632"/>
              <a:gd name="connsiteY65" fmla="*/ 4260383 h 5753325"/>
              <a:gd name="connsiteX66" fmla="*/ 4738416 w 6447632"/>
              <a:gd name="connsiteY66" fmla="*/ 4265355 h 5753325"/>
              <a:gd name="connsiteX67" fmla="*/ 4712007 w 6447632"/>
              <a:gd name="connsiteY67" fmla="*/ 4317892 h 5753325"/>
              <a:gd name="connsiteX68" fmla="*/ 4658930 w 6447632"/>
              <a:gd name="connsiteY68" fmla="*/ 4348041 h 5753325"/>
              <a:gd name="connsiteX69" fmla="*/ 4443526 w 6447632"/>
              <a:gd name="connsiteY69" fmla="*/ 4507851 h 5753325"/>
              <a:gd name="connsiteX70" fmla="*/ 4289766 w 6447632"/>
              <a:gd name="connsiteY70" fmla="*/ 4711450 h 5753325"/>
              <a:gd name="connsiteX71" fmla="*/ 4150870 w 6447632"/>
              <a:gd name="connsiteY71" fmla="*/ 4818480 h 5753325"/>
              <a:gd name="connsiteX72" fmla="*/ 4006639 w 6447632"/>
              <a:gd name="connsiteY72" fmla="*/ 4933815 h 5753325"/>
              <a:gd name="connsiteX73" fmla="*/ 3298210 w 6447632"/>
              <a:gd name="connsiteY73" fmla="*/ 5070790 h 5753325"/>
              <a:gd name="connsiteX74" fmla="*/ 2947678 w 6447632"/>
              <a:gd name="connsiteY74" fmla="*/ 5117869 h 5753325"/>
              <a:gd name="connsiteX75" fmla="*/ 2822169 w 6447632"/>
              <a:gd name="connsiteY75" fmla="*/ 5129396 h 5753325"/>
              <a:gd name="connsiteX76" fmla="*/ 2538773 w 6447632"/>
              <a:gd name="connsiteY76" fmla="*/ 5313397 h 5753325"/>
              <a:gd name="connsiteX77" fmla="*/ 2014500 w 6447632"/>
              <a:gd name="connsiteY77" fmla="*/ 5519744 h 5753325"/>
              <a:gd name="connsiteX78" fmla="*/ 1934391 w 6447632"/>
              <a:gd name="connsiteY78" fmla="*/ 5591335 h 5753325"/>
              <a:gd name="connsiteX79" fmla="*/ 1892550 w 6447632"/>
              <a:gd name="connsiteY79" fmla="*/ 5649708 h 5753325"/>
              <a:gd name="connsiteX80" fmla="*/ 1854769 w 6447632"/>
              <a:gd name="connsiteY80" fmla="*/ 5647691 h 5753325"/>
              <a:gd name="connsiteX81" fmla="*/ 1809461 w 6447632"/>
              <a:gd name="connsiteY81" fmla="*/ 5648628 h 5753325"/>
              <a:gd name="connsiteX82" fmla="*/ 1745150 w 6447632"/>
              <a:gd name="connsiteY82" fmla="*/ 5693879 h 5753325"/>
              <a:gd name="connsiteX83" fmla="*/ 1713375 w 6447632"/>
              <a:gd name="connsiteY83" fmla="*/ 5684672 h 5753325"/>
              <a:gd name="connsiteX84" fmla="*/ 1707808 w 6447632"/>
              <a:gd name="connsiteY84" fmla="*/ 5682611 h 5753325"/>
              <a:gd name="connsiteX85" fmla="*/ 1679313 w 6447632"/>
              <a:gd name="connsiteY85" fmla="*/ 5672360 h 5753325"/>
              <a:gd name="connsiteX86" fmla="*/ 1646933 w 6447632"/>
              <a:gd name="connsiteY86" fmla="*/ 5666227 h 5753325"/>
              <a:gd name="connsiteX87" fmla="*/ 1610055 w 6447632"/>
              <a:gd name="connsiteY87" fmla="*/ 5673643 h 5753325"/>
              <a:gd name="connsiteX88" fmla="*/ 1437641 w 6447632"/>
              <a:gd name="connsiteY88" fmla="*/ 5723266 h 5753325"/>
              <a:gd name="connsiteX89" fmla="*/ 1332869 w 6447632"/>
              <a:gd name="connsiteY89" fmla="*/ 5744752 h 5753325"/>
              <a:gd name="connsiteX90" fmla="*/ 1290525 w 6447632"/>
              <a:gd name="connsiteY90" fmla="*/ 5740036 h 5753325"/>
              <a:gd name="connsiteX91" fmla="*/ 1233107 w 6447632"/>
              <a:gd name="connsiteY91" fmla="*/ 5742106 h 5753325"/>
              <a:gd name="connsiteX92" fmla="*/ 1214532 w 6447632"/>
              <a:gd name="connsiteY92" fmla="*/ 5753325 h 5753325"/>
              <a:gd name="connsiteX93" fmla="*/ 1199955 w 6447632"/>
              <a:gd name="connsiteY93" fmla="*/ 5744831 h 5753325"/>
              <a:gd name="connsiteX94" fmla="*/ 1162337 w 6447632"/>
              <a:gd name="connsiteY94" fmla="*/ 5738048 h 5753325"/>
              <a:gd name="connsiteX95" fmla="*/ 1053457 w 6447632"/>
              <a:gd name="connsiteY95" fmla="*/ 5688676 h 5753325"/>
              <a:gd name="connsiteX96" fmla="*/ 1025798 w 6447632"/>
              <a:gd name="connsiteY96" fmla="*/ 5673166 h 5753325"/>
              <a:gd name="connsiteX97" fmla="*/ 947900 w 6447632"/>
              <a:gd name="connsiteY97" fmla="*/ 5657848 h 5753325"/>
              <a:gd name="connsiteX98" fmla="*/ 815627 w 6447632"/>
              <a:gd name="connsiteY98" fmla="*/ 5642557 h 5753325"/>
              <a:gd name="connsiteX99" fmla="*/ 788251 w 6447632"/>
              <a:gd name="connsiteY99" fmla="*/ 5637065 h 5753325"/>
              <a:gd name="connsiteX100" fmla="*/ 767822 w 6447632"/>
              <a:gd name="connsiteY100" fmla="*/ 5623450 h 5753325"/>
              <a:gd name="connsiteX101" fmla="*/ 765791 w 6447632"/>
              <a:gd name="connsiteY101" fmla="*/ 5612539 h 5753325"/>
              <a:gd name="connsiteX102" fmla="*/ 751230 w 6447632"/>
              <a:gd name="connsiteY102" fmla="*/ 5608092 h 5753325"/>
              <a:gd name="connsiteX103" fmla="*/ 748008 w 6447632"/>
              <a:gd name="connsiteY103" fmla="*/ 5605052 h 5753325"/>
              <a:gd name="connsiteX104" fmla="*/ 728871 w 6447632"/>
              <a:gd name="connsiteY104" fmla="*/ 5589469 h 5753325"/>
              <a:gd name="connsiteX105" fmla="*/ 671898 w 6447632"/>
              <a:gd name="connsiteY105" fmla="*/ 5602363 h 5753325"/>
              <a:gd name="connsiteX106" fmla="*/ 615065 w 6447632"/>
              <a:gd name="connsiteY106" fmla="*/ 5580257 h 5753325"/>
              <a:gd name="connsiteX107" fmla="*/ 355785 w 6447632"/>
              <a:gd name="connsiteY107" fmla="*/ 5514383 h 5753325"/>
              <a:gd name="connsiteX108" fmla="*/ 102269 w 6447632"/>
              <a:gd name="connsiteY108" fmla="*/ 5524347 h 5753325"/>
              <a:gd name="connsiteX109" fmla="*/ 13160 w 6447632"/>
              <a:gd name="connsiteY109" fmla="*/ 5514159 h 5753325"/>
              <a:gd name="connsiteX110" fmla="*/ 0 w 6447632"/>
              <a:gd name="connsiteY110" fmla="*/ 5511735 h 5753325"/>
              <a:gd name="connsiteX111" fmla="*/ 0 w 6447632"/>
              <a:gd name="connsiteY111" fmla="*/ 0 h 5753325"/>
              <a:gd name="connsiteX0" fmla="*/ 0 w 6447632"/>
              <a:gd name="connsiteY0" fmla="*/ 0 h 5753325"/>
              <a:gd name="connsiteX1" fmla="*/ 6438980 w 6447632"/>
              <a:gd name="connsiteY1" fmla="*/ 0 h 5753325"/>
              <a:gd name="connsiteX2" fmla="*/ 6439047 w 6447632"/>
              <a:gd name="connsiteY2" fmla="*/ 147 h 5753325"/>
              <a:gd name="connsiteX3" fmla="*/ 6443456 w 6447632"/>
              <a:gd name="connsiteY3" fmla="*/ 130105 h 5753325"/>
              <a:gd name="connsiteX4" fmla="*/ 6447632 w 6447632"/>
              <a:gd name="connsiteY4" fmla="*/ 170016 h 5753325"/>
              <a:gd name="connsiteX5" fmla="*/ 6396598 w 6447632"/>
              <a:gd name="connsiteY5" fmla="*/ 274847 h 5753325"/>
              <a:gd name="connsiteX6" fmla="*/ 6358350 w 6447632"/>
              <a:gd name="connsiteY6" fmla="*/ 492529 h 5753325"/>
              <a:gd name="connsiteX7" fmla="*/ 6354187 w 6447632"/>
              <a:gd name="connsiteY7" fmla="*/ 615799 h 5753325"/>
              <a:gd name="connsiteX8" fmla="*/ 6303977 w 6447632"/>
              <a:gd name="connsiteY8" fmla="*/ 664291 h 5753325"/>
              <a:gd name="connsiteX9" fmla="*/ 6344988 w 6447632"/>
              <a:gd name="connsiteY9" fmla="*/ 697330 h 5753325"/>
              <a:gd name="connsiteX10" fmla="*/ 6334770 w 6447632"/>
              <a:gd name="connsiteY10" fmla="*/ 754001 h 5753325"/>
              <a:gd name="connsiteX11" fmla="*/ 6339879 w 6447632"/>
              <a:gd name="connsiteY11" fmla="*/ 811136 h 5753325"/>
              <a:gd name="connsiteX12" fmla="*/ 6330065 w 6447632"/>
              <a:gd name="connsiteY12" fmla="*/ 893399 h 5753325"/>
              <a:gd name="connsiteX13" fmla="*/ 6345206 w 6447632"/>
              <a:gd name="connsiteY13" fmla="*/ 1018060 h 5753325"/>
              <a:gd name="connsiteX14" fmla="*/ 6362266 w 6447632"/>
              <a:gd name="connsiteY14" fmla="*/ 1151111 h 5753325"/>
              <a:gd name="connsiteX15" fmla="*/ 6371722 w 6447632"/>
              <a:gd name="connsiteY15" fmla="*/ 1318080 h 5753325"/>
              <a:gd name="connsiteX16" fmla="*/ 6356023 w 6447632"/>
              <a:gd name="connsiteY16" fmla="*/ 1356227 h 5753325"/>
              <a:gd name="connsiteX17" fmla="*/ 6356157 w 6447632"/>
              <a:gd name="connsiteY17" fmla="*/ 1361967 h 5753325"/>
              <a:gd name="connsiteX18" fmla="*/ 6350613 w 6447632"/>
              <a:gd name="connsiteY18" fmla="*/ 1393569 h 5753325"/>
              <a:gd name="connsiteX19" fmla="*/ 6357062 w 6447632"/>
              <a:gd name="connsiteY19" fmla="*/ 1444071 h 5753325"/>
              <a:gd name="connsiteX20" fmla="*/ 6364832 w 6447632"/>
              <a:gd name="connsiteY20" fmla="*/ 1478763 h 5753325"/>
              <a:gd name="connsiteX21" fmla="*/ 6369745 w 6447632"/>
              <a:gd name="connsiteY21" fmla="*/ 1495680 h 5753325"/>
              <a:gd name="connsiteX22" fmla="*/ 6370898 w 6447632"/>
              <a:gd name="connsiteY22" fmla="*/ 1513331 h 5753325"/>
              <a:gd name="connsiteX23" fmla="*/ 6368801 w 6447632"/>
              <a:gd name="connsiteY23" fmla="*/ 1527414 h 5753325"/>
              <a:gd name="connsiteX24" fmla="*/ 6359177 w 6447632"/>
              <a:gd name="connsiteY24" fmla="*/ 1639513 h 5753325"/>
              <a:gd name="connsiteX25" fmla="*/ 6299489 w 6447632"/>
              <a:gd name="connsiteY25" fmla="*/ 1784860 h 5753325"/>
              <a:gd name="connsiteX26" fmla="*/ 6267878 w 6447632"/>
              <a:gd name="connsiteY26" fmla="*/ 1858572 h 5753325"/>
              <a:gd name="connsiteX27" fmla="*/ 6251146 w 6447632"/>
              <a:gd name="connsiteY27" fmla="*/ 1926167 h 5753325"/>
              <a:gd name="connsiteX28" fmla="*/ 6210686 w 6447632"/>
              <a:gd name="connsiteY28" fmla="*/ 2014834 h 5753325"/>
              <a:gd name="connsiteX29" fmla="*/ 6106652 w 6447632"/>
              <a:gd name="connsiteY29" fmla="*/ 2150572 h 5753325"/>
              <a:gd name="connsiteX30" fmla="*/ 6097813 w 6447632"/>
              <a:gd name="connsiteY30" fmla="*/ 2172208 h 5753325"/>
              <a:gd name="connsiteX31" fmla="*/ 6095990 w 6447632"/>
              <a:gd name="connsiteY31" fmla="*/ 2181185 h 5753325"/>
              <a:gd name="connsiteX32" fmla="*/ 6090126 w 6447632"/>
              <a:gd name="connsiteY32" fmla="*/ 2192533 h 5753325"/>
              <a:gd name="connsiteX33" fmla="*/ 6089503 w 6447632"/>
              <a:gd name="connsiteY33" fmla="*/ 2192543 h 5753325"/>
              <a:gd name="connsiteX34" fmla="*/ 6084946 w 6447632"/>
              <a:gd name="connsiteY34" fmla="*/ 2203694 h 5753325"/>
              <a:gd name="connsiteX35" fmla="*/ 5987861 w 6447632"/>
              <a:gd name="connsiteY35" fmla="*/ 2304868 h 5753325"/>
              <a:gd name="connsiteX36" fmla="*/ 5973439 w 6447632"/>
              <a:gd name="connsiteY36" fmla="*/ 2385635 h 5753325"/>
              <a:gd name="connsiteX37" fmla="*/ 5916727 w 6447632"/>
              <a:gd name="connsiteY37" fmla="*/ 2458777 h 5753325"/>
              <a:gd name="connsiteX38" fmla="*/ 5856524 w 6447632"/>
              <a:gd name="connsiteY38" fmla="*/ 2583281 h 5753325"/>
              <a:gd name="connsiteX39" fmla="*/ 5838091 w 6447632"/>
              <a:gd name="connsiteY39" fmla="*/ 2753474 h 5753325"/>
              <a:gd name="connsiteX40" fmla="*/ 5777471 w 6447632"/>
              <a:gd name="connsiteY40" fmla="*/ 2901570 h 5753325"/>
              <a:gd name="connsiteX41" fmla="*/ 5723992 w 6447632"/>
              <a:gd name="connsiteY41" fmla="*/ 2998752 h 5753325"/>
              <a:gd name="connsiteX42" fmla="*/ 5557886 w 6447632"/>
              <a:gd name="connsiteY42" fmla="*/ 3329735 h 5753325"/>
              <a:gd name="connsiteX43" fmla="*/ 5483942 w 6447632"/>
              <a:gd name="connsiteY43" fmla="*/ 3416604 h 5753325"/>
              <a:gd name="connsiteX44" fmla="*/ 5461007 w 6447632"/>
              <a:gd name="connsiteY44" fmla="*/ 3503742 h 5753325"/>
              <a:gd name="connsiteX45" fmla="*/ 5437889 w 6447632"/>
              <a:gd name="connsiteY45" fmla="*/ 3559927 h 5753325"/>
              <a:gd name="connsiteX46" fmla="*/ 5432770 w 6447632"/>
              <a:gd name="connsiteY46" fmla="*/ 3562948 h 5753325"/>
              <a:gd name="connsiteX47" fmla="*/ 5406795 w 6447632"/>
              <a:gd name="connsiteY47" fmla="*/ 3578594 h 5753325"/>
              <a:gd name="connsiteX48" fmla="*/ 5381495 w 6447632"/>
              <a:gd name="connsiteY48" fmla="*/ 3599883 h 5753325"/>
              <a:gd name="connsiteX49" fmla="*/ 5363689 w 6447632"/>
              <a:gd name="connsiteY49" fmla="*/ 3633299 h 5753325"/>
              <a:gd name="connsiteX50" fmla="*/ 5291870 w 6447632"/>
              <a:gd name="connsiteY50" fmla="*/ 3799039 h 5753325"/>
              <a:gd name="connsiteX51" fmla="*/ 5241600 w 6447632"/>
              <a:gd name="connsiteY51" fmla="*/ 3894238 h 5753325"/>
              <a:gd name="connsiteX52" fmla="*/ 5211041 w 6447632"/>
              <a:gd name="connsiteY52" fmla="*/ 3924184 h 5753325"/>
              <a:gd name="connsiteX53" fmla="*/ 5176073 w 6447632"/>
              <a:gd name="connsiteY53" fmla="*/ 3970179 h 5753325"/>
              <a:gd name="connsiteX54" fmla="*/ 5172826 w 6447632"/>
              <a:gd name="connsiteY54" fmla="*/ 3991773 h 5753325"/>
              <a:gd name="connsiteX55" fmla="*/ 5157053 w 6447632"/>
              <a:gd name="connsiteY55" fmla="*/ 3997708 h 5753325"/>
              <a:gd name="connsiteX56" fmla="*/ 5127922 w 6447632"/>
              <a:gd name="connsiteY56" fmla="*/ 4022660 h 5753325"/>
              <a:gd name="connsiteX57" fmla="*/ 5020872 w 6447632"/>
              <a:gd name="connsiteY57" fmla="*/ 4075951 h 5753325"/>
              <a:gd name="connsiteX58" fmla="*/ 4991410 w 6447632"/>
              <a:gd name="connsiteY58" fmla="*/ 4087598 h 5753325"/>
              <a:gd name="connsiteX59" fmla="*/ 4930112 w 6447632"/>
              <a:gd name="connsiteY59" fmla="*/ 4138459 h 5753325"/>
              <a:gd name="connsiteX60" fmla="*/ 4834224 w 6447632"/>
              <a:gd name="connsiteY60" fmla="*/ 4231643 h 5753325"/>
              <a:gd name="connsiteX61" fmla="*/ 4812599 w 6447632"/>
              <a:gd name="connsiteY61" fmla="*/ 4249449 h 5753325"/>
              <a:gd name="connsiteX62" fmla="*/ 4789188 w 6447632"/>
              <a:gd name="connsiteY62" fmla="*/ 4256678 h 5753325"/>
              <a:gd name="connsiteX63" fmla="*/ 4779554 w 6447632"/>
              <a:gd name="connsiteY63" fmla="*/ 4251313 h 5753325"/>
              <a:gd name="connsiteX64" fmla="*/ 4766885 w 6447632"/>
              <a:gd name="connsiteY64" fmla="*/ 4259812 h 5753325"/>
              <a:gd name="connsiteX65" fmla="*/ 4762510 w 6447632"/>
              <a:gd name="connsiteY65" fmla="*/ 4260383 h 5753325"/>
              <a:gd name="connsiteX66" fmla="*/ 4738416 w 6447632"/>
              <a:gd name="connsiteY66" fmla="*/ 4265355 h 5753325"/>
              <a:gd name="connsiteX67" fmla="*/ 4712007 w 6447632"/>
              <a:gd name="connsiteY67" fmla="*/ 4317892 h 5753325"/>
              <a:gd name="connsiteX68" fmla="*/ 4658930 w 6447632"/>
              <a:gd name="connsiteY68" fmla="*/ 4348041 h 5753325"/>
              <a:gd name="connsiteX69" fmla="*/ 4443526 w 6447632"/>
              <a:gd name="connsiteY69" fmla="*/ 4507851 h 5753325"/>
              <a:gd name="connsiteX70" fmla="*/ 4289766 w 6447632"/>
              <a:gd name="connsiteY70" fmla="*/ 4711450 h 5753325"/>
              <a:gd name="connsiteX71" fmla="*/ 4150870 w 6447632"/>
              <a:gd name="connsiteY71" fmla="*/ 4818480 h 5753325"/>
              <a:gd name="connsiteX72" fmla="*/ 4006639 w 6447632"/>
              <a:gd name="connsiteY72" fmla="*/ 4933815 h 5753325"/>
              <a:gd name="connsiteX73" fmla="*/ 3298210 w 6447632"/>
              <a:gd name="connsiteY73" fmla="*/ 5070790 h 5753325"/>
              <a:gd name="connsiteX74" fmla="*/ 2947678 w 6447632"/>
              <a:gd name="connsiteY74" fmla="*/ 5117869 h 5753325"/>
              <a:gd name="connsiteX75" fmla="*/ 2822169 w 6447632"/>
              <a:gd name="connsiteY75" fmla="*/ 5129396 h 5753325"/>
              <a:gd name="connsiteX76" fmla="*/ 2538773 w 6447632"/>
              <a:gd name="connsiteY76" fmla="*/ 5313397 h 5753325"/>
              <a:gd name="connsiteX77" fmla="*/ 2014500 w 6447632"/>
              <a:gd name="connsiteY77" fmla="*/ 5519744 h 5753325"/>
              <a:gd name="connsiteX78" fmla="*/ 1934391 w 6447632"/>
              <a:gd name="connsiteY78" fmla="*/ 5591335 h 5753325"/>
              <a:gd name="connsiteX79" fmla="*/ 1892550 w 6447632"/>
              <a:gd name="connsiteY79" fmla="*/ 5649708 h 5753325"/>
              <a:gd name="connsiteX80" fmla="*/ 1854769 w 6447632"/>
              <a:gd name="connsiteY80" fmla="*/ 5647691 h 5753325"/>
              <a:gd name="connsiteX81" fmla="*/ 1809461 w 6447632"/>
              <a:gd name="connsiteY81" fmla="*/ 5648628 h 5753325"/>
              <a:gd name="connsiteX82" fmla="*/ 1745150 w 6447632"/>
              <a:gd name="connsiteY82" fmla="*/ 5693879 h 5753325"/>
              <a:gd name="connsiteX83" fmla="*/ 1713375 w 6447632"/>
              <a:gd name="connsiteY83" fmla="*/ 5684672 h 5753325"/>
              <a:gd name="connsiteX84" fmla="*/ 1707808 w 6447632"/>
              <a:gd name="connsiteY84" fmla="*/ 5682611 h 5753325"/>
              <a:gd name="connsiteX85" fmla="*/ 1679313 w 6447632"/>
              <a:gd name="connsiteY85" fmla="*/ 5672360 h 5753325"/>
              <a:gd name="connsiteX86" fmla="*/ 1646933 w 6447632"/>
              <a:gd name="connsiteY86" fmla="*/ 5666227 h 5753325"/>
              <a:gd name="connsiteX87" fmla="*/ 1610055 w 6447632"/>
              <a:gd name="connsiteY87" fmla="*/ 5673643 h 5753325"/>
              <a:gd name="connsiteX88" fmla="*/ 1437641 w 6447632"/>
              <a:gd name="connsiteY88" fmla="*/ 5723266 h 5753325"/>
              <a:gd name="connsiteX89" fmla="*/ 1332869 w 6447632"/>
              <a:gd name="connsiteY89" fmla="*/ 5744752 h 5753325"/>
              <a:gd name="connsiteX90" fmla="*/ 1290525 w 6447632"/>
              <a:gd name="connsiteY90" fmla="*/ 5740036 h 5753325"/>
              <a:gd name="connsiteX91" fmla="*/ 1233107 w 6447632"/>
              <a:gd name="connsiteY91" fmla="*/ 5742106 h 5753325"/>
              <a:gd name="connsiteX92" fmla="*/ 1214532 w 6447632"/>
              <a:gd name="connsiteY92" fmla="*/ 5753325 h 5753325"/>
              <a:gd name="connsiteX93" fmla="*/ 1199955 w 6447632"/>
              <a:gd name="connsiteY93" fmla="*/ 5744831 h 5753325"/>
              <a:gd name="connsiteX94" fmla="*/ 1162337 w 6447632"/>
              <a:gd name="connsiteY94" fmla="*/ 5738048 h 5753325"/>
              <a:gd name="connsiteX95" fmla="*/ 1053457 w 6447632"/>
              <a:gd name="connsiteY95" fmla="*/ 5688676 h 5753325"/>
              <a:gd name="connsiteX96" fmla="*/ 1025798 w 6447632"/>
              <a:gd name="connsiteY96" fmla="*/ 5673166 h 5753325"/>
              <a:gd name="connsiteX97" fmla="*/ 947900 w 6447632"/>
              <a:gd name="connsiteY97" fmla="*/ 5657848 h 5753325"/>
              <a:gd name="connsiteX98" fmla="*/ 815627 w 6447632"/>
              <a:gd name="connsiteY98" fmla="*/ 5642557 h 5753325"/>
              <a:gd name="connsiteX99" fmla="*/ 788251 w 6447632"/>
              <a:gd name="connsiteY99" fmla="*/ 5637065 h 5753325"/>
              <a:gd name="connsiteX100" fmla="*/ 767822 w 6447632"/>
              <a:gd name="connsiteY100" fmla="*/ 5623450 h 5753325"/>
              <a:gd name="connsiteX101" fmla="*/ 765791 w 6447632"/>
              <a:gd name="connsiteY101" fmla="*/ 5612539 h 5753325"/>
              <a:gd name="connsiteX102" fmla="*/ 751230 w 6447632"/>
              <a:gd name="connsiteY102" fmla="*/ 5608092 h 5753325"/>
              <a:gd name="connsiteX103" fmla="*/ 748008 w 6447632"/>
              <a:gd name="connsiteY103" fmla="*/ 5605052 h 5753325"/>
              <a:gd name="connsiteX104" fmla="*/ 728871 w 6447632"/>
              <a:gd name="connsiteY104" fmla="*/ 5589469 h 5753325"/>
              <a:gd name="connsiteX105" fmla="*/ 671898 w 6447632"/>
              <a:gd name="connsiteY105" fmla="*/ 5602363 h 5753325"/>
              <a:gd name="connsiteX106" fmla="*/ 615065 w 6447632"/>
              <a:gd name="connsiteY106" fmla="*/ 5580257 h 5753325"/>
              <a:gd name="connsiteX107" fmla="*/ 355785 w 6447632"/>
              <a:gd name="connsiteY107" fmla="*/ 5514383 h 5753325"/>
              <a:gd name="connsiteX108" fmla="*/ 102269 w 6447632"/>
              <a:gd name="connsiteY108" fmla="*/ 5524347 h 5753325"/>
              <a:gd name="connsiteX109" fmla="*/ 13160 w 6447632"/>
              <a:gd name="connsiteY109" fmla="*/ 5514159 h 5753325"/>
              <a:gd name="connsiteX110" fmla="*/ 0 w 6447632"/>
              <a:gd name="connsiteY110" fmla="*/ 5511735 h 5753325"/>
              <a:gd name="connsiteX111" fmla="*/ 0 w 6447632"/>
              <a:gd name="connsiteY111" fmla="*/ 0 h 5753325"/>
              <a:gd name="connsiteX0" fmla="*/ 0 w 6447632"/>
              <a:gd name="connsiteY0" fmla="*/ 0 h 5753325"/>
              <a:gd name="connsiteX1" fmla="*/ 6438980 w 6447632"/>
              <a:gd name="connsiteY1" fmla="*/ 0 h 5753325"/>
              <a:gd name="connsiteX2" fmla="*/ 6439047 w 6447632"/>
              <a:gd name="connsiteY2" fmla="*/ 147 h 5753325"/>
              <a:gd name="connsiteX3" fmla="*/ 6443456 w 6447632"/>
              <a:gd name="connsiteY3" fmla="*/ 130105 h 5753325"/>
              <a:gd name="connsiteX4" fmla="*/ 6447632 w 6447632"/>
              <a:gd name="connsiteY4" fmla="*/ 170016 h 5753325"/>
              <a:gd name="connsiteX5" fmla="*/ 6396598 w 6447632"/>
              <a:gd name="connsiteY5" fmla="*/ 274847 h 5753325"/>
              <a:gd name="connsiteX6" fmla="*/ 6358350 w 6447632"/>
              <a:gd name="connsiteY6" fmla="*/ 492529 h 5753325"/>
              <a:gd name="connsiteX7" fmla="*/ 6354187 w 6447632"/>
              <a:gd name="connsiteY7" fmla="*/ 615799 h 5753325"/>
              <a:gd name="connsiteX8" fmla="*/ 6303977 w 6447632"/>
              <a:gd name="connsiteY8" fmla="*/ 664291 h 5753325"/>
              <a:gd name="connsiteX9" fmla="*/ 6344988 w 6447632"/>
              <a:gd name="connsiteY9" fmla="*/ 697330 h 5753325"/>
              <a:gd name="connsiteX10" fmla="*/ 6334770 w 6447632"/>
              <a:gd name="connsiteY10" fmla="*/ 754001 h 5753325"/>
              <a:gd name="connsiteX11" fmla="*/ 6339879 w 6447632"/>
              <a:gd name="connsiteY11" fmla="*/ 811136 h 5753325"/>
              <a:gd name="connsiteX12" fmla="*/ 6330065 w 6447632"/>
              <a:gd name="connsiteY12" fmla="*/ 893399 h 5753325"/>
              <a:gd name="connsiteX13" fmla="*/ 6345206 w 6447632"/>
              <a:gd name="connsiteY13" fmla="*/ 1018060 h 5753325"/>
              <a:gd name="connsiteX14" fmla="*/ 6362266 w 6447632"/>
              <a:gd name="connsiteY14" fmla="*/ 1151111 h 5753325"/>
              <a:gd name="connsiteX15" fmla="*/ 6371722 w 6447632"/>
              <a:gd name="connsiteY15" fmla="*/ 1318080 h 5753325"/>
              <a:gd name="connsiteX16" fmla="*/ 6356023 w 6447632"/>
              <a:gd name="connsiteY16" fmla="*/ 1356227 h 5753325"/>
              <a:gd name="connsiteX17" fmla="*/ 6356157 w 6447632"/>
              <a:gd name="connsiteY17" fmla="*/ 1361967 h 5753325"/>
              <a:gd name="connsiteX18" fmla="*/ 6350613 w 6447632"/>
              <a:gd name="connsiteY18" fmla="*/ 1393569 h 5753325"/>
              <a:gd name="connsiteX19" fmla="*/ 6357062 w 6447632"/>
              <a:gd name="connsiteY19" fmla="*/ 1444071 h 5753325"/>
              <a:gd name="connsiteX20" fmla="*/ 6364832 w 6447632"/>
              <a:gd name="connsiteY20" fmla="*/ 1478763 h 5753325"/>
              <a:gd name="connsiteX21" fmla="*/ 6369745 w 6447632"/>
              <a:gd name="connsiteY21" fmla="*/ 1495680 h 5753325"/>
              <a:gd name="connsiteX22" fmla="*/ 6370898 w 6447632"/>
              <a:gd name="connsiteY22" fmla="*/ 1513331 h 5753325"/>
              <a:gd name="connsiteX23" fmla="*/ 6368801 w 6447632"/>
              <a:gd name="connsiteY23" fmla="*/ 1527414 h 5753325"/>
              <a:gd name="connsiteX24" fmla="*/ 6359177 w 6447632"/>
              <a:gd name="connsiteY24" fmla="*/ 1639513 h 5753325"/>
              <a:gd name="connsiteX25" fmla="*/ 6299489 w 6447632"/>
              <a:gd name="connsiteY25" fmla="*/ 1784860 h 5753325"/>
              <a:gd name="connsiteX26" fmla="*/ 6267878 w 6447632"/>
              <a:gd name="connsiteY26" fmla="*/ 1858572 h 5753325"/>
              <a:gd name="connsiteX27" fmla="*/ 6251146 w 6447632"/>
              <a:gd name="connsiteY27" fmla="*/ 1926167 h 5753325"/>
              <a:gd name="connsiteX28" fmla="*/ 6210686 w 6447632"/>
              <a:gd name="connsiteY28" fmla="*/ 2014834 h 5753325"/>
              <a:gd name="connsiteX29" fmla="*/ 6106652 w 6447632"/>
              <a:gd name="connsiteY29" fmla="*/ 2150572 h 5753325"/>
              <a:gd name="connsiteX30" fmla="*/ 6097813 w 6447632"/>
              <a:gd name="connsiteY30" fmla="*/ 2172208 h 5753325"/>
              <a:gd name="connsiteX31" fmla="*/ 6095990 w 6447632"/>
              <a:gd name="connsiteY31" fmla="*/ 2181185 h 5753325"/>
              <a:gd name="connsiteX32" fmla="*/ 6090126 w 6447632"/>
              <a:gd name="connsiteY32" fmla="*/ 2192533 h 5753325"/>
              <a:gd name="connsiteX33" fmla="*/ 6089503 w 6447632"/>
              <a:gd name="connsiteY33" fmla="*/ 2192543 h 5753325"/>
              <a:gd name="connsiteX34" fmla="*/ 6084946 w 6447632"/>
              <a:gd name="connsiteY34" fmla="*/ 2203694 h 5753325"/>
              <a:gd name="connsiteX35" fmla="*/ 5987861 w 6447632"/>
              <a:gd name="connsiteY35" fmla="*/ 2304868 h 5753325"/>
              <a:gd name="connsiteX36" fmla="*/ 5973439 w 6447632"/>
              <a:gd name="connsiteY36" fmla="*/ 2385635 h 5753325"/>
              <a:gd name="connsiteX37" fmla="*/ 5916727 w 6447632"/>
              <a:gd name="connsiteY37" fmla="*/ 2458777 h 5753325"/>
              <a:gd name="connsiteX38" fmla="*/ 5856524 w 6447632"/>
              <a:gd name="connsiteY38" fmla="*/ 2583281 h 5753325"/>
              <a:gd name="connsiteX39" fmla="*/ 5838091 w 6447632"/>
              <a:gd name="connsiteY39" fmla="*/ 2753474 h 5753325"/>
              <a:gd name="connsiteX40" fmla="*/ 5777471 w 6447632"/>
              <a:gd name="connsiteY40" fmla="*/ 2901570 h 5753325"/>
              <a:gd name="connsiteX41" fmla="*/ 5723992 w 6447632"/>
              <a:gd name="connsiteY41" fmla="*/ 2998752 h 5753325"/>
              <a:gd name="connsiteX42" fmla="*/ 5557886 w 6447632"/>
              <a:gd name="connsiteY42" fmla="*/ 3329735 h 5753325"/>
              <a:gd name="connsiteX43" fmla="*/ 5483942 w 6447632"/>
              <a:gd name="connsiteY43" fmla="*/ 3416604 h 5753325"/>
              <a:gd name="connsiteX44" fmla="*/ 5461007 w 6447632"/>
              <a:gd name="connsiteY44" fmla="*/ 3503742 h 5753325"/>
              <a:gd name="connsiteX45" fmla="*/ 5437889 w 6447632"/>
              <a:gd name="connsiteY45" fmla="*/ 3559927 h 5753325"/>
              <a:gd name="connsiteX46" fmla="*/ 5432770 w 6447632"/>
              <a:gd name="connsiteY46" fmla="*/ 3562948 h 5753325"/>
              <a:gd name="connsiteX47" fmla="*/ 5406795 w 6447632"/>
              <a:gd name="connsiteY47" fmla="*/ 3578594 h 5753325"/>
              <a:gd name="connsiteX48" fmla="*/ 5381495 w 6447632"/>
              <a:gd name="connsiteY48" fmla="*/ 3599883 h 5753325"/>
              <a:gd name="connsiteX49" fmla="*/ 5363689 w 6447632"/>
              <a:gd name="connsiteY49" fmla="*/ 3633299 h 5753325"/>
              <a:gd name="connsiteX50" fmla="*/ 5291870 w 6447632"/>
              <a:gd name="connsiteY50" fmla="*/ 3799039 h 5753325"/>
              <a:gd name="connsiteX51" fmla="*/ 5241600 w 6447632"/>
              <a:gd name="connsiteY51" fmla="*/ 3894238 h 5753325"/>
              <a:gd name="connsiteX52" fmla="*/ 5211041 w 6447632"/>
              <a:gd name="connsiteY52" fmla="*/ 3924184 h 5753325"/>
              <a:gd name="connsiteX53" fmla="*/ 5176073 w 6447632"/>
              <a:gd name="connsiteY53" fmla="*/ 3970179 h 5753325"/>
              <a:gd name="connsiteX54" fmla="*/ 5172826 w 6447632"/>
              <a:gd name="connsiteY54" fmla="*/ 3991773 h 5753325"/>
              <a:gd name="connsiteX55" fmla="*/ 5157053 w 6447632"/>
              <a:gd name="connsiteY55" fmla="*/ 3997708 h 5753325"/>
              <a:gd name="connsiteX56" fmla="*/ 5127922 w 6447632"/>
              <a:gd name="connsiteY56" fmla="*/ 4022660 h 5753325"/>
              <a:gd name="connsiteX57" fmla="*/ 5020872 w 6447632"/>
              <a:gd name="connsiteY57" fmla="*/ 4075951 h 5753325"/>
              <a:gd name="connsiteX58" fmla="*/ 4991410 w 6447632"/>
              <a:gd name="connsiteY58" fmla="*/ 4087598 h 5753325"/>
              <a:gd name="connsiteX59" fmla="*/ 4930112 w 6447632"/>
              <a:gd name="connsiteY59" fmla="*/ 4138459 h 5753325"/>
              <a:gd name="connsiteX60" fmla="*/ 4834224 w 6447632"/>
              <a:gd name="connsiteY60" fmla="*/ 4231643 h 5753325"/>
              <a:gd name="connsiteX61" fmla="*/ 4812599 w 6447632"/>
              <a:gd name="connsiteY61" fmla="*/ 4249449 h 5753325"/>
              <a:gd name="connsiteX62" fmla="*/ 4789188 w 6447632"/>
              <a:gd name="connsiteY62" fmla="*/ 4256678 h 5753325"/>
              <a:gd name="connsiteX63" fmla="*/ 4779554 w 6447632"/>
              <a:gd name="connsiteY63" fmla="*/ 4251313 h 5753325"/>
              <a:gd name="connsiteX64" fmla="*/ 4766885 w 6447632"/>
              <a:gd name="connsiteY64" fmla="*/ 4259812 h 5753325"/>
              <a:gd name="connsiteX65" fmla="*/ 4762510 w 6447632"/>
              <a:gd name="connsiteY65" fmla="*/ 4260383 h 5753325"/>
              <a:gd name="connsiteX66" fmla="*/ 4738416 w 6447632"/>
              <a:gd name="connsiteY66" fmla="*/ 4265355 h 5753325"/>
              <a:gd name="connsiteX67" fmla="*/ 4712007 w 6447632"/>
              <a:gd name="connsiteY67" fmla="*/ 4317892 h 5753325"/>
              <a:gd name="connsiteX68" fmla="*/ 4658930 w 6447632"/>
              <a:gd name="connsiteY68" fmla="*/ 4348041 h 5753325"/>
              <a:gd name="connsiteX69" fmla="*/ 4443526 w 6447632"/>
              <a:gd name="connsiteY69" fmla="*/ 4507851 h 5753325"/>
              <a:gd name="connsiteX70" fmla="*/ 4289766 w 6447632"/>
              <a:gd name="connsiteY70" fmla="*/ 4711450 h 5753325"/>
              <a:gd name="connsiteX71" fmla="*/ 4150870 w 6447632"/>
              <a:gd name="connsiteY71" fmla="*/ 4818480 h 5753325"/>
              <a:gd name="connsiteX72" fmla="*/ 4006639 w 6447632"/>
              <a:gd name="connsiteY72" fmla="*/ 4933815 h 5753325"/>
              <a:gd name="connsiteX73" fmla="*/ 3298210 w 6447632"/>
              <a:gd name="connsiteY73" fmla="*/ 5070790 h 5753325"/>
              <a:gd name="connsiteX74" fmla="*/ 2947678 w 6447632"/>
              <a:gd name="connsiteY74" fmla="*/ 5117869 h 5753325"/>
              <a:gd name="connsiteX75" fmla="*/ 2822169 w 6447632"/>
              <a:gd name="connsiteY75" fmla="*/ 5129396 h 5753325"/>
              <a:gd name="connsiteX76" fmla="*/ 2538773 w 6447632"/>
              <a:gd name="connsiteY76" fmla="*/ 5313397 h 5753325"/>
              <a:gd name="connsiteX77" fmla="*/ 2014500 w 6447632"/>
              <a:gd name="connsiteY77" fmla="*/ 5519744 h 5753325"/>
              <a:gd name="connsiteX78" fmla="*/ 1934391 w 6447632"/>
              <a:gd name="connsiteY78" fmla="*/ 5591335 h 5753325"/>
              <a:gd name="connsiteX79" fmla="*/ 1892550 w 6447632"/>
              <a:gd name="connsiteY79" fmla="*/ 5649708 h 5753325"/>
              <a:gd name="connsiteX80" fmla="*/ 1854769 w 6447632"/>
              <a:gd name="connsiteY80" fmla="*/ 5647691 h 5753325"/>
              <a:gd name="connsiteX81" fmla="*/ 1809461 w 6447632"/>
              <a:gd name="connsiteY81" fmla="*/ 5648628 h 5753325"/>
              <a:gd name="connsiteX82" fmla="*/ 1745150 w 6447632"/>
              <a:gd name="connsiteY82" fmla="*/ 5693879 h 5753325"/>
              <a:gd name="connsiteX83" fmla="*/ 1713375 w 6447632"/>
              <a:gd name="connsiteY83" fmla="*/ 5684672 h 5753325"/>
              <a:gd name="connsiteX84" fmla="*/ 1707808 w 6447632"/>
              <a:gd name="connsiteY84" fmla="*/ 5682611 h 5753325"/>
              <a:gd name="connsiteX85" fmla="*/ 1679313 w 6447632"/>
              <a:gd name="connsiteY85" fmla="*/ 5672360 h 5753325"/>
              <a:gd name="connsiteX86" fmla="*/ 1646933 w 6447632"/>
              <a:gd name="connsiteY86" fmla="*/ 5666227 h 5753325"/>
              <a:gd name="connsiteX87" fmla="*/ 1610055 w 6447632"/>
              <a:gd name="connsiteY87" fmla="*/ 5673643 h 5753325"/>
              <a:gd name="connsiteX88" fmla="*/ 1437641 w 6447632"/>
              <a:gd name="connsiteY88" fmla="*/ 5723266 h 5753325"/>
              <a:gd name="connsiteX89" fmla="*/ 1332869 w 6447632"/>
              <a:gd name="connsiteY89" fmla="*/ 5744752 h 5753325"/>
              <a:gd name="connsiteX90" fmla="*/ 1290525 w 6447632"/>
              <a:gd name="connsiteY90" fmla="*/ 5740036 h 5753325"/>
              <a:gd name="connsiteX91" fmla="*/ 1233107 w 6447632"/>
              <a:gd name="connsiteY91" fmla="*/ 5742106 h 5753325"/>
              <a:gd name="connsiteX92" fmla="*/ 1214532 w 6447632"/>
              <a:gd name="connsiteY92" fmla="*/ 5753325 h 5753325"/>
              <a:gd name="connsiteX93" fmla="*/ 1199955 w 6447632"/>
              <a:gd name="connsiteY93" fmla="*/ 5744831 h 5753325"/>
              <a:gd name="connsiteX94" fmla="*/ 1162337 w 6447632"/>
              <a:gd name="connsiteY94" fmla="*/ 5738048 h 5753325"/>
              <a:gd name="connsiteX95" fmla="*/ 1053457 w 6447632"/>
              <a:gd name="connsiteY95" fmla="*/ 5688676 h 5753325"/>
              <a:gd name="connsiteX96" fmla="*/ 1025798 w 6447632"/>
              <a:gd name="connsiteY96" fmla="*/ 5673166 h 5753325"/>
              <a:gd name="connsiteX97" fmla="*/ 947900 w 6447632"/>
              <a:gd name="connsiteY97" fmla="*/ 5657848 h 5753325"/>
              <a:gd name="connsiteX98" fmla="*/ 815627 w 6447632"/>
              <a:gd name="connsiteY98" fmla="*/ 5642557 h 5753325"/>
              <a:gd name="connsiteX99" fmla="*/ 788251 w 6447632"/>
              <a:gd name="connsiteY99" fmla="*/ 5637065 h 5753325"/>
              <a:gd name="connsiteX100" fmla="*/ 767822 w 6447632"/>
              <a:gd name="connsiteY100" fmla="*/ 5623450 h 5753325"/>
              <a:gd name="connsiteX101" fmla="*/ 765791 w 6447632"/>
              <a:gd name="connsiteY101" fmla="*/ 5612539 h 5753325"/>
              <a:gd name="connsiteX102" fmla="*/ 751230 w 6447632"/>
              <a:gd name="connsiteY102" fmla="*/ 5608092 h 5753325"/>
              <a:gd name="connsiteX103" fmla="*/ 748008 w 6447632"/>
              <a:gd name="connsiteY103" fmla="*/ 5605052 h 5753325"/>
              <a:gd name="connsiteX104" fmla="*/ 728871 w 6447632"/>
              <a:gd name="connsiteY104" fmla="*/ 5589469 h 5753325"/>
              <a:gd name="connsiteX105" fmla="*/ 671898 w 6447632"/>
              <a:gd name="connsiteY105" fmla="*/ 5602363 h 5753325"/>
              <a:gd name="connsiteX106" fmla="*/ 615065 w 6447632"/>
              <a:gd name="connsiteY106" fmla="*/ 5580257 h 5753325"/>
              <a:gd name="connsiteX107" fmla="*/ 355785 w 6447632"/>
              <a:gd name="connsiteY107" fmla="*/ 5514383 h 5753325"/>
              <a:gd name="connsiteX108" fmla="*/ 102269 w 6447632"/>
              <a:gd name="connsiteY108" fmla="*/ 5524347 h 5753325"/>
              <a:gd name="connsiteX109" fmla="*/ 13160 w 6447632"/>
              <a:gd name="connsiteY109" fmla="*/ 5514159 h 5753325"/>
              <a:gd name="connsiteX110" fmla="*/ 0 w 6447632"/>
              <a:gd name="connsiteY110" fmla="*/ 5511735 h 5753325"/>
              <a:gd name="connsiteX111" fmla="*/ 0 w 6447632"/>
              <a:gd name="connsiteY111" fmla="*/ 0 h 5753325"/>
              <a:gd name="connsiteX0" fmla="*/ 0 w 6447632"/>
              <a:gd name="connsiteY0" fmla="*/ 0 h 5753325"/>
              <a:gd name="connsiteX1" fmla="*/ 6438980 w 6447632"/>
              <a:gd name="connsiteY1" fmla="*/ 0 h 5753325"/>
              <a:gd name="connsiteX2" fmla="*/ 6439047 w 6447632"/>
              <a:gd name="connsiteY2" fmla="*/ 147 h 5753325"/>
              <a:gd name="connsiteX3" fmla="*/ 6443456 w 6447632"/>
              <a:gd name="connsiteY3" fmla="*/ 130105 h 5753325"/>
              <a:gd name="connsiteX4" fmla="*/ 6447632 w 6447632"/>
              <a:gd name="connsiteY4" fmla="*/ 170016 h 5753325"/>
              <a:gd name="connsiteX5" fmla="*/ 6396598 w 6447632"/>
              <a:gd name="connsiteY5" fmla="*/ 274847 h 5753325"/>
              <a:gd name="connsiteX6" fmla="*/ 6358350 w 6447632"/>
              <a:gd name="connsiteY6" fmla="*/ 492529 h 5753325"/>
              <a:gd name="connsiteX7" fmla="*/ 6354187 w 6447632"/>
              <a:gd name="connsiteY7" fmla="*/ 615799 h 5753325"/>
              <a:gd name="connsiteX8" fmla="*/ 6303977 w 6447632"/>
              <a:gd name="connsiteY8" fmla="*/ 664291 h 5753325"/>
              <a:gd name="connsiteX9" fmla="*/ 6344988 w 6447632"/>
              <a:gd name="connsiteY9" fmla="*/ 697330 h 5753325"/>
              <a:gd name="connsiteX10" fmla="*/ 6334770 w 6447632"/>
              <a:gd name="connsiteY10" fmla="*/ 754001 h 5753325"/>
              <a:gd name="connsiteX11" fmla="*/ 6339879 w 6447632"/>
              <a:gd name="connsiteY11" fmla="*/ 811136 h 5753325"/>
              <a:gd name="connsiteX12" fmla="*/ 6330065 w 6447632"/>
              <a:gd name="connsiteY12" fmla="*/ 893399 h 5753325"/>
              <a:gd name="connsiteX13" fmla="*/ 6345206 w 6447632"/>
              <a:gd name="connsiteY13" fmla="*/ 1018060 h 5753325"/>
              <a:gd name="connsiteX14" fmla="*/ 6362266 w 6447632"/>
              <a:gd name="connsiteY14" fmla="*/ 1151111 h 5753325"/>
              <a:gd name="connsiteX15" fmla="*/ 6371722 w 6447632"/>
              <a:gd name="connsiteY15" fmla="*/ 1318080 h 5753325"/>
              <a:gd name="connsiteX16" fmla="*/ 6356023 w 6447632"/>
              <a:gd name="connsiteY16" fmla="*/ 1356227 h 5753325"/>
              <a:gd name="connsiteX17" fmla="*/ 6356157 w 6447632"/>
              <a:gd name="connsiteY17" fmla="*/ 1361967 h 5753325"/>
              <a:gd name="connsiteX18" fmla="*/ 6350613 w 6447632"/>
              <a:gd name="connsiteY18" fmla="*/ 1393569 h 5753325"/>
              <a:gd name="connsiteX19" fmla="*/ 6357062 w 6447632"/>
              <a:gd name="connsiteY19" fmla="*/ 1444071 h 5753325"/>
              <a:gd name="connsiteX20" fmla="*/ 6364832 w 6447632"/>
              <a:gd name="connsiteY20" fmla="*/ 1478763 h 5753325"/>
              <a:gd name="connsiteX21" fmla="*/ 6369745 w 6447632"/>
              <a:gd name="connsiteY21" fmla="*/ 1495680 h 5753325"/>
              <a:gd name="connsiteX22" fmla="*/ 6370898 w 6447632"/>
              <a:gd name="connsiteY22" fmla="*/ 1513331 h 5753325"/>
              <a:gd name="connsiteX23" fmla="*/ 6368801 w 6447632"/>
              <a:gd name="connsiteY23" fmla="*/ 1527414 h 5753325"/>
              <a:gd name="connsiteX24" fmla="*/ 6359177 w 6447632"/>
              <a:gd name="connsiteY24" fmla="*/ 1639513 h 5753325"/>
              <a:gd name="connsiteX25" fmla="*/ 6299489 w 6447632"/>
              <a:gd name="connsiteY25" fmla="*/ 1784860 h 5753325"/>
              <a:gd name="connsiteX26" fmla="*/ 6267878 w 6447632"/>
              <a:gd name="connsiteY26" fmla="*/ 1858572 h 5753325"/>
              <a:gd name="connsiteX27" fmla="*/ 6251146 w 6447632"/>
              <a:gd name="connsiteY27" fmla="*/ 1926167 h 5753325"/>
              <a:gd name="connsiteX28" fmla="*/ 6210686 w 6447632"/>
              <a:gd name="connsiteY28" fmla="*/ 2014834 h 5753325"/>
              <a:gd name="connsiteX29" fmla="*/ 6106652 w 6447632"/>
              <a:gd name="connsiteY29" fmla="*/ 2150572 h 5753325"/>
              <a:gd name="connsiteX30" fmla="*/ 6097813 w 6447632"/>
              <a:gd name="connsiteY30" fmla="*/ 2172208 h 5753325"/>
              <a:gd name="connsiteX31" fmla="*/ 6095990 w 6447632"/>
              <a:gd name="connsiteY31" fmla="*/ 2181185 h 5753325"/>
              <a:gd name="connsiteX32" fmla="*/ 6090126 w 6447632"/>
              <a:gd name="connsiteY32" fmla="*/ 2192533 h 5753325"/>
              <a:gd name="connsiteX33" fmla="*/ 6089503 w 6447632"/>
              <a:gd name="connsiteY33" fmla="*/ 2192543 h 5753325"/>
              <a:gd name="connsiteX34" fmla="*/ 6084946 w 6447632"/>
              <a:gd name="connsiteY34" fmla="*/ 2203694 h 5753325"/>
              <a:gd name="connsiteX35" fmla="*/ 5987861 w 6447632"/>
              <a:gd name="connsiteY35" fmla="*/ 2304868 h 5753325"/>
              <a:gd name="connsiteX36" fmla="*/ 5973439 w 6447632"/>
              <a:gd name="connsiteY36" fmla="*/ 2385635 h 5753325"/>
              <a:gd name="connsiteX37" fmla="*/ 5916727 w 6447632"/>
              <a:gd name="connsiteY37" fmla="*/ 2458777 h 5753325"/>
              <a:gd name="connsiteX38" fmla="*/ 5856524 w 6447632"/>
              <a:gd name="connsiteY38" fmla="*/ 2583281 h 5753325"/>
              <a:gd name="connsiteX39" fmla="*/ 5838091 w 6447632"/>
              <a:gd name="connsiteY39" fmla="*/ 2753474 h 5753325"/>
              <a:gd name="connsiteX40" fmla="*/ 5777471 w 6447632"/>
              <a:gd name="connsiteY40" fmla="*/ 2901570 h 5753325"/>
              <a:gd name="connsiteX41" fmla="*/ 5723992 w 6447632"/>
              <a:gd name="connsiteY41" fmla="*/ 2998752 h 5753325"/>
              <a:gd name="connsiteX42" fmla="*/ 5557886 w 6447632"/>
              <a:gd name="connsiteY42" fmla="*/ 3304853 h 5753325"/>
              <a:gd name="connsiteX43" fmla="*/ 5483942 w 6447632"/>
              <a:gd name="connsiteY43" fmla="*/ 3416604 h 5753325"/>
              <a:gd name="connsiteX44" fmla="*/ 5461007 w 6447632"/>
              <a:gd name="connsiteY44" fmla="*/ 3503742 h 5753325"/>
              <a:gd name="connsiteX45" fmla="*/ 5437889 w 6447632"/>
              <a:gd name="connsiteY45" fmla="*/ 3559927 h 5753325"/>
              <a:gd name="connsiteX46" fmla="*/ 5432770 w 6447632"/>
              <a:gd name="connsiteY46" fmla="*/ 3562948 h 5753325"/>
              <a:gd name="connsiteX47" fmla="*/ 5406795 w 6447632"/>
              <a:gd name="connsiteY47" fmla="*/ 3578594 h 5753325"/>
              <a:gd name="connsiteX48" fmla="*/ 5381495 w 6447632"/>
              <a:gd name="connsiteY48" fmla="*/ 3599883 h 5753325"/>
              <a:gd name="connsiteX49" fmla="*/ 5363689 w 6447632"/>
              <a:gd name="connsiteY49" fmla="*/ 3633299 h 5753325"/>
              <a:gd name="connsiteX50" fmla="*/ 5291870 w 6447632"/>
              <a:gd name="connsiteY50" fmla="*/ 3799039 h 5753325"/>
              <a:gd name="connsiteX51" fmla="*/ 5241600 w 6447632"/>
              <a:gd name="connsiteY51" fmla="*/ 3894238 h 5753325"/>
              <a:gd name="connsiteX52" fmla="*/ 5211041 w 6447632"/>
              <a:gd name="connsiteY52" fmla="*/ 3924184 h 5753325"/>
              <a:gd name="connsiteX53" fmla="*/ 5176073 w 6447632"/>
              <a:gd name="connsiteY53" fmla="*/ 3970179 h 5753325"/>
              <a:gd name="connsiteX54" fmla="*/ 5172826 w 6447632"/>
              <a:gd name="connsiteY54" fmla="*/ 3991773 h 5753325"/>
              <a:gd name="connsiteX55" fmla="*/ 5157053 w 6447632"/>
              <a:gd name="connsiteY55" fmla="*/ 3997708 h 5753325"/>
              <a:gd name="connsiteX56" fmla="*/ 5127922 w 6447632"/>
              <a:gd name="connsiteY56" fmla="*/ 4022660 h 5753325"/>
              <a:gd name="connsiteX57" fmla="*/ 5020872 w 6447632"/>
              <a:gd name="connsiteY57" fmla="*/ 4075951 h 5753325"/>
              <a:gd name="connsiteX58" fmla="*/ 4991410 w 6447632"/>
              <a:gd name="connsiteY58" fmla="*/ 4087598 h 5753325"/>
              <a:gd name="connsiteX59" fmla="*/ 4930112 w 6447632"/>
              <a:gd name="connsiteY59" fmla="*/ 4138459 h 5753325"/>
              <a:gd name="connsiteX60" fmla="*/ 4834224 w 6447632"/>
              <a:gd name="connsiteY60" fmla="*/ 4231643 h 5753325"/>
              <a:gd name="connsiteX61" fmla="*/ 4812599 w 6447632"/>
              <a:gd name="connsiteY61" fmla="*/ 4249449 h 5753325"/>
              <a:gd name="connsiteX62" fmla="*/ 4789188 w 6447632"/>
              <a:gd name="connsiteY62" fmla="*/ 4256678 h 5753325"/>
              <a:gd name="connsiteX63" fmla="*/ 4779554 w 6447632"/>
              <a:gd name="connsiteY63" fmla="*/ 4251313 h 5753325"/>
              <a:gd name="connsiteX64" fmla="*/ 4766885 w 6447632"/>
              <a:gd name="connsiteY64" fmla="*/ 4259812 h 5753325"/>
              <a:gd name="connsiteX65" fmla="*/ 4762510 w 6447632"/>
              <a:gd name="connsiteY65" fmla="*/ 4260383 h 5753325"/>
              <a:gd name="connsiteX66" fmla="*/ 4738416 w 6447632"/>
              <a:gd name="connsiteY66" fmla="*/ 4265355 h 5753325"/>
              <a:gd name="connsiteX67" fmla="*/ 4712007 w 6447632"/>
              <a:gd name="connsiteY67" fmla="*/ 4317892 h 5753325"/>
              <a:gd name="connsiteX68" fmla="*/ 4658930 w 6447632"/>
              <a:gd name="connsiteY68" fmla="*/ 4348041 h 5753325"/>
              <a:gd name="connsiteX69" fmla="*/ 4443526 w 6447632"/>
              <a:gd name="connsiteY69" fmla="*/ 4507851 h 5753325"/>
              <a:gd name="connsiteX70" fmla="*/ 4289766 w 6447632"/>
              <a:gd name="connsiteY70" fmla="*/ 4711450 h 5753325"/>
              <a:gd name="connsiteX71" fmla="*/ 4150870 w 6447632"/>
              <a:gd name="connsiteY71" fmla="*/ 4818480 h 5753325"/>
              <a:gd name="connsiteX72" fmla="*/ 4006639 w 6447632"/>
              <a:gd name="connsiteY72" fmla="*/ 4933815 h 5753325"/>
              <a:gd name="connsiteX73" fmla="*/ 3298210 w 6447632"/>
              <a:gd name="connsiteY73" fmla="*/ 5070790 h 5753325"/>
              <a:gd name="connsiteX74" fmla="*/ 2947678 w 6447632"/>
              <a:gd name="connsiteY74" fmla="*/ 5117869 h 5753325"/>
              <a:gd name="connsiteX75" fmla="*/ 2822169 w 6447632"/>
              <a:gd name="connsiteY75" fmla="*/ 5129396 h 5753325"/>
              <a:gd name="connsiteX76" fmla="*/ 2538773 w 6447632"/>
              <a:gd name="connsiteY76" fmla="*/ 5313397 h 5753325"/>
              <a:gd name="connsiteX77" fmla="*/ 2014500 w 6447632"/>
              <a:gd name="connsiteY77" fmla="*/ 5519744 h 5753325"/>
              <a:gd name="connsiteX78" fmla="*/ 1934391 w 6447632"/>
              <a:gd name="connsiteY78" fmla="*/ 5591335 h 5753325"/>
              <a:gd name="connsiteX79" fmla="*/ 1892550 w 6447632"/>
              <a:gd name="connsiteY79" fmla="*/ 5649708 h 5753325"/>
              <a:gd name="connsiteX80" fmla="*/ 1854769 w 6447632"/>
              <a:gd name="connsiteY80" fmla="*/ 5647691 h 5753325"/>
              <a:gd name="connsiteX81" fmla="*/ 1809461 w 6447632"/>
              <a:gd name="connsiteY81" fmla="*/ 5648628 h 5753325"/>
              <a:gd name="connsiteX82" fmla="*/ 1745150 w 6447632"/>
              <a:gd name="connsiteY82" fmla="*/ 5693879 h 5753325"/>
              <a:gd name="connsiteX83" fmla="*/ 1713375 w 6447632"/>
              <a:gd name="connsiteY83" fmla="*/ 5684672 h 5753325"/>
              <a:gd name="connsiteX84" fmla="*/ 1707808 w 6447632"/>
              <a:gd name="connsiteY84" fmla="*/ 5682611 h 5753325"/>
              <a:gd name="connsiteX85" fmla="*/ 1679313 w 6447632"/>
              <a:gd name="connsiteY85" fmla="*/ 5672360 h 5753325"/>
              <a:gd name="connsiteX86" fmla="*/ 1646933 w 6447632"/>
              <a:gd name="connsiteY86" fmla="*/ 5666227 h 5753325"/>
              <a:gd name="connsiteX87" fmla="*/ 1610055 w 6447632"/>
              <a:gd name="connsiteY87" fmla="*/ 5673643 h 5753325"/>
              <a:gd name="connsiteX88" fmla="*/ 1437641 w 6447632"/>
              <a:gd name="connsiteY88" fmla="*/ 5723266 h 5753325"/>
              <a:gd name="connsiteX89" fmla="*/ 1332869 w 6447632"/>
              <a:gd name="connsiteY89" fmla="*/ 5744752 h 5753325"/>
              <a:gd name="connsiteX90" fmla="*/ 1290525 w 6447632"/>
              <a:gd name="connsiteY90" fmla="*/ 5740036 h 5753325"/>
              <a:gd name="connsiteX91" fmla="*/ 1233107 w 6447632"/>
              <a:gd name="connsiteY91" fmla="*/ 5742106 h 5753325"/>
              <a:gd name="connsiteX92" fmla="*/ 1214532 w 6447632"/>
              <a:gd name="connsiteY92" fmla="*/ 5753325 h 5753325"/>
              <a:gd name="connsiteX93" fmla="*/ 1199955 w 6447632"/>
              <a:gd name="connsiteY93" fmla="*/ 5744831 h 5753325"/>
              <a:gd name="connsiteX94" fmla="*/ 1162337 w 6447632"/>
              <a:gd name="connsiteY94" fmla="*/ 5738048 h 5753325"/>
              <a:gd name="connsiteX95" fmla="*/ 1053457 w 6447632"/>
              <a:gd name="connsiteY95" fmla="*/ 5688676 h 5753325"/>
              <a:gd name="connsiteX96" fmla="*/ 1025798 w 6447632"/>
              <a:gd name="connsiteY96" fmla="*/ 5673166 h 5753325"/>
              <a:gd name="connsiteX97" fmla="*/ 947900 w 6447632"/>
              <a:gd name="connsiteY97" fmla="*/ 5657848 h 5753325"/>
              <a:gd name="connsiteX98" fmla="*/ 815627 w 6447632"/>
              <a:gd name="connsiteY98" fmla="*/ 5642557 h 5753325"/>
              <a:gd name="connsiteX99" fmla="*/ 788251 w 6447632"/>
              <a:gd name="connsiteY99" fmla="*/ 5637065 h 5753325"/>
              <a:gd name="connsiteX100" fmla="*/ 767822 w 6447632"/>
              <a:gd name="connsiteY100" fmla="*/ 5623450 h 5753325"/>
              <a:gd name="connsiteX101" fmla="*/ 765791 w 6447632"/>
              <a:gd name="connsiteY101" fmla="*/ 5612539 h 5753325"/>
              <a:gd name="connsiteX102" fmla="*/ 751230 w 6447632"/>
              <a:gd name="connsiteY102" fmla="*/ 5608092 h 5753325"/>
              <a:gd name="connsiteX103" fmla="*/ 748008 w 6447632"/>
              <a:gd name="connsiteY103" fmla="*/ 5605052 h 5753325"/>
              <a:gd name="connsiteX104" fmla="*/ 728871 w 6447632"/>
              <a:gd name="connsiteY104" fmla="*/ 5589469 h 5753325"/>
              <a:gd name="connsiteX105" fmla="*/ 671898 w 6447632"/>
              <a:gd name="connsiteY105" fmla="*/ 5602363 h 5753325"/>
              <a:gd name="connsiteX106" fmla="*/ 615065 w 6447632"/>
              <a:gd name="connsiteY106" fmla="*/ 5580257 h 5753325"/>
              <a:gd name="connsiteX107" fmla="*/ 355785 w 6447632"/>
              <a:gd name="connsiteY107" fmla="*/ 5514383 h 5753325"/>
              <a:gd name="connsiteX108" fmla="*/ 102269 w 6447632"/>
              <a:gd name="connsiteY108" fmla="*/ 5524347 h 5753325"/>
              <a:gd name="connsiteX109" fmla="*/ 13160 w 6447632"/>
              <a:gd name="connsiteY109" fmla="*/ 5514159 h 5753325"/>
              <a:gd name="connsiteX110" fmla="*/ 0 w 6447632"/>
              <a:gd name="connsiteY110" fmla="*/ 5511735 h 5753325"/>
              <a:gd name="connsiteX111" fmla="*/ 0 w 6447632"/>
              <a:gd name="connsiteY111" fmla="*/ 0 h 5753325"/>
              <a:gd name="connsiteX0" fmla="*/ 0 w 6447632"/>
              <a:gd name="connsiteY0" fmla="*/ 0 h 5753325"/>
              <a:gd name="connsiteX1" fmla="*/ 6438980 w 6447632"/>
              <a:gd name="connsiteY1" fmla="*/ 0 h 5753325"/>
              <a:gd name="connsiteX2" fmla="*/ 6439047 w 6447632"/>
              <a:gd name="connsiteY2" fmla="*/ 147 h 5753325"/>
              <a:gd name="connsiteX3" fmla="*/ 6443456 w 6447632"/>
              <a:gd name="connsiteY3" fmla="*/ 130105 h 5753325"/>
              <a:gd name="connsiteX4" fmla="*/ 6447632 w 6447632"/>
              <a:gd name="connsiteY4" fmla="*/ 170016 h 5753325"/>
              <a:gd name="connsiteX5" fmla="*/ 6396598 w 6447632"/>
              <a:gd name="connsiteY5" fmla="*/ 274847 h 5753325"/>
              <a:gd name="connsiteX6" fmla="*/ 6358350 w 6447632"/>
              <a:gd name="connsiteY6" fmla="*/ 492529 h 5753325"/>
              <a:gd name="connsiteX7" fmla="*/ 6354187 w 6447632"/>
              <a:gd name="connsiteY7" fmla="*/ 615799 h 5753325"/>
              <a:gd name="connsiteX8" fmla="*/ 6303977 w 6447632"/>
              <a:gd name="connsiteY8" fmla="*/ 664291 h 5753325"/>
              <a:gd name="connsiteX9" fmla="*/ 6344988 w 6447632"/>
              <a:gd name="connsiteY9" fmla="*/ 697330 h 5753325"/>
              <a:gd name="connsiteX10" fmla="*/ 6334770 w 6447632"/>
              <a:gd name="connsiteY10" fmla="*/ 754001 h 5753325"/>
              <a:gd name="connsiteX11" fmla="*/ 6339879 w 6447632"/>
              <a:gd name="connsiteY11" fmla="*/ 811136 h 5753325"/>
              <a:gd name="connsiteX12" fmla="*/ 6330065 w 6447632"/>
              <a:gd name="connsiteY12" fmla="*/ 893399 h 5753325"/>
              <a:gd name="connsiteX13" fmla="*/ 6345206 w 6447632"/>
              <a:gd name="connsiteY13" fmla="*/ 1018060 h 5753325"/>
              <a:gd name="connsiteX14" fmla="*/ 6362266 w 6447632"/>
              <a:gd name="connsiteY14" fmla="*/ 1151111 h 5753325"/>
              <a:gd name="connsiteX15" fmla="*/ 6371722 w 6447632"/>
              <a:gd name="connsiteY15" fmla="*/ 1318080 h 5753325"/>
              <a:gd name="connsiteX16" fmla="*/ 6356023 w 6447632"/>
              <a:gd name="connsiteY16" fmla="*/ 1356227 h 5753325"/>
              <a:gd name="connsiteX17" fmla="*/ 6356157 w 6447632"/>
              <a:gd name="connsiteY17" fmla="*/ 1361967 h 5753325"/>
              <a:gd name="connsiteX18" fmla="*/ 6350613 w 6447632"/>
              <a:gd name="connsiteY18" fmla="*/ 1393569 h 5753325"/>
              <a:gd name="connsiteX19" fmla="*/ 6357062 w 6447632"/>
              <a:gd name="connsiteY19" fmla="*/ 1444071 h 5753325"/>
              <a:gd name="connsiteX20" fmla="*/ 6364832 w 6447632"/>
              <a:gd name="connsiteY20" fmla="*/ 1478763 h 5753325"/>
              <a:gd name="connsiteX21" fmla="*/ 6369745 w 6447632"/>
              <a:gd name="connsiteY21" fmla="*/ 1495680 h 5753325"/>
              <a:gd name="connsiteX22" fmla="*/ 6370898 w 6447632"/>
              <a:gd name="connsiteY22" fmla="*/ 1513331 h 5753325"/>
              <a:gd name="connsiteX23" fmla="*/ 6368801 w 6447632"/>
              <a:gd name="connsiteY23" fmla="*/ 1527414 h 5753325"/>
              <a:gd name="connsiteX24" fmla="*/ 6359177 w 6447632"/>
              <a:gd name="connsiteY24" fmla="*/ 1639513 h 5753325"/>
              <a:gd name="connsiteX25" fmla="*/ 6299489 w 6447632"/>
              <a:gd name="connsiteY25" fmla="*/ 1784860 h 5753325"/>
              <a:gd name="connsiteX26" fmla="*/ 6267878 w 6447632"/>
              <a:gd name="connsiteY26" fmla="*/ 1858572 h 5753325"/>
              <a:gd name="connsiteX27" fmla="*/ 6251146 w 6447632"/>
              <a:gd name="connsiteY27" fmla="*/ 1926167 h 5753325"/>
              <a:gd name="connsiteX28" fmla="*/ 6210686 w 6447632"/>
              <a:gd name="connsiteY28" fmla="*/ 2014834 h 5753325"/>
              <a:gd name="connsiteX29" fmla="*/ 6106652 w 6447632"/>
              <a:gd name="connsiteY29" fmla="*/ 2150572 h 5753325"/>
              <a:gd name="connsiteX30" fmla="*/ 6097813 w 6447632"/>
              <a:gd name="connsiteY30" fmla="*/ 2172208 h 5753325"/>
              <a:gd name="connsiteX31" fmla="*/ 6095990 w 6447632"/>
              <a:gd name="connsiteY31" fmla="*/ 2181185 h 5753325"/>
              <a:gd name="connsiteX32" fmla="*/ 6090126 w 6447632"/>
              <a:gd name="connsiteY32" fmla="*/ 2192533 h 5753325"/>
              <a:gd name="connsiteX33" fmla="*/ 6089503 w 6447632"/>
              <a:gd name="connsiteY33" fmla="*/ 2192543 h 5753325"/>
              <a:gd name="connsiteX34" fmla="*/ 6084946 w 6447632"/>
              <a:gd name="connsiteY34" fmla="*/ 2203694 h 5753325"/>
              <a:gd name="connsiteX35" fmla="*/ 5987861 w 6447632"/>
              <a:gd name="connsiteY35" fmla="*/ 2304868 h 5753325"/>
              <a:gd name="connsiteX36" fmla="*/ 5973439 w 6447632"/>
              <a:gd name="connsiteY36" fmla="*/ 2385635 h 5753325"/>
              <a:gd name="connsiteX37" fmla="*/ 5916727 w 6447632"/>
              <a:gd name="connsiteY37" fmla="*/ 2458777 h 5753325"/>
              <a:gd name="connsiteX38" fmla="*/ 5856524 w 6447632"/>
              <a:gd name="connsiteY38" fmla="*/ 2583281 h 5753325"/>
              <a:gd name="connsiteX39" fmla="*/ 5838091 w 6447632"/>
              <a:gd name="connsiteY39" fmla="*/ 2753474 h 5753325"/>
              <a:gd name="connsiteX40" fmla="*/ 5777471 w 6447632"/>
              <a:gd name="connsiteY40" fmla="*/ 2901570 h 5753325"/>
              <a:gd name="connsiteX41" fmla="*/ 5723992 w 6447632"/>
              <a:gd name="connsiteY41" fmla="*/ 2998752 h 5753325"/>
              <a:gd name="connsiteX42" fmla="*/ 5557886 w 6447632"/>
              <a:gd name="connsiteY42" fmla="*/ 3304853 h 5753325"/>
              <a:gd name="connsiteX43" fmla="*/ 5483942 w 6447632"/>
              <a:gd name="connsiteY43" fmla="*/ 3416604 h 5753325"/>
              <a:gd name="connsiteX44" fmla="*/ 5461007 w 6447632"/>
              <a:gd name="connsiteY44" fmla="*/ 3503742 h 5753325"/>
              <a:gd name="connsiteX45" fmla="*/ 5437889 w 6447632"/>
              <a:gd name="connsiteY45" fmla="*/ 3559927 h 5753325"/>
              <a:gd name="connsiteX46" fmla="*/ 5432770 w 6447632"/>
              <a:gd name="connsiteY46" fmla="*/ 3562948 h 5753325"/>
              <a:gd name="connsiteX47" fmla="*/ 5406795 w 6447632"/>
              <a:gd name="connsiteY47" fmla="*/ 3578594 h 5753325"/>
              <a:gd name="connsiteX48" fmla="*/ 5381495 w 6447632"/>
              <a:gd name="connsiteY48" fmla="*/ 3599883 h 5753325"/>
              <a:gd name="connsiteX49" fmla="*/ 5363689 w 6447632"/>
              <a:gd name="connsiteY49" fmla="*/ 3633299 h 5753325"/>
              <a:gd name="connsiteX50" fmla="*/ 5291870 w 6447632"/>
              <a:gd name="connsiteY50" fmla="*/ 3799039 h 5753325"/>
              <a:gd name="connsiteX51" fmla="*/ 5241600 w 6447632"/>
              <a:gd name="connsiteY51" fmla="*/ 3894238 h 5753325"/>
              <a:gd name="connsiteX52" fmla="*/ 5211041 w 6447632"/>
              <a:gd name="connsiteY52" fmla="*/ 3924184 h 5753325"/>
              <a:gd name="connsiteX53" fmla="*/ 5176073 w 6447632"/>
              <a:gd name="connsiteY53" fmla="*/ 3970179 h 5753325"/>
              <a:gd name="connsiteX54" fmla="*/ 5172826 w 6447632"/>
              <a:gd name="connsiteY54" fmla="*/ 3991773 h 5753325"/>
              <a:gd name="connsiteX55" fmla="*/ 5157053 w 6447632"/>
              <a:gd name="connsiteY55" fmla="*/ 3997708 h 5753325"/>
              <a:gd name="connsiteX56" fmla="*/ 5127922 w 6447632"/>
              <a:gd name="connsiteY56" fmla="*/ 4022660 h 5753325"/>
              <a:gd name="connsiteX57" fmla="*/ 5020872 w 6447632"/>
              <a:gd name="connsiteY57" fmla="*/ 4075951 h 5753325"/>
              <a:gd name="connsiteX58" fmla="*/ 4991410 w 6447632"/>
              <a:gd name="connsiteY58" fmla="*/ 4087598 h 5753325"/>
              <a:gd name="connsiteX59" fmla="*/ 4930112 w 6447632"/>
              <a:gd name="connsiteY59" fmla="*/ 4138459 h 5753325"/>
              <a:gd name="connsiteX60" fmla="*/ 4834224 w 6447632"/>
              <a:gd name="connsiteY60" fmla="*/ 4231643 h 5753325"/>
              <a:gd name="connsiteX61" fmla="*/ 4812599 w 6447632"/>
              <a:gd name="connsiteY61" fmla="*/ 4249449 h 5753325"/>
              <a:gd name="connsiteX62" fmla="*/ 4789188 w 6447632"/>
              <a:gd name="connsiteY62" fmla="*/ 4256678 h 5753325"/>
              <a:gd name="connsiteX63" fmla="*/ 4779554 w 6447632"/>
              <a:gd name="connsiteY63" fmla="*/ 4251313 h 5753325"/>
              <a:gd name="connsiteX64" fmla="*/ 4766885 w 6447632"/>
              <a:gd name="connsiteY64" fmla="*/ 4259812 h 5753325"/>
              <a:gd name="connsiteX65" fmla="*/ 4762510 w 6447632"/>
              <a:gd name="connsiteY65" fmla="*/ 4260383 h 5753325"/>
              <a:gd name="connsiteX66" fmla="*/ 4738416 w 6447632"/>
              <a:gd name="connsiteY66" fmla="*/ 4265355 h 5753325"/>
              <a:gd name="connsiteX67" fmla="*/ 4712007 w 6447632"/>
              <a:gd name="connsiteY67" fmla="*/ 4317892 h 5753325"/>
              <a:gd name="connsiteX68" fmla="*/ 4658930 w 6447632"/>
              <a:gd name="connsiteY68" fmla="*/ 4348041 h 5753325"/>
              <a:gd name="connsiteX69" fmla="*/ 4443526 w 6447632"/>
              <a:gd name="connsiteY69" fmla="*/ 4507851 h 5753325"/>
              <a:gd name="connsiteX70" fmla="*/ 4289766 w 6447632"/>
              <a:gd name="connsiteY70" fmla="*/ 4711450 h 5753325"/>
              <a:gd name="connsiteX71" fmla="*/ 4150870 w 6447632"/>
              <a:gd name="connsiteY71" fmla="*/ 4818480 h 5753325"/>
              <a:gd name="connsiteX72" fmla="*/ 4006639 w 6447632"/>
              <a:gd name="connsiteY72" fmla="*/ 4933815 h 5753325"/>
              <a:gd name="connsiteX73" fmla="*/ 3298210 w 6447632"/>
              <a:gd name="connsiteY73" fmla="*/ 5070790 h 5753325"/>
              <a:gd name="connsiteX74" fmla="*/ 2947678 w 6447632"/>
              <a:gd name="connsiteY74" fmla="*/ 5117869 h 5753325"/>
              <a:gd name="connsiteX75" fmla="*/ 2822169 w 6447632"/>
              <a:gd name="connsiteY75" fmla="*/ 5129396 h 5753325"/>
              <a:gd name="connsiteX76" fmla="*/ 2538773 w 6447632"/>
              <a:gd name="connsiteY76" fmla="*/ 5313397 h 5753325"/>
              <a:gd name="connsiteX77" fmla="*/ 2014500 w 6447632"/>
              <a:gd name="connsiteY77" fmla="*/ 5519744 h 5753325"/>
              <a:gd name="connsiteX78" fmla="*/ 1934391 w 6447632"/>
              <a:gd name="connsiteY78" fmla="*/ 5591335 h 5753325"/>
              <a:gd name="connsiteX79" fmla="*/ 1892550 w 6447632"/>
              <a:gd name="connsiteY79" fmla="*/ 5649708 h 5753325"/>
              <a:gd name="connsiteX80" fmla="*/ 1854769 w 6447632"/>
              <a:gd name="connsiteY80" fmla="*/ 5647691 h 5753325"/>
              <a:gd name="connsiteX81" fmla="*/ 1809461 w 6447632"/>
              <a:gd name="connsiteY81" fmla="*/ 5648628 h 5753325"/>
              <a:gd name="connsiteX82" fmla="*/ 1745150 w 6447632"/>
              <a:gd name="connsiteY82" fmla="*/ 5693879 h 5753325"/>
              <a:gd name="connsiteX83" fmla="*/ 1713375 w 6447632"/>
              <a:gd name="connsiteY83" fmla="*/ 5684672 h 5753325"/>
              <a:gd name="connsiteX84" fmla="*/ 1707808 w 6447632"/>
              <a:gd name="connsiteY84" fmla="*/ 5682611 h 5753325"/>
              <a:gd name="connsiteX85" fmla="*/ 1679313 w 6447632"/>
              <a:gd name="connsiteY85" fmla="*/ 5672360 h 5753325"/>
              <a:gd name="connsiteX86" fmla="*/ 1646933 w 6447632"/>
              <a:gd name="connsiteY86" fmla="*/ 5666227 h 5753325"/>
              <a:gd name="connsiteX87" fmla="*/ 1610055 w 6447632"/>
              <a:gd name="connsiteY87" fmla="*/ 5673643 h 5753325"/>
              <a:gd name="connsiteX88" fmla="*/ 1437641 w 6447632"/>
              <a:gd name="connsiteY88" fmla="*/ 5723266 h 5753325"/>
              <a:gd name="connsiteX89" fmla="*/ 1332869 w 6447632"/>
              <a:gd name="connsiteY89" fmla="*/ 5744752 h 5753325"/>
              <a:gd name="connsiteX90" fmla="*/ 1290525 w 6447632"/>
              <a:gd name="connsiteY90" fmla="*/ 5740036 h 5753325"/>
              <a:gd name="connsiteX91" fmla="*/ 1233107 w 6447632"/>
              <a:gd name="connsiteY91" fmla="*/ 5742106 h 5753325"/>
              <a:gd name="connsiteX92" fmla="*/ 1214532 w 6447632"/>
              <a:gd name="connsiteY92" fmla="*/ 5753325 h 5753325"/>
              <a:gd name="connsiteX93" fmla="*/ 1199955 w 6447632"/>
              <a:gd name="connsiteY93" fmla="*/ 5744831 h 5753325"/>
              <a:gd name="connsiteX94" fmla="*/ 1162337 w 6447632"/>
              <a:gd name="connsiteY94" fmla="*/ 5738048 h 5753325"/>
              <a:gd name="connsiteX95" fmla="*/ 1053457 w 6447632"/>
              <a:gd name="connsiteY95" fmla="*/ 5688676 h 5753325"/>
              <a:gd name="connsiteX96" fmla="*/ 1025798 w 6447632"/>
              <a:gd name="connsiteY96" fmla="*/ 5673166 h 5753325"/>
              <a:gd name="connsiteX97" fmla="*/ 947900 w 6447632"/>
              <a:gd name="connsiteY97" fmla="*/ 5657848 h 5753325"/>
              <a:gd name="connsiteX98" fmla="*/ 815627 w 6447632"/>
              <a:gd name="connsiteY98" fmla="*/ 5642557 h 5753325"/>
              <a:gd name="connsiteX99" fmla="*/ 788251 w 6447632"/>
              <a:gd name="connsiteY99" fmla="*/ 5637065 h 5753325"/>
              <a:gd name="connsiteX100" fmla="*/ 767822 w 6447632"/>
              <a:gd name="connsiteY100" fmla="*/ 5623450 h 5753325"/>
              <a:gd name="connsiteX101" fmla="*/ 765791 w 6447632"/>
              <a:gd name="connsiteY101" fmla="*/ 5612539 h 5753325"/>
              <a:gd name="connsiteX102" fmla="*/ 751230 w 6447632"/>
              <a:gd name="connsiteY102" fmla="*/ 5608092 h 5753325"/>
              <a:gd name="connsiteX103" fmla="*/ 748008 w 6447632"/>
              <a:gd name="connsiteY103" fmla="*/ 5605052 h 5753325"/>
              <a:gd name="connsiteX104" fmla="*/ 728871 w 6447632"/>
              <a:gd name="connsiteY104" fmla="*/ 5589469 h 5753325"/>
              <a:gd name="connsiteX105" fmla="*/ 671898 w 6447632"/>
              <a:gd name="connsiteY105" fmla="*/ 5602363 h 5753325"/>
              <a:gd name="connsiteX106" fmla="*/ 615065 w 6447632"/>
              <a:gd name="connsiteY106" fmla="*/ 5580257 h 5753325"/>
              <a:gd name="connsiteX107" fmla="*/ 355785 w 6447632"/>
              <a:gd name="connsiteY107" fmla="*/ 5514383 h 5753325"/>
              <a:gd name="connsiteX108" fmla="*/ 102269 w 6447632"/>
              <a:gd name="connsiteY108" fmla="*/ 5524347 h 5753325"/>
              <a:gd name="connsiteX109" fmla="*/ 13160 w 6447632"/>
              <a:gd name="connsiteY109" fmla="*/ 5514159 h 5753325"/>
              <a:gd name="connsiteX110" fmla="*/ 0 w 6447632"/>
              <a:gd name="connsiteY110" fmla="*/ 5511735 h 5753325"/>
              <a:gd name="connsiteX111" fmla="*/ 0 w 6447632"/>
              <a:gd name="connsiteY111" fmla="*/ 0 h 5753325"/>
              <a:gd name="connsiteX0" fmla="*/ 0 w 6447632"/>
              <a:gd name="connsiteY0" fmla="*/ 0 h 5753325"/>
              <a:gd name="connsiteX1" fmla="*/ 6438980 w 6447632"/>
              <a:gd name="connsiteY1" fmla="*/ 0 h 5753325"/>
              <a:gd name="connsiteX2" fmla="*/ 6439047 w 6447632"/>
              <a:gd name="connsiteY2" fmla="*/ 147 h 5753325"/>
              <a:gd name="connsiteX3" fmla="*/ 6443456 w 6447632"/>
              <a:gd name="connsiteY3" fmla="*/ 130105 h 5753325"/>
              <a:gd name="connsiteX4" fmla="*/ 6447632 w 6447632"/>
              <a:gd name="connsiteY4" fmla="*/ 170016 h 5753325"/>
              <a:gd name="connsiteX5" fmla="*/ 6396598 w 6447632"/>
              <a:gd name="connsiteY5" fmla="*/ 274847 h 5753325"/>
              <a:gd name="connsiteX6" fmla="*/ 6358350 w 6447632"/>
              <a:gd name="connsiteY6" fmla="*/ 492529 h 5753325"/>
              <a:gd name="connsiteX7" fmla="*/ 6354187 w 6447632"/>
              <a:gd name="connsiteY7" fmla="*/ 615799 h 5753325"/>
              <a:gd name="connsiteX8" fmla="*/ 6303977 w 6447632"/>
              <a:gd name="connsiteY8" fmla="*/ 664291 h 5753325"/>
              <a:gd name="connsiteX9" fmla="*/ 6344988 w 6447632"/>
              <a:gd name="connsiteY9" fmla="*/ 697330 h 5753325"/>
              <a:gd name="connsiteX10" fmla="*/ 6334770 w 6447632"/>
              <a:gd name="connsiteY10" fmla="*/ 754001 h 5753325"/>
              <a:gd name="connsiteX11" fmla="*/ 6339879 w 6447632"/>
              <a:gd name="connsiteY11" fmla="*/ 811136 h 5753325"/>
              <a:gd name="connsiteX12" fmla="*/ 6330065 w 6447632"/>
              <a:gd name="connsiteY12" fmla="*/ 893399 h 5753325"/>
              <a:gd name="connsiteX13" fmla="*/ 6345206 w 6447632"/>
              <a:gd name="connsiteY13" fmla="*/ 1018060 h 5753325"/>
              <a:gd name="connsiteX14" fmla="*/ 6362266 w 6447632"/>
              <a:gd name="connsiteY14" fmla="*/ 1151111 h 5753325"/>
              <a:gd name="connsiteX15" fmla="*/ 6371722 w 6447632"/>
              <a:gd name="connsiteY15" fmla="*/ 1318080 h 5753325"/>
              <a:gd name="connsiteX16" fmla="*/ 6356023 w 6447632"/>
              <a:gd name="connsiteY16" fmla="*/ 1356227 h 5753325"/>
              <a:gd name="connsiteX17" fmla="*/ 6356157 w 6447632"/>
              <a:gd name="connsiteY17" fmla="*/ 1361967 h 5753325"/>
              <a:gd name="connsiteX18" fmla="*/ 6350613 w 6447632"/>
              <a:gd name="connsiteY18" fmla="*/ 1393569 h 5753325"/>
              <a:gd name="connsiteX19" fmla="*/ 6357062 w 6447632"/>
              <a:gd name="connsiteY19" fmla="*/ 1444071 h 5753325"/>
              <a:gd name="connsiteX20" fmla="*/ 6364832 w 6447632"/>
              <a:gd name="connsiteY20" fmla="*/ 1478763 h 5753325"/>
              <a:gd name="connsiteX21" fmla="*/ 6369745 w 6447632"/>
              <a:gd name="connsiteY21" fmla="*/ 1495680 h 5753325"/>
              <a:gd name="connsiteX22" fmla="*/ 6370898 w 6447632"/>
              <a:gd name="connsiteY22" fmla="*/ 1513331 h 5753325"/>
              <a:gd name="connsiteX23" fmla="*/ 6368801 w 6447632"/>
              <a:gd name="connsiteY23" fmla="*/ 1527414 h 5753325"/>
              <a:gd name="connsiteX24" fmla="*/ 6359177 w 6447632"/>
              <a:gd name="connsiteY24" fmla="*/ 1639513 h 5753325"/>
              <a:gd name="connsiteX25" fmla="*/ 6299489 w 6447632"/>
              <a:gd name="connsiteY25" fmla="*/ 1784860 h 5753325"/>
              <a:gd name="connsiteX26" fmla="*/ 6267878 w 6447632"/>
              <a:gd name="connsiteY26" fmla="*/ 1858572 h 5753325"/>
              <a:gd name="connsiteX27" fmla="*/ 6251146 w 6447632"/>
              <a:gd name="connsiteY27" fmla="*/ 1926167 h 5753325"/>
              <a:gd name="connsiteX28" fmla="*/ 6210686 w 6447632"/>
              <a:gd name="connsiteY28" fmla="*/ 2014834 h 5753325"/>
              <a:gd name="connsiteX29" fmla="*/ 6106652 w 6447632"/>
              <a:gd name="connsiteY29" fmla="*/ 2150572 h 5753325"/>
              <a:gd name="connsiteX30" fmla="*/ 6097813 w 6447632"/>
              <a:gd name="connsiteY30" fmla="*/ 2172208 h 5753325"/>
              <a:gd name="connsiteX31" fmla="*/ 6095990 w 6447632"/>
              <a:gd name="connsiteY31" fmla="*/ 2181185 h 5753325"/>
              <a:gd name="connsiteX32" fmla="*/ 6090126 w 6447632"/>
              <a:gd name="connsiteY32" fmla="*/ 2192533 h 5753325"/>
              <a:gd name="connsiteX33" fmla="*/ 6089503 w 6447632"/>
              <a:gd name="connsiteY33" fmla="*/ 2192543 h 5753325"/>
              <a:gd name="connsiteX34" fmla="*/ 6084946 w 6447632"/>
              <a:gd name="connsiteY34" fmla="*/ 2203694 h 5753325"/>
              <a:gd name="connsiteX35" fmla="*/ 5987861 w 6447632"/>
              <a:gd name="connsiteY35" fmla="*/ 2304868 h 5753325"/>
              <a:gd name="connsiteX36" fmla="*/ 5973439 w 6447632"/>
              <a:gd name="connsiteY36" fmla="*/ 2385635 h 5753325"/>
              <a:gd name="connsiteX37" fmla="*/ 5916727 w 6447632"/>
              <a:gd name="connsiteY37" fmla="*/ 2458777 h 5753325"/>
              <a:gd name="connsiteX38" fmla="*/ 5856524 w 6447632"/>
              <a:gd name="connsiteY38" fmla="*/ 2583281 h 5753325"/>
              <a:gd name="connsiteX39" fmla="*/ 5838091 w 6447632"/>
              <a:gd name="connsiteY39" fmla="*/ 2753474 h 5753325"/>
              <a:gd name="connsiteX40" fmla="*/ 5777471 w 6447632"/>
              <a:gd name="connsiteY40" fmla="*/ 2901570 h 5753325"/>
              <a:gd name="connsiteX41" fmla="*/ 5723992 w 6447632"/>
              <a:gd name="connsiteY41" fmla="*/ 2998752 h 5753325"/>
              <a:gd name="connsiteX42" fmla="*/ 5557886 w 6447632"/>
              <a:gd name="connsiteY42" fmla="*/ 3304853 h 5753325"/>
              <a:gd name="connsiteX43" fmla="*/ 5483942 w 6447632"/>
              <a:gd name="connsiteY43" fmla="*/ 3416604 h 5753325"/>
              <a:gd name="connsiteX44" fmla="*/ 5461007 w 6447632"/>
              <a:gd name="connsiteY44" fmla="*/ 3503742 h 5753325"/>
              <a:gd name="connsiteX45" fmla="*/ 5437889 w 6447632"/>
              <a:gd name="connsiteY45" fmla="*/ 3559927 h 5753325"/>
              <a:gd name="connsiteX46" fmla="*/ 5432770 w 6447632"/>
              <a:gd name="connsiteY46" fmla="*/ 3562948 h 5753325"/>
              <a:gd name="connsiteX47" fmla="*/ 5406795 w 6447632"/>
              <a:gd name="connsiteY47" fmla="*/ 3578594 h 5753325"/>
              <a:gd name="connsiteX48" fmla="*/ 5381495 w 6447632"/>
              <a:gd name="connsiteY48" fmla="*/ 3599883 h 5753325"/>
              <a:gd name="connsiteX49" fmla="*/ 5363689 w 6447632"/>
              <a:gd name="connsiteY49" fmla="*/ 3633299 h 5753325"/>
              <a:gd name="connsiteX50" fmla="*/ 5291870 w 6447632"/>
              <a:gd name="connsiteY50" fmla="*/ 3799039 h 5753325"/>
              <a:gd name="connsiteX51" fmla="*/ 5241600 w 6447632"/>
              <a:gd name="connsiteY51" fmla="*/ 3894238 h 5753325"/>
              <a:gd name="connsiteX52" fmla="*/ 5211041 w 6447632"/>
              <a:gd name="connsiteY52" fmla="*/ 3924184 h 5753325"/>
              <a:gd name="connsiteX53" fmla="*/ 5176073 w 6447632"/>
              <a:gd name="connsiteY53" fmla="*/ 3970179 h 5753325"/>
              <a:gd name="connsiteX54" fmla="*/ 5172826 w 6447632"/>
              <a:gd name="connsiteY54" fmla="*/ 3991773 h 5753325"/>
              <a:gd name="connsiteX55" fmla="*/ 5157053 w 6447632"/>
              <a:gd name="connsiteY55" fmla="*/ 3997708 h 5753325"/>
              <a:gd name="connsiteX56" fmla="*/ 5127922 w 6447632"/>
              <a:gd name="connsiteY56" fmla="*/ 4022660 h 5753325"/>
              <a:gd name="connsiteX57" fmla="*/ 5020872 w 6447632"/>
              <a:gd name="connsiteY57" fmla="*/ 4075951 h 5753325"/>
              <a:gd name="connsiteX58" fmla="*/ 4991410 w 6447632"/>
              <a:gd name="connsiteY58" fmla="*/ 4087598 h 5753325"/>
              <a:gd name="connsiteX59" fmla="*/ 4930112 w 6447632"/>
              <a:gd name="connsiteY59" fmla="*/ 4138459 h 5753325"/>
              <a:gd name="connsiteX60" fmla="*/ 4834224 w 6447632"/>
              <a:gd name="connsiteY60" fmla="*/ 4231643 h 5753325"/>
              <a:gd name="connsiteX61" fmla="*/ 4812599 w 6447632"/>
              <a:gd name="connsiteY61" fmla="*/ 4249449 h 5753325"/>
              <a:gd name="connsiteX62" fmla="*/ 4789188 w 6447632"/>
              <a:gd name="connsiteY62" fmla="*/ 4256678 h 5753325"/>
              <a:gd name="connsiteX63" fmla="*/ 4779554 w 6447632"/>
              <a:gd name="connsiteY63" fmla="*/ 4251313 h 5753325"/>
              <a:gd name="connsiteX64" fmla="*/ 4766885 w 6447632"/>
              <a:gd name="connsiteY64" fmla="*/ 4259812 h 5753325"/>
              <a:gd name="connsiteX65" fmla="*/ 4762510 w 6447632"/>
              <a:gd name="connsiteY65" fmla="*/ 4260383 h 5753325"/>
              <a:gd name="connsiteX66" fmla="*/ 4738416 w 6447632"/>
              <a:gd name="connsiteY66" fmla="*/ 4265355 h 5753325"/>
              <a:gd name="connsiteX67" fmla="*/ 4712007 w 6447632"/>
              <a:gd name="connsiteY67" fmla="*/ 4317892 h 5753325"/>
              <a:gd name="connsiteX68" fmla="*/ 4658930 w 6447632"/>
              <a:gd name="connsiteY68" fmla="*/ 4348041 h 5753325"/>
              <a:gd name="connsiteX69" fmla="*/ 4443526 w 6447632"/>
              <a:gd name="connsiteY69" fmla="*/ 4507851 h 5753325"/>
              <a:gd name="connsiteX70" fmla="*/ 4289766 w 6447632"/>
              <a:gd name="connsiteY70" fmla="*/ 4711450 h 5753325"/>
              <a:gd name="connsiteX71" fmla="*/ 4150870 w 6447632"/>
              <a:gd name="connsiteY71" fmla="*/ 4818480 h 5753325"/>
              <a:gd name="connsiteX72" fmla="*/ 4006639 w 6447632"/>
              <a:gd name="connsiteY72" fmla="*/ 4933815 h 5753325"/>
              <a:gd name="connsiteX73" fmla="*/ 3298210 w 6447632"/>
              <a:gd name="connsiteY73" fmla="*/ 5070790 h 5753325"/>
              <a:gd name="connsiteX74" fmla="*/ 2947678 w 6447632"/>
              <a:gd name="connsiteY74" fmla="*/ 5117869 h 5753325"/>
              <a:gd name="connsiteX75" fmla="*/ 2822169 w 6447632"/>
              <a:gd name="connsiteY75" fmla="*/ 5129396 h 5753325"/>
              <a:gd name="connsiteX76" fmla="*/ 2538773 w 6447632"/>
              <a:gd name="connsiteY76" fmla="*/ 5313397 h 5753325"/>
              <a:gd name="connsiteX77" fmla="*/ 2014500 w 6447632"/>
              <a:gd name="connsiteY77" fmla="*/ 5519744 h 5753325"/>
              <a:gd name="connsiteX78" fmla="*/ 1934391 w 6447632"/>
              <a:gd name="connsiteY78" fmla="*/ 5591335 h 5753325"/>
              <a:gd name="connsiteX79" fmla="*/ 1892550 w 6447632"/>
              <a:gd name="connsiteY79" fmla="*/ 5649708 h 5753325"/>
              <a:gd name="connsiteX80" fmla="*/ 1854769 w 6447632"/>
              <a:gd name="connsiteY80" fmla="*/ 5647691 h 5753325"/>
              <a:gd name="connsiteX81" fmla="*/ 1809461 w 6447632"/>
              <a:gd name="connsiteY81" fmla="*/ 5648628 h 5753325"/>
              <a:gd name="connsiteX82" fmla="*/ 1745150 w 6447632"/>
              <a:gd name="connsiteY82" fmla="*/ 5693879 h 5753325"/>
              <a:gd name="connsiteX83" fmla="*/ 1713375 w 6447632"/>
              <a:gd name="connsiteY83" fmla="*/ 5684672 h 5753325"/>
              <a:gd name="connsiteX84" fmla="*/ 1707808 w 6447632"/>
              <a:gd name="connsiteY84" fmla="*/ 5682611 h 5753325"/>
              <a:gd name="connsiteX85" fmla="*/ 1679313 w 6447632"/>
              <a:gd name="connsiteY85" fmla="*/ 5672360 h 5753325"/>
              <a:gd name="connsiteX86" fmla="*/ 1646933 w 6447632"/>
              <a:gd name="connsiteY86" fmla="*/ 5666227 h 5753325"/>
              <a:gd name="connsiteX87" fmla="*/ 1610055 w 6447632"/>
              <a:gd name="connsiteY87" fmla="*/ 5673643 h 5753325"/>
              <a:gd name="connsiteX88" fmla="*/ 1437641 w 6447632"/>
              <a:gd name="connsiteY88" fmla="*/ 5723266 h 5753325"/>
              <a:gd name="connsiteX89" fmla="*/ 1332869 w 6447632"/>
              <a:gd name="connsiteY89" fmla="*/ 5744752 h 5753325"/>
              <a:gd name="connsiteX90" fmla="*/ 1290525 w 6447632"/>
              <a:gd name="connsiteY90" fmla="*/ 5740036 h 5753325"/>
              <a:gd name="connsiteX91" fmla="*/ 1233107 w 6447632"/>
              <a:gd name="connsiteY91" fmla="*/ 5742106 h 5753325"/>
              <a:gd name="connsiteX92" fmla="*/ 1214532 w 6447632"/>
              <a:gd name="connsiteY92" fmla="*/ 5753325 h 5753325"/>
              <a:gd name="connsiteX93" fmla="*/ 1199955 w 6447632"/>
              <a:gd name="connsiteY93" fmla="*/ 5744831 h 5753325"/>
              <a:gd name="connsiteX94" fmla="*/ 1162337 w 6447632"/>
              <a:gd name="connsiteY94" fmla="*/ 5738048 h 5753325"/>
              <a:gd name="connsiteX95" fmla="*/ 1053457 w 6447632"/>
              <a:gd name="connsiteY95" fmla="*/ 5688676 h 5753325"/>
              <a:gd name="connsiteX96" fmla="*/ 1025798 w 6447632"/>
              <a:gd name="connsiteY96" fmla="*/ 5673166 h 5753325"/>
              <a:gd name="connsiteX97" fmla="*/ 947900 w 6447632"/>
              <a:gd name="connsiteY97" fmla="*/ 5657848 h 5753325"/>
              <a:gd name="connsiteX98" fmla="*/ 815627 w 6447632"/>
              <a:gd name="connsiteY98" fmla="*/ 5642557 h 5753325"/>
              <a:gd name="connsiteX99" fmla="*/ 788251 w 6447632"/>
              <a:gd name="connsiteY99" fmla="*/ 5637065 h 5753325"/>
              <a:gd name="connsiteX100" fmla="*/ 767822 w 6447632"/>
              <a:gd name="connsiteY100" fmla="*/ 5623450 h 5753325"/>
              <a:gd name="connsiteX101" fmla="*/ 765791 w 6447632"/>
              <a:gd name="connsiteY101" fmla="*/ 5612539 h 5753325"/>
              <a:gd name="connsiteX102" fmla="*/ 751230 w 6447632"/>
              <a:gd name="connsiteY102" fmla="*/ 5608092 h 5753325"/>
              <a:gd name="connsiteX103" fmla="*/ 748008 w 6447632"/>
              <a:gd name="connsiteY103" fmla="*/ 5605052 h 5753325"/>
              <a:gd name="connsiteX104" fmla="*/ 728871 w 6447632"/>
              <a:gd name="connsiteY104" fmla="*/ 5589469 h 5753325"/>
              <a:gd name="connsiteX105" fmla="*/ 671898 w 6447632"/>
              <a:gd name="connsiteY105" fmla="*/ 5602363 h 5753325"/>
              <a:gd name="connsiteX106" fmla="*/ 615065 w 6447632"/>
              <a:gd name="connsiteY106" fmla="*/ 5580257 h 5753325"/>
              <a:gd name="connsiteX107" fmla="*/ 355785 w 6447632"/>
              <a:gd name="connsiteY107" fmla="*/ 5514383 h 5753325"/>
              <a:gd name="connsiteX108" fmla="*/ 102269 w 6447632"/>
              <a:gd name="connsiteY108" fmla="*/ 5524347 h 5753325"/>
              <a:gd name="connsiteX109" fmla="*/ 13160 w 6447632"/>
              <a:gd name="connsiteY109" fmla="*/ 5514159 h 5753325"/>
              <a:gd name="connsiteX110" fmla="*/ 0 w 6447632"/>
              <a:gd name="connsiteY110" fmla="*/ 5511735 h 5753325"/>
              <a:gd name="connsiteX111" fmla="*/ 0 w 6447632"/>
              <a:gd name="connsiteY111" fmla="*/ 0 h 5753325"/>
              <a:gd name="connsiteX0" fmla="*/ 0 w 6447632"/>
              <a:gd name="connsiteY0" fmla="*/ 0 h 5753325"/>
              <a:gd name="connsiteX1" fmla="*/ 6438980 w 6447632"/>
              <a:gd name="connsiteY1" fmla="*/ 0 h 5753325"/>
              <a:gd name="connsiteX2" fmla="*/ 6439047 w 6447632"/>
              <a:gd name="connsiteY2" fmla="*/ 147 h 5753325"/>
              <a:gd name="connsiteX3" fmla="*/ 6443456 w 6447632"/>
              <a:gd name="connsiteY3" fmla="*/ 130105 h 5753325"/>
              <a:gd name="connsiteX4" fmla="*/ 6447632 w 6447632"/>
              <a:gd name="connsiteY4" fmla="*/ 170016 h 5753325"/>
              <a:gd name="connsiteX5" fmla="*/ 6396598 w 6447632"/>
              <a:gd name="connsiteY5" fmla="*/ 274847 h 5753325"/>
              <a:gd name="connsiteX6" fmla="*/ 6358350 w 6447632"/>
              <a:gd name="connsiteY6" fmla="*/ 492529 h 5753325"/>
              <a:gd name="connsiteX7" fmla="*/ 6354187 w 6447632"/>
              <a:gd name="connsiteY7" fmla="*/ 615799 h 5753325"/>
              <a:gd name="connsiteX8" fmla="*/ 6303977 w 6447632"/>
              <a:gd name="connsiteY8" fmla="*/ 664291 h 5753325"/>
              <a:gd name="connsiteX9" fmla="*/ 6344988 w 6447632"/>
              <a:gd name="connsiteY9" fmla="*/ 697330 h 5753325"/>
              <a:gd name="connsiteX10" fmla="*/ 6334770 w 6447632"/>
              <a:gd name="connsiteY10" fmla="*/ 754001 h 5753325"/>
              <a:gd name="connsiteX11" fmla="*/ 6339879 w 6447632"/>
              <a:gd name="connsiteY11" fmla="*/ 811136 h 5753325"/>
              <a:gd name="connsiteX12" fmla="*/ 6330065 w 6447632"/>
              <a:gd name="connsiteY12" fmla="*/ 893399 h 5753325"/>
              <a:gd name="connsiteX13" fmla="*/ 6345206 w 6447632"/>
              <a:gd name="connsiteY13" fmla="*/ 1018060 h 5753325"/>
              <a:gd name="connsiteX14" fmla="*/ 6362266 w 6447632"/>
              <a:gd name="connsiteY14" fmla="*/ 1151111 h 5753325"/>
              <a:gd name="connsiteX15" fmla="*/ 6371722 w 6447632"/>
              <a:gd name="connsiteY15" fmla="*/ 1318080 h 5753325"/>
              <a:gd name="connsiteX16" fmla="*/ 6356023 w 6447632"/>
              <a:gd name="connsiteY16" fmla="*/ 1356227 h 5753325"/>
              <a:gd name="connsiteX17" fmla="*/ 6356157 w 6447632"/>
              <a:gd name="connsiteY17" fmla="*/ 1361967 h 5753325"/>
              <a:gd name="connsiteX18" fmla="*/ 6350613 w 6447632"/>
              <a:gd name="connsiteY18" fmla="*/ 1393569 h 5753325"/>
              <a:gd name="connsiteX19" fmla="*/ 6357062 w 6447632"/>
              <a:gd name="connsiteY19" fmla="*/ 1444071 h 5753325"/>
              <a:gd name="connsiteX20" fmla="*/ 6364832 w 6447632"/>
              <a:gd name="connsiteY20" fmla="*/ 1478763 h 5753325"/>
              <a:gd name="connsiteX21" fmla="*/ 6369745 w 6447632"/>
              <a:gd name="connsiteY21" fmla="*/ 1495680 h 5753325"/>
              <a:gd name="connsiteX22" fmla="*/ 6370898 w 6447632"/>
              <a:gd name="connsiteY22" fmla="*/ 1513331 h 5753325"/>
              <a:gd name="connsiteX23" fmla="*/ 6368801 w 6447632"/>
              <a:gd name="connsiteY23" fmla="*/ 1527414 h 5753325"/>
              <a:gd name="connsiteX24" fmla="*/ 6359177 w 6447632"/>
              <a:gd name="connsiteY24" fmla="*/ 1639513 h 5753325"/>
              <a:gd name="connsiteX25" fmla="*/ 6299489 w 6447632"/>
              <a:gd name="connsiteY25" fmla="*/ 1784860 h 5753325"/>
              <a:gd name="connsiteX26" fmla="*/ 6267878 w 6447632"/>
              <a:gd name="connsiteY26" fmla="*/ 1858572 h 5753325"/>
              <a:gd name="connsiteX27" fmla="*/ 6251146 w 6447632"/>
              <a:gd name="connsiteY27" fmla="*/ 1926167 h 5753325"/>
              <a:gd name="connsiteX28" fmla="*/ 6210686 w 6447632"/>
              <a:gd name="connsiteY28" fmla="*/ 2014834 h 5753325"/>
              <a:gd name="connsiteX29" fmla="*/ 6106652 w 6447632"/>
              <a:gd name="connsiteY29" fmla="*/ 2150572 h 5753325"/>
              <a:gd name="connsiteX30" fmla="*/ 6097813 w 6447632"/>
              <a:gd name="connsiteY30" fmla="*/ 2172208 h 5753325"/>
              <a:gd name="connsiteX31" fmla="*/ 6095990 w 6447632"/>
              <a:gd name="connsiteY31" fmla="*/ 2181185 h 5753325"/>
              <a:gd name="connsiteX32" fmla="*/ 6090126 w 6447632"/>
              <a:gd name="connsiteY32" fmla="*/ 2192533 h 5753325"/>
              <a:gd name="connsiteX33" fmla="*/ 6089503 w 6447632"/>
              <a:gd name="connsiteY33" fmla="*/ 2192543 h 5753325"/>
              <a:gd name="connsiteX34" fmla="*/ 6084946 w 6447632"/>
              <a:gd name="connsiteY34" fmla="*/ 2203694 h 5753325"/>
              <a:gd name="connsiteX35" fmla="*/ 5987861 w 6447632"/>
              <a:gd name="connsiteY35" fmla="*/ 2304868 h 5753325"/>
              <a:gd name="connsiteX36" fmla="*/ 5973439 w 6447632"/>
              <a:gd name="connsiteY36" fmla="*/ 2385635 h 5753325"/>
              <a:gd name="connsiteX37" fmla="*/ 5916727 w 6447632"/>
              <a:gd name="connsiteY37" fmla="*/ 2458777 h 5753325"/>
              <a:gd name="connsiteX38" fmla="*/ 5856524 w 6447632"/>
              <a:gd name="connsiteY38" fmla="*/ 2583281 h 5753325"/>
              <a:gd name="connsiteX39" fmla="*/ 5838091 w 6447632"/>
              <a:gd name="connsiteY39" fmla="*/ 2753474 h 5753325"/>
              <a:gd name="connsiteX40" fmla="*/ 5777471 w 6447632"/>
              <a:gd name="connsiteY40" fmla="*/ 2901570 h 5753325"/>
              <a:gd name="connsiteX41" fmla="*/ 5682522 w 6447632"/>
              <a:gd name="connsiteY41" fmla="*/ 3044368 h 5753325"/>
              <a:gd name="connsiteX42" fmla="*/ 5557886 w 6447632"/>
              <a:gd name="connsiteY42" fmla="*/ 3304853 h 5753325"/>
              <a:gd name="connsiteX43" fmla="*/ 5483942 w 6447632"/>
              <a:gd name="connsiteY43" fmla="*/ 3416604 h 5753325"/>
              <a:gd name="connsiteX44" fmla="*/ 5461007 w 6447632"/>
              <a:gd name="connsiteY44" fmla="*/ 3503742 h 5753325"/>
              <a:gd name="connsiteX45" fmla="*/ 5437889 w 6447632"/>
              <a:gd name="connsiteY45" fmla="*/ 3559927 h 5753325"/>
              <a:gd name="connsiteX46" fmla="*/ 5432770 w 6447632"/>
              <a:gd name="connsiteY46" fmla="*/ 3562948 h 5753325"/>
              <a:gd name="connsiteX47" fmla="*/ 5406795 w 6447632"/>
              <a:gd name="connsiteY47" fmla="*/ 3578594 h 5753325"/>
              <a:gd name="connsiteX48" fmla="*/ 5381495 w 6447632"/>
              <a:gd name="connsiteY48" fmla="*/ 3599883 h 5753325"/>
              <a:gd name="connsiteX49" fmla="*/ 5363689 w 6447632"/>
              <a:gd name="connsiteY49" fmla="*/ 3633299 h 5753325"/>
              <a:gd name="connsiteX50" fmla="*/ 5291870 w 6447632"/>
              <a:gd name="connsiteY50" fmla="*/ 3799039 h 5753325"/>
              <a:gd name="connsiteX51" fmla="*/ 5241600 w 6447632"/>
              <a:gd name="connsiteY51" fmla="*/ 3894238 h 5753325"/>
              <a:gd name="connsiteX52" fmla="*/ 5211041 w 6447632"/>
              <a:gd name="connsiteY52" fmla="*/ 3924184 h 5753325"/>
              <a:gd name="connsiteX53" fmla="*/ 5176073 w 6447632"/>
              <a:gd name="connsiteY53" fmla="*/ 3970179 h 5753325"/>
              <a:gd name="connsiteX54" fmla="*/ 5172826 w 6447632"/>
              <a:gd name="connsiteY54" fmla="*/ 3991773 h 5753325"/>
              <a:gd name="connsiteX55" fmla="*/ 5157053 w 6447632"/>
              <a:gd name="connsiteY55" fmla="*/ 3997708 h 5753325"/>
              <a:gd name="connsiteX56" fmla="*/ 5127922 w 6447632"/>
              <a:gd name="connsiteY56" fmla="*/ 4022660 h 5753325"/>
              <a:gd name="connsiteX57" fmla="*/ 5020872 w 6447632"/>
              <a:gd name="connsiteY57" fmla="*/ 4075951 h 5753325"/>
              <a:gd name="connsiteX58" fmla="*/ 4991410 w 6447632"/>
              <a:gd name="connsiteY58" fmla="*/ 4087598 h 5753325"/>
              <a:gd name="connsiteX59" fmla="*/ 4930112 w 6447632"/>
              <a:gd name="connsiteY59" fmla="*/ 4138459 h 5753325"/>
              <a:gd name="connsiteX60" fmla="*/ 4834224 w 6447632"/>
              <a:gd name="connsiteY60" fmla="*/ 4231643 h 5753325"/>
              <a:gd name="connsiteX61" fmla="*/ 4812599 w 6447632"/>
              <a:gd name="connsiteY61" fmla="*/ 4249449 h 5753325"/>
              <a:gd name="connsiteX62" fmla="*/ 4789188 w 6447632"/>
              <a:gd name="connsiteY62" fmla="*/ 4256678 h 5753325"/>
              <a:gd name="connsiteX63" fmla="*/ 4779554 w 6447632"/>
              <a:gd name="connsiteY63" fmla="*/ 4251313 h 5753325"/>
              <a:gd name="connsiteX64" fmla="*/ 4766885 w 6447632"/>
              <a:gd name="connsiteY64" fmla="*/ 4259812 h 5753325"/>
              <a:gd name="connsiteX65" fmla="*/ 4762510 w 6447632"/>
              <a:gd name="connsiteY65" fmla="*/ 4260383 h 5753325"/>
              <a:gd name="connsiteX66" fmla="*/ 4738416 w 6447632"/>
              <a:gd name="connsiteY66" fmla="*/ 4265355 h 5753325"/>
              <a:gd name="connsiteX67" fmla="*/ 4712007 w 6447632"/>
              <a:gd name="connsiteY67" fmla="*/ 4317892 h 5753325"/>
              <a:gd name="connsiteX68" fmla="*/ 4658930 w 6447632"/>
              <a:gd name="connsiteY68" fmla="*/ 4348041 h 5753325"/>
              <a:gd name="connsiteX69" fmla="*/ 4443526 w 6447632"/>
              <a:gd name="connsiteY69" fmla="*/ 4507851 h 5753325"/>
              <a:gd name="connsiteX70" fmla="*/ 4289766 w 6447632"/>
              <a:gd name="connsiteY70" fmla="*/ 4711450 h 5753325"/>
              <a:gd name="connsiteX71" fmla="*/ 4150870 w 6447632"/>
              <a:gd name="connsiteY71" fmla="*/ 4818480 h 5753325"/>
              <a:gd name="connsiteX72" fmla="*/ 4006639 w 6447632"/>
              <a:gd name="connsiteY72" fmla="*/ 4933815 h 5753325"/>
              <a:gd name="connsiteX73" fmla="*/ 3298210 w 6447632"/>
              <a:gd name="connsiteY73" fmla="*/ 5070790 h 5753325"/>
              <a:gd name="connsiteX74" fmla="*/ 2947678 w 6447632"/>
              <a:gd name="connsiteY74" fmla="*/ 5117869 h 5753325"/>
              <a:gd name="connsiteX75" fmla="*/ 2822169 w 6447632"/>
              <a:gd name="connsiteY75" fmla="*/ 5129396 h 5753325"/>
              <a:gd name="connsiteX76" fmla="*/ 2538773 w 6447632"/>
              <a:gd name="connsiteY76" fmla="*/ 5313397 h 5753325"/>
              <a:gd name="connsiteX77" fmla="*/ 2014500 w 6447632"/>
              <a:gd name="connsiteY77" fmla="*/ 5519744 h 5753325"/>
              <a:gd name="connsiteX78" fmla="*/ 1934391 w 6447632"/>
              <a:gd name="connsiteY78" fmla="*/ 5591335 h 5753325"/>
              <a:gd name="connsiteX79" fmla="*/ 1892550 w 6447632"/>
              <a:gd name="connsiteY79" fmla="*/ 5649708 h 5753325"/>
              <a:gd name="connsiteX80" fmla="*/ 1854769 w 6447632"/>
              <a:gd name="connsiteY80" fmla="*/ 5647691 h 5753325"/>
              <a:gd name="connsiteX81" fmla="*/ 1809461 w 6447632"/>
              <a:gd name="connsiteY81" fmla="*/ 5648628 h 5753325"/>
              <a:gd name="connsiteX82" fmla="*/ 1745150 w 6447632"/>
              <a:gd name="connsiteY82" fmla="*/ 5693879 h 5753325"/>
              <a:gd name="connsiteX83" fmla="*/ 1713375 w 6447632"/>
              <a:gd name="connsiteY83" fmla="*/ 5684672 h 5753325"/>
              <a:gd name="connsiteX84" fmla="*/ 1707808 w 6447632"/>
              <a:gd name="connsiteY84" fmla="*/ 5682611 h 5753325"/>
              <a:gd name="connsiteX85" fmla="*/ 1679313 w 6447632"/>
              <a:gd name="connsiteY85" fmla="*/ 5672360 h 5753325"/>
              <a:gd name="connsiteX86" fmla="*/ 1646933 w 6447632"/>
              <a:gd name="connsiteY86" fmla="*/ 5666227 h 5753325"/>
              <a:gd name="connsiteX87" fmla="*/ 1610055 w 6447632"/>
              <a:gd name="connsiteY87" fmla="*/ 5673643 h 5753325"/>
              <a:gd name="connsiteX88" fmla="*/ 1437641 w 6447632"/>
              <a:gd name="connsiteY88" fmla="*/ 5723266 h 5753325"/>
              <a:gd name="connsiteX89" fmla="*/ 1332869 w 6447632"/>
              <a:gd name="connsiteY89" fmla="*/ 5744752 h 5753325"/>
              <a:gd name="connsiteX90" fmla="*/ 1290525 w 6447632"/>
              <a:gd name="connsiteY90" fmla="*/ 5740036 h 5753325"/>
              <a:gd name="connsiteX91" fmla="*/ 1233107 w 6447632"/>
              <a:gd name="connsiteY91" fmla="*/ 5742106 h 5753325"/>
              <a:gd name="connsiteX92" fmla="*/ 1214532 w 6447632"/>
              <a:gd name="connsiteY92" fmla="*/ 5753325 h 5753325"/>
              <a:gd name="connsiteX93" fmla="*/ 1199955 w 6447632"/>
              <a:gd name="connsiteY93" fmla="*/ 5744831 h 5753325"/>
              <a:gd name="connsiteX94" fmla="*/ 1162337 w 6447632"/>
              <a:gd name="connsiteY94" fmla="*/ 5738048 h 5753325"/>
              <a:gd name="connsiteX95" fmla="*/ 1053457 w 6447632"/>
              <a:gd name="connsiteY95" fmla="*/ 5688676 h 5753325"/>
              <a:gd name="connsiteX96" fmla="*/ 1025798 w 6447632"/>
              <a:gd name="connsiteY96" fmla="*/ 5673166 h 5753325"/>
              <a:gd name="connsiteX97" fmla="*/ 947900 w 6447632"/>
              <a:gd name="connsiteY97" fmla="*/ 5657848 h 5753325"/>
              <a:gd name="connsiteX98" fmla="*/ 815627 w 6447632"/>
              <a:gd name="connsiteY98" fmla="*/ 5642557 h 5753325"/>
              <a:gd name="connsiteX99" fmla="*/ 788251 w 6447632"/>
              <a:gd name="connsiteY99" fmla="*/ 5637065 h 5753325"/>
              <a:gd name="connsiteX100" fmla="*/ 767822 w 6447632"/>
              <a:gd name="connsiteY100" fmla="*/ 5623450 h 5753325"/>
              <a:gd name="connsiteX101" fmla="*/ 765791 w 6447632"/>
              <a:gd name="connsiteY101" fmla="*/ 5612539 h 5753325"/>
              <a:gd name="connsiteX102" fmla="*/ 751230 w 6447632"/>
              <a:gd name="connsiteY102" fmla="*/ 5608092 h 5753325"/>
              <a:gd name="connsiteX103" fmla="*/ 748008 w 6447632"/>
              <a:gd name="connsiteY103" fmla="*/ 5605052 h 5753325"/>
              <a:gd name="connsiteX104" fmla="*/ 728871 w 6447632"/>
              <a:gd name="connsiteY104" fmla="*/ 5589469 h 5753325"/>
              <a:gd name="connsiteX105" fmla="*/ 671898 w 6447632"/>
              <a:gd name="connsiteY105" fmla="*/ 5602363 h 5753325"/>
              <a:gd name="connsiteX106" fmla="*/ 615065 w 6447632"/>
              <a:gd name="connsiteY106" fmla="*/ 5580257 h 5753325"/>
              <a:gd name="connsiteX107" fmla="*/ 355785 w 6447632"/>
              <a:gd name="connsiteY107" fmla="*/ 5514383 h 5753325"/>
              <a:gd name="connsiteX108" fmla="*/ 102269 w 6447632"/>
              <a:gd name="connsiteY108" fmla="*/ 5524347 h 5753325"/>
              <a:gd name="connsiteX109" fmla="*/ 13160 w 6447632"/>
              <a:gd name="connsiteY109" fmla="*/ 5514159 h 5753325"/>
              <a:gd name="connsiteX110" fmla="*/ 0 w 6447632"/>
              <a:gd name="connsiteY110" fmla="*/ 5511735 h 5753325"/>
              <a:gd name="connsiteX111" fmla="*/ 0 w 6447632"/>
              <a:gd name="connsiteY111" fmla="*/ 0 h 5753325"/>
              <a:gd name="connsiteX0" fmla="*/ 0 w 6447632"/>
              <a:gd name="connsiteY0" fmla="*/ 0 h 5753325"/>
              <a:gd name="connsiteX1" fmla="*/ 6438980 w 6447632"/>
              <a:gd name="connsiteY1" fmla="*/ 0 h 5753325"/>
              <a:gd name="connsiteX2" fmla="*/ 6439047 w 6447632"/>
              <a:gd name="connsiteY2" fmla="*/ 147 h 5753325"/>
              <a:gd name="connsiteX3" fmla="*/ 6443456 w 6447632"/>
              <a:gd name="connsiteY3" fmla="*/ 130105 h 5753325"/>
              <a:gd name="connsiteX4" fmla="*/ 6447632 w 6447632"/>
              <a:gd name="connsiteY4" fmla="*/ 170016 h 5753325"/>
              <a:gd name="connsiteX5" fmla="*/ 6396598 w 6447632"/>
              <a:gd name="connsiteY5" fmla="*/ 274847 h 5753325"/>
              <a:gd name="connsiteX6" fmla="*/ 6358350 w 6447632"/>
              <a:gd name="connsiteY6" fmla="*/ 492529 h 5753325"/>
              <a:gd name="connsiteX7" fmla="*/ 6354187 w 6447632"/>
              <a:gd name="connsiteY7" fmla="*/ 615799 h 5753325"/>
              <a:gd name="connsiteX8" fmla="*/ 6303977 w 6447632"/>
              <a:gd name="connsiteY8" fmla="*/ 664291 h 5753325"/>
              <a:gd name="connsiteX9" fmla="*/ 6344988 w 6447632"/>
              <a:gd name="connsiteY9" fmla="*/ 697330 h 5753325"/>
              <a:gd name="connsiteX10" fmla="*/ 6334770 w 6447632"/>
              <a:gd name="connsiteY10" fmla="*/ 754001 h 5753325"/>
              <a:gd name="connsiteX11" fmla="*/ 6339879 w 6447632"/>
              <a:gd name="connsiteY11" fmla="*/ 811136 h 5753325"/>
              <a:gd name="connsiteX12" fmla="*/ 6330065 w 6447632"/>
              <a:gd name="connsiteY12" fmla="*/ 893399 h 5753325"/>
              <a:gd name="connsiteX13" fmla="*/ 6345206 w 6447632"/>
              <a:gd name="connsiteY13" fmla="*/ 1018060 h 5753325"/>
              <a:gd name="connsiteX14" fmla="*/ 6362266 w 6447632"/>
              <a:gd name="connsiteY14" fmla="*/ 1151111 h 5753325"/>
              <a:gd name="connsiteX15" fmla="*/ 6371722 w 6447632"/>
              <a:gd name="connsiteY15" fmla="*/ 1318080 h 5753325"/>
              <a:gd name="connsiteX16" fmla="*/ 6356023 w 6447632"/>
              <a:gd name="connsiteY16" fmla="*/ 1356227 h 5753325"/>
              <a:gd name="connsiteX17" fmla="*/ 6356157 w 6447632"/>
              <a:gd name="connsiteY17" fmla="*/ 1361967 h 5753325"/>
              <a:gd name="connsiteX18" fmla="*/ 6350613 w 6447632"/>
              <a:gd name="connsiteY18" fmla="*/ 1393569 h 5753325"/>
              <a:gd name="connsiteX19" fmla="*/ 6357062 w 6447632"/>
              <a:gd name="connsiteY19" fmla="*/ 1444071 h 5753325"/>
              <a:gd name="connsiteX20" fmla="*/ 6364832 w 6447632"/>
              <a:gd name="connsiteY20" fmla="*/ 1478763 h 5753325"/>
              <a:gd name="connsiteX21" fmla="*/ 6369745 w 6447632"/>
              <a:gd name="connsiteY21" fmla="*/ 1495680 h 5753325"/>
              <a:gd name="connsiteX22" fmla="*/ 6370898 w 6447632"/>
              <a:gd name="connsiteY22" fmla="*/ 1513331 h 5753325"/>
              <a:gd name="connsiteX23" fmla="*/ 6368801 w 6447632"/>
              <a:gd name="connsiteY23" fmla="*/ 1527414 h 5753325"/>
              <a:gd name="connsiteX24" fmla="*/ 6359177 w 6447632"/>
              <a:gd name="connsiteY24" fmla="*/ 1639513 h 5753325"/>
              <a:gd name="connsiteX25" fmla="*/ 6299489 w 6447632"/>
              <a:gd name="connsiteY25" fmla="*/ 1784860 h 5753325"/>
              <a:gd name="connsiteX26" fmla="*/ 6267878 w 6447632"/>
              <a:gd name="connsiteY26" fmla="*/ 1858572 h 5753325"/>
              <a:gd name="connsiteX27" fmla="*/ 6251146 w 6447632"/>
              <a:gd name="connsiteY27" fmla="*/ 1926167 h 5753325"/>
              <a:gd name="connsiteX28" fmla="*/ 6210686 w 6447632"/>
              <a:gd name="connsiteY28" fmla="*/ 2014834 h 5753325"/>
              <a:gd name="connsiteX29" fmla="*/ 6106652 w 6447632"/>
              <a:gd name="connsiteY29" fmla="*/ 2150572 h 5753325"/>
              <a:gd name="connsiteX30" fmla="*/ 6097813 w 6447632"/>
              <a:gd name="connsiteY30" fmla="*/ 2172208 h 5753325"/>
              <a:gd name="connsiteX31" fmla="*/ 6095990 w 6447632"/>
              <a:gd name="connsiteY31" fmla="*/ 2181185 h 5753325"/>
              <a:gd name="connsiteX32" fmla="*/ 6090126 w 6447632"/>
              <a:gd name="connsiteY32" fmla="*/ 2192533 h 5753325"/>
              <a:gd name="connsiteX33" fmla="*/ 6089503 w 6447632"/>
              <a:gd name="connsiteY33" fmla="*/ 2192543 h 5753325"/>
              <a:gd name="connsiteX34" fmla="*/ 6084946 w 6447632"/>
              <a:gd name="connsiteY34" fmla="*/ 2203694 h 5753325"/>
              <a:gd name="connsiteX35" fmla="*/ 5987861 w 6447632"/>
              <a:gd name="connsiteY35" fmla="*/ 2304868 h 5753325"/>
              <a:gd name="connsiteX36" fmla="*/ 5973439 w 6447632"/>
              <a:gd name="connsiteY36" fmla="*/ 2385635 h 5753325"/>
              <a:gd name="connsiteX37" fmla="*/ 5916727 w 6447632"/>
              <a:gd name="connsiteY37" fmla="*/ 2458777 h 5753325"/>
              <a:gd name="connsiteX38" fmla="*/ 5856524 w 6447632"/>
              <a:gd name="connsiteY38" fmla="*/ 2583281 h 5753325"/>
              <a:gd name="connsiteX39" fmla="*/ 5838091 w 6447632"/>
              <a:gd name="connsiteY39" fmla="*/ 2753474 h 5753325"/>
              <a:gd name="connsiteX40" fmla="*/ 5744296 w 6447632"/>
              <a:gd name="connsiteY40" fmla="*/ 2893276 h 5753325"/>
              <a:gd name="connsiteX41" fmla="*/ 5682522 w 6447632"/>
              <a:gd name="connsiteY41" fmla="*/ 3044368 h 5753325"/>
              <a:gd name="connsiteX42" fmla="*/ 5557886 w 6447632"/>
              <a:gd name="connsiteY42" fmla="*/ 3304853 h 5753325"/>
              <a:gd name="connsiteX43" fmla="*/ 5483942 w 6447632"/>
              <a:gd name="connsiteY43" fmla="*/ 3416604 h 5753325"/>
              <a:gd name="connsiteX44" fmla="*/ 5461007 w 6447632"/>
              <a:gd name="connsiteY44" fmla="*/ 3503742 h 5753325"/>
              <a:gd name="connsiteX45" fmla="*/ 5437889 w 6447632"/>
              <a:gd name="connsiteY45" fmla="*/ 3559927 h 5753325"/>
              <a:gd name="connsiteX46" fmla="*/ 5432770 w 6447632"/>
              <a:gd name="connsiteY46" fmla="*/ 3562948 h 5753325"/>
              <a:gd name="connsiteX47" fmla="*/ 5406795 w 6447632"/>
              <a:gd name="connsiteY47" fmla="*/ 3578594 h 5753325"/>
              <a:gd name="connsiteX48" fmla="*/ 5381495 w 6447632"/>
              <a:gd name="connsiteY48" fmla="*/ 3599883 h 5753325"/>
              <a:gd name="connsiteX49" fmla="*/ 5363689 w 6447632"/>
              <a:gd name="connsiteY49" fmla="*/ 3633299 h 5753325"/>
              <a:gd name="connsiteX50" fmla="*/ 5291870 w 6447632"/>
              <a:gd name="connsiteY50" fmla="*/ 3799039 h 5753325"/>
              <a:gd name="connsiteX51" fmla="*/ 5241600 w 6447632"/>
              <a:gd name="connsiteY51" fmla="*/ 3894238 h 5753325"/>
              <a:gd name="connsiteX52" fmla="*/ 5211041 w 6447632"/>
              <a:gd name="connsiteY52" fmla="*/ 3924184 h 5753325"/>
              <a:gd name="connsiteX53" fmla="*/ 5176073 w 6447632"/>
              <a:gd name="connsiteY53" fmla="*/ 3970179 h 5753325"/>
              <a:gd name="connsiteX54" fmla="*/ 5172826 w 6447632"/>
              <a:gd name="connsiteY54" fmla="*/ 3991773 h 5753325"/>
              <a:gd name="connsiteX55" fmla="*/ 5157053 w 6447632"/>
              <a:gd name="connsiteY55" fmla="*/ 3997708 h 5753325"/>
              <a:gd name="connsiteX56" fmla="*/ 5127922 w 6447632"/>
              <a:gd name="connsiteY56" fmla="*/ 4022660 h 5753325"/>
              <a:gd name="connsiteX57" fmla="*/ 5020872 w 6447632"/>
              <a:gd name="connsiteY57" fmla="*/ 4075951 h 5753325"/>
              <a:gd name="connsiteX58" fmla="*/ 4991410 w 6447632"/>
              <a:gd name="connsiteY58" fmla="*/ 4087598 h 5753325"/>
              <a:gd name="connsiteX59" fmla="*/ 4930112 w 6447632"/>
              <a:gd name="connsiteY59" fmla="*/ 4138459 h 5753325"/>
              <a:gd name="connsiteX60" fmla="*/ 4834224 w 6447632"/>
              <a:gd name="connsiteY60" fmla="*/ 4231643 h 5753325"/>
              <a:gd name="connsiteX61" fmla="*/ 4812599 w 6447632"/>
              <a:gd name="connsiteY61" fmla="*/ 4249449 h 5753325"/>
              <a:gd name="connsiteX62" fmla="*/ 4789188 w 6447632"/>
              <a:gd name="connsiteY62" fmla="*/ 4256678 h 5753325"/>
              <a:gd name="connsiteX63" fmla="*/ 4779554 w 6447632"/>
              <a:gd name="connsiteY63" fmla="*/ 4251313 h 5753325"/>
              <a:gd name="connsiteX64" fmla="*/ 4766885 w 6447632"/>
              <a:gd name="connsiteY64" fmla="*/ 4259812 h 5753325"/>
              <a:gd name="connsiteX65" fmla="*/ 4762510 w 6447632"/>
              <a:gd name="connsiteY65" fmla="*/ 4260383 h 5753325"/>
              <a:gd name="connsiteX66" fmla="*/ 4738416 w 6447632"/>
              <a:gd name="connsiteY66" fmla="*/ 4265355 h 5753325"/>
              <a:gd name="connsiteX67" fmla="*/ 4712007 w 6447632"/>
              <a:gd name="connsiteY67" fmla="*/ 4317892 h 5753325"/>
              <a:gd name="connsiteX68" fmla="*/ 4658930 w 6447632"/>
              <a:gd name="connsiteY68" fmla="*/ 4348041 h 5753325"/>
              <a:gd name="connsiteX69" fmla="*/ 4443526 w 6447632"/>
              <a:gd name="connsiteY69" fmla="*/ 4507851 h 5753325"/>
              <a:gd name="connsiteX70" fmla="*/ 4289766 w 6447632"/>
              <a:gd name="connsiteY70" fmla="*/ 4711450 h 5753325"/>
              <a:gd name="connsiteX71" fmla="*/ 4150870 w 6447632"/>
              <a:gd name="connsiteY71" fmla="*/ 4818480 h 5753325"/>
              <a:gd name="connsiteX72" fmla="*/ 4006639 w 6447632"/>
              <a:gd name="connsiteY72" fmla="*/ 4933815 h 5753325"/>
              <a:gd name="connsiteX73" fmla="*/ 3298210 w 6447632"/>
              <a:gd name="connsiteY73" fmla="*/ 5070790 h 5753325"/>
              <a:gd name="connsiteX74" fmla="*/ 2947678 w 6447632"/>
              <a:gd name="connsiteY74" fmla="*/ 5117869 h 5753325"/>
              <a:gd name="connsiteX75" fmla="*/ 2822169 w 6447632"/>
              <a:gd name="connsiteY75" fmla="*/ 5129396 h 5753325"/>
              <a:gd name="connsiteX76" fmla="*/ 2538773 w 6447632"/>
              <a:gd name="connsiteY76" fmla="*/ 5313397 h 5753325"/>
              <a:gd name="connsiteX77" fmla="*/ 2014500 w 6447632"/>
              <a:gd name="connsiteY77" fmla="*/ 5519744 h 5753325"/>
              <a:gd name="connsiteX78" fmla="*/ 1934391 w 6447632"/>
              <a:gd name="connsiteY78" fmla="*/ 5591335 h 5753325"/>
              <a:gd name="connsiteX79" fmla="*/ 1892550 w 6447632"/>
              <a:gd name="connsiteY79" fmla="*/ 5649708 h 5753325"/>
              <a:gd name="connsiteX80" fmla="*/ 1854769 w 6447632"/>
              <a:gd name="connsiteY80" fmla="*/ 5647691 h 5753325"/>
              <a:gd name="connsiteX81" fmla="*/ 1809461 w 6447632"/>
              <a:gd name="connsiteY81" fmla="*/ 5648628 h 5753325"/>
              <a:gd name="connsiteX82" fmla="*/ 1745150 w 6447632"/>
              <a:gd name="connsiteY82" fmla="*/ 5693879 h 5753325"/>
              <a:gd name="connsiteX83" fmla="*/ 1713375 w 6447632"/>
              <a:gd name="connsiteY83" fmla="*/ 5684672 h 5753325"/>
              <a:gd name="connsiteX84" fmla="*/ 1707808 w 6447632"/>
              <a:gd name="connsiteY84" fmla="*/ 5682611 h 5753325"/>
              <a:gd name="connsiteX85" fmla="*/ 1679313 w 6447632"/>
              <a:gd name="connsiteY85" fmla="*/ 5672360 h 5753325"/>
              <a:gd name="connsiteX86" fmla="*/ 1646933 w 6447632"/>
              <a:gd name="connsiteY86" fmla="*/ 5666227 h 5753325"/>
              <a:gd name="connsiteX87" fmla="*/ 1610055 w 6447632"/>
              <a:gd name="connsiteY87" fmla="*/ 5673643 h 5753325"/>
              <a:gd name="connsiteX88" fmla="*/ 1437641 w 6447632"/>
              <a:gd name="connsiteY88" fmla="*/ 5723266 h 5753325"/>
              <a:gd name="connsiteX89" fmla="*/ 1332869 w 6447632"/>
              <a:gd name="connsiteY89" fmla="*/ 5744752 h 5753325"/>
              <a:gd name="connsiteX90" fmla="*/ 1290525 w 6447632"/>
              <a:gd name="connsiteY90" fmla="*/ 5740036 h 5753325"/>
              <a:gd name="connsiteX91" fmla="*/ 1233107 w 6447632"/>
              <a:gd name="connsiteY91" fmla="*/ 5742106 h 5753325"/>
              <a:gd name="connsiteX92" fmla="*/ 1214532 w 6447632"/>
              <a:gd name="connsiteY92" fmla="*/ 5753325 h 5753325"/>
              <a:gd name="connsiteX93" fmla="*/ 1199955 w 6447632"/>
              <a:gd name="connsiteY93" fmla="*/ 5744831 h 5753325"/>
              <a:gd name="connsiteX94" fmla="*/ 1162337 w 6447632"/>
              <a:gd name="connsiteY94" fmla="*/ 5738048 h 5753325"/>
              <a:gd name="connsiteX95" fmla="*/ 1053457 w 6447632"/>
              <a:gd name="connsiteY95" fmla="*/ 5688676 h 5753325"/>
              <a:gd name="connsiteX96" fmla="*/ 1025798 w 6447632"/>
              <a:gd name="connsiteY96" fmla="*/ 5673166 h 5753325"/>
              <a:gd name="connsiteX97" fmla="*/ 947900 w 6447632"/>
              <a:gd name="connsiteY97" fmla="*/ 5657848 h 5753325"/>
              <a:gd name="connsiteX98" fmla="*/ 815627 w 6447632"/>
              <a:gd name="connsiteY98" fmla="*/ 5642557 h 5753325"/>
              <a:gd name="connsiteX99" fmla="*/ 788251 w 6447632"/>
              <a:gd name="connsiteY99" fmla="*/ 5637065 h 5753325"/>
              <a:gd name="connsiteX100" fmla="*/ 767822 w 6447632"/>
              <a:gd name="connsiteY100" fmla="*/ 5623450 h 5753325"/>
              <a:gd name="connsiteX101" fmla="*/ 765791 w 6447632"/>
              <a:gd name="connsiteY101" fmla="*/ 5612539 h 5753325"/>
              <a:gd name="connsiteX102" fmla="*/ 751230 w 6447632"/>
              <a:gd name="connsiteY102" fmla="*/ 5608092 h 5753325"/>
              <a:gd name="connsiteX103" fmla="*/ 748008 w 6447632"/>
              <a:gd name="connsiteY103" fmla="*/ 5605052 h 5753325"/>
              <a:gd name="connsiteX104" fmla="*/ 728871 w 6447632"/>
              <a:gd name="connsiteY104" fmla="*/ 5589469 h 5753325"/>
              <a:gd name="connsiteX105" fmla="*/ 671898 w 6447632"/>
              <a:gd name="connsiteY105" fmla="*/ 5602363 h 5753325"/>
              <a:gd name="connsiteX106" fmla="*/ 615065 w 6447632"/>
              <a:gd name="connsiteY106" fmla="*/ 5580257 h 5753325"/>
              <a:gd name="connsiteX107" fmla="*/ 355785 w 6447632"/>
              <a:gd name="connsiteY107" fmla="*/ 5514383 h 5753325"/>
              <a:gd name="connsiteX108" fmla="*/ 102269 w 6447632"/>
              <a:gd name="connsiteY108" fmla="*/ 5524347 h 5753325"/>
              <a:gd name="connsiteX109" fmla="*/ 13160 w 6447632"/>
              <a:gd name="connsiteY109" fmla="*/ 5514159 h 5753325"/>
              <a:gd name="connsiteX110" fmla="*/ 0 w 6447632"/>
              <a:gd name="connsiteY110" fmla="*/ 5511735 h 5753325"/>
              <a:gd name="connsiteX111" fmla="*/ 0 w 6447632"/>
              <a:gd name="connsiteY111" fmla="*/ 0 h 5753325"/>
              <a:gd name="connsiteX0" fmla="*/ 0 w 6447632"/>
              <a:gd name="connsiteY0" fmla="*/ 0 h 5753325"/>
              <a:gd name="connsiteX1" fmla="*/ 6438980 w 6447632"/>
              <a:gd name="connsiteY1" fmla="*/ 0 h 5753325"/>
              <a:gd name="connsiteX2" fmla="*/ 6439047 w 6447632"/>
              <a:gd name="connsiteY2" fmla="*/ 147 h 5753325"/>
              <a:gd name="connsiteX3" fmla="*/ 6443456 w 6447632"/>
              <a:gd name="connsiteY3" fmla="*/ 130105 h 5753325"/>
              <a:gd name="connsiteX4" fmla="*/ 6447632 w 6447632"/>
              <a:gd name="connsiteY4" fmla="*/ 170016 h 5753325"/>
              <a:gd name="connsiteX5" fmla="*/ 6396598 w 6447632"/>
              <a:gd name="connsiteY5" fmla="*/ 274847 h 5753325"/>
              <a:gd name="connsiteX6" fmla="*/ 6358350 w 6447632"/>
              <a:gd name="connsiteY6" fmla="*/ 492529 h 5753325"/>
              <a:gd name="connsiteX7" fmla="*/ 6354187 w 6447632"/>
              <a:gd name="connsiteY7" fmla="*/ 615799 h 5753325"/>
              <a:gd name="connsiteX8" fmla="*/ 6303977 w 6447632"/>
              <a:gd name="connsiteY8" fmla="*/ 664291 h 5753325"/>
              <a:gd name="connsiteX9" fmla="*/ 6344988 w 6447632"/>
              <a:gd name="connsiteY9" fmla="*/ 697330 h 5753325"/>
              <a:gd name="connsiteX10" fmla="*/ 6334770 w 6447632"/>
              <a:gd name="connsiteY10" fmla="*/ 754001 h 5753325"/>
              <a:gd name="connsiteX11" fmla="*/ 6339879 w 6447632"/>
              <a:gd name="connsiteY11" fmla="*/ 811136 h 5753325"/>
              <a:gd name="connsiteX12" fmla="*/ 6330065 w 6447632"/>
              <a:gd name="connsiteY12" fmla="*/ 893399 h 5753325"/>
              <a:gd name="connsiteX13" fmla="*/ 6345206 w 6447632"/>
              <a:gd name="connsiteY13" fmla="*/ 1018060 h 5753325"/>
              <a:gd name="connsiteX14" fmla="*/ 6362266 w 6447632"/>
              <a:gd name="connsiteY14" fmla="*/ 1151111 h 5753325"/>
              <a:gd name="connsiteX15" fmla="*/ 6371722 w 6447632"/>
              <a:gd name="connsiteY15" fmla="*/ 1318080 h 5753325"/>
              <a:gd name="connsiteX16" fmla="*/ 6356023 w 6447632"/>
              <a:gd name="connsiteY16" fmla="*/ 1356227 h 5753325"/>
              <a:gd name="connsiteX17" fmla="*/ 6356157 w 6447632"/>
              <a:gd name="connsiteY17" fmla="*/ 1361967 h 5753325"/>
              <a:gd name="connsiteX18" fmla="*/ 6350613 w 6447632"/>
              <a:gd name="connsiteY18" fmla="*/ 1393569 h 5753325"/>
              <a:gd name="connsiteX19" fmla="*/ 6357062 w 6447632"/>
              <a:gd name="connsiteY19" fmla="*/ 1444071 h 5753325"/>
              <a:gd name="connsiteX20" fmla="*/ 6364832 w 6447632"/>
              <a:gd name="connsiteY20" fmla="*/ 1478763 h 5753325"/>
              <a:gd name="connsiteX21" fmla="*/ 6369745 w 6447632"/>
              <a:gd name="connsiteY21" fmla="*/ 1495680 h 5753325"/>
              <a:gd name="connsiteX22" fmla="*/ 6370898 w 6447632"/>
              <a:gd name="connsiteY22" fmla="*/ 1513331 h 5753325"/>
              <a:gd name="connsiteX23" fmla="*/ 6368801 w 6447632"/>
              <a:gd name="connsiteY23" fmla="*/ 1527414 h 5753325"/>
              <a:gd name="connsiteX24" fmla="*/ 6321854 w 6447632"/>
              <a:gd name="connsiteY24" fmla="*/ 1635366 h 5753325"/>
              <a:gd name="connsiteX25" fmla="*/ 6299489 w 6447632"/>
              <a:gd name="connsiteY25" fmla="*/ 1784860 h 5753325"/>
              <a:gd name="connsiteX26" fmla="*/ 6267878 w 6447632"/>
              <a:gd name="connsiteY26" fmla="*/ 1858572 h 5753325"/>
              <a:gd name="connsiteX27" fmla="*/ 6251146 w 6447632"/>
              <a:gd name="connsiteY27" fmla="*/ 1926167 h 5753325"/>
              <a:gd name="connsiteX28" fmla="*/ 6210686 w 6447632"/>
              <a:gd name="connsiteY28" fmla="*/ 2014834 h 5753325"/>
              <a:gd name="connsiteX29" fmla="*/ 6106652 w 6447632"/>
              <a:gd name="connsiteY29" fmla="*/ 2150572 h 5753325"/>
              <a:gd name="connsiteX30" fmla="*/ 6097813 w 6447632"/>
              <a:gd name="connsiteY30" fmla="*/ 2172208 h 5753325"/>
              <a:gd name="connsiteX31" fmla="*/ 6095990 w 6447632"/>
              <a:gd name="connsiteY31" fmla="*/ 2181185 h 5753325"/>
              <a:gd name="connsiteX32" fmla="*/ 6090126 w 6447632"/>
              <a:gd name="connsiteY32" fmla="*/ 2192533 h 5753325"/>
              <a:gd name="connsiteX33" fmla="*/ 6089503 w 6447632"/>
              <a:gd name="connsiteY33" fmla="*/ 2192543 h 5753325"/>
              <a:gd name="connsiteX34" fmla="*/ 6084946 w 6447632"/>
              <a:gd name="connsiteY34" fmla="*/ 2203694 h 5753325"/>
              <a:gd name="connsiteX35" fmla="*/ 5987861 w 6447632"/>
              <a:gd name="connsiteY35" fmla="*/ 2304868 h 5753325"/>
              <a:gd name="connsiteX36" fmla="*/ 5973439 w 6447632"/>
              <a:gd name="connsiteY36" fmla="*/ 2385635 h 5753325"/>
              <a:gd name="connsiteX37" fmla="*/ 5916727 w 6447632"/>
              <a:gd name="connsiteY37" fmla="*/ 2458777 h 5753325"/>
              <a:gd name="connsiteX38" fmla="*/ 5856524 w 6447632"/>
              <a:gd name="connsiteY38" fmla="*/ 2583281 h 5753325"/>
              <a:gd name="connsiteX39" fmla="*/ 5838091 w 6447632"/>
              <a:gd name="connsiteY39" fmla="*/ 2753474 h 5753325"/>
              <a:gd name="connsiteX40" fmla="*/ 5744296 w 6447632"/>
              <a:gd name="connsiteY40" fmla="*/ 2893276 h 5753325"/>
              <a:gd name="connsiteX41" fmla="*/ 5682522 w 6447632"/>
              <a:gd name="connsiteY41" fmla="*/ 3044368 h 5753325"/>
              <a:gd name="connsiteX42" fmla="*/ 5557886 w 6447632"/>
              <a:gd name="connsiteY42" fmla="*/ 3304853 h 5753325"/>
              <a:gd name="connsiteX43" fmla="*/ 5483942 w 6447632"/>
              <a:gd name="connsiteY43" fmla="*/ 3416604 h 5753325"/>
              <a:gd name="connsiteX44" fmla="*/ 5461007 w 6447632"/>
              <a:gd name="connsiteY44" fmla="*/ 3503742 h 5753325"/>
              <a:gd name="connsiteX45" fmla="*/ 5437889 w 6447632"/>
              <a:gd name="connsiteY45" fmla="*/ 3559927 h 5753325"/>
              <a:gd name="connsiteX46" fmla="*/ 5432770 w 6447632"/>
              <a:gd name="connsiteY46" fmla="*/ 3562948 h 5753325"/>
              <a:gd name="connsiteX47" fmla="*/ 5406795 w 6447632"/>
              <a:gd name="connsiteY47" fmla="*/ 3578594 h 5753325"/>
              <a:gd name="connsiteX48" fmla="*/ 5381495 w 6447632"/>
              <a:gd name="connsiteY48" fmla="*/ 3599883 h 5753325"/>
              <a:gd name="connsiteX49" fmla="*/ 5363689 w 6447632"/>
              <a:gd name="connsiteY49" fmla="*/ 3633299 h 5753325"/>
              <a:gd name="connsiteX50" fmla="*/ 5291870 w 6447632"/>
              <a:gd name="connsiteY50" fmla="*/ 3799039 h 5753325"/>
              <a:gd name="connsiteX51" fmla="*/ 5241600 w 6447632"/>
              <a:gd name="connsiteY51" fmla="*/ 3894238 h 5753325"/>
              <a:gd name="connsiteX52" fmla="*/ 5211041 w 6447632"/>
              <a:gd name="connsiteY52" fmla="*/ 3924184 h 5753325"/>
              <a:gd name="connsiteX53" fmla="*/ 5176073 w 6447632"/>
              <a:gd name="connsiteY53" fmla="*/ 3970179 h 5753325"/>
              <a:gd name="connsiteX54" fmla="*/ 5172826 w 6447632"/>
              <a:gd name="connsiteY54" fmla="*/ 3991773 h 5753325"/>
              <a:gd name="connsiteX55" fmla="*/ 5157053 w 6447632"/>
              <a:gd name="connsiteY55" fmla="*/ 3997708 h 5753325"/>
              <a:gd name="connsiteX56" fmla="*/ 5127922 w 6447632"/>
              <a:gd name="connsiteY56" fmla="*/ 4022660 h 5753325"/>
              <a:gd name="connsiteX57" fmla="*/ 5020872 w 6447632"/>
              <a:gd name="connsiteY57" fmla="*/ 4075951 h 5753325"/>
              <a:gd name="connsiteX58" fmla="*/ 4991410 w 6447632"/>
              <a:gd name="connsiteY58" fmla="*/ 4087598 h 5753325"/>
              <a:gd name="connsiteX59" fmla="*/ 4930112 w 6447632"/>
              <a:gd name="connsiteY59" fmla="*/ 4138459 h 5753325"/>
              <a:gd name="connsiteX60" fmla="*/ 4834224 w 6447632"/>
              <a:gd name="connsiteY60" fmla="*/ 4231643 h 5753325"/>
              <a:gd name="connsiteX61" fmla="*/ 4812599 w 6447632"/>
              <a:gd name="connsiteY61" fmla="*/ 4249449 h 5753325"/>
              <a:gd name="connsiteX62" fmla="*/ 4789188 w 6447632"/>
              <a:gd name="connsiteY62" fmla="*/ 4256678 h 5753325"/>
              <a:gd name="connsiteX63" fmla="*/ 4779554 w 6447632"/>
              <a:gd name="connsiteY63" fmla="*/ 4251313 h 5753325"/>
              <a:gd name="connsiteX64" fmla="*/ 4766885 w 6447632"/>
              <a:gd name="connsiteY64" fmla="*/ 4259812 h 5753325"/>
              <a:gd name="connsiteX65" fmla="*/ 4762510 w 6447632"/>
              <a:gd name="connsiteY65" fmla="*/ 4260383 h 5753325"/>
              <a:gd name="connsiteX66" fmla="*/ 4738416 w 6447632"/>
              <a:gd name="connsiteY66" fmla="*/ 4265355 h 5753325"/>
              <a:gd name="connsiteX67" fmla="*/ 4712007 w 6447632"/>
              <a:gd name="connsiteY67" fmla="*/ 4317892 h 5753325"/>
              <a:gd name="connsiteX68" fmla="*/ 4658930 w 6447632"/>
              <a:gd name="connsiteY68" fmla="*/ 4348041 h 5753325"/>
              <a:gd name="connsiteX69" fmla="*/ 4443526 w 6447632"/>
              <a:gd name="connsiteY69" fmla="*/ 4507851 h 5753325"/>
              <a:gd name="connsiteX70" fmla="*/ 4289766 w 6447632"/>
              <a:gd name="connsiteY70" fmla="*/ 4711450 h 5753325"/>
              <a:gd name="connsiteX71" fmla="*/ 4150870 w 6447632"/>
              <a:gd name="connsiteY71" fmla="*/ 4818480 h 5753325"/>
              <a:gd name="connsiteX72" fmla="*/ 4006639 w 6447632"/>
              <a:gd name="connsiteY72" fmla="*/ 4933815 h 5753325"/>
              <a:gd name="connsiteX73" fmla="*/ 3298210 w 6447632"/>
              <a:gd name="connsiteY73" fmla="*/ 5070790 h 5753325"/>
              <a:gd name="connsiteX74" fmla="*/ 2947678 w 6447632"/>
              <a:gd name="connsiteY74" fmla="*/ 5117869 h 5753325"/>
              <a:gd name="connsiteX75" fmla="*/ 2822169 w 6447632"/>
              <a:gd name="connsiteY75" fmla="*/ 5129396 h 5753325"/>
              <a:gd name="connsiteX76" fmla="*/ 2538773 w 6447632"/>
              <a:gd name="connsiteY76" fmla="*/ 5313397 h 5753325"/>
              <a:gd name="connsiteX77" fmla="*/ 2014500 w 6447632"/>
              <a:gd name="connsiteY77" fmla="*/ 5519744 h 5753325"/>
              <a:gd name="connsiteX78" fmla="*/ 1934391 w 6447632"/>
              <a:gd name="connsiteY78" fmla="*/ 5591335 h 5753325"/>
              <a:gd name="connsiteX79" fmla="*/ 1892550 w 6447632"/>
              <a:gd name="connsiteY79" fmla="*/ 5649708 h 5753325"/>
              <a:gd name="connsiteX80" fmla="*/ 1854769 w 6447632"/>
              <a:gd name="connsiteY80" fmla="*/ 5647691 h 5753325"/>
              <a:gd name="connsiteX81" fmla="*/ 1809461 w 6447632"/>
              <a:gd name="connsiteY81" fmla="*/ 5648628 h 5753325"/>
              <a:gd name="connsiteX82" fmla="*/ 1745150 w 6447632"/>
              <a:gd name="connsiteY82" fmla="*/ 5693879 h 5753325"/>
              <a:gd name="connsiteX83" fmla="*/ 1713375 w 6447632"/>
              <a:gd name="connsiteY83" fmla="*/ 5684672 h 5753325"/>
              <a:gd name="connsiteX84" fmla="*/ 1707808 w 6447632"/>
              <a:gd name="connsiteY84" fmla="*/ 5682611 h 5753325"/>
              <a:gd name="connsiteX85" fmla="*/ 1679313 w 6447632"/>
              <a:gd name="connsiteY85" fmla="*/ 5672360 h 5753325"/>
              <a:gd name="connsiteX86" fmla="*/ 1646933 w 6447632"/>
              <a:gd name="connsiteY86" fmla="*/ 5666227 h 5753325"/>
              <a:gd name="connsiteX87" fmla="*/ 1610055 w 6447632"/>
              <a:gd name="connsiteY87" fmla="*/ 5673643 h 5753325"/>
              <a:gd name="connsiteX88" fmla="*/ 1437641 w 6447632"/>
              <a:gd name="connsiteY88" fmla="*/ 5723266 h 5753325"/>
              <a:gd name="connsiteX89" fmla="*/ 1332869 w 6447632"/>
              <a:gd name="connsiteY89" fmla="*/ 5744752 h 5753325"/>
              <a:gd name="connsiteX90" fmla="*/ 1290525 w 6447632"/>
              <a:gd name="connsiteY90" fmla="*/ 5740036 h 5753325"/>
              <a:gd name="connsiteX91" fmla="*/ 1233107 w 6447632"/>
              <a:gd name="connsiteY91" fmla="*/ 5742106 h 5753325"/>
              <a:gd name="connsiteX92" fmla="*/ 1214532 w 6447632"/>
              <a:gd name="connsiteY92" fmla="*/ 5753325 h 5753325"/>
              <a:gd name="connsiteX93" fmla="*/ 1199955 w 6447632"/>
              <a:gd name="connsiteY93" fmla="*/ 5744831 h 5753325"/>
              <a:gd name="connsiteX94" fmla="*/ 1162337 w 6447632"/>
              <a:gd name="connsiteY94" fmla="*/ 5738048 h 5753325"/>
              <a:gd name="connsiteX95" fmla="*/ 1053457 w 6447632"/>
              <a:gd name="connsiteY95" fmla="*/ 5688676 h 5753325"/>
              <a:gd name="connsiteX96" fmla="*/ 1025798 w 6447632"/>
              <a:gd name="connsiteY96" fmla="*/ 5673166 h 5753325"/>
              <a:gd name="connsiteX97" fmla="*/ 947900 w 6447632"/>
              <a:gd name="connsiteY97" fmla="*/ 5657848 h 5753325"/>
              <a:gd name="connsiteX98" fmla="*/ 815627 w 6447632"/>
              <a:gd name="connsiteY98" fmla="*/ 5642557 h 5753325"/>
              <a:gd name="connsiteX99" fmla="*/ 788251 w 6447632"/>
              <a:gd name="connsiteY99" fmla="*/ 5637065 h 5753325"/>
              <a:gd name="connsiteX100" fmla="*/ 767822 w 6447632"/>
              <a:gd name="connsiteY100" fmla="*/ 5623450 h 5753325"/>
              <a:gd name="connsiteX101" fmla="*/ 765791 w 6447632"/>
              <a:gd name="connsiteY101" fmla="*/ 5612539 h 5753325"/>
              <a:gd name="connsiteX102" fmla="*/ 751230 w 6447632"/>
              <a:gd name="connsiteY102" fmla="*/ 5608092 h 5753325"/>
              <a:gd name="connsiteX103" fmla="*/ 748008 w 6447632"/>
              <a:gd name="connsiteY103" fmla="*/ 5605052 h 5753325"/>
              <a:gd name="connsiteX104" fmla="*/ 728871 w 6447632"/>
              <a:gd name="connsiteY104" fmla="*/ 5589469 h 5753325"/>
              <a:gd name="connsiteX105" fmla="*/ 671898 w 6447632"/>
              <a:gd name="connsiteY105" fmla="*/ 5602363 h 5753325"/>
              <a:gd name="connsiteX106" fmla="*/ 615065 w 6447632"/>
              <a:gd name="connsiteY106" fmla="*/ 5580257 h 5753325"/>
              <a:gd name="connsiteX107" fmla="*/ 355785 w 6447632"/>
              <a:gd name="connsiteY107" fmla="*/ 5514383 h 5753325"/>
              <a:gd name="connsiteX108" fmla="*/ 102269 w 6447632"/>
              <a:gd name="connsiteY108" fmla="*/ 5524347 h 5753325"/>
              <a:gd name="connsiteX109" fmla="*/ 13160 w 6447632"/>
              <a:gd name="connsiteY109" fmla="*/ 5514159 h 5753325"/>
              <a:gd name="connsiteX110" fmla="*/ 0 w 6447632"/>
              <a:gd name="connsiteY110" fmla="*/ 5511735 h 5753325"/>
              <a:gd name="connsiteX111" fmla="*/ 0 w 6447632"/>
              <a:gd name="connsiteY111" fmla="*/ 0 h 5753325"/>
              <a:gd name="connsiteX0" fmla="*/ 0 w 6447632"/>
              <a:gd name="connsiteY0" fmla="*/ 0 h 5753325"/>
              <a:gd name="connsiteX1" fmla="*/ 6438980 w 6447632"/>
              <a:gd name="connsiteY1" fmla="*/ 0 h 5753325"/>
              <a:gd name="connsiteX2" fmla="*/ 6439047 w 6447632"/>
              <a:gd name="connsiteY2" fmla="*/ 147 h 5753325"/>
              <a:gd name="connsiteX3" fmla="*/ 6443456 w 6447632"/>
              <a:gd name="connsiteY3" fmla="*/ 130105 h 5753325"/>
              <a:gd name="connsiteX4" fmla="*/ 6447632 w 6447632"/>
              <a:gd name="connsiteY4" fmla="*/ 170016 h 5753325"/>
              <a:gd name="connsiteX5" fmla="*/ 6396598 w 6447632"/>
              <a:gd name="connsiteY5" fmla="*/ 274847 h 5753325"/>
              <a:gd name="connsiteX6" fmla="*/ 6358350 w 6447632"/>
              <a:gd name="connsiteY6" fmla="*/ 492529 h 5753325"/>
              <a:gd name="connsiteX7" fmla="*/ 6354187 w 6447632"/>
              <a:gd name="connsiteY7" fmla="*/ 615799 h 5753325"/>
              <a:gd name="connsiteX8" fmla="*/ 6303977 w 6447632"/>
              <a:gd name="connsiteY8" fmla="*/ 664291 h 5753325"/>
              <a:gd name="connsiteX9" fmla="*/ 6344988 w 6447632"/>
              <a:gd name="connsiteY9" fmla="*/ 697330 h 5753325"/>
              <a:gd name="connsiteX10" fmla="*/ 6334770 w 6447632"/>
              <a:gd name="connsiteY10" fmla="*/ 754001 h 5753325"/>
              <a:gd name="connsiteX11" fmla="*/ 6339879 w 6447632"/>
              <a:gd name="connsiteY11" fmla="*/ 811136 h 5753325"/>
              <a:gd name="connsiteX12" fmla="*/ 6330065 w 6447632"/>
              <a:gd name="connsiteY12" fmla="*/ 893399 h 5753325"/>
              <a:gd name="connsiteX13" fmla="*/ 6345206 w 6447632"/>
              <a:gd name="connsiteY13" fmla="*/ 1018060 h 5753325"/>
              <a:gd name="connsiteX14" fmla="*/ 6362266 w 6447632"/>
              <a:gd name="connsiteY14" fmla="*/ 1151111 h 5753325"/>
              <a:gd name="connsiteX15" fmla="*/ 6371722 w 6447632"/>
              <a:gd name="connsiteY15" fmla="*/ 1318080 h 5753325"/>
              <a:gd name="connsiteX16" fmla="*/ 6356023 w 6447632"/>
              <a:gd name="connsiteY16" fmla="*/ 1356227 h 5753325"/>
              <a:gd name="connsiteX17" fmla="*/ 6356157 w 6447632"/>
              <a:gd name="connsiteY17" fmla="*/ 1361967 h 5753325"/>
              <a:gd name="connsiteX18" fmla="*/ 6350613 w 6447632"/>
              <a:gd name="connsiteY18" fmla="*/ 1393569 h 5753325"/>
              <a:gd name="connsiteX19" fmla="*/ 6357062 w 6447632"/>
              <a:gd name="connsiteY19" fmla="*/ 1444071 h 5753325"/>
              <a:gd name="connsiteX20" fmla="*/ 6364832 w 6447632"/>
              <a:gd name="connsiteY20" fmla="*/ 1478763 h 5753325"/>
              <a:gd name="connsiteX21" fmla="*/ 6369745 w 6447632"/>
              <a:gd name="connsiteY21" fmla="*/ 1495680 h 5753325"/>
              <a:gd name="connsiteX22" fmla="*/ 6370898 w 6447632"/>
              <a:gd name="connsiteY22" fmla="*/ 1513331 h 5753325"/>
              <a:gd name="connsiteX23" fmla="*/ 6368801 w 6447632"/>
              <a:gd name="connsiteY23" fmla="*/ 1527414 h 5753325"/>
              <a:gd name="connsiteX24" fmla="*/ 6321854 w 6447632"/>
              <a:gd name="connsiteY24" fmla="*/ 1635366 h 5753325"/>
              <a:gd name="connsiteX25" fmla="*/ 6299489 w 6447632"/>
              <a:gd name="connsiteY25" fmla="*/ 1784860 h 5753325"/>
              <a:gd name="connsiteX26" fmla="*/ 6267878 w 6447632"/>
              <a:gd name="connsiteY26" fmla="*/ 1858572 h 5753325"/>
              <a:gd name="connsiteX27" fmla="*/ 6251146 w 6447632"/>
              <a:gd name="connsiteY27" fmla="*/ 1926167 h 5753325"/>
              <a:gd name="connsiteX28" fmla="*/ 6210686 w 6447632"/>
              <a:gd name="connsiteY28" fmla="*/ 2014834 h 5753325"/>
              <a:gd name="connsiteX29" fmla="*/ 6106652 w 6447632"/>
              <a:gd name="connsiteY29" fmla="*/ 2150572 h 5753325"/>
              <a:gd name="connsiteX30" fmla="*/ 6097813 w 6447632"/>
              <a:gd name="connsiteY30" fmla="*/ 2172208 h 5753325"/>
              <a:gd name="connsiteX31" fmla="*/ 6095990 w 6447632"/>
              <a:gd name="connsiteY31" fmla="*/ 2181185 h 5753325"/>
              <a:gd name="connsiteX32" fmla="*/ 6090126 w 6447632"/>
              <a:gd name="connsiteY32" fmla="*/ 2192533 h 5753325"/>
              <a:gd name="connsiteX33" fmla="*/ 6089503 w 6447632"/>
              <a:gd name="connsiteY33" fmla="*/ 2192543 h 5753325"/>
              <a:gd name="connsiteX34" fmla="*/ 6084946 w 6447632"/>
              <a:gd name="connsiteY34" fmla="*/ 2203694 h 5753325"/>
              <a:gd name="connsiteX35" fmla="*/ 5987861 w 6447632"/>
              <a:gd name="connsiteY35" fmla="*/ 2304868 h 5753325"/>
              <a:gd name="connsiteX36" fmla="*/ 5973439 w 6447632"/>
              <a:gd name="connsiteY36" fmla="*/ 2385635 h 5753325"/>
              <a:gd name="connsiteX37" fmla="*/ 5916727 w 6447632"/>
              <a:gd name="connsiteY37" fmla="*/ 2458777 h 5753325"/>
              <a:gd name="connsiteX38" fmla="*/ 5856524 w 6447632"/>
              <a:gd name="connsiteY38" fmla="*/ 2583281 h 5753325"/>
              <a:gd name="connsiteX39" fmla="*/ 5838091 w 6447632"/>
              <a:gd name="connsiteY39" fmla="*/ 2753474 h 5753325"/>
              <a:gd name="connsiteX40" fmla="*/ 5744296 w 6447632"/>
              <a:gd name="connsiteY40" fmla="*/ 2893276 h 5753325"/>
              <a:gd name="connsiteX41" fmla="*/ 5682522 w 6447632"/>
              <a:gd name="connsiteY41" fmla="*/ 3044368 h 5753325"/>
              <a:gd name="connsiteX42" fmla="*/ 5557886 w 6447632"/>
              <a:gd name="connsiteY42" fmla="*/ 3304853 h 5753325"/>
              <a:gd name="connsiteX43" fmla="*/ 5483942 w 6447632"/>
              <a:gd name="connsiteY43" fmla="*/ 3416604 h 5753325"/>
              <a:gd name="connsiteX44" fmla="*/ 5461007 w 6447632"/>
              <a:gd name="connsiteY44" fmla="*/ 3503742 h 5753325"/>
              <a:gd name="connsiteX45" fmla="*/ 5437889 w 6447632"/>
              <a:gd name="connsiteY45" fmla="*/ 3559927 h 5753325"/>
              <a:gd name="connsiteX46" fmla="*/ 5432770 w 6447632"/>
              <a:gd name="connsiteY46" fmla="*/ 3562948 h 5753325"/>
              <a:gd name="connsiteX47" fmla="*/ 5406795 w 6447632"/>
              <a:gd name="connsiteY47" fmla="*/ 3578594 h 5753325"/>
              <a:gd name="connsiteX48" fmla="*/ 5381495 w 6447632"/>
              <a:gd name="connsiteY48" fmla="*/ 3599883 h 5753325"/>
              <a:gd name="connsiteX49" fmla="*/ 5363689 w 6447632"/>
              <a:gd name="connsiteY49" fmla="*/ 3633299 h 5753325"/>
              <a:gd name="connsiteX50" fmla="*/ 5291870 w 6447632"/>
              <a:gd name="connsiteY50" fmla="*/ 3799039 h 5753325"/>
              <a:gd name="connsiteX51" fmla="*/ 5241600 w 6447632"/>
              <a:gd name="connsiteY51" fmla="*/ 3894238 h 5753325"/>
              <a:gd name="connsiteX52" fmla="*/ 5211041 w 6447632"/>
              <a:gd name="connsiteY52" fmla="*/ 3924184 h 5753325"/>
              <a:gd name="connsiteX53" fmla="*/ 5176073 w 6447632"/>
              <a:gd name="connsiteY53" fmla="*/ 3970179 h 5753325"/>
              <a:gd name="connsiteX54" fmla="*/ 5172826 w 6447632"/>
              <a:gd name="connsiteY54" fmla="*/ 3991773 h 5753325"/>
              <a:gd name="connsiteX55" fmla="*/ 5157053 w 6447632"/>
              <a:gd name="connsiteY55" fmla="*/ 3997708 h 5753325"/>
              <a:gd name="connsiteX56" fmla="*/ 5127922 w 6447632"/>
              <a:gd name="connsiteY56" fmla="*/ 4022660 h 5753325"/>
              <a:gd name="connsiteX57" fmla="*/ 5020872 w 6447632"/>
              <a:gd name="connsiteY57" fmla="*/ 4075951 h 5753325"/>
              <a:gd name="connsiteX58" fmla="*/ 4991410 w 6447632"/>
              <a:gd name="connsiteY58" fmla="*/ 4087598 h 5753325"/>
              <a:gd name="connsiteX59" fmla="*/ 4930112 w 6447632"/>
              <a:gd name="connsiteY59" fmla="*/ 4138459 h 5753325"/>
              <a:gd name="connsiteX60" fmla="*/ 4834224 w 6447632"/>
              <a:gd name="connsiteY60" fmla="*/ 4231643 h 5753325"/>
              <a:gd name="connsiteX61" fmla="*/ 4812599 w 6447632"/>
              <a:gd name="connsiteY61" fmla="*/ 4249449 h 5753325"/>
              <a:gd name="connsiteX62" fmla="*/ 4789188 w 6447632"/>
              <a:gd name="connsiteY62" fmla="*/ 4256678 h 5753325"/>
              <a:gd name="connsiteX63" fmla="*/ 4779554 w 6447632"/>
              <a:gd name="connsiteY63" fmla="*/ 4251313 h 5753325"/>
              <a:gd name="connsiteX64" fmla="*/ 4766885 w 6447632"/>
              <a:gd name="connsiteY64" fmla="*/ 4259812 h 5753325"/>
              <a:gd name="connsiteX65" fmla="*/ 4762510 w 6447632"/>
              <a:gd name="connsiteY65" fmla="*/ 4260383 h 5753325"/>
              <a:gd name="connsiteX66" fmla="*/ 4738416 w 6447632"/>
              <a:gd name="connsiteY66" fmla="*/ 4265355 h 5753325"/>
              <a:gd name="connsiteX67" fmla="*/ 4712007 w 6447632"/>
              <a:gd name="connsiteY67" fmla="*/ 4317892 h 5753325"/>
              <a:gd name="connsiteX68" fmla="*/ 4658930 w 6447632"/>
              <a:gd name="connsiteY68" fmla="*/ 4348041 h 5753325"/>
              <a:gd name="connsiteX69" fmla="*/ 4443526 w 6447632"/>
              <a:gd name="connsiteY69" fmla="*/ 4507851 h 5753325"/>
              <a:gd name="connsiteX70" fmla="*/ 4289766 w 6447632"/>
              <a:gd name="connsiteY70" fmla="*/ 4711450 h 5753325"/>
              <a:gd name="connsiteX71" fmla="*/ 4150870 w 6447632"/>
              <a:gd name="connsiteY71" fmla="*/ 4818480 h 5753325"/>
              <a:gd name="connsiteX72" fmla="*/ 4006639 w 6447632"/>
              <a:gd name="connsiteY72" fmla="*/ 4933815 h 5753325"/>
              <a:gd name="connsiteX73" fmla="*/ 3298210 w 6447632"/>
              <a:gd name="connsiteY73" fmla="*/ 5070790 h 5753325"/>
              <a:gd name="connsiteX74" fmla="*/ 2947678 w 6447632"/>
              <a:gd name="connsiteY74" fmla="*/ 5117869 h 5753325"/>
              <a:gd name="connsiteX75" fmla="*/ 2822169 w 6447632"/>
              <a:gd name="connsiteY75" fmla="*/ 5129396 h 5753325"/>
              <a:gd name="connsiteX76" fmla="*/ 2538773 w 6447632"/>
              <a:gd name="connsiteY76" fmla="*/ 5313397 h 5753325"/>
              <a:gd name="connsiteX77" fmla="*/ 2014500 w 6447632"/>
              <a:gd name="connsiteY77" fmla="*/ 5519744 h 5753325"/>
              <a:gd name="connsiteX78" fmla="*/ 1934391 w 6447632"/>
              <a:gd name="connsiteY78" fmla="*/ 5591335 h 5753325"/>
              <a:gd name="connsiteX79" fmla="*/ 1892550 w 6447632"/>
              <a:gd name="connsiteY79" fmla="*/ 5649708 h 5753325"/>
              <a:gd name="connsiteX80" fmla="*/ 1854769 w 6447632"/>
              <a:gd name="connsiteY80" fmla="*/ 5647691 h 5753325"/>
              <a:gd name="connsiteX81" fmla="*/ 1809461 w 6447632"/>
              <a:gd name="connsiteY81" fmla="*/ 5648628 h 5753325"/>
              <a:gd name="connsiteX82" fmla="*/ 1745150 w 6447632"/>
              <a:gd name="connsiteY82" fmla="*/ 5693879 h 5753325"/>
              <a:gd name="connsiteX83" fmla="*/ 1713375 w 6447632"/>
              <a:gd name="connsiteY83" fmla="*/ 5684672 h 5753325"/>
              <a:gd name="connsiteX84" fmla="*/ 1707808 w 6447632"/>
              <a:gd name="connsiteY84" fmla="*/ 5682611 h 5753325"/>
              <a:gd name="connsiteX85" fmla="*/ 1679313 w 6447632"/>
              <a:gd name="connsiteY85" fmla="*/ 5672360 h 5753325"/>
              <a:gd name="connsiteX86" fmla="*/ 1646933 w 6447632"/>
              <a:gd name="connsiteY86" fmla="*/ 5666227 h 5753325"/>
              <a:gd name="connsiteX87" fmla="*/ 1610055 w 6447632"/>
              <a:gd name="connsiteY87" fmla="*/ 5673643 h 5753325"/>
              <a:gd name="connsiteX88" fmla="*/ 1437641 w 6447632"/>
              <a:gd name="connsiteY88" fmla="*/ 5723266 h 5753325"/>
              <a:gd name="connsiteX89" fmla="*/ 1332869 w 6447632"/>
              <a:gd name="connsiteY89" fmla="*/ 5744752 h 5753325"/>
              <a:gd name="connsiteX90" fmla="*/ 1290525 w 6447632"/>
              <a:gd name="connsiteY90" fmla="*/ 5740036 h 5753325"/>
              <a:gd name="connsiteX91" fmla="*/ 1233107 w 6447632"/>
              <a:gd name="connsiteY91" fmla="*/ 5742106 h 5753325"/>
              <a:gd name="connsiteX92" fmla="*/ 1214532 w 6447632"/>
              <a:gd name="connsiteY92" fmla="*/ 5753325 h 5753325"/>
              <a:gd name="connsiteX93" fmla="*/ 1199955 w 6447632"/>
              <a:gd name="connsiteY93" fmla="*/ 5744831 h 5753325"/>
              <a:gd name="connsiteX94" fmla="*/ 1162337 w 6447632"/>
              <a:gd name="connsiteY94" fmla="*/ 5738048 h 5753325"/>
              <a:gd name="connsiteX95" fmla="*/ 1053457 w 6447632"/>
              <a:gd name="connsiteY95" fmla="*/ 5688676 h 5753325"/>
              <a:gd name="connsiteX96" fmla="*/ 1025798 w 6447632"/>
              <a:gd name="connsiteY96" fmla="*/ 5673166 h 5753325"/>
              <a:gd name="connsiteX97" fmla="*/ 947900 w 6447632"/>
              <a:gd name="connsiteY97" fmla="*/ 5657848 h 5753325"/>
              <a:gd name="connsiteX98" fmla="*/ 815627 w 6447632"/>
              <a:gd name="connsiteY98" fmla="*/ 5642557 h 5753325"/>
              <a:gd name="connsiteX99" fmla="*/ 788251 w 6447632"/>
              <a:gd name="connsiteY99" fmla="*/ 5637065 h 5753325"/>
              <a:gd name="connsiteX100" fmla="*/ 767822 w 6447632"/>
              <a:gd name="connsiteY100" fmla="*/ 5623450 h 5753325"/>
              <a:gd name="connsiteX101" fmla="*/ 765791 w 6447632"/>
              <a:gd name="connsiteY101" fmla="*/ 5612539 h 5753325"/>
              <a:gd name="connsiteX102" fmla="*/ 751230 w 6447632"/>
              <a:gd name="connsiteY102" fmla="*/ 5608092 h 5753325"/>
              <a:gd name="connsiteX103" fmla="*/ 748008 w 6447632"/>
              <a:gd name="connsiteY103" fmla="*/ 5605052 h 5753325"/>
              <a:gd name="connsiteX104" fmla="*/ 728871 w 6447632"/>
              <a:gd name="connsiteY104" fmla="*/ 5589469 h 5753325"/>
              <a:gd name="connsiteX105" fmla="*/ 671898 w 6447632"/>
              <a:gd name="connsiteY105" fmla="*/ 5602363 h 5753325"/>
              <a:gd name="connsiteX106" fmla="*/ 615065 w 6447632"/>
              <a:gd name="connsiteY106" fmla="*/ 5580257 h 5753325"/>
              <a:gd name="connsiteX107" fmla="*/ 355785 w 6447632"/>
              <a:gd name="connsiteY107" fmla="*/ 5514383 h 5753325"/>
              <a:gd name="connsiteX108" fmla="*/ 102269 w 6447632"/>
              <a:gd name="connsiteY108" fmla="*/ 5524347 h 5753325"/>
              <a:gd name="connsiteX109" fmla="*/ 13160 w 6447632"/>
              <a:gd name="connsiteY109" fmla="*/ 5514159 h 5753325"/>
              <a:gd name="connsiteX110" fmla="*/ 0 w 6447632"/>
              <a:gd name="connsiteY110" fmla="*/ 5511735 h 5753325"/>
              <a:gd name="connsiteX111" fmla="*/ 0 w 6447632"/>
              <a:gd name="connsiteY111" fmla="*/ 0 h 5753325"/>
              <a:gd name="connsiteX0" fmla="*/ 0 w 6447632"/>
              <a:gd name="connsiteY0" fmla="*/ 0 h 5753325"/>
              <a:gd name="connsiteX1" fmla="*/ 6438980 w 6447632"/>
              <a:gd name="connsiteY1" fmla="*/ 0 h 5753325"/>
              <a:gd name="connsiteX2" fmla="*/ 6439047 w 6447632"/>
              <a:gd name="connsiteY2" fmla="*/ 147 h 5753325"/>
              <a:gd name="connsiteX3" fmla="*/ 6443456 w 6447632"/>
              <a:gd name="connsiteY3" fmla="*/ 130105 h 5753325"/>
              <a:gd name="connsiteX4" fmla="*/ 6447632 w 6447632"/>
              <a:gd name="connsiteY4" fmla="*/ 170016 h 5753325"/>
              <a:gd name="connsiteX5" fmla="*/ 6396598 w 6447632"/>
              <a:gd name="connsiteY5" fmla="*/ 274847 h 5753325"/>
              <a:gd name="connsiteX6" fmla="*/ 6358350 w 6447632"/>
              <a:gd name="connsiteY6" fmla="*/ 492529 h 5753325"/>
              <a:gd name="connsiteX7" fmla="*/ 6354187 w 6447632"/>
              <a:gd name="connsiteY7" fmla="*/ 615799 h 5753325"/>
              <a:gd name="connsiteX8" fmla="*/ 6303977 w 6447632"/>
              <a:gd name="connsiteY8" fmla="*/ 664291 h 5753325"/>
              <a:gd name="connsiteX9" fmla="*/ 6344988 w 6447632"/>
              <a:gd name="connsiteY9" fmla="*/ 697330 h 5753325"/>
              <a:gd name="connsiteX10" fmla="*/ 6334770 w 6447632"/>
              <a:gd name="connsiteY10" fmla="*/ 754001 h 5753325"/>
              <a:gd name="connsiteX11" fmla="*/ 6339879 w 6447632"/>
              <a:gd name="connsiteY11" fmla="*/ 811136 h 5753325"/>
              <a:gd name="connsiteX12" fmla="*/ 6330065 w 6447632"/>
              <a:gd name="connsiteY12" fmla="*/ 893399 h 5753325"/>
              <a:gd name="connsiteX13" fmla="*/ 6345206 w 6447632"/>
              <a:gd name="connsiteY13" fmla="*/ 1018060 h 5753325"/>
              <a:gd name="connsiteX14" fmla="*/ 6362266 w 6447632"/>
              <a:gd name="connsiteY14" fmla="*/ 1151111 h 5753325"/>
              <a:gd name="connsiteX15" fmla="*/ 6371722 w 6447632"/>
              <a:gd name="connsiteY15" fmla="*/ 1318080 h 5753325"/>
              <a:gd name="connsiteX16" fmla="*/ 6356023 w 6447632"/>
              <a:gd name="connsiteY16" fmla="*/ 1356227 h 5753325"/>
              <a:gd name="connsiteX17" fmla="*/ 6356157 w 6447632"/>
              <a:gd name="connsiteY17" fmla="*/ 1361967 h 5753325"/>
              <a:gd name="connsiteX18" fmla="*/ 6350613 w 6447632"/>
              <a:gd name="connsiteY18" fmla="*/ 1393569 h 5753325"/>
              <a:gd name="connsiteX19" fmla="*/ 6357062 w 6447632"/>
              <a:gd name="connsiteY19" fmla="*/ 1444071 h 5753325"/>
              <a:gd name="connsiteX20" fmla="*/ 6364832 w 6447632"/>
              <a:gd name="connsiteY20" fmla="*/ 1478763 h 5753325"/>
              <a:gd name="connsiteX21" fmla="*/ 6369745 w 6447632"/>
              <a:gd name="connsiteY21" fmla="*/ 1495680 h 5753325"/>
              <a:gd name="connsiteX22" fmla="*/ 6370898 w 6447632"/>
              <a:gd name="connsiteY22" fmla="*/ 1513331 h 5753325"/>
              <a:gd name="connsiteX23" fmla="*/ 6339773 w 6447632"/>
              <a:gd name="connsiteY23" fmla="*/ 1527414 h 5753325"/>
              <a:gd name="connsiteX24" fmla="*/ 6321854 w 6447632"/>
              <a:gd name="connsiteY24" fmla="*/ 1635366 h 5753325"/>
              <a:gd name="connsiteX25" fmla="*/ 6299489 w 6447632"/>
              <a:gd name="connsiteY25" fmla="*/ 1784860 h 5753325"/>
              <a:gd name="connsiteX26" fmla="*/ 6267878 w 6447632"/>
              <a:gd name="connsiteY26" fmla="*/ 1858572 h 5753325"/>
              <a:gd name="connsiteX27" fmla="*/ 6251146 w 6447632"/>
              <a:gd name="connsiteY27" fmla="*/ 1926167 h 5753325"/>
              <a:gd name="connsiteX28" fmla="*/ 6210686 w 6447632"/>
              <a:gd name="connsiteY28" fmla="*/ 2014834 h 5753325"/>
              <a:gd name="connsiteX29" fmla="*/ 6106652 w 6447632"/>
              <a:gd name="connsiteY29" fmla="*/ 2150572 h 5753325"/>
              <a:gd name="connsiteX30" fmla="*/ 6097813 w 6447632"/>
              <a:gd name="connsiteY30" fmla="*/ 2172208 h 5753325"/>
              <a:gd name="connsiteX31" fmla="*/ 6095990 w 6447632"/>
              <a:gd name="connsiteY31" fmla="*/ 2181185 h 5753325"/>
              <a:gd name="connsiteX32" fmla="*/ 6090126 w 6447632"/>
              <a:gd name="connsiteY32" fmla="*/ 2192533 h 5753325"/>
              <a:gd name="connsiteX33" fmla="*/ 6089503 w 6447632"/>
              <a:gd name="connsiteY33" fmla="*/ 2192543 h 5753325"/>
              <a:gd name="connsiteX34" fmla="*/ 6084946 w 6447632"/>
              <a:gd name="connsiteY34" fmla="*/ 2203694 h 5753325"/>
              <a:gd name="connsiteX35" fmla="*/ 5987861 w 6447632"/>
              <a:gd name="connsiteY35" fmla="*/ 2304868 h 5753325"/>
              <a:gd name="connsiteX36" fmla="*/ 5973439 w 6447632"/>
              <a:gd name="connsiteY36" fmla="*/ 2385635 h 5753325"/>
              <a:gd name="connsiteX37" fmla="*/ 5916727 w 6447632"/>
              <a:gd name="connsiteY37" fmla="*/ 2458777 h 5753325"/>
              <a:gd name="connsiteX38" fmla="*/ 5856524 w 6447632"/>
              <a:gd name="connsiteY38" fmla="*/ 2583281 h 5753325"/>
              <a:gd name="connsiteX39" fmla="*/ 5838091 w 6447632"/>
              <a:gd name="connsiteY39" fmla="*/ 2753474 h 5753325"/>
              <a:gd name="connsiteX40" fmla="*/ 5744296 w 6447632"/>
              <a:gd name="connsiteY40" fmla="*/ 2893276 h 5753325"/>
              <a:gd name="connsiteX41" fmla="*/ 5682522 w 6447632"/>
              <a:gd name="connsiteY41" fmla="*/ 3044368 h 5753325"/>
              <a:gd name="connsiteX42" fmla="*/ 5557886 w 6447632"/>
              <a:gd name="connsiteY42" fmla="*/ 3304853 h 5753325"/>
              <a:gd name="connsiteX43" fmla="*/ 5483942 w 6447632"/>
              <a:gd name="connsiteY43" fmla="*/ 3416604 h 5753325"/>
              <a:gd name="connsiteX44" fmla="*/ 5461007 w 6447632"/>
              <a:gd name="connsiteY44" fmla="*/ 3503742 h 5753325"/>
              <a:gd name="connsiteX45" fmla="*/ 5437889 w 6447632"/>
              <a:gd name="connsiteY45" fmla="*/ 3559927 h 5753325"/>
              <a:gd name="connsiteX46" fmla="*/ 5432770 w 6447632"/>
              <a:gd name="connsiteY46" fmla="*/ 3562948 h 5753325"/>
              <a:gd name="connsiteX47" fmla="*/ 5406795 w 6447632"/>
              <a:gd name="connsiteY47" fmla="*/ 3578594 h 5753325"/>
              <a:gd name="connsiteX48" fmla="*/ 5381495 w 6447632"/>
              <a:gd name="connsiteY48" fmla="*/ 3599883 h 5753325"/>
              <a:gd name="connsiteX49" fmla="*/ 5363689 w 6447632"/>
              <a:gd name="connsiteY49" fmla="*/ 3633299 h 5753325"/>
              <a:gd name="connsiteX50" fmla="*/ 5291870 w 6447632"/>
              <a:gd name="connsiteY50" fmla="*/ 3799039 h 5753325"/>
              <a:gd name="connsiteX51" fmla="*/ 5241600 w 6447632"/>
              <a:gd name="connsiteY51" fmla="*/ 3894238 h 5753325"/>
              <a:gd name="connsiteX52" fmla="*/ 5211041 w 6447632"/>
              <a:gd name="connsiteY52" fmla="*/ 3924184 h 5753325"/>
              <a:gd name="connsiteX53" fmla="*/ 5176073 w 6447632"/>
              <a:gd name="connsiteY53" fmla="*/ 3970179 h 5753325"/>
              <a:gd name="connsiteX54" fmla="*/ 5172826 w 6447632"/>
              <a:gd name="connsiteY54" fmla="*/ 3991773 h 5753325"/>
              <a:gd name="connsiteX55" fmla="*/ 5157053 w 6447632"/>
              <a:gd name="connsiteY55" fmla="*/ 3997708 h 5753325"/>
              <a:gd name="connsiteX56" fmla="*/ 5127922 w 6447632"/>
              <a:gd name="connsiteY56" fmla="*/ 4022660 h 5753325"/>
              <a:gd name="connsiteX57" fmla="*/ 5020872 w 6447632"/>
              <a:gd name="connsiteY57" fmla="*/ 4075951 h 5753325"/>
              <a:gd name="connsiteX58" fmla="*/ 4991410 w 6447632"/>
              <a:gd name="connsiteY58" fmla="*/ 4087598 h 5753325"/>
              <a:gd name="connsiteX59" fmla="*/ 4930112 w 6447632"/>
              <a:gd name="connsiteY59" fmla="*/ 4138459 h 5753325"/>
              <a:gd name="connsiteX60" fmla="*/ 4834224 w 6447632"/>
              <a:gd name="connsiteY60" fmla="*/ 4231643 h 5753325"/>
              <a:gd name="connsiteX61" fmla="*/ 4812599 w 6447632"/>
              <a:gd name="connsiteY61" fmla="*/ 4249449 h 5753325"/>
              <a:gd name="connsiteX62" fmla="*/ 4789188 w 6447632"/>
              <a:gd name="connsiteY62" fmla="*/ 4256678 h 5753325"/>
              <a:gd name="connsiteX63" fmla="*/ 4779554 w 6447632"/>
              <a:gd name="connsiteY63" fmla="*/ 4251313 h 5753325"/>
              <a:gd name="connsiteX64" fmla="*/ 4766885 w 6447632"/>
              <a:gd name="connsiteY64" fmla="*/ 4259812 h 5753325"/>
              <a:gd name="connsiteX65" fmla="*/ 4762510 w 6447632"/>
              <a:gd name="connsiteY65" fmla="*/ 4260383 h 5753325"/>
              <a:gd name="connsiteX66" fmla="*/ 4738416 w 6447632"/>
              <a:gd name="connsiteY66" fmla="*/ 4265355 h 5753325"/>
              <a:gd name="connsiteX67" fmla="*/ 4712007 w 6447632"/>
              <a:gd name="connsiteY67" fmla="*/ 4317892 h 5753325"/>
              <a:gd name="connsiteX68" fmla="*/ 4658930 w 6447632"/>
              <a:gd name="connsiteY68" fmla="*/ 4348041 h 5753325"/>
              <a:gd name="connsiteX69" fmla="*/ 4443526 w 6447632"/>
              <a:gd name="connsiteY69" fmla="*/ 4507851 h 5753325"/>
              <a:gd name="connsiteX70" fmla="*/ 4289766 w 6447632"/>
              <a:gd name="connsiteY70" fmla="*/ 4711450 h 5753325"/>
              <a:gd name="connsiteX71" fmla="*/ 4150870 w 6447632"/>
              <a:gd name="connsiteY71" fmla="*/ 4818480 h 5753325"/>
              <a:gd name="connsiteX72" fmla="*/ 4006639 w 6447632"/>
              <a:gd name="connsiteY72" fmla="*/ 4933815 h 5753325"/>
              <a:gd name="connsiteX73" fmla="*/ 3298210 w 6447632"/>
              <a:gd name="connsiteY73" fmla="*/ 5070790 h 5753325"/>
              <a:gd name="connsiteX74" fmla="*/ 2947678 w 6447632"/>
              <a:gd name="connsiteY74" fmla="*/ 5117869 h 5753325"/>
              <a:gd name="connsiteX75" fmla="*/ 2822169 w 6447632"/>
              <a:gd name="connsiteY75" fmla="*/ 5129396 h 5753325"/>
              <a:gd name="connsiteX76" fmla="*/ 2538773 w 6447632"/>
              <a:gd name="connsiteY76" fmla="*/ 5313397 h 5753325"/>
              <a:gd name="connsiteX77" fmla="*/ 2014500 w 6447632"/>
              <a:gd name="connsiteY77" fmla="*/ 5519744 h 5753325"/>
              <a:gd name="connsiteX78" fmla="*/ 1934391 w 6447632"/>
              <a:gd name="connsiteY78" fmla="*/ 5591335 h 5753325"/>
              <a:gd name="connsiteX79" fmla="*/ 1892550 w 6447632"/>
              <a:gd name="connsiteY79" fmla="*/ 5649708 h 5753325"/>
              <a:gd name="connsiteX80" fmla="*/ 1854769 w 6447632"/>
              <a:gd name="connsiteY80" fmla="*/ 5647691 h 5753325"/>
              <a:gd name="connsiteX81" fmla="*/ 1809461 w 6447632"/>
              <a:gd name="connsiteY81" fmla="*/ 5648628 h 5753325"/>
              <a:gd name="connsiteX82" fmla="*/ 1745150 w 6447632"/>
              <a:gd name="connsiteY82" fmla="*/ 5693879 h 5753325"/>
              <a:gd name="connsiteX83" fmla="*/ 1713375 w 6447632"/>
              <a:gd name="connsiteY83" fmla="*/ 5684672 h 5753325"/>
              <a:gd name="connsiteX84" fmla="*/ 1707808 w 6447632"/>
              <a:gd name="connsiteY84" fmla="*/ 5682611 h 5753325"/>
              <a:gd name="connsiteX85" fmla="*/ 1679313 w 6447632"/>
              <a:gd name="connsiteY85" fmla="*/ 5672360 h 5753325"/>
              <a:gd name="connsiteX86" fmla="*/ 1646933 w 6447632"/>
              <a:gd name="connsiteY86" fmla="*/ 5666227 h 5753325"/>
              <a:gd name="connsiteX87" fmla="*/ 1610055 w 6447632"/>
              <a:gd name="connsiteY87" fmla="*/ 5673643 h 5753325"/>
              <a:gd name="connsiteX88" fmla="*/ 1437641 w 6447632"/>
              <a:gd name="connsiteY88" fmla="*/ 5723266 h 5753325"/>
              <a:gd name="connsiteX89" fmla="*/ 1332869 w 6447632"/>
              <a:gd name="connsiteY89" fmla="*/ 5744752 h 5753325"/>
              <a:gd name="connsiteX90" fmla="*/ 1290525 w 6447632"/>
              <a:gd name="connsiteY90" fmla="*/ 5740036 h 5753325"/>
              <a:gd name="connsiteX91" fmla="*/ 1233107 w 6447632"/>
              <a:gd name="connsiteY91" fmla="*/ 5742106 h 5753325"/>
              <a:gd name="connsiteX92" fmla="*/ 1214532 w 6447632"/>
              <a:gd name="connsiteY92" fmla="*/ 5753325 h 5753325"/>
              <a:gd name="connsiteX93" fmla="*/ 1199955 w 6447632"/>
              <a:gd name="connsiteY93" fmla="*/ 5744831 h 5753325"/>
              <a:gd name="connsiteX94" fmla="*/ 1162337 w 6447632"/>
              <a:gd name="connsiteY94" fmla="*/ 5738048 h 5753325"/>
              <a:gd name="connsiteX95" fmla="*/ 1053457 w 6447632"/>
              <a:gd name="connsiteY95" fmla="*/ 5688676 h 5753325"/>
              <a:gd name="connsiteX96" fmla="*/ 1025798 w 6447632"/>
              <a:gd name="connsiteY96" fmla="*/ 5673166 h 5753325"/>
              <a:gd name="connsiteX97" fmla="*/ 947900 w 6447632"/>
              <a:gd name="connsiteY97" fmla="*/ 5657848 h 5753325"/>
              <a:gd name="connsiteX98" fmla="*/ 815627 w 6447632"/>
              <a:gd name="connsiteY98" fmla="*/ 5642557 h 5753325"/>
              <a:gd name="connsiteX99" fmla="*/ 788251 w 6447632"/>
              <a:gd name="connsiteY99" fmla="*/ 5637065 h 5753325"/>
              <a:gd name="connsiteX100" fmla="*/ 767822 w 6447632"/>
              <a:gd name="connsiteY100" fmla="*/ 5623450 h 5753325"/>
              <a:gd name="connsiteX101" fmla="*/ 765791 w 6447632"/>
              <a:gd name="connsiteY101" fmla="*/ 5612539 h 5753325"/>
              <a:gd name="connsiteX102" fmla="*/ 751230 w 6447632"/>
              <a:gd name="connsiteY102" fmla="*/ 5608092 h 5753325"/>
              <a:gd name="connsiteX103" fmla="*/ 748008 w 6447632"/>
              <a:gd name="connsiteY103" fmla="*/ 5605052 h 5753325"/>
              <a:gd name="connsiteX104" fmla="*/ 728871 w 6447632"/>
              <a:gd name="connsiteY104" fmla="*/ 5589469 h 5753325"/>
              <a:gd name="connsiteX105" fmla="*/ 671898 w 6447632"/>
              <a:gd name="connsiteY105" fmla="*/ 5602363 h 5753325"/>
              <a:gd name="connsiteX106" fmla="*/ 615065 w 6447632"/>
              <a:gd name="connsiteY106" fmla="*/ 5580257 h 5753325"/>
              <a:gd name="connsiteX107" fmla="*/ 355785 w 6447632"/>
              <a:gd name="connsiteY107" fmla="*/ 5514383 h 5753325"/>
              <a:gd name="connsiteX108" fmla="*/ 102269 w 6447632"/>
              <a:gd name="connsiteY108" fmla="*/ 5524347 h 5753325"/>
              <a:gd name="connsiteX109" fmla="*/ 13160 w 6447632"/>
              <a:gd name="connsiteY109" fmla="*/ 5514159 h 5753325"/>
              <a:gd name="connsiteX110" fmla="*/ 0 w 6447632"/>
              <a:gd name="connsiteY110" fmla="*/ 5511735 h 5753325"/>
              <a:gd name="connsiteX111" fmla="*/ 0 w 6447632"/>
              <a:gd name="connsiteY111" fmla="*/ 0 h 5753325"/>
              <a:gd name="connsiteX0" fmla="*/ 0 w 6447632"/>
              <a:gd name="connsiteY0" fmla="*/ 0 h 5753325"/>
              <a:gd name="connsiteX1" fmla="*/ 6438980 w 6447632"/>
              <a:gd name="connsiteY1" fmla="*/ 0 h 5753325"/>
              <a:gd name="connsiteX2" fmla="*/ 6439047 w 6447632"/>
              <a:gd name="connsiteY2" fmla="*/ 147 h 5753325"/>
              <a:gd name="connsiteX3" fmla="*/ 6443456 w 6447632"/>
              <a:gd name="connsiteY3" fmla="*/ 130105 h 5753325"/>
              <a:gd name="connsiteX4" fmla="*/ 6447632 w 6447632"/>
              <a:gd name="connsiteY4" fmla="*/ 170016 h 5753325"/>
              <a:gd name="connsiteX5" fmla="*/ 6396598 w 6447632"/>
              <a:gd name="connsiteY5" fmla="*/ 274847 h 5753325"/>
              <a:gd name="connsiteX6" fmla="*/ 6358350 w 6447632"/>
              <a:gd name="connsiteY6" fmla="*/ 492529 h 5753325"/>
              <a:gd name="connsiteX7" fmla="*/ 6354187 w 6447632"/>
              <a:gd name="connsiteY7" fmla="*/ 615799 h 5753325"/>
              <a:gd name="connsiteX8" fmla="*/ 6303977 w 6447632"/>
              <a:gd name="connsiteY8" fmla="*/ 664291 h 5753325"/>
              <a:gd name="connsiteX9" fmla="*/ 6344988 w 6447632"/>
              <a:gd name="connsiteY9" fmla="*/ 697330 h 5753325"/>
              <a:gd name="connsiteX10" fmla="*/ 6334770 w 6447632"/>
              <a:gd name="connsiteY10" fmla="*/ 754001 h 5753325"/>
              <a:gd name="connsiteX11" fmla="*/ 6339879 w 6447632"/>
              <a:gd name="connsiteY11" fmla="*/ 811136 h 5753325"/>
              <a:gd name="connsiteX12" fmla="*/ 6330065 w 6447632"/>
              <a:gd name="connsiteY12" fmla="*/ 893399 h 5753325"/>
              <a:gd name="connsiteX13" fmla="*/ 6345206 w 6447632"/>
              <a:gd name="connsiteY13" fmla="*/ 1018060 h 5753325"/>
              <a:gd name="connsiteX14" fmla="*/ 6362266 w 6447632"/>
              <a:gd name="connsiteY14" fmla="*/ 1151111 h 5753325"/>
              <a:gd name="connsiteX15" fmla="*/ 6334400 w 6447632"/>
              <a:gd name="connsiteY15" fmla="*/ 1280757 h 5753325"/>
              <a:gd name="connsiteX16" fmla="*/ 6356023 w 6447632"/>
              <a:gd name="connsiteY16" fmla="*/ 1356227 h 5753325"/>
              <a:gd name="connsiteX17" fmla="*/ 6356157 w 6447632"/>
              <a:gd name="connsiteY17" fmla="*/ 1361967 h 5753325"/>
              <a:gd name="connsiteX18" fmla="*/ 6350613 w 6447632"/>
              <a:gd name="connsiteY18" fmla="*/ 1393569 h 5753325"/>
              <a:gd name="connsiteX19" fmla="*/ 6357062 w 6447632"/>
              <a:gd name="connsiteY19" fmla="*/ 1444071 h 5753325"/>
              <a:gd name="connsiteX20" fmla="*/ 6364832 w 6447632"/>
              <a:gd name="connsiteY20" fmla="*/ 1478763 h 5753325"/>
              <a:gd name="connsiteX21" fmla="*/ 6369745 w 6447632"/>
              <a:gd name="connsiteY21" fmla="*/ 1495680 h 5753325"/>
              <a:gd name="connsiteX22" fmla="*/ 6370898 w 6447632"/>
              <a:gd name="connsiteY22" fmla="*/ 1513331 h 5753325"/>
              <a:gd name="connsiteX23" fmla="*/ 6339773 w 6447632"/>
              <a:gd name="connsiteY23" fmla="*/ 1527414 h 5753325"/>
              <a:gd name="connsiteX24" fmla="*/ 6321854 w 6447632"/>
              <a:gd name="connsiteY24" fmla="*/ 1635366 h 5753325"/>
              <a:gd name="connsiteX25" fmla="*/ 6299489 w 6447632"/>
              <a:gd name="connsiteY25" fmla="*/ 1784860 h 5753325"/>
              <a:gd name="connsiteX26" fmla="*/ 6267878 w 6447632"/>
              <a:gd name="connsiteY26" fmla="*/ 1858572 h 5753325"/>
              <a:gd name="connsiteX27" fmla="*/ 6251146 w 6447632"/>
              <a:gd name="connsiteY27" fmla="*/ 1926167 h 5753325"/>
              <a:gd name="connsiteX28" fmla="*/ 6210686 w 6447632"/>
              <a:gd name="connsiteY28" fmla="*/ 2014834 h 5753325"/>
              <a:gd name="connsiteX29" fmla="*/ 6106652 w 6447632"/>
              <a:gd name="connsiteY29" fmla="*/ 2150572 h 5753325"/>
              <a:gd name="connsiteX30" fmla="*/ 6097813 w 6447632"/>
              <a:gd name="connsiteY30" fmla="*/ 2172208 h 5753325"/>
              <a:gd name="connsiteX31" fmla="*/ 6095990 w 6447632"/>
              <a:gd name="connsiteY31" fmla="*/ 2181185 h 5753325"/>
              <a:gd name="connsiteX32" fmla="*/ 6090126 w 6447632"/>
              <a:gd name="connsiteY32" fmla="*/ 2192533 h 5753325"/>
              <a:gd name="connsiteX33" fmla="*/ 6089503 w 6447632"/>
              <a:gd name="connsiteY33" fmla="*/ 2192543 h 5753325"/>
              <a:gd name="connsiteX34" fmla="*/ 6084946 w 6447632"/>
              <a:gd name="connsiteY34" fmla="*/ 2203694 h 5753325"/>
              <a:gd name="connsiteX35" fmla="*/ 5987861 w 6447632"/>
              <a:gd name="connsiteY35" fmla="*/ 2304868 h 5753325"/>
              <a:gd name="connsiteX36" fmla="*/ 5973439 w 6447632"/>
              <a:gd name="connsiteY36" fmla="*/ 2385635 h 5753325"/>
              <a:gd name="connsiteX37" fmla="*/ 5916727 w 6447632"/>
              <a:gd name="connsiteY37" fmla="*/ 2458777 h 5753325"/>
              <a:gd name="connsiteX38" fmla="*/ 5856524 w 6447632"/>
              <a:gd name="connsiteY38" fmla="*/ 2583281 h 5753325"/>
              <a:gd name="connsiteX39" fmla="*/ 5838091 w 6447632"/>
              <a:gd name="connsiteY39" fmla="*/ 2753474 h 5753325"/>
              <a:gd name="connsiteX40" fmla="*/ 5744296 w 6447632"/>
              <a:gd name="connsiteY40" fmla="*/ 2893276 h 5753325"/>
              <a:gd name="connsiteX41" fmla="*/ 5682522 w 6447632"/>
              <a:gd name="connsiteY41" fmla="*/ 3044368 h 5753325"/>
              <a:gd name="connsiteX42" fmla="*/ 5557886 w 6447632"/>
              <a:gd name="connsiteY42" fmla="*/ 3304853 h 5753325"/>
              <a:gd name="connsiteX43" fmla="*/ 5483942 w 6447632"/>
              <a:gd name="connsiteY43" fmla="*/ 3416604 h 5753325"/>
              <a:gd name="connsiteX44" fmla="*/ 5461007 w 6447632"/>
              <a:gd name="connsiteY44" fmla="*/ 3503742 h 5753325"/>
              <a:gd name="connsiteX45" fmla="*/ 5437889 w 6447632"/>
              <a:gd name="connsiteY45" fmla="*/ 3559927 h 5753325"/>
              <a:gd name="connsiteX46" fmla="*/ 5432770 w 6447632"/>
              <a:gd name="connsiteY46" fmla="*/ 3562948 h 5753325"/>
              <a:gd name="connsiteX47" fmla="*/ 5406795 w 6447632"/>
              <a:gd name="connsiteY47" fmla="*/ 3578594 h 5753325"/>
              <a:gd name="connsiteX48" fmla="*/ 5381495 w 6447632"/>
              <a:gd name="connsiteY48" fmla="*/ 3599883 h 5753325"/>
              <a:gd name="connsiteX49" fmla="*/ 5363689 w 6447632"/>
              <a:gd name="connsiteY49" fmla="*/ 3633299 h 5753325"/>
              <a:gd name="connsiteX50" fmla="*/ 5291870 w 6447632"/>
              <a:gd name="connsiteY50" fmla="*/ 3799039 h 5753325"/>
              <a:gd name="connsiteX51" fmla="*/ 5241600 w 6447632"/>
              <a:gd name="connsiteY51" fmla="*/ 3894238 h 5753325"/>
              <a:gd name="connsiteX52" fmla="*/ 5211041 w 6447632"/>
              <a:gd name="connsiteY52" fmla="*/ 3924184 h 5753325"/>
              <a:gd name="connsiteX53" fmla="*/ 5176073 w 6447632"/>
              <a:gd name="connsiteY53" fmla="*/ 3970179 h 5753325"/>
              <a:gd name="connsiteX54" fmla="*/ 5172826 w 6447632"/>
              <a:gd name="connsiteY54" fmla="*/ 3991773 h 5753325"/>
              <a:gd name="connsiteX55" fmla="*/ 5157053 w 6447632"/>
              <a:gd name="connsiteY55" fmla="*/ 3997708 h 5753325"/>
              <a:gd name="connsiteX56" fmla="*/ 5127922 w 6447632"/>
              <a:gd name="connsiteY56" fmla="*/ 4022660 h 5753325"/>
              <a:gd name="connsiteX57" fmla="*/ 5020872 w 6447632"/>
              <a:gd name="connsiteY57" fmla="*/ 4075951 h 5753325"/>
              <a:gd name="connsiteX58" fmla="*/ 4991410 w 6447632"/>
              <a:gd name="connsiteY58" fmla="*/ 4087598 h 5753325"/>
              <a:gd name="connsiteX59" fmla="*/ 4930112 w 6447632"/>
              <a:gd name="connsiteY59" fmla="*/ 4138459 h 5753325"/>
              <a:gd name="connsiteX60" fmla="*/ 4834224 w 6447632"/>
              <a:gd name="connsiteY60" fmla="*/ 4231643 h 5753325"/>
              <a:gd name="connsiteX61" fmla="*/ 4812599 w 6447632"/>
              <a:gd name="connsiteY61" fmla="*/ 4249449 h 5753325"/>
              <a:gd name="connsiteX62" fmla="*/ 4789188 w 6447632"/>
              <a:gd name="connsiteY62" fmla="*/ 4256678 h 5753325"/>
              <a:gd name="connsiteX63" fmla="*/ 4779554 w 6447632"/>
              <a:gd name="connsiteY63" fmla="*/ 4251313 h 5753325"/>
              <a:gd name="connsiteX64" fmla="*/ 4766885 w 6447632"/>
              <a:gd name="connsiteY64" fmla="*/ 4259812 h 5753325"/>
              <a:gd name="connsiteX65" fmla="*/ 4762510 w 6447632"/>
              <a:gd name="connsiteY65" fmla="*/ 4260383 h 5753325"/>
              <a:gd name="connsiteX66" fmla="*/ 4738416 w 6447632"/>
              <a:gd name="connsiteY66" fmla="*/ 4265355 h 5753325"/>
              <a:gd name="connsiteX67" fmla="*/ 4712007 w 6447632"/>
              <a:gd name="connsiteY67" fmla="*/ 4317892 h 5753325"/>
              <a:gd name="connsiteX68" fmla="*/ 4658930 w 6447632"/>
              <a:gd name="connsiteY68" fmla="*/ 4348041 h 5753325"/>
              <a:gd name="connsiteX69" fmla="*/ 4443526 w 6447632"/>
              <a:gd name="connsiteY69" fmla="*/ 4507851 h 5753325"/>
              <a:gd name="connsiteX70" fmla="*/ 4289766 w 6447632"/>
              <a:gd name="connsiteY70" fmla="*/ 4711450 h 5753325"/>
              <a:gd name="connsiteX71" fmla="*/ 4150870 w 6447632"/>
              <a:gd name="connsiteY71" fmla="*/ 4818480 h 5753325"/>
              <a:gd name="connsiteX72" fmla="*/ 4006639 w 6447632"/>
              <a:gd name="connsiteY72" fmla="*/ 4933815 h 5753325"/>
              <a:gd name="connsiteX73" fmla="*/ 3298210 w 6447632"/>
              <a:gd name="connsiteY73" fmla="*/ 5070790 h 5753325"/>
              <a:gd name="connsiteX74" fmla="*/ 2947678 w 6447632"/>
              <a:gd name="connsiteY74" fmla="*/ 5117869 h 5753325"/>
              <a:gd name="connsiteX75" fmla="*/ 2822169 w 6447632"/>
              <a:gd name="connsiteY75" fmla="*/ 5129396 h 5753325"/>
              <a:gd name="connsiteX76" fmla="*/ 2538773 w 6447632"/>
              <a:gd name="connsiteY76" fmla="*/ 5313397 h 5753325"/>
              <a:gd name="connsiteX77" fmla="*/ 2014500 w 6447632"/>
              <a:gd name="connsiteY77" fmla="*/ 5519744 h 5753325"/>
              <a:gd name="connsiteX78" fmla="*/ 1934391 w 6447632"/>
              <a:gd name="connsiteY78" fmla="*/ 5591335 h 5753325"/>
              <a:gd name="connsiteX79" fmla="*/ 1892550 w 6447632"/>
              <a:gd name="connsiteY79" fmla="*/ 5649708 h 5753325"/>
              <a:gd name="connsiteX80" fmla="*/ 1854769 w 6447632"/>
              <a:gd name="connsiteY80" fmla="*/ 5647691 h 5753325"/>
              <a:gd name="connsiteX81" fmla="*/ 1809461 w 6447632"/>
              <a:gd name="connsiteY81" fmla="*/ 5648628 h 5753325"/>
              <a:gd name="connsiteX82" fmla="*/ 1745150 w 6447632"/>
              <a:gd name="connsiteY82" fmla="*/ 5693879 h 5753325"/>
              <a:gd name="connsiteX83" fmla="*/ 1713375 w 6447632"/>
              <a:gd name="connsiteY83" fmla="*/ 5684672 h 5753325"/>
              <a:gd name="connsiteX84" fmla="*/ 1707808 w 6447632"/>
              <a:gd name="connsiteY84" fmla="*/ 5682611 h 5753325"/>
              <a:gd name="connsiteX85" fmla="*/ 1679313 w 6447632"/>
              <a:gd name="connsiteY85" fmla="*/ 5672360 h 5753325"/>
              <a:gd name="connsiteX86" fmla="*/ 1646933 w 6447632"/>
              <a:gd name="connsiteY86" fmla="*/ 5666227 h 5753325"/>
              <a:gd name="connsiteX87" fmla="*/ 1610055 w 6447632"/>
              <a:gd name="connsiteY87" fmla="*/ 5673643 h 5753325"/>
              <a:gd name="connsiteX88" fmla="*/ 1437641 w 6447632"/>
              <a:gd name="connsiteY88" fmla="*/ 5723266 h 5753325"/>
              <a:gd name="connsiteX89" fmla="*/ 1332869 w 6447632"/>
              <a:gd name="connsiteY89" fmla="*/ 5744752 h 5753325"/>
              <a:gd name="connsiteX90" fmla="*/ 1290525 w 6447632"/>
              <a:gd name="connsiteY90" fmla="*/ 5740036 h 5753325"/>
              <a:gd name="connsiteX91" fmla="*/ 1233107 w 6447632"/>
              <a:gd name="connsiteY91" fmla="*/ 5742106 h 5753325"/>
              <a:gd name="connsiteX92" fmla="*/ 1214532 w 6447632"/>
              <a:gd name="connsiteY92" fmla="*/ 5753325 h 5753325"/>
              <a:gd name="connsiteX93" fmla="*/ 1199955 w 6447632"/>
              <a:gd name="connsiteY93" fmla="*/ 5744831 h 5753325"/>
              <a:gd name="connsiteX94" fmla="*/ 1162337 w 6447632"/>
              <a:gd name="connsiteY94" fmla="*/ 5738048 h 5753325"/>
              <a:gd name="connsiteX95" fmla="*/ 1053457 w 6447632"/>
              <a:gd name="connsiteY95" fmla="*/ 5688676 h 5753325"/>
              <a:gd name="connsiteX96" fmla="*/ 1025798 w 6447632"/>
              <a:gd name="connsiteY96" fmla="*/ 5673166 h 5753325"/>
              <a:gd name="connsiteX97" fmla="*/ 947900 w 6447632"/>
              <a:gd name="connsiteY97" fmla="*/ 5657848 h 5753325"/>
              <a:gd name="connsiteX98" fmla="*/ 815627 w 6447632"/>
              <a:gd name="connsiteY98" fmla="*/ 5642557 h 5753325"/>
              <a:gd name="connsiteX99" fmla="*/ 788251 w 6447632"/>
              <a:gd name="connsiteY99" fmla="*/ 5637065 h 5753325"/>
              <a:gd name="connsiteX100" fmla="*/ 767822 w 6447632"/>
              <a:gd name="connsiteY100" fmla="*/ 5623450 h 5753325"/>
              <a:gd name="connsiteX101" fmla="*/ 765791 w 6447632"/>
              <a:gd name="connsiteY101" fmla="*/ 5612539 h 5753325"/>
              <a:gd name="connsiteX102" fmla="*/ 751230 w 6447632"/>
              <a:gd name="connsiteY102" fmla="*/ 5608092 h 5753325"/>
              <a:gd name="connsiteX103" fmla="*/ 748008 w 6447632"/>
              <a:gd name="connsiteY103" fmla="*/ 5605052 h 5753325"/>
              <a:gd name="connsiteX104" fmla="*/ 728871 w 6447632"/>
              <a:gd name="connsiteY104" fmla="*/ 5589469 h 5753325"/>
              <a:gd name="connsiteX105" fmla="*/ 671898 w 6447632"/>
              <a:gd name="connsiteY105" fmla="*/ 5602363 h 5753325"/>
              <a:gd name="connsiteX106" fmla="*/ 615065 w 6447632"/>
              <a:gd name="connsiteY106" fmla="*/ 5580257 h 5753325"/>
              <a:gd name="connsiteX107" fmla="*/ 355785 w 6447632"/>
              <a:gd name="connsiteY107" fmla="*/ 5514383 h 5753325"/>
              <a:gd name="connsiteX108" fmla="*/ 102269 w 6447632"/>
              <a:gd name="connsiteY108" fmla="*/ 5524347 h 5753325"/>
              <a:gd name="connsiteX109" fmla="*/ 13160 w 6447632"/>
              <a:gd name="connsiteY109" fmla="*/ 5514159 h 5753325"/>
              <a:gd name="connsiteX110" fmla="*/ 0 w 6447632"/>
              <a:gd name="connsiteY110" fmla="*/ 5511735 h 5753325"/>
              <a:gd name="connsiteX111" fmla="*/ 0 w 6447632"/>
              <a:gd name="connsiteY111" fmla="*/ 0 h 5753325"/>
              <a:gd name="connsiteX0" fmla="*/ 0 w 6447632"/>
              <a:gd name="connsiteY0" fmla="*/ 0 h 5753325"/>
              <a:gd name="connsiteX1" fmla="*/ 6438980 w 6447632"/>
              <a:gd name="connsiteY1" fmla="*/ 0 h 5753325"/>
              <a:gd name="connsiteX2" fmla="*/ 6439047 w 6447632"/>
              <a:gd name="connsiteY2" fmla="*/ 147 h 5753325"/>
              <a:gd name="connsiteX3" fmla="*/ 6443456 w 6447632"/>
              <a:gd name="connsiteY3" fmla="*/ 130105 h 5753325"/>
              <a:gd name="connsiteX4" fmla="*/ 6447632 w 6447632"/>
              <a:gd name="connsiteY4" fmla="*/ 170016 h 5753325"/>
              <a:gd name="connsiteX5" fmla="*/ 6396598 w 6447632"/>
              <a:gd name="connsiteY5" fmla="*/ 274847 h 5753325"/>
              <a:gd name="connsiteX6" fmla="*/ 6358350 w 6447632"/>
              <a:gd name="connsiteY6" fmla="*/ 492529 h 5753325"/>
              <a:gd name="connsiteX7" fmla="*/ 6354187 w 6447632"/>
              <a:gd name="connsiteY7" fmla="*/ 615799 h 5753325"/>
              <a:gd name="connsiteX8" fmla="*/ 6303977 w 6447632"/>
              <a:gd name="connsiteY8" fmla="*/ 664291 h 5753325"/>
              <a:gd name="connsiteX9" fmla="*/ 6344988 w 6447632"/>
              <a:gd name="connsiteY9" fmla="*/ 697330 h 5753325"/>
              <a:gd name="connsiteX10" fmla="*/ 6334770 w 6447632"/>
              <a:gd name="connsiteY10" fmla="*/ 754001 h 5753325"/>
              <a:gd name="connsiteX11" fmla="*/ 6339879 w 6447632"/>
              <a:gd name="connsiteY11" fmla="*/ 811136 h 5753325"/>
              <a:gd name="connsiteX12" fmla="*/ 6330065 w 6447632"/>
              <a:gd name="connsiteY12" fmla="*/ 893399 h 5753325"/>
              <a:gd name="connsiteX13" fmla="*/ 6345206 w 6447632"/>
              <a:gd name="connsiteY13" fmla="*/ 1018060 h 5753325"/>
              <a:gd name="connsiteX14" fmla="*/ 6341532 w 6447632"/>
              <a:gd name="connsiteY14" fmla="*/ 1151111 h 5753325"/>
              <a:gd name="connsiteX15" fmla="*/ 6334400 w 6447632"/>
              <a:gd name="connsiteY15" fmla="*/ 1280757 h 5753325"/>
              <a:gd name="connsiteX16" fmla="*/ 6356023 w 6447632"/>
              <a:gd name="connsiteY16" fmla="*/ 1356227 h 5753325"/>
              <a:gd name="connsiteX17" fmla="*/ 6356157 w 6447632"/>
              <a:gd name="connsiteY17" fmla="*/ 1361967 h 5753325"/>
              <a:gd name="connsiteX18" fmla="*/ 6350613 w 6447632"/>
              <a:gd name="connsiteY18" fmla="*/ 1393569 h 5753325"/>
              <a:gd name="connsiteX19" fmla="*/ 6357062 w 6447632"/>
              <a:gd name="connsiteY19" fmla="*/ 1444071 h 5753325"/>
              <a:gd name="connsiteX20" fmla="*/ 6364832 w 6447632"/>
              <a:gd name="connsiteY20" fmla="*/ 1478763 h 5753325"/>
              <a:gd name="connsiteX21" fmla="*/ 6369745 w 6447632"/>
              <a:gd name="connsiteY21" fmla="*/ 1495680 h 5753325"/>
              <a:gd name="connsiteX22" fmla="*/ 6370898 w 6447632"/>
              <a:gd name="connsiteY22" fmla="*/ 1513331 h 5753325"/>
              <a:gd name="connsiteX23" fmla="*/ 6339773 w 6447632"/>
              <a:gd name="connsiteY23" fmla="*/ 1527414 h 5753325"/>
              <a:gd name="connsiteX24" fmla="*/ 6321854 w 6447632"/>
              <a:gd name="connsiteY24" fmla="*/ 1635366 h 5753325"/>
              <a:gd name="connsiteX25" fmla="*/ 6299489 w 6447632"/>
              <a:gd name="connsiteY25" fmla="*/ 1784860 h 5753325"/>
              <a:gd name="connsiteX26" fmla="*/ 6267878 w 6447632"/>
              <a:gd name="connsiteY26" fmla="*/ 1858572 h 5753325"/>
              <a:gd name="connsiteX27" fmla="*/ 6251146 w 6447632"/>
              <a:gd name="connsiteY27" fmla="*/ 1926167 h 5753325"/>
              <a:gd name="connsiteX28" fmla="*/ 6210686 w 6447632"/>
              <a:gd name="connsiteY28" fmla="*/ 2014834 h 5753325"/>
              <a:gd name="connsiteX29" fmla="*/ 6106652 w 6447632"/>
              <a:gd name="connsiteY29" fmla="*/ 2150572 h 5753325"/>
              <a:gd name="connsiteX30" fmla="*/ 6097813 w 6447632"/>
              <a:gd name="connsiteY30" fmla="*/ 2172208 h 5753325"/>
              <a:gd name="connsiteX31" fmla="*/ 6095990 w 6447632"/>
              <a:gd name="connsiteY31" fmla="*/ 2181185 h 5753325"/>
              <a:gd name="connsiteX32" fmla="*/ 6090126 w 6447632"/>
              <a:gd name="connsiteY32" fmla="*/ 2192533 h 5753325"/>
              <a:gd name="connsiteX33" fmla="*/ 6089503 w 6447632"/>
              <a:gd name="connsiteY33" fmla="*/ 2192543 h 5753325"/>
              <a:gd name="connsiteX34" fmla="*/ 6084946 w 6447632"/>
              <a:gd name="connsiteY34" fmla="*/ 2203694 h 5753325"/>
              <a:gd name="connsiteX35" fmla="*/ 5987861 w 6447632"/>
              <a:gd name="connsiteY35" fmla="*/ 2304868 h 5753325"/>
              <a:gd name="connsiteX36" fmla="*/ 5973439 w 6447632"/>
              <a:gd name="connsiteY36" fmla="*/ 2385635 h 5753325"/>
              <a:gd name="connsiteX37" fmla="*/ 5916727 w 6447632"/>
              <a:gd name="connsiteY37" fmla="*/ 2458777 h 5753325"/>
              <a:gd name="connsiteX38" fmla="*/ 5856524 w 6447632"/>
              <a:gd name="connsiteY38" fmla="*/ 2583281 h 5753325"/>
              <a:gd name="connsiteX39" fmla="*/ 5838091 w 6447632"/>
              <a:gd name="connsiteY39" fmla="*/ 2753474 h 5753325"/>
              <a:gd name="connsiteX40" fmla="*/ 5744296 w 6447632"/>
              <a:gd name="connsiteY40" fmla="*/ 2893276 h 5753325"/>
              <a:gd name="connsiteX41" fmla="*/ 5682522 w 6447632"/>
              <a:gd name="connsiteY41" fmla="*/ 3044368 h 5753325"/>
              <a:gd name="connsiteX42" fmla="*/ 5557886 w 6447632"/>
              <a:gd name="connsiteY42" fmla="*/ 3304853 h 5753325"/>
              <a:gd name="connsiteX43" fmla="*/ 5483942 w 6447632"/>
              <a:gd name="connsiteY43" fmla="*/ 3416604 h 5753325"/>
              <a:gd name="connsiteX44" fmla="*/ 5461007 w 6447632"/>
              <a:gd name="connsiteY44" fmla="*/ 3503742 h 5753325"/>
              <a:gd name="connsiteX45" fmla="*/ 5437889 w 6447632"/>
              <a:gd name="connsiteY45" fmla="*/ 3559927 h 5753325"/>
              <a:gd name="connsiteX46" fmla="*/ 5432770 w 6447632"/>
              <a:gd name="connsiteY46" fmla="*/ 3562948 h 5753325"/>
              <a:gd name="connsiteX47" fmla="*/ 5406795 w 6447632"/>
              <a:gd name="connsiteY47" fmla="*/ 3578594 h 5753325"/>
              <a:gd name="connsiteX48" fmla="*/ 5381495 w 6447632"/>
              <a:gd name="connsiteY48" fmla="*/ 3599883 h 5753325"/>
              <a:gd name="connsiteX49" fmla="*/ 5363689 w 6447632"/>
              <a:gd name="connsiteY49" fmla="*/ 3633299 h 5753325"/>
              <a:gd name="connsiteX50" fmla="*/ 5291870 w 6447632"/>
              <a:gd name="connsiteY50" fmla="*/ 3799039 h 5753325"/>
              <a:gd name="connsiteX51" fmla="*/ 5241600 w 6447632"/>
              <a:gd name="connsiteY51" fmla="*/ 3894238 h 5753325"/>
              <a:gd name="connsiteX52" fmla="*/ 5211041 w 6447632"/>
              <a:gd name="connsiteY52" fmla="*/ 3924184 h 5753325"/>
              <a:gd name="connsiteX53" fmla="*/ 5176073 w 6447632"/>
              <a:gd name="connsiteY53" fmla="*/ 3970179 h 5753325"/>
              <a:gd name="connsiteX54" fmla="*/ 5172826 w 6447632"/>
              <a:gd name="connsiteY54" fmla="*/ 3991773 h 5753325"/>
              <a:gd name="connsiteX55" fmla="*/ 5157053 w 6447632"/>
              <a:gd name="connsiteY55" fmla="*/ 3997708 h 5753325"/>
              <a:gd name="connsiteX56" fmla="*/ 5127922 w 6447632"/>
              <a:gd name="connsiteY56" fmla="*/ 4022660 h 5753325"/>
              <a:gd name="connsiteX57" fmla="*/ 5020872 w 6447632"/>
              <a:gd name="connsiteY57" fmla="*/ 4075951 h 5753325"/>
              <a:gd name="connsiteX58" fmla="*/ 4991410 w 6447632"/>
              <a:gd name="connsiteY58" fmla="*/ 4087598 h 5753325"/>
              <a:gd name="connsiteX59" fmla="*/ 4930112 w 6447632"/>
              <a:gd name="connsiteY59" fmla="*/ 4138459 h 5753325"/>
              <a:gd name="connsiteX60" fmla="*/ 4834224 w 6447632"/>
              <a:gd name="connsiteY60" fmla="*/ 4231643 h 5753325"/>
              <a:gd name="connsiteX61" fmla="*/ 4812599 w 6447632"/>
              <a:gd name="connsiteY61" fmla="*/ 4249449 h 5753325"/>
              <a:gd name="connsiteX62" fmla="*/ 4789188 w 6447632"/>
              <a:gd name="connsiteY62" fmla="*/ 4256678 h 5753325"/>
              <a:gd name="connsiteX63" fmla="*/ 4779554 w 6447632"/>
              <a:gd name="connsiteY63" fmla="*/ 4251313 h 5753325"/>
              <a:gd name="connsiteX64" fmla="*/ 4766885 w 6447632"/>
              <a:gd name="connsiteY64" fmla="*/ 4259812 h 5753325"/>
              <a:gd name="connsiteX65" fmla="*/ 4762510 w 6447632"/>
              <a:gd name="connsiteY65" fmla="*/ 4260383 h 5753325"/>
              <a:gd name="connsiteX66" fmla="*/ 4738416 w 6447632"/>
              <a:gd name="connsiteY66" fmla="*/ 4265355 h 5753325"/>
              <a:gd name="connsiteX67" fmla="*/ 4712007 w 6447632"/>
              <a:gd name="connsiteY67" fmla="*/ 4317892 h 5753325"/>
              <a:gd name="connsiteX68" fmla="*/ 4658930 w 6447632"/>
              <a:gd name="connsiteY68" fmla="*/ 4348041 h 5753325"/>
              <a:gd name="connsiteX69" fmla="*/ 4443526 w 6447632"/>
              <a:gd name="connsiteY69" fmla="*/ 4507851 h 5753325"/>
              <a:gd name="connsiteX70" fmla="*/ 4289766 w 6447632"/>
              <a:gd name="connsiteY70" fmla="*/ 4711450 h 5753325"/>
              <a:gd name="connsiteX71" fmla="*/ 4150870 w 6447632"/>
              <a:gd name="connsiteY71" fmla="*/ 4818480 h 5753325"/>
              <a:gd name="connsiteX72" fmla="*/ 4006639 w 6447632"/>
              <a:gd name="connsiteY72" fmla="*/ 4933815 h 5753325"/>
              <a:gd name="connsiteX73" fmla="*/ 3298210 w 6447632"/>
              <a:gd name="connsiteY73" fmla="*/ 5070790 h 5753325"/>
              <a:gd name="connsiteX74" fmla="*/ 2947678 w 6447632"/>
              <a:gd name="connsiteY74" fmla="*/ 5117869 h 5753325"/>
              <a:gd name="connsiteX75" fmla="*/ 2822169 w 6447632"/>
              <a:gd name="connsiteY75" fmla="*/ 5129396 h 5753325"/>
              <a:gd name="connsiteX76" fmla="*/ 2538773 w 6447632"/>
              <a:gd name="connsiteY76" fmla="*/ 5313397 h 5753325"/>
              <a:gd name="connsiteX77" fmla="*/ 2014500 w 6447632"/>
              <a:gd name="connsiteY77" fmla="*/ 5519744 h 5753325"/>
              <a:gd name="connsiteX78" fmla="*/ 1934391 w 6447632"/>
              <a:gd name="connsiteY78" fmla="*/ 5591335 h 5753325"/>
              <a:gd name="connsiteX79" fmla="*/ 1892550 w 6447632"/>
              <a:gd name="connsiteY79" fmla="*/ 5649708 h 5753325"/>
              <a:gd name="connsiteX80" fmla="*/ 1854769 w 6447632"/>
              <a:gd name="connsiteY80" fmla="*/ 5647691 h 5753325"/>
              <a:gd name="connsiteX81" fmla="*/ 1809461 w 6447632"/>
              <a:gd name="connsiteY81" fmla="*/ 5648628 h 5753325"/>
              <a:gd name="connsiteX82" fmla="*/ 1745150 w 6447632"/>
              <a:gd name="connsiteY82" fmla="*/ 5693879 h 5753325"/>
              <a:gd name="connsiteX83" fmla="*/ 1713375 w 6447632"/>
              <a:gd name="connsiteY83" fmla="*/ 5684672 h 5753325"/>
              <a:gd name="connsiteX84" fmla="*/ 1707808 w 6447632"/>
              <a:gd name="connsiteY84" fmla="*/ 5682611 h 5753325"/>
              <a:gd name="connsiteX85" fmla="*/ 1679313 w 6447632"/>
              <a:gd name="connsiteY85" fmla="*/ 5672360 h 5753325"/>
              <a:gd name="connsiteX86" fmla="*/ 1646933 w 6447632"/>
              <a:gd name="connsiteY86" fmla="*/ 5666227 h 5753325"/>
              <a:gd name="connsiteX87" fmla="*/ 1610055 w 6447632"/>
              <a:gd name="connsiteY87" fmla="*/ 5673643 h 5753325"/>
              <a:gd name="connsiteX88" fmla="*/ 1437641 w 6447632"/>
              <a:gd name="connsiteY88" fmla="*/ 5723266 h 5753325"/>
              <a:gd name="connsiteX89" fmla="*/ 1332869 w 6447632"/>
              <a:gd name="connsiteY89" fmla="*/ 5744752 h 5753325"/>
              <a:gd name="connsiteX90" fmla="*/ 1290525 w 6447632"/>
              <a:gd name="connsiteY90" fmla="*/ 5740036 h 5753325"/>
              <a:gd name="connsiteX91" fmla="*/ 1233107 w 6447632"/>
              <a:gd name="connsiteY91" fmla="*/ 5742106 h 5753325"/>
              <a:gd name="connsiteX92" fmla="*/ 1214532 w 6447632"/>
              <a:gd name="connsiteY92" fmla="*/ 5753325 h 5753325"/>
              <a:gd name="connsiteX93" fmla="*/ 1199955 w 6447632"/>
              <a:gd name="connsiteY93" fmla="*/ 5744831 h 5753325"/>
              <a:gd name="connsiteX94" fmla="*/ 1162337 w 6447632"/>
              <a:gd name="connsiteY94" fmla="*/ 5738048 h 5753325"/>
              <a:gd name="connsiteX95" fmla="*/ 1053457 w 6447632"/>
              <a:gd name="connsiteY95" fmla="*/ 5688676 h 5753325"/>
              <a:gd name="connsiteX96" fmla="*/ 1025798 w 6447632"/>
              <a:gd name="connsiteY96" fmla="*/ 5673166 h 5753325"/>
              <a:gd name="connsiteX97" fmla="*/ 947900 w 6447632"/>
              <a:gd name="connsiteY97" fmla="*/ 5657848 h 5753325"/>
              <a:gd name="connsiteX98" fmla="*/ 815627 w 6447632"/>
              <a:gd name="connsiteY98" fmla="*/ 5642557 h 5753325"/>
              <a:gd name="connsiteX99" fmla="*/ 788251 w 6447632"/>
              <a:gd name="connsiteY99" fmla="*/ 5637065 h 5753325"/>
              <a:gd name="connsiteX100" fmla="*/ 767822 w 6447632"/>
              <a:gd name="connsiteY100" fmla="*/ 5623450 h 5753325"/>
              <a:gd name="connsiteX101" fmla="*/ 765791 w 6447632"/>
              <a:gd name="connsiteY101" fmla="*/ 5612539 h 5753325"/>
              <a:gd name="connsiteX102" fmla="*/ 751230 w 6447632"/>
              <a:gd name="connsiteY102" fmla="*/ 5608092 h 5753325"/>
              <a:gd name="connsiteX103" fmla="*/ 748008 w 6447632"/>
              <a:gd name="connsiteY103" fmla="*/ 5605052 h 5753325"/>
              <a:gd name="connsiteX104" fmla="*/ 728871 w 6447632"/>
              <a:gd name="connsiteY104" fmla="*/ 5589469 h 5753325"/>
              <a:gd name="connsiteX105" fmla="*/ 671898 w 6447632"/>
              <a:gd name="connsiteY105" fmla="*/ 5602363 h 5753325"/>
              <a:gd name="connsiteX106" fmla="*/ 615065 w 6447632"/>
              <a:gd name="connsiteY106" fmla="*/ 5580257 h 5753325"/>
              <a:gd name="connsiteX107" fmla="*/ 355785 w 6447632"/>
              <a:gd name="connsiteY107" fmla="*/ 5514383 h 5753325"/>
              <a:gd name="connsiteX108" fmla="*/ 102269 w 6447632"/>
              <a:gd name="connsiteY108" fmla="*/ 5524347 h 5753325"/>
              <a:gd name="connsiteX109" fmla="*/ 13160 w 6447632"/>
              <a:gd name="connsiteY109" fmla="*/ 5514159 h 5753325"/>
              <a:gd name="connsiteX110" fmla="*/ 0 w 6447632"/>
              <a:gd name="connsiteY110" fmla="*/ 5511735 h 5753325"/>
              <a:gd name="connsiteX111" fmla="*/ 0 w 6447632"/>
              <a:gd name="connsiteY111" fmla="*/ 0 h 5753325"/>
              <a:gd name="connsiteX0" fmla="*/ 0 w 6447632"/>
              <a:gd name="connsiteY0" fmla="*/ 0 h 5753325"/>
              <a:gd name="connsiteX1" fmla="*/ 6438980 w 6447632"/>
              <a:gd name="connsiteY1" fmla="*/ 0 h 5753325"/>
              <a:gd name="connsiteX2" fmla="*/ 6439047 w 6447632"/>
              <a:gd name="connsiteY2" fmla="*/ 147 h 5753325"/>
              <a:gd name="connsiteX3" fmla="*/ 6443456 w 6447632"/>
              <a:gd name="connsiteY3" fmla="*/ 130105 h 5753325"/>
              <a:gd name="connsiteX4" fmla="*/ 6447632 w 6447632"/>
              <a:gd name="connsiteY4" fmla="*/ 170016 h 5753325"/>
              <a:gd name="connsiteX5" fmla="*/ 6396598 w 6447632"/>
              <a:gd name="connsiteY5" fmla="*/ 274847 h 5753325"/>
              <a:gd name="connsiteX6" fmla="*/ 6358350 w 6447632"/>
              <a:gd name="connsiteY6" fmla="*/ 492529 h 5753325"/>
              <a:gd name="connsiteX7" fmla="*/ 6354187 w 6447632"/>
              <a:gd name="connsiteY7" fmla="*/ 615799 h 5753325"/>
              <a:gd name="connsiteX8" fmla="*/ 6303977 w 6447632"/>
              <a:gd name="connsiteY8" fmla="*/ 664291 h 5753325"/>
              <a:gd name="connsiteX9" fmla="*/ 6344988 w 6447632"/>
              <a:gd name="connsiteY9" fmla="*/ 697330 h 5753325"/>
              <a:gd name="connsiteX10" fmla="*/ 6334770 w 6447632"/>
              <a:gd name="connsiteY10" fmla="*/ 754001 h 5753325"/>
              <a:gd name="connsiteX11" fmla="*/ 6339879 w 6447632"/>
              <a:gd name="connsiteY11" fmla="*/ 811136 h 5753325"/>
              <a:gd name="connsiteX12" fmla="*/ 6330065 w 6447632"/>
              <a:gd name="connsiteY12" fmla="*/ 893399 h 5753325"/>
              <a:gd name="connsiteX13" fmla="*/ 6328618 w 6447632"/>
              <a:gd name="connsiteY13" fmla="*/ 1009766 h 5753325"/>
              <a:gd name="connsiteX14" fmla="*/ 6341532 w 6447632"/>
              <a:gd name="connsiteY14" fmla="*/ 1151111 h 5753325"/>
              <a:gd name="connsiteX15" fmla="*/ 6334400 w 6447632"/>
              <a:gd name="connsiteY15" fmla="*/ 1280757 h 5753325"/>
              <a:gd name="connsiteX16" fmla="*/ 6356023 w 6447632"/>
              <a:gd name="connsiteY16" fmla="*/ 1356227 h 5753325"/>
              <a:gd name="connsiteX17" fmla="*/ 6356157 w 6447632"/>
              <a:gd name="connsiteY17" fmla="*/ 1361967 h 5753325"/>
              <a:gd name="connsiteX18" fmla="*/ 6350613 w 6447632"/>
              <a:gd name="connsiteY18" fmla="*/ 1393569 h 5753325"/>
              <a:gd name="connsiteX19" fmla="*/ 6357062 w 6447632"/>
              <a:gd name="connsiteY19" fmla="*/ 1444071 h 5753325"/>
              <a:gd name="connsiteX20" fmla="*/ 6364832 w 6447632"/>
              <a:gd name="connsiteY20" fmla="*/ 1478763 h 5753325"/>
              <a:gd name="connsiteX21" fmla="*/ 6369745 w 6447632"/>
              <a:gd name="connsiteY21" fmla="*/ 1495680 h 5753325"/>
              <a:gd name="connsiteX22" fmla="*/ 6370898 w 6447632"/>
              <a:gd name="connsiteY22" fmla="*/ 1513331 h 5753325"/>
              <a:gd name="connsiteX23" fmla="*/ 6339773 w 6447632"/>
              <a:gd name="connsiteY23" fmla="*/ 1527414 h 5753325"/>
              <a:gd name="connsiteX24" fmla="*/ 6321854 w 6447632"/>
              <a:gd name="connsiteY24" fmla="*/ 1635366 h 5753325"/>
              <a:gd name="connsiteX25" fmla="*/ 6299489 w 6447632"/>
              <a:gd name="connsiteY25" fmla="*/ 1784860 h 5753325"/>
              <a:gd name="connsiteX26" fmla="*/ 6267878 w 6447632"/>
              <a:gd name="connsiteY26" fmla="*/ 1858572 h 5753325"/>
              <a:gd name="connsiteX27" fmla="*/ 6251146 w 6447632"/>
              <a:gd name="connsiteY27" fmla="*/ 1926167 h 5753325"/>
              <a:gd name="connsiteX28" fmla="*/ 6210686 w 6447632"/>
              <a:gd name="connsiteY28" fmla="*/ 2014834 h 5753325"/>
              <a:gd name="connsiteX29" fmla="*/ 6106652 w 6447632"/>
              <a:gd name="connsiteY29" fmla="*/ 2150572 h 5753325"/>
              <a:gd name="connsiteX30" fmla="*/ 6097813 w 6447632"/>
              <a:gd name="connsiteY30" fmla="*/ 2172208 h 5753325"/>
              <a:gd name="connsiteX31" fmla="*/ 6095990 w 6447632"/>
              <a:gd name="connsiteY31" fmla="*/ 2181185 h 5753325"/>
              <a:gd name="connsiteX32" fmla="*/ 6090126 w 6447632"/>
              <a:gd name="connsiteY32" fmla="*/ 2192533 h 5753325"/>
              <a:gd name="connsiteX33" fmla="*/ 6089503 w 6447632"/>
              <a:gd name="connsiteY33" fmla="*/ 2192543 h 5753325"/>
              <a:gd name="connsiteX34" fmla="*/ 6084946 w 6447632"/>
              <a:gd name="connsiteY34" fmla="*/ 2203694 h 5753325"/>
              <a:gd name="connsiteX35" fmla="*/ 5987861 w 6447632"/>
              <a:gd name="connsiteY35" fmla="*/ 2304868 h 5753325"/>
              <a:gd name="connsiteX36" fmla="*/ 5973439 w 6447632"/>
              <a:gd name="connsiteY36" fmla="*/ 2385635 h 5753325"/>
              <a:gd name="connsiteX37" fmla="*/ 5916727 w 6447632"/>
              <a:gd name="connsiteY37" fmla="*/ 2458777 h 5753325"/>
              <a:gd name="connsiteX38" fmla="*/ 5856524 w 6447632"/>
              <a:gd name="connsiteY38" fmla="*/ 2583281 h 5753325"/>
              <a:gd name="connsiteX39" fmla="*/ 5838091 w 6447632"/>
              <a:gd name="connsiteY39" fmla="*/ 2753474 h 5753325"/>
              <a:gd name="connsiteX40" fmla="*/ 5744296 w 6447632"/>
              <a:gd name="connsiteY40" fmla="*/ 2893276 h 5753325"/>
              <a:gd name="connsiteX41" fmla="*/ 5682522 w 6447632"/>
              <a:gd name="connsiteY41" fmla="*/ 3044368 h 5753325"/>
              <a:gd name="connsiteX42" fmla="*/ 5557886 w 6447632"/>
              <a:gd name="connsiteY42" fmla="*/ 3304853 h 5753325"/>
              <a:gd name="connsiteX43" fmla="*/ 5483942 w 6447632"/>
              <a:gd name="connsiteY43" fmla="*/ 3416604 h 5753325"/>
              <a:gd name="connsiteX44" fmla="*/ 5461007 w 6447632"/>
              <a:gd name="connsiteY44" fmla="*/ 3503742 h 5753325"/>
              <a:gd name="connsiteX45" fmla="*/ 5437889 w 6447632"/>
              <a:gd name="connsiteY45" fmla="*/ 3559927 h 5753325"/>
              <a:gd name="connsiteX46" fmla="*/ 5432770 w 6447632"/>
              <a:gd name="connsiteY46" fmla="*/ 3562948 h 5753325"/>
              <a:gd name="connsiteX47" fmla="*/ 5406795 w 6447632"/>
              <a:gd name="connsiteY47" fmla="*/ 3578594 h 5753325"/>
              <a:gd name="connsiteX48" fmla="*/ 5381495 w 6447632"/>
              <a:gd name="connsiteY48" fmla="*/ 3599883 h 5753325"/>
              <a:gd name="connsiteX49" fmla="*/ 5363689 w 6447632"/>
              <a:gd name="connsiteY49" fmla="*/ 3633299 h 5753325"/>
              <a:gd name="connsiteX50" fmla="*/ 5291870 w 6447632"/>
              <a:gd name="connsiteY50" fmla="*/ 3799039 h 5753325"/>
              <a:gd name="connsiteX51" fmla="*/ 5241600 w 6447632"/>
              <a:gd name="connsiteY51" fmla="*/ 3894238 h 5753325"/>
              <a:gd name="connsiteX52" fmla="*/ 5211041 w 6447632"/>
              <a:gd name="connsiteY52" fmla="*/ 3924184 h 5753325"/>
              <a:gd name="connsiteX53" fmla="*/ 5176073 w 6447632"/>
              <a:gd name="connsiteY53" fmla="*/ 3970179 h 5753325"/>
              <a:gd name="connsiteX54" fmla="*/ 5172826 w 6447632"/>
              <a:gd name="connsiteY54" fmla="*/ 3991773 h 5753325"/>
              <a:gd name="connsiteX55" fmla="*/ 5157053 w 6447632"/>
              <a:gd name="connsiteY55" fmla="*/ 3997708 h 5753325"/>
              <a:gd name="connsiteX56" fmla="*/ 5127922 w 6447632"/>
              <a:gd name="connsiteY56" fmla="*/ 4022660 h 5753325"/>
              <a:gd name="connsiteX57" fmla="*/ 5020872 w 6447632"/>
              <a:gd name="connsiteY57" fmla="*/ 4075951 h 5753325"/>
              <a:gd name="connsiteX58" fmla="*/ 4991410 w 6447632"/>
              <a:gd name="connsiteY58" fmla="*/ 4087598 h 5753325"/>
              <a:gd name="connsiteX59" fmla="*/ 4930112 w 6447632"/>
              <a:gd name="connsiteY59" fmla="*/ 4138459 h 5753325"/>
              <a:gd name="connsiteX60" fmla="*/ 4834224 w 6447632"/>
              <a:gd name="connsiteY60" fmla="*/ 4231643 h 5753325"/>
              <a:gd name="connsiteX61" fmla="*/ 4812599 w 6447632"/>
              <a:gd name="connsiteY61" fmla="*/ 4249449 h 5753325"/>
              <a:gd name="connsiteX62" fmla="*/ 4789188 w 6447632"/>
              <a:gd name="connsiteY62" fmla="*/ 4256678 h 5753325"/>
              <a:gd name="connsiteX63" fmla="*/ 4779554 w 6447632"/>
              <a:gd name="connsiteY63" fmla="*/ 4251313 h 5753325"/>
              <a:gd name="connsiteX64" fmla="*/ 4766885 w 6447632"/>
              <a:gd name="connsiteY64" fmla="*/ 4259812 h 5753325"/>
              <a:gd name="connsiteX65" fmla="*/ 4762510 w 6447632"/>
              <a:gd name="connsiteY65" fmla="*/ 4260383 h 5753325"/>
              <a:gd name="connsiteX66" fmla="*/ 4738416 w 6447632"/>
              <a:gd name="connsiteY66" fmla="*/ 4265355 h 5753325"/>
              <a:gd name="connsiteX67" fmla="*/ 4712007 w 6447632"/>
              <a:gd name="connsiteY67" fmla="*/ 4317892 h 5753325"/>
              <a:gd name="connsiteX68" fmla="*/ 4658930 w 6447632"/>
              <a:gd name="connsiteY68" fmla="*/ 4348041 h 5753325"/>
              <a:gd name="connsiteX69" fmla="*/ 4443526 w 6447632"/>
              <a:gd name="connsiteY69" fmla="*/ 4507851 h 5753325"/>
              <a:gd name="connsiteX70" fmla="*/ 4289766 w 6447632"/>
              <a:gd name="connsiteY70" fmla="*/ 4711450 h 5753325"/>
              <a:gd name="connsiteX71" fmla="*/ 4150870 w 6447632"/>
              <a:gd name="connsiteY71" fmla="*/ 4818480 h 5753325"/>
              <a:gd name="connsiteX72" fmla="*/ 4006639 w 6447632"/>
              <a:gd name="connsiteY72" fmla="*/ 4933815 h 5753325"/>
              <a:gd name="connsiteX73" fmla="*/ 3298210 w 6447632"/>
              <a:gd name="connsiteY73" fmla="*/ 5070790 h 5753325"/>
              <a:gd name="connsiteX74" fmla="*/ 2947678 w 6447632"/>
              <a:gd name="connsiteY74" fmla="*/ 5117869 h 5753325"/>
              <a:gd name="connsiteX75" fmla="*/ 2822169 w 6447632"/>
              <a:gd name="connsiteY75" fmla="*/ 5129396 h 5753325"/>
              <a:gd name="connsiteX76" fmla="*/ 2538773 w 6447632"/>
              <a:gd name="connsiteY76" fmla="*/ 5313397 h 5753325"/>
              <a:gd name="connsiteX77" fmla="*/ 2014500 w 6447632"/>
              <a:gd name="connsiteY77" fmla="*/ 5519744 h 5753325"/>
              <a:gd name="connsiteX78" fmla="*/ 1934391 w 6447632"/>
              <a:gd name="connsiteY78" fmla="*/ 5591335 h 5753325"/>
              <a:gd name="connsiteX79" fmla="*/ 1892550 w 6447632"/>
              <a:gd name="connsiteY79" fmla="*/ 5649708 h 5753325"/>
              <a:gd name="connsiteX80" fmla="*/ 1854769 w 6447632"/>
              <a:gd name="connsiteY80" fmla="*/ 5647691 h 5753325"/>
              <a:gd name="connsiteX81" fmla="*/ 1809461 w 6447632"/>
              <a:gd name="connsiteY81" fmla="*/ 5648628 h 5753325"/>
              <a:gd name="connsiteX82" fmla="*/ 1745150 w 6447632"/>
              <a:gd name="connsiteY82" fmla="*/ 5693879 h 5753325"/>
              <a:gd name="connsiteX83" fmla="*/ 1713375 w 6447632"/>
              <a:gd name="connsiteY83" fmla="*/ 5684672 h 5753325"/>
              <a:gd name="connsiteX84" fmla="*/ 1707808 w 6447632"/>
              <a:gd name="connsiteY84" fmla="*/ 5682611 h 5753325"/>
              <a:gd name="connsiteX85" fmla="*/ 1679313 w 6447632"/>
              <a:gd name="connsiteY85" fmla="*/ 5672360 h 5753325"/>
              <a:gd name="connsiteX86" fmla="*/ 1646933 w 6447632"/>
              <a:gd name="connsiteY86" fmla="*/ 5666227 h 5753325"/>
              <a:gd name="connsiteX87" fmla="*/ 1610055 w 6447632"/>
              <a:gd name="connsiteY87" fmla="*/ 5673643 h 5753325"/>
              <a:gd name="connsiteX88" fmla="*/ 1437641 w 6447632"/>
              <a:gd name="connsiteY88" fmla="*/ 5723266 h 5753325"/>
              <a:gd name="connsiteX89" fmla="*/ 1332869 w 6447632"/>
              <a:gd name="connsiteY89" fmla="*/ 5744752 h 5753325"/>
              <a:gd name="connsiteX90" fmla="*/ 1290525 w 6447632"/>
              <a:gd name="connsiteY90" fmla="*/ 5740036 h 5753325"/>
              <a:gd name="connsiteX91" fmla="*/ 1233107 w 6447632"/>
              <a:gd name="connsiteY91" fmla="*/ 5742106 h 5753325"/>
              <a:gd name="connsiteX92" fmla="*/ 1214532 w 6447632"/>
              <a:gd name="connsiteY92" fmla="*/ 5753325 h 5753325"/>
              <a:gd name="connsiteX93" fmla="*/ 1199955 w 6447632"/>
              <a:gd name="connsiteY93" fmla="*/ 5744831 h 5753325"/>
              <a:gd name="connsiteX94" fmla="*/ 1162337 w 6447632"/>
              <a:gd name="connsiteY94" fmla="*/ 5738048 h 5753325"/>
              <a:gd name="connsiteX95" fmla="*/ 1053457 w 6447632"/>
              <a:gd name="connsiteY95" fmla="*/ 5688676 h 5753325"/>
              <a:gd name="connsiteX96" fmla="*/ 1025798 w 6447632"/>
              <a:gd name="connsiteY96" fmla="*/ 5673166 h 5753325"/>
              <a:gd name="connsiteX97" fmla="*/ 947900 w 6447632"/>
              <a:gd name="connsiteY97" fmla="*/ 5657848 h 5753325"/>
              <a:gd name="connsiteX98" fmla="*/ 815627 w 6447632"/>
              <a:gd name="connsiteY98" fmla="*/ 5642557 h 5753325"/>
              <a:gd name="connsiteX99" fmla="*/ 788251 w 6447632"/>
              <a:gd name="connsiteY99" fmla="*/ 5637065 h 5753325"/>
              <a:gd name="connsiteX100" fmla="*/ 767822 w 6447632"/>
              <a:gd name="connsiteY100" fmla="*/ 5623450 h 5753325"/>
              <a:gd name="connsiteX101" fmla="*/ 765791 w 6447632"/>
              <a:gd name="connsiteY101" fmla="*/ 5612539 h 5753325"/>
              <a:gd name="connsiteX102" fmla="*/ 751230 w 6447632"/>
              <a:gd name="connsiteY102" fmla="*/ 5608092 h 5753325"/>
              <a:gd name="connsiteX103" fmla="*/ 748008 w 6447632"/>
              <a:gd name="connsiteY103" fmla="*/ 5605052 h 5753325"/>
              <a:gd name="connsiteX104" fmla="*/ 728871 w 6447632"/>
              <a:gd name="connsiteY104" fmla="*/ 5589469 h 5753325"/>
              <a:gd name="connsiteX105" fmla="*/ 671898 w 6447632"/>
              <a:gd name="connsiteY105" fmla="*/ 5602363 h 5753325"/>
              <a:gd name="connsiteX106" fmla="*/ 615065 w 6447632"/>
              <a:gd name="connsiteY106" fmla="*/ 5580257 h 5753325"/>
              <a:gd name="connsiteX107" fmla="*/ 355785 w 6447632"/>
              <a:gd name="connsiteY107" fmla="*/ 5514383 h 5753325"/>
              <a:gd name="connsiteX108" fmla="*/ 102269 w 6447632"/>
              <a:gd name="connsiteY108" fmla="*/ 5524347 h 5753325"/>
              <a:gd name="connsiteX109" fmla="*/ 13160 w 6447632"/>
              <a:gd name="connsiteY109" fmla="*/ 5514159 h 5753325"/>
              <a:gd name="connsiteX110" fmla="*/ 0 w 6447632"/>
              <a:gd name="connsiteY110" fmla="*/ 5511735 h 5753325"/>
              <a:gd name="connsiteX111" fmla="*/ 0 w 6447632"/>
              <a:gd name="connsiteY111" fmla="*/ 0 h 5753325"/>
              <a:gd name="connsiteX0" fmla="*/ 0 w 6447632"/>
              <a:gd name="connsiteY0" fmla="*/ 0 h 5753325"/>
              <a:gd name="connsiteX1" fmla="*/ 6438980 w 6447632"/>
              <a:gd name="connsiteY1" fmla="*/ 0 h 5753325"/>
              <a:gd name="connsiteX2" fmla="*/ 6439047 w 6447632"/>
              <a:gd name="connsiteY2" fmla="*/ 147 h 5753325"/>
              <a:gd name="connsiteX3" fmla="*/ 6443456 w 6447632"/>
              <a:gd name="connsiteY3" fmla="*/ 130105 h 5753325"/>
              <a:gd name="connsiteX4" fmla="*/ 6447632 w 6447632"/>
              <a:gd name="connsiteY4" fmla="*/ 170016 h 5753325"/>
              <a:gd name="connsiteX5" fmla="*/ 6396598 w 6447632"/>
              <a:gd name="connsiteY5" fmla="*/ 274847 h 5753325"/>
              <a:gd name="connsiteX6" fmla="*/ 6358350 w 6447632"/>
              <a:gd name="connsiteY6" fmla="*/ 492529 h 5753325"/>
              <a:gd name="connsiteX7" fmla="*/ 6304423 w 6447632"/>
              <a:gd name="connsiteY7" fmla="*/ 582623 h 5753325"/>
              <a:gd name="connsiteX8" fmla="*/ 6303977 w 6447632"/>
              <a:gd name="connsiteY8" fmla="*/ 664291 h 5753325"/>
              <a:gd name="connsiteX9" fmla="*/ 6344988 w 6447632"/>
              <a:gd name="connsiteY9" fmla="*/ 697330 h 5753325"/>
              <a:gd name="connsiteX10" fmla="*/ 6334770 w 6447632"/>
              <a:gd name="connsiteY10" fmla="*/ 754001 h 5753325"/>
              <a:gd name="connsiteX11" fmla="*/ 6339879 w 6447632"/>
              <a:gd name="connsiteY11" fmla="*/ 811136 h 5753325"/>
              <a:gd name="connsiteX12" fmla="*/ 6330065 w 6447632"/>
              <a:gd name="connsiteY12" fmla="*/ 893399 h 5753325"/>
              <a:gd name="connsiteX13" fmla="*/ 6328618 w 6447632"/>
              <a:gd name="connsiteY13" fmla="*/ 1009766 h 5753325"/>
              <a:gd name="connsiteX14" fmla="*/ 6341532 w 6447632"/>
              <a:gd name="connsiteY14" fmla="*/ 1151111 h 5753325"/>
              <a:gd name="connsiteX15" fmla="*/ 6334400 w 6447632"/>
              <a:gd name="connsiteY15" fmla="*/ 1280757 h 5753325"/>
              <a:gd name="connsiteX16" fmla="*/ 6356023 w 6447632"/>
              <a:gd name="connsiteY16" fmla="*/ 1356227 h 5753325"/>
              <a:gd name="connsiteX17" fmla="*/ 6356157 w 6447632"/>
              <a:gd name="connsiteY17" fmla="*/ 1361967 h 5753325"/>
              <a:gd name="connsiteX18" fmla="*/ 6350613 w 6447632"/>
              <a:gd name="connsiteY18" fmla="*/ 1393569 h 5753325"/>
              <a:gd name="connsiteX19" fmla="*/ 6357062 w 6447632"/>
              <a:gd name="connsiteY19" fmla="*/ 1444071 h 5753325"/>
              <a:gd name="connsiteX20" fmla="*/ 6364832 w 6447632"/>
              <a:gd name="connsiteY20" fmla="*/ 1478763 h 5753325"/>
              <a:gd name="connsiteX21" fmla="*/ 6369745 w 6447632"/>
              <a:gd name="connsiteY21" fmla="*/ 1495680 h 5753325"/>
              <a:gd name="connsiteX22" fmla="*/ 6370898 w 6447632"/>
              <a:gd name="connsiteY22" fmla="*/ 1513331 h 5753325"/>
              <a:gd name="connsiteX23" fmla="*/ 6339773 w 6447632"/>
              <a:gd name="connsiteY23" fmla="*/ 1527414 h 5753325"/>
              <a:gd name="connsiteX24" fmla="*/ 6321854 w 6447632"/>
              <a:gd name="connsiteY24" fmla="*/ 1635366 h 5753325"/>
              <a:gd name="connsiteX25" fmla="*/ 6299489 w 6447632"/>
              <a:gd name="connsiteY25" fmla="*/ 1784860 h 5753325"/>
              <a:gd name="connsiteX26" fmla="*/ 6267878 w 6447632"/>
              <a:gd name="connsiteY26" fmla="*/ 1858572 h 5753325"/>
              <a:gd name="connsiteX27" fmla="*/ 6251146 w 6447632"/>
              <a:gd name="connsiteY27" fmla="*/ 1926167 h 5753325"/>
              <a:gd name="connsiteX28" fmla="*/ 6210686 w 6447632"/>
              <a:gd name="connsiteY28" fmla="*/ 2014834 h 5753325"/>
              <a:gd name="connsiteX29" fmla="*/ 6106652 w 6447632"/>
              <a:gd name="connsiteY29" fmla="*/ 2150572 h 5753325"/>
              <a:gd name="connsiteX30" fmla="*/ 6097813 w 6447632"/>
              <a:gd name="connsiteY30" fmla="*/ 2172208 h 5753325"/>
              <a:gd name="connsiteX31" fmla="*/ 6095990 w 6447632"/>
              <a:gd name="connsiteY31" fmla="*/ 2181185 h 5753325"/>
              <a:gd name="connsiteX32" fmla="*/ 6090126 w 6447632"/>
              <a:gd name="connsiteY32" fmla="*/ 2192533 h 5753325"/>
              <a:gd name="connsiteX33" fmla="*/ 6089503 w 6447632"/>
              <a:gd name="connsiteY33" fmla="*/ 2192543 h 5753325"/>
              <a:gd name="connsiteX34" fmla="*/ 6084946 w 6447632"/>
              <a:gd name="connsiteY34" fmla="*/ 2203694 h 5753325"/>
              <a:gd name="connsiteX35" fmla="*/ 5987861 w 6447632"/>
              <a:gd name="connsiteY35" fmla="*/ 2304868 h 5753325"/>
              <a:gd name="connsiteX36" fmla="*/ 5973439 w 6447632"/>
              <a:gd name="connsiteY36" fmla="*/ 2385635 h 5753325"/>
              <a:gd name="connsiteX37" fmla="*/ 5916727 w 6447632"/>
              <a:gd name="connsiteY37" fmla="*/ 2458777 h 5753325"/>
              <a:gd name="connsiteX38" fmla="*/ 5856524 w 6447632"/>
              <a:gd name="connsiteY38" fmla="*/ 2583281 h 5753325"/>
              <a:gd name="connsiteX39" fmla="*/ 5838091 w 6447632"/>
              <a:gd name="connsiteY39" fmla="*/ 2753474 h 5753325"/>
              <a:gd name="connsiteX40" fmla="*/ 5744296 w 6447632"/>
              <a:gd name="connsiteY40" fmla="*/ 2893276 h 5753325"/>
              <a:gd name="connsiteX41" fmla="*/ 5682522 w 6447632"/>
              <a:gd name="connsiteY41" fmla="*/ 3044368 h 5753325"/>
              <a:gd name="connsiteX42" fmla="*/ 5557886 w 6447632"/>
              <a:gd name="connsiteY42" fmla="*/ 3304853 h 5753325"/>
              <a:gd name="connsiteX43" fmla="*/ 5483942 w 6447632"/>
              <a:gd name="connsiteY43" fmla="*/ 3416604 h 5753325"/>
              <a:gd name="connsiteX44" fmla="*/ 5461007 w 6447632"/>
              <a:gd name="connsiteY44" fmla="*/ 3503742 h 5753325"/>
              <a:gd name="connsiteX45" fmla="*/ 5437889 w 6447632"/>
              <a:gd name="connsiteY45" fmla="*/ 3559927 h 5753325"/>
              <a:gd name="connsiteX46" fmla="*/ 5432770 w 6447632"/>
              <a:gd name="connsiteY46" fmla="*/ 3562948 h 5753325"/>
              <a:gd name="connsiteX47" fmla="*/ 5406795 w 6447632"/>
              <a:gd name="connsiteY47" fmla="*/ 3578594 h 5753325"/>
              <a:gd name="connsiteX48" fmla="*/ 5381495 w 6447632"/>
              <a:gd name="connsiteY48" fmla="*/ 3599883 h 5753325"/>
              <a:gd name="connsiteX49" fmla="*/ 5363689 w 6447632"/>
              <a:gd name="connsiteY49" fmla="*/ 3633299 h 5753325"/>
              <a:gd name="connsiteX50" fmla="*/ 5291870 w 6447632"/>
              <a:gd name="connsiteY50" fmla="*/ 3799039 h 5753325"/>
              <a:gd name="connsiteX51" fmla="*/ 5241600 w 6447632"/>
              <a:gd name="connsiteY51" fmla="*/ 3894238 h 5753325"/>
              <a:gd name="connsiteX52" fmla="*/ 5211041 w 6447632"/>
              <a:gd name="connsiteY52" fmla="*/ 3924184 h 5753325"/>
              <a:gd name="connsiteX53" fmla="*/ 5176073 w 6447632"/>
              <a:gd name="connsiteY53" fmla="*/ 3970179 h 5753325"/>
              <a:gd name="connsiteX54" fmla="*/ 5172826 w 6447632"/>
              <a:gd name="connsiteY54" fmla="*/ 3991773 h 5753325"/>
              <a:gd name="connsiteX55" fmla="*/ 5157053 w 6447632"/>
              <a:gd name="connsiteY55" fmla="*/ 3997708 h 5753325"/>
              <a:gd name="connsiteX56" fmla="*/ 5127922 w 6447632"/>
              <a:gd name="connsiteY56" fmla="*/ 4022660 h 5753325"/>
              <a:gd name="connsiteX57" fmla="*/ 5020872 w 6447632"/>
              <a:gd name="connsiteY57" fmla="*/ 4075951 h 5753325"/>
              <a:gd name="connsiteX58" fmla="*/ 4991410 w 6447632"/>
              <a:gd name="connsiteY58" fmla="*/ 4087598 h 5753325"/>
              <a:gd name="connsiteX59" fmla="*/ 4930112 w 6447632"/>
              <a:gd name="connsiteY59" fmla="*/ 4138459 h 5753325"/>
              <a:gd name="connsiteX60" fmla="*/ 4834224 w 6447632"/>
              <a:gd name="connsiteY60" fmla="*/ 4231643 h 5753325"/>
              <a:gd name="connsiteX61" fmla="*/ 4812599 w 6447632"/>
              <a:gd name="connsiteY61" fmla="*/ 4249449 h 5753325"/>
              <a:gd name="connsiteX62" fmla="*/ 4789188 w 6447632"/>
              <a:gd name="connsiteY62" fmla="*/ 4256678 h 5753325"/>
              <a:gd name="connsiteX63" fmla="*/ 4779554 w 6447632"/>
              <a:gd name="connsiteY63" fmla="*/ 4251313 h 5753325"/>
              <a:gd name="connsiteX64" fmla="*/ 4766885 w 6447632"/>
              <a:gd name="connsiteY64" fmla="*/ 4259812 h 5753325"/>
              <a:gd name="connsiteX65" fmla="*/ 4762510 w 6447632"/>
              <a:gd name="connsiteY65" fmla="*/ 4260383 h 5753325"/>
              <a:gd name="connsiteX66" fmla="*/ 4738416 w 6447632"/>
              <a:gd name="connsiteY66" fmla="*/ 4265355 h 5753325"/>
              <a:gd name="connsiteX67" fmla="*/ 4712007 w 6447632"/>
              <a:gd name="connsiteY67" fmla="*/ 4317892 h 5753325"/>
              <a:gd name="connsiteX68" fmla="*/ 4658930 w 6447632"/>
              <a:gd name="connsiteY68" fmla="*/ 4348041 h 5753325"/>
              <a:gd name="connsiteX69" fmla="*/ 4443526 w 6447632"/>
              <a:gd name="connsiteY69" fmla="*/ 4507851 h 5753325"/>
              <a:gd name="connsiteX70" fmla="*/ 4289766 w 6447632"/>
              <a:gd name="connsiteY70" fmla="*/ 4711450 h 5753325"/>
              <a:gd name="connsiteX71" fmla="*/ 4150870 w 6447632"/>
              <a:gd name="connsiteY71" fmla="*/ 4818480 h 5753325"/>
              <a:gd name="connsiteX72" fmla="*/ 4006639 w 6447632"/>
              <a:gd name="connsiteY72" fmla="*/ 4933815 h 5753325"/>
              <a:gd name="connsiteX73" fmla="*/ 3298210 w 6447632"/>
              <a:gd name="connsiteY73" fmla="*/ 5070790 h 5753325"/>
              <a:gd name="connsiteX74" fmla="*/ 2947678 w 6447632"/>
              <a:gd name="connsiteY74" fmla="*/ 5117869 h 5753325"/>
              <a:gd name="connsiteX75" fmla="*/ 2822169 w 6447632"/>
              <a:gd name="connsiteY75" fmla="*/ 5129396 h 5753325"/>
              <a:gd name="connsiteX76" fmla="*/ 2538773 w 6447632"/>
              <a:gd name="connsiteY76" fmla="*/ 5313397 h 5753325"/>
              <a:gd name="connsiteX77" fmla="*/ 2014500 w 6447632"/>
              <a:gd name="connsiteY77" fmla="*/ 5519744 h 5753325"/>
              <a:gd name="connsiteX78" fmla="*/ 1934391 w 6447632"/>
              <a:gd name="connsiteY78" fmla="*/ 5591335 h 5753325"/>
              <a:gd name="connsiteX79" fmla="*/ 1892550 w 6447632"/>
              <a:gd name="connsiteY79" fmla="*/ 5649708 h 5753325"/>
              <a:gd name="connsiteX80" fmla="*/ 1854769 w 6447632"/>
              <a:gd name="connsiteY80" fmla="*/ 5647691 h 5753325"/>
              <a:gd name="connsiteX81" fmla="*/ 1809461 w 6447632"/>
              <a:gd name="connsiteY81" fmla="*/ 5648628 h 5753325"/>
              <a:gd name="connsiteX82" fmla="*/ 1745150 w 6447632"/>
              <a:gd name="connsiteY82" fmla="*/ 5693879 h 5753325"/>
              <a:gd name="connsiteX83" fmla="*/ 1713375 w 6447632"/>
              <a:gd name="connsiteY83" fmla="*/ 5684672 h 5753325"/>
              <a:gd name="connsiteX84" fmla="*/ 1707808 w 6447632"/>
              <a:gd name="connsiteY84" fmla="*/ 5682611 h 5753325"/>
              <a:gd name="connsiteX85" fmla="*/ 1679313 w 6447632"/>
              <a:gd name="connsiteY85" fmla="*/ 5672360 h 5753325"/>
              <a:gd name="connsiteX86" fmla="*/ 1646933 w 6447632"/>
              <a:gd name="connsiteY86" fmla="*/ 5666227 h 5753325"/>
              <a:gd name="connsiteX87" fmla="*/ 1610055 w 6447632"/>
              <a:gd name="connsiteY87" fmla="*/ 5673643 h 5753325"/>
              <a:gd name="connsiteX88" fmla="*/ 1437641 w 6447632"/>
              <a:gd name="connsiteY88" fmla="*/ 5723266 h 5753325"/>
              <a:gd name="connsiteX89" fmla="*/ 1332869 w 6447632"/>
              <a:gd name="connsiteY89" fmla="*/ 5744752 h 5753325"/>
              <a:gd name="connsiteX90" fmla="*/ 1290525 w 6447632"/>
              <a:gd name="connsiteY90" fmla="*/ 5740036 h 5753325"/>
              <a:gd name="connsiteX91" fmla="*/ 1233107 w 6447632"/>
              <a:gd name="connsiteY91" fmla="*/ 5742106 h 5753325"/>
              <a:gd name="connsiteX92" fmla="*/ 1214532 w 6447632"/>
              <a:gd name="connsiteY92" fmla="*/ 5753325 h 5753325"/>
              <a:gd name="connsiteX93" fmla="*/ 1199955 w 6447632"/>
              <a:gd name="connsiteY93" fmla="*/ 5744831 h 5753325"/>
              <a:gd name="connsiteX94" fmla="*/ 1162337 w 6447632"/>
              <a:gd name="connsiteY94" fmla="*/ 5738048 h 5753325"/>
              <a:gd name="connsiteX95" fmla="*/ 1053457 w 6447632"/>
              <a:gd name="connsiteY95" fmla="*/ 5688676 h 5753325"/>
              <a:gd name="connsiteX96" fmla="*/ 1025798 w 6447632"/>
              <a:gd name="connsiteY96" fmla="*/ 5673166 h 5753325"/>
              <a:gd name="connsiteX97" fmla="*/ 947900 w 6447632"/>
              <a:gd name="connsiteY97" fmla="*/ 5657848 h 5753325"/>
              <a:gd name="connsiteX98" fmla="*/ 815627 w 6447632"/>
              <a:gd name="connsiteY98" fmla="*/ 5642557 h 5753325"/>
              <a:gd name="connsiteX99" fmla="*/ 788251 w 6447632"/>
              <a:gd name="connsiteY99" fmla="*/ 5637065 h 5753325"/>
              <a:gd name="connsiteX100" fmla="*/ 767822 w 6447632"/>
              <a:gd name="connsiteY100" fmla="*/ 5623450 h 5753325"/>
              <a:gd name="connsiteX101" fmla="*/ 765791 w 6447632"/>
              <a:gd name="connsiteY101" fmla="*/ 5612539 h 5753325"/>
              <a:gd name="connsiteX102" fmla="*/ 751230 w 6447632"/>
              <a:gd name="connsiteY102" fmla="*/ 5608092 h 5753325"/>
              <a:gd name="connsiteX103" fmla="*/ 748008 w 6447632"/>
              <a:gd name="connsiteY103" fmla="*/ 5605052 h 5753325"/>
              <a:gd name="connsiteX104" fmla="*/ 728871 w 6447632"/>
              <a:gd name="connsiteY104" fmla="*/ 5589469 h 5753325"/>
              <a:gd name="connsiteX105" fmla="*/ 671898 w 6447632"/>
              <a:gd name="connsiteY105" fmla="*/ 5602363 h 5753325"/>
              <a:gd name="connsiteX106" fmla="*/ 615065 w 6447632"/>
              <a:gd name="connsiteY106" fmla="*/ 5580257 h 5753325"/>
              <a:gd name="connsiteX107" fmla="*/ 355785 w 6447632"/>
              <a:gd name="connsiteY107" fmla="*/ 5514383 h 5753325"/>
              <a:gd name="connsiteX108" fmla="*/ 102269 w 6447632"/>
              <a:gd name="connsiteY108" fmla="*/ 5524347 h 5753325"/>
              <a:gd name="connsiteX109" fmla="*/ 13160 w 6447632"/>
              <a:gd name="connsiteY109" fmla="*/ 5514159 h 5753325"/>
              <a:gd name="connsiteX110" fmla="*/ 0 w 6447632"/>
              <a:gd name="connsiteY110" fmla="*/ 5511735 h 5753325"/>
              <a:gd name="connsiteX111" fmla="*/ 0 w 6447632"/>
              <a:gd name="connsiteY111" fmla="*/ 0 h 5753325"/>
              <a:gd name="connsiteX0" fmla="*/ 0 w 6447632"/>
              <a:gd name="connsiteY0" fmla="*/ 0 h 5753325"/>
              <a:gd name="connsiteX1" fmla="*/ 6438980 w 6447632"/>
              <a:gd name="connsiteY1" fmla="*/ 0 h 5753325"/>
              <a:gd name="connsiteX2" fmla="*/ 6439047 w 6447632"/>
              <a:gd name="connsiteY2" fmla="*/ 147 h 5753325"/>
              <a:gd name="connsiteX3" fmla="*/ 6443456 w 6447632"/>
              <a:gd name="connsiteY3" fmla="*/ 130105 h 5753325"/>
              <a:gd name="connsiteX4" fmla="*/ 6447632 w 6447632"/>
              <a:gd name="connsiteY4" fmla="*/ 170016 h 5753325"/>
              <a:gd name="connsiteX5" fmla="*/ 6396598 w 6447632"/>
              <a:gd name="connsiteY5" fmla="*/ 274847 h 5753325"/>
              <a:gd name="connsiteX6" fmla="*/ 6337615 w 6447632"/>
              <a:gd name="connsiteY6" fmla="*/ 471794 h 5753325"/>
              <a:gd name="connsiteX7" fmla="*/ 6304423 w 6447632"/>
              <a:gd name="connsiteY7" fmla="*/ 582623 h 5753325"/>
              <a:gd name="connsiteX8" fmla="*/ 6303977 w 6447632"/>
              <a:gd name="connsiteY8" fmla="*/ 664291 h 5753325"/>
              <a:gd name="connsiteX9" fmla="*/ 6344988 w 6447632"/>
              <a:gd name="connsiteY9" fmla="*/ 697330 h 5753325"/>
              <a:gd name="connsiteX10" fmla="*/ 6334770 w 6447632"/>
              <a:gd name="connsiteY10" fmla="*/ 754001 h 5753325"/>
              <a:gd name="connsiteX11" fmla="*/ 6339879 w 6447632"/>
              <a:gd name="connsiteY11" fmla="*/ 811136 h 5753325"/>
              <a:gd name="connsiteX12" fmla="*/ 6330065 w 6447632"/>
              <a:gd name="connsiteY12" fmla="*/ 893399 h 5753325"/>
              <a:gd name="connsiteX13" fmla="*/ 6328618 w 6447632"/>
              <a:gd name="connsiteY13" fmla="*/ 1009766 h 5753325"/>
              <a:gd name="connsiteX14" fmla="*/ 6341532 w 6447632"/>
              <a:gd name="connsiteY14" fmla="*/ 1151111 h 5753325"/>
              <a:gd name="connsiteX15" fmla="*/ 6334400 w 6447632"/>
              <a:gd name="connsiteY15" fmla="*/ 1280757 h 5753325"/>
              <a:gd name="connsiteX16" fmla="*/ 6356023 w 6447632"/>
              <a:gd name="connsiteY16" fmla="*/ 1356227 h 5753325"/>
              <a:gd name="connsiteX17" fmla="*/ 6356157 w 6447632"/>
              <a:gd name="connsiteY17" fmla="*/ 1361967 h 5753325"/>
              <a:gd name="connsiteX18" fmla="*/ 6350613 w 6447632"/>
              <a:gd name="connsiteY18" fmla="*/ 1393569 h 5753325"/>
              <a:gd name="connsiteX19" fmla="*/ 6357062 w 6447632"/>
              <a:gd name="connsiteY19" fmla="*/ 1444071 h 5753325"/>
              <a:gd name="connsiteX20" fmla="*/ 6364832 w 6447632"/>
              <a:gd name="connsiteY20" fmla="*/ 1478763 h 5753325"/>
              <a:gd name="connsiteX21" fmla="*/ 6369745 w 6447632"/>
              <a:gd name="connsiteY21" fmla="*/ 1495680 h 5753325"/>
              <a:gd name="connsiteX22" fmla="*/ 6370898 w 6447632"/>
              <a:gd name="connsiteY22" fmla="*/ 1513331 h 5753325"/>
              <a:gd name="connsiteX23" fmla="*/ 6339773 w 6447632"/>
              <a:gd name="connsiteY23" fmla="*/ 1527414 h 5753325"/>
              <a:gd name="connsiteX24" fmla="*/ 6321854 w 6447632"/>
              <a:gd name="connsiteY24" fmla="*/ 1635366 h 5753325"/>
              <a:gd name="connsiteX25" fmla="*/ 6299489 w 6447632"/>
              <a:gd name="connsiteY25" fmla="*/ 1784860 h 5753325"/>
              <a:gd name="connsiteX26" fmla="*/ 6267878 w 6447632"/>
              <a:gd name="connsiteY26" fmla="*/ 1858572 h 5753325"/>
              <a:gd name="connsiteX27" fmla="*/ 6251146 w 6447632"/>
              <a:gd name="connsiteY27" fmla="*/ 1926167 h 5753325"/>
              <a:gd name="connsiteX28" fmla="*/ 6210686 w 6447632"/>
              <a:gd name="connsiteY28" fmla="*/ 2014834 h 5753325"/>
              <a:gd name="connsiteX29" fmla="*/ 6106652 w 6447632"/>
              <a:gd name="connsiteY29" fmla="*/ 2150572 h 5753325"/>
              <a:gd name="connsiteX30" fmla="*/ 6097813 w 6447632"/>
              <a:gd name="connsiteY30" fmla="*/ 2172208 h 5753325"/>
              <a:gd name="connsiteX31" fmla="*/ 6095990 w 6447632"/>
              <a:gd name="connsiteY31" fmla="*/ 2181185 h 5753325"/>
              <a:gd name="connsiteX32" fmla="*/ 6090126 w 6447632"/>
              <a:gd name="connsiteY32" fmla="*/ 2192533 h 5753325"/>
              <a:gd name="connsiteX33" fmla="*/ 6089503 w 6447632"/>
              <a:gd name="connsiteY33" fmla="*/ 2192543 h 5753325"/>
              <a:gd name="connsiteX34" fmla="*/ 6084946 w 6447632"/>
              <a:gd name="connsiteY34" fmla="*/ 2203694 h 5753325"/>
              <a:gd name="connsiteX35" fmla="*/ 5987861 w 6447632"/>
              <a:gd name="connsiteY35" fmla="*/ 2304868 h 5753325"/>
              <a:gd name="connsiteX36" fmla="*/ 5973439 w 6447632"/>
              <a:gd name="connsiteY36" fmla="*/ 2385635 h 5753325"/>
              <a:gd name="connsiteX37" fmla="*/ 5916727 w 6447632"/>
              <a:gd name="connsiteY37" fmla="*/ 2458777 h 5753325"/>
              <a:gd name="connsiteX38" fmla="*/ 5856524 w 6447632"/>
              <a:gd name="connsiteY38" fmla="*/ 2583281 h 5753325"/>
              <a:gd name="connsiteX39" fmla="*/ 5838091 w 6447632"/>
              <a:gd name="connsiteY39" fmla="*/ 2753474 h 5753325"/>
              <a:gd name="connsiteX40" fmla="*/ 5744296 w 6447632"/>
              <a:gd name="connsiteY40" fmla="*/ 2893276 h 5753325"/>
              <a:gd name="connsiteX41" fmla="*/ 5682522 w 6447632"/>
              <a:gd name="connsiteY41" fmla="*/ 3044368 h 5753325"/>
              <a:gd name="connsiteX42" fmla="*/ 5557886 w 6447632"/>
              <a:gd name="connsiteY42" fmla="*/ 3304853 h 5753325"/>
              <a:gd name="connsiteX43" fmla="*/ 5483942 w 6447632"/>
              <a:gd name="connsiteY43" fmla="*/ 3416604 h 5753325"/>
              <a:gd name="connsiteX44" fmla="*/ 5461007 w 6447632"/>
              <a:gd name="connsiteY44" fmla="*/ 3503742 h 5753325"/>
              <a:gd name="connsiteX45" fmla="*/ 5437889 w 6447632"/>
              <a:gd name="connsiteY45" fmla="*/ 3559927 h 5753325"/>
              <a:gd name="connsiteX46" fmla="*/ 5432770 w 6447632"/>
              <a:gd name="connsiteY46" fmla="*/ 3562948 h 5753325"/>
              <a:gd name="connsiteX47" fmla="*/ 5406795 w 6447632"/>
              <a:gd name="connsiteY47" fmla="*/ 3578594 h 5753325"/>
              <a:gd name="connsiteX48" fmla="*/ 5381495 w 6447632"/>
              <a:gd name="connsiteY48" fmla="*/ 3599883 h 5753325"/>
              <a:gd name="connsiteX49" fmla="*/ 5363689 w 6447632"/>
              <a:gd name="connsiteY49" fmla="*/ 3633299 h 5753325"/>
              <a:gd name="connsiteX50" fmla="*/ 5291870 w 6447632"/>
              <a:gd name="connsiteY50" fmla="*/ 3799039 h 5753325"/>
              <a:gd name="connsiteX51" fmla="*/ 5241600 w 6447632"/>
              <a:gd name="connsiteY51" fmla="*/ 3894238 h 5753325"/>
              <a:gd name="connsiteX52" fmla="*/ 5211041 w 6447632"/>
              <a:gd name="connsiteY52" fmla="*/ 3924184 h 5753325"/>
              <a:gd name="connsiteX53" fmla="*/ 5176073 w 6447632"/>
              <a:gd name="connsiteY53" fmla="*/ 3970179 h 5753325"/>
              <a:gd name="connsiteX54" fmla="*/ 5172826 w 6447632"/>
              <a:gd name="connsiteY54" fmla="*/ 3991773 h 5753325"/>
              <a:gd name="connsiteX55" fmla="*/ 5157053 w 6447632"/>
              <a:gd name="connsiteY55" fmla="*/ 3997708 h 5753325"/>
              <a:gd name="connsiteX56" fmla="*/ 5127922 w 6447632"/>
              <a:gd name="connsiteY56" fmla="*/ 4022660 h 5753325"/>
              <a:gd name="connsiteX57" fmla="*/ 5020872 w 6447632"/>
              <a:gd name="connsiteY57" fmla="*/ 4075951 h 5753325"/>
              <a:gd name="connsiteX58" fmla="*/ 4991410 w 6447632"/>
              <a:gd name="connsiteY58" fmla="*/ 4087598 h 5753325"/>
              <a:gd name="connsiteX59" fmla="*/ 4930112 w 6447632"/>
              <a:gd name="connsiteY59" fmla="*/ 4138459 h 5753325"/>
              <a:gd name="connsiteX60" fmla="*/ 4834224 w 6447632"/>
              <a:gd name="connsiteY60" fmla="*/ 4231643 h 5753325"/>
              <a:gd name="connsiteX61" fmla="*/ 4812599 w 6447632"/>
              <a:gd name="connsiteY61" fmla="*/ 4249449 h 5753325"/>
              <a:gd name="connsiteX62" fmla="*/ 4789188 w 6447632"/>
              <a:gd name="connsiteY62" fmla="*/ 4256678 h 5753325"/>
              <a:gd name="connsiteX63" fmla="*/ 4779554 w 6447632"/>
              <a:gd name="connsiteY63" fmla="*/ 4251313 h 5753325"/>
              <a:gd name="connsiteX64" fmla="*/ 4766885 w 6447632"/>
              <a:gd name="connsiteY64" fmla="*/ 4259812 h 5753325"/>
              <a:gd name="connsiteX65" fmla="*/ 4762510 w 6447632"/>
              <a:gd name="connsiteY65" fmla="*/ 4260383 h 5753325"/>
              <a:gd name="connsiteX66" fmla="*/ 4738416 w 6447632"/>
              <a:gd name="connsiteY66" fmla="*/ 4265355 h 5753325"/>
              <a:gd name="connsiteX67" fmla="*/ 4712007 w 6447632"/>
              <a:gd name="connsiteY67" fmla="*/ 4317892 h 5753325"/>
              <a:gd name="connsiteX68" fmla="*/ 4658930 w 6447632"/>
              <a:gd name="connsiteY68" fmla="*/ 4348041 h 5753325"/>
              <a:gd name="connsiteX69" fmla="*/ 4443526 w 6447632"/>
              <a:gd name="connsiteY69" fmla="*/ 4507851 h 5753325"/>
              <a:gd name="connsiteX70" fmla="*/ 4289766 w 6447632"/>
              <a:gd name="connsiteY70" fmla="*/ 4711450 h 5753325"/>
              <a:gd name="connsiteX71" fmla="*/ 4150870 w 6447632"/>
              <a:gd name="connsiteY71" fmla="*/ 4818480 h 5753325"/>
              <a:gd name="connsiteX72" fmla="*/ 4006639 w 6447632"/>
              <a:gd name="connsiteY72" fmla="*/ 4933815 h 5753325"/>
              <a:gd name="connsiteX73" fmla="*/ 3298210 w 6447632"/>
              <a:gd name="connsiteY73" fmla="*/ 5070790 h 5753325"/>
              <a:gd name="connsiteX74" fmla="*/ 2947678 w 6447632"/>
              <a:gd name="connsiteY74" fmla="*/ 5117869 h 5753325"/>
              <a:gd name="connsiteX75" fmla="*/ 2822169 w 6447632"/>
              <a:gd name="connsiteY75" fmla="*/ 5129396 h 5753325"/>
              <a:gd name="connsiteX76" fmla="*/ 2538773 w 6447632"/>
              <a:gd name="connsiteY76" fmla="*/ 5313397 h 5753325"/>
              <a:gd name="connsiteX77" fmla="*/ 2014500 w 6447632"/>
              <a:gd name="connsiteY77" fmla="*/ 5519744 h 5753325"/>
              <a:gd name="connsiteX78" fmla="*/ 1934391 w 6447632"/>
              <a:gd name="connsiteY78" fmla="*/ 5591335 h 5753325"/>
              <a:gd name="connsiteX79" fmla="*/ 1892550 w 6447632"/>
              <a:gd name="connsiteY79" fmla="*/ 5649708 h 5753325"/>
              <a:gd name="connsiteX80" fmla="*/ 1854769 w 6447632"/>
              <a:gd name="connsiteY80" fmla="*/ 5647691 h 5753325"/>
              <a:gd name="connsiteX81" fmla="*/ 1809461 w 6447632"/>
              <a:gd name="connsiteY81" fmla="*/ 5648628 h 5753325"/>
              <a:gd name="connsiteX82" fmla="*/ 1745150 w 6447632"/>
              <a:gd name="connsiteY82" fmla="*/ 5693879 h 5753325"/>
              <a:gd name="connsiteX83" fmla="*/ 1713375 w 6447632"/>
              <a:gd name="connsiteY83" fmla="*/ 5684672 h 5753325"/>
              <a:gd name="connsiteX84" fmla="*/ 1707808 w 6447632"/>
              <a:gd name="connsiteY84" fmla="*/ 5682611 h 5753325"/>
              <a:gd name="connsiteX85" fmla="*/ 1679313 w 6447632"/>
              <a:gd name="connsiteY85" fmla="*/ 5672360 h 5753325"/>
              <a:gd name="connsiteX86" fmla="*/ 1646933 w 6447632"/>
              <a:gd name="connsiteY86" fmla="*/ 5666227 h 5753325"/>
              <a:gd name="connsiteX87" fmla="*/ 1610055 w 6447632"/>
              <a:gd name="connsiteY87" fmla="*/ 5673643 h 5753325"/>
              <a:gd name="connsiteX88" fmla="*/ 1437641 w 6447632"/>
              <a:gd name="connsiteY88" fmla="*/ 5723266 h 5753325"/>
              <a:gd name="connsiteX89" fmla="*/ 1332869 w 6447632"/>
              <a:gd name="connsiteY89" fmla="*/ 5744752 h 5753325"/>
              <a:gd name="connsiteX90" fmla="*/ 1290525 w 6447632"/>
              <a:gd name="connsiteY90" fmla="*/ 5740036 h 5753325"/>
              <a:gd name="connsiteX91" fmla="*/ 1233107 w 6447632"/>
              <a:gd name="connsiteY91" fmla="*/ 5742106 h 5753325"/>
              <a:gd name="connsiteX92" fmla="*/ 1214532 w 6447632"/>
              <a:gd name="connsiteY92" fmla="*/ 5753325 h 5753325"/>
              <a:gd name="connsiteX93" fmla="*/ 1199955 w 6447632"/>
              <a:gd name="connsiteY93" fmla="*/ 5744831 h 5753325"/>
              <a:gd name="connsiteX94" fmla="*/ 1162337 w 6447632"/>
              <a:gd name="connsiteY94" fmla="*/ 5738048 h 5753325"/>
              <a:gd name="connsiteX95" fmla="*/ 1053457 w 6447632"/>
              <a:gd name="connsiteY95" fmla="*/ 5688676 h 5753325"/>
              <a:gd name="connsiteX96" fmla="*/ 1025798 w 6447632"/>
              <a:gd name="connsiteY96" fmla="*/ 5673166 h 5753325"/>
              <a:gd name="connsiteX97" fmla="*/ 947900 w 6447632"/>
              <a:gd name="connsiteY97" fmla="*/ 5657848 h 5753325"/>
              <a:gd name="connsiteX98" fmla="*/ 815627 w 6447632"/>
              <a:gd name="connsiteY98" fmla="*/ 5642557 h 5753325"/>
              <a:gd name="connsiteX99" fmla="*/ 788251 w 6447632"/>
              <a:gd name="connsiteY99" fmla="*/ 5637065 h 5753325"/>
              <a:gd name="connsiteX100" fmla="*/ 767822 w 6447632"/>
              <a:gd name="connsiteY100" fmla="*/ 5623450 h 5753325"/>
              <a:gd name="connsiteX101" fmla="*/ 765791 w 6447632"/>
              <a:gd name="connsiteY101" fmla="*/ 5612539 h 5753325"/>
              <a:gd name="connsiteX102" fmla="*/ 751230 w 6447632"/>
              <a:gd name="connsiteY102" fmla="*/ 5608092 h 5753325"/>
              <a:gd name="connsiteX103" fmla="*/ 748008 w 6447632"/>
              <a:gd name="connsiteY103" fmla="*/ 5605052 h 5753325"/>
              <a:gd name="connsiteX104" fmla="*/ 728871 w 6447632"/>
              <a:gd name="connsiteY104" fmla="*/ 5589469 h 5753325"/>
              <a:gd name="connsiteX105" fmla="*/ 671898 w 6447632"/>
              <a:gd name="connsiteY105" fmla="*/ 5602363 h 5753325"/>
              <a:gd name="connsiteX106" fmla="*/ 615065 w 6447632"/>
              <a:gd name="connsiteY106" fmla="*/ 5580257 h 5753325"/>
              <a:gd name="connsiteX107" fmla="*/ 355785 w 6447632"/>
              <a:gd name="connsiteY107" fmla="*/ 5514383 h 5753325"/>
              <a:gd name="connsiteX108" fmla="*/ 102269 w 6447632"/>
              <a:gd name="connsiteY108" fmla="*/ 5524347 h 5753325"/>
              <a:gd name="connsiteX109" fmla="*/ 13160 w 6447632"/>
              <a:gd name="connsiteY109" fmla="*/ 5514159 h 5753325"/>
              <a:gd name="connsiteX110" fmla="*/ 0 w 6447632"/>
              <a:gd name="connsiteY110" fmla="*/ 5511735 h 5753325"/>
              <a:gd name="connsiteX111" fmla="*/ 0 w 6447632"/>
              <a:gd name="connsiteY111" fmla="*/ 0 h 5753325"/>
              <a:gd name="connsiteX0" fmla="*/ 0 w 6447632"/>
              <a:gd name="connsiteY0" fmla="*/ 0 h 5753325"/>
              <a:gd name="connsiteX1" fmla="*/ 6438980 w 6447632"/>
              <a:gd name="connsiteY1" fmla="*/ 0 h 5753325"/>
              <a:gd name="connsiteX2" fmla="*/ 6439047 w 6447632"/>
              <a:gd name="connsiteY2" fmla="*/ 147 h 5753325"/>
              <a:gd name="connsiteX3" fmla="*/ 6443456 w 6447632"/>
              <a:gd name="connsiteY3" fmla="*/ 130105 h 5753325"/>
              <a:gd name="connsiteX4" fmla="*/ 6447632 w 6447632"/>
              <a:gd name="connsiteY4" fmla="*/ 170016 h 5753325"/>
              <a:gd name="connsiteX5" fmla="*/ 6396598 w 6447632"/>
              <a:gd name="connsiteY5" fmla="*/ 274847 h 5753325"/>
              <a:gd name="connsiteX6" fmla="*/ 6337615 w 6447632"/>
              <a:gd name="connsiteY6" fmla="*/ 471794 h 5753325"/>
              <a:gd name="connsiteX7" fmla="*/ 6304423 w 6447632"/>
              <a:gd name="connsiteY7" fmla="*/ 582623 h 5753325"/>
              <a:gd name="connsiteX8" fmla="*/ 6303977 w 6447632"/>
              <a:gd name="connsiteY8" fmla="*/ 664291 h 5753325"/>
              <a:gd name="connsiteX9" fmla="*/ 6299372 w 6447632"/>
              <a:gd name="connsiteY9" fmla="*/ 697330 h 5753325"/>
              <a:gd name="connsiteX10" fmla="*/ 6334770 w 6447632"/>
              <a:gd name="connsiteY10" fmla="*/ 754001 h 5753325"/>
              <a:gd name="connsiteX11" fmla="*/ 6339879 w 6447632"/>
              <a:gd name="connsiteY11" fmla="*/ 811136 h 5753325"/>
              <a:gd name="connsiteX12" fmla="*/ 6330065 w 6447632"/>
              <a:gd name="connsiteY12" fmla="*/ 893399 h 5753325"/>
              <a:gd name="connsiteX13" fmla="*/ 6328618 w 6447632"/>
              <a:gd name="connsiteY13" fmla="*/ 1009766 h 5753325"/>
              <a:gd name="connsiteX14" fmla="*/ 6341532 w 6447632"/>
              <a:gd name="connsiteY14" fmla="*/ 1151111 h 5753325"/>
              <a:gd name="connsiteX15" fmla="*/ 6334400 w 6447632"/>
              <a:gd name="connsiteY15" fmla="*/ 1280757 h 5753325"/>
              <a:gd name="connsiteX16" fmla="*/ 6356023 w 6447632"/>
              <a:gd name="connsiteY16" fmla="*/ 1356227 h 5753325"/>
              <a:gd name="connsiteX17" fmla="*/ 6356157 w 6447632"/>
              <a:gd name="connsiteY17" fmla="*/ 1361967 h 5753325"/>
              <a:gd name="connsiteX18" fmla="*/ 6350613 w 6447632"/>
              <a:gd name="connsiteY18" fmla="*/ 1393569 h 5753325"/>
              <a:gd name="connsiteX19" fmla="*/ 6357062 w 6447632"/>
              <a:gd name="connsiteY19" fmla="*/ 1444071 h 5753325"/>
              <a:gd name="connsiteX20" fmla="*/ 6364832 w 6447632"/>
              <a:gd name="connsiteY20" fmla="*/ 1478763 h 5753325"/>
              <a:gd name="connsiteX21" fmla="*/ 6369745 w 6447632"/>
              <a:gd name="connsiteY21" fmla="*/ 1495680 h 5753325"/>
              <a:gd name="connsiteX22" fmla="*/ 6370898 w 6447632"/>
              <a:gd name="connsiteY22" fmla="*/ 1513331 h 5753325"/>
              <a:gd name="connsiteX23" fmla="*/ 6339773 w 6447632"/>
              <a:gd name="connsiteY23" fmla="*/ 1527414 h 5753325"/>
              <a:gd name="connsiteX24" fmla="*/ 6321854 w 6447632"/>
              <a:gd name="connsiteY24" fmla="*/ 1635366 h 5753325"/>
              <a:gd name="connsiteX25" fmla="*/ 6299489 w 6447632"/>
              <a:gd name="connsiteY25" fmla="*/ 1784860 h 5753325"/>
              <a:gd name="connsiteX26" fmla="*/ 6267878 w 6447632"/>
              <a:gd name="connsiteY26" fmla="*/ 1858572 h 5753325"/>
              <a:gd name="connsiteX27" fmla="*/ 6251146 w 6447632"/>
              <a:gd name="connsiteY27" fmla="*/ 1926167 h 5753325"/>
              <a:gd name="connsiteX28" fmla="*/ 6210686 w 6447632"/>
              <a:gd name="connsiteY28" fmla="*/ 2014834 h 5753325"/>
              <a:gd name="connsiteX29" fmla="*/ 6106652 w 6447632"/>
              <a:gd name="connsiteY29" fmla="*/ 2150572 h 5753325"/>
              <a:gd name="connsiteX30" fmla="*/ 6097813 w 6447632"/>
              <a:gd name="connsiteY30" fmla="*/ 2172208 h 5753325"/>
              <a:gd name="connsiteX31" fmla="*/ 6095990 w 6447632"/>
              <a:gd name="connsiteY31" fmla="*/ 2181185 h 5753325"/>
              <a:gd name="connsiteX32" fmla="*/ 6090126 w 6447632"/>
              <a:gd name="connsiteY32" fmla="*/ 2192533 h 5753325"/>
              <a:gd name="connsiteX33" fmla="*/ 6089503 w 6447632"/>
              <a:gd name="connsiteY33" fmla="*/ 2192543 h 5753325"/>
              <a:gd name="connsiteX34" fmla="*/ 6084946 w 6447632"/>
              <a:gd name="connsiteY34" fmla="*/ 2203694 h 5753325"/>
              <a:gd name="connsiteX35" fmla="*/ 5987861 w 6447632"/>
              <a:gd name="connsiteY35" fmla="*/ 2304868 h 5753325"/>
              <a:gd name="connsiteX36" fmla="*/ 5973439 w 6447632"/>
              <a:gd name="connsiteY36" fmla="*/ 2385635 h 5753325"/>
              <a:gd name="connsiteX37" fmla="*/ 5916727 w 6447632"/>
              <a:gd name="connsiteY37" fmla="*/ 2458777 h 5753325"/>
              <a:gd name="connsiteX38" fmla="*/ 5856524 w 6447632"/>
              <a:gd name="connsiteY38" fmla="*/ 2583281 h 5753325"/>
              <a:gd name="connsiteX39" fmla="*/ 5838091 w 6447632"/>
              <a:gd name="connsiteY39" fmla="*/ 2753474 h 5753325"/>
              <a:gd name="connsiteX40" fmla="*/ 5744296 w 6447632"/>
              <a:gd name="connsiteY40" fmla="*/ 2893276 h 5753325"/>
              <a:gd name="connsiteX41" fmla="*/ 5682522 w 6447632"/>
              <a:gd name="connsiteY41" fmla="*/ 3044368 h 5753325"/>
              <a:gd name="connsiteX42" fmla="*/ 5557886 w 6447632"/>
              <a:gd name="connsiteY42" fmla="*/ 3304853 h 5753325"/>
              <a:gd name="connsiteX43" fmla="*/ 5483942 w 6447632"/>
              <a:gd name="connsiteY43" fmla="*/ 3416604 h 5753325"/>
              <a:gd name="connsiteX44" fmla="*/ 5461007 w 6447632"/>
              <a:gd name="connsiteY44" fmla="*/ 3503742 h 5753325"/>
              <a:gd name="connsiteX45" fmla="*/ 5437889 w 6447632"/>
              <a:gd name="connsiteY45" fmla="*/ 3559927 h 5753325"/>
              <a:gd name="connsiteX46" fmla="*/ 5432770 w 6447632"/>
              <a:gd name="connsiteY46" fmla="*/ 3562948 h 5753325"/>
              <a:gd name="connsiteX47" fmla="*/ 5406795 w 6447632"/>
              <a:gd name="connsiteY47" fmla="*/ 3578594 h 5753325"/>
              <a:gd name="connsiteX48" fmla="*/ 5381495 w 6447632"/>
              <a:gd name="connsiteY48" fmla="*/ 3599883 h 5753325"/>
              <a:gd name="connsiteX49" fmla="*/ 5363689 w 6447632"/>
              <a:gd name="connsiteY49" fmla="*/ 3633299 h 5753325"/>
              <a:gd name="connsiteX50" fmla="*/ 5291870 w 6447632"/>
              <a:gd name="connsiteY50" fmla="*/ 3799039 h 5753325"/>
              <a:gd name="connsiteX51" fmla="*/ 5241600 w 6447632"/>
              <a:gd name="connsiteY51" fmla="*/ 3894238 h 5753325"/>
              <a:gd name="connsiteX52" fmla="*/ 5211041 w 6447632"/>
              <a:gd name="connsiteY52" fmla="*/ 3924184 h 5753325"/>
              <a:gd name="connsiteX53" fmla="*/ 5176073 w 6447632"/>
              <a:gd name="connsiteY53" fmla="*/ 3970179 h 5753325"/>
              <a:gd name="connsiteX54" fmla="*/ 5172826 w 6447632"/>
              <a:gd name="connsiteY54" fmla="*/ 3991773 h 5753325"/>
              <a:gd name="connsiteX55" fmla="*/ 5157053 w 6447632"/>
              <a:gd name="connsiteY55" fmla="*/ 3997708 h 5753325"/>
              <a:gd name="connsiteX56" fmla="*/ 5127922 w 6447632"/>
              <a:gd name="connsiteY56" fmla="*/ 4022660 h 5753325"/>
              <a:gd name="connsiteX57" fmla="*/ 5020872 w 6447632"/>
              <a:gd name="connsiteY57" fmla="*/ 4075951 h 5753325"/>
              <a:gd name="connsiteX58" fmla="*/ 4991410 w 6447632"/>
              <a:gd name="connsiteY58" fmla="*/ 4087598 h 5753325"/>
              <a:gd name="connsiteX59" fmla="*/ 4930112 w 6447632"/>
              <a:gd name="connsiteY59" fmla="*/ 4138459 h 5753325"/>
              <a:gd name="connsiteX60" fmla="*/ 4834224 w 6447632"/>
              <a:gd name="connsiteY60" fmla="*/ 4231643 h 5753325"/>
              <a:gd name="connsiteX61" fmla="*/ 4812599 w 6447632"/>
              <a:gd name="connsiteY61" fmla="*/ 4249449 h 5753325"/>
              <a:gd name="connsiteX62" fmla="*/ 4789188 w 6447632"/>
              <a:gd name="connsiteY62" fmla="*/ 4256678 h 5753325"/>
              <a:gd name="connsiteX63" fmla="*/ 4779554 w 6447632"/>
              <a:gd name="connsiteY63" fmla="*/ 4251313 h 5753325"/>
              <a:gd name="connsiteX64" fmla="*/ 4766885 w 6447632"/>
              <a:gd name="connsiteY64" fmla="*/ 4259812 h 5753325"/>
              <a:gd name="connsiteX65" fmla="*/ 4762510 w 6447632"/>
              <a:gd name="connsiteY65" fmla="*/ 4260383 h 5753325"/>
              <a:gd name="connsiteX66" fmla="*/ 4738416 w 6447632"/>
              <a:gd name="connsiteY66" fmla="*/ 4265355 h 5753325"/>
              <a:gd name="connsiteX67" fmla="*/ 4712007 w 6447632"/>
              <a:gd name="connsiteY67" fmla="*/ 4317892 h 5753325"/>
              <a:gd name="connsiteX68" fmla="*/ 4658930 w 6447632"/>
              <a:gd name="connsiteY68" fmla="*/ 4348041 h 5753325"/>
              <a:gd name="connsiteX69" fmla="*/ 4443526 w 6447632"/>
              <a:gd name="connsiteY69" fmla="*/ 4507851 h 5753325"/>
              <a:gd name="connsiteX70" fmla="*/ 4289766 w 6447632"/>
              <a:gd name="connsiteY70" fmla="*/ 4711450 h 5753325"/>
              <a:gd name="connsiteX71" fmla="*/ 4150870 w 6447632"/>
              <a:gd name="connsiteY71" fmla="*/ 4818480 h 5753325"/>
              <a:gd name="connsiteX72" fmla="*/ 4006639 w 6447632"/>
              <a:gd name="connsiteY72" fmla="*/ 4933815 h 5753325"/>
              <a:gd name="connsiteX73" fmla="*/ 3298210 w 6447632"/>
              <a:gd name="connsiteY73" fmla="*/ 5070790 h 5753325"/>
              <a:gd name="connsiteX74" fmla="*/ 2947678 w 6447632"/>
              <a:gd name="connsiteY74" fmla="*/ 5117869 h 5753325"/>
              <a:gd name="connsiteX75" fmla="*/ 2822169 w 6447632"/>
              <a:gd name="connsiteY75" fmla="*/ 5129396 h 5753325"/>
              <a:gd name="connsiteX76" fmla="*/ 2538773 w 6447632"/>
              <a:gd name="connsiteY76" fmla="*/ 5313397 h 5753325"/>
              <a:gd name="connsiteX77" fmla="*/ 2014500 w 6447632"/>
              <a:gd name="connsiteY77" fmla="*/ 5519744 h 5753325"/>
              <a:gd name="connsiteX78" fmla="*/ 1934391 w 6447632"/>
              <a:gd name="connsiteY78" fmla="*/ 5591335 h 5753325"/>
              <a:gd name="connsiteX79" fmla="*/ 1892550 w 6447632"/>
              <a:gd name="connsiteY79" fmla="*/ 5649708 h 5753325"/>
              <a:gd name="connsiteX80" fmla="*/ 1854769 w 6447632"/>
              <a:gd name="connsiteY80" fmla="*/ 5647691 h 5753325"/>
              <a:gd name="connsiteX81" fmla="*/ 1809461 w 6447632"/>
              <a:gd name="connsiteY81" fmla="*/ 5648628 h 5753325"/>
              <a:gd name="connsiteX82" fmla="*/ 1745150 w 6447632"/>
              <a:gd name="connsiteY82" fmla="*/ 5693879 h 5753325"/>
              <a:gd name="connsiteX83" fmla="*/ 1713375 w 6447632"/>
              <a:gd name="connsiteY83" fmla="*/ 5684672 h 5753325"/>
              <a:gd name="connsiteX84" fmla="*/ 1707808 w 6447632"/>
              <a:gd name="connsiteY84" fmla="*/ 5682611 h 5753325"/>
              <a:gd name="connsiteX85" fmla="*/ 1679313 w 6447632"/>
              <a:gd name="connsiteY85" fmla="*/ 5672360 h 5753325"/>
              <a:gd name="connsiteX86" fmla="*/ 1646933 w 6447632"/>
              <a:gd name="connsiteY86" fmla="*/ 5666227 h 5753325"/>
              <a:gd name="connsiteX87" fmla="*/ 1610055 w 6447632"/>
              <a:gd name="connsiteY87" fmla="*/ 5673643 h 5753325"/>
              <a:gd name="connsiteX88" fmla="*/ 1437641 w 6447632"/>
              <a:gd name="connsiteY88" fmla="*/ 5723266 h 5753325"/>
              <a:gd name="connsiteX89" fmla="*/ 1332869 w 6447632"/>
              <a:gd name="connsiteY89" fmla="*/ 5744752 h 5753325"/>
              <a:gd name="connsiteX90" fmla="*/ 1290525 w 6447632"/>
              <a:gd name="connsiteY90" fmla="*/ 5740036 h 5753325"/>
              <a:gd name="connsiteX91" fmla="*/ 1233107 w 6447632"/>
              <a:gd name="connsiteY91" fmla="*/ 5742106 h 5753325"/>
              <a:gd name="connsiteX92" fmla="*/ 1214532 w 6447632"/>
              <a:gd name="connsiteY92" fmla="*/ 5753325 h 5753325"/>
              <a:gd name="connsiteX93" fmla="*/ 1199955 w 6447632"/>
              <a:gd name="connsiteY93" fmla="*/ 5744831 h 5753325"/>
              <a:gd name="connsiteX94" fmla="*/ 1162337 w 6447632"/>
              <a:gd name="connsiteY94" fmla="*/ 5738048 h 5753325"/>
              <a:gd name="connsiteX95" fmla="*/ 1053457 w 6447632"/>
              <a:gd name="connsiteY95" fmla="*/ 5688676 h 5753325"/>
              <a:gd name="connsiteX96" fmla="*/ 1025798 w 6447632"/>
              <a:gd name="connsiteY96" fmla="*/ 5673166 h 5753325"/>
              <a:gd name="connsiteX97" fmla="*/ 947900 w 6447632"/>
              <a:gd name="connsiteY97" fmla="*/ 5657848 h 5753325"/>
              <a:gd name="connsiteX98" fmla="*/ 815627 w 6447632"/>
              <a:gd name="connsiteY98" fmla="*/ 5642557 h 5753325"/>
              <a:gd name="connsiteX99" fmla="*/ 788251 w 6447632"/>
              <a:gd name="connsiteY99" fmla="*/ 5637065 h 5753325"/>
              <a:gd name="connsiteX100" fmla="*/ 767822 w 6447632"/>
              <a:gd name="connsiteY100" fmla="*/ 5623450 h 5753325"/>
              <a:gd name="connsiteX101" fmla="*/ 765791 w 6447632"/>
              <a:gd name="connsiteY101" fmla="*/ 5612539 h 5753325"/>
              <a:gd name="connsiteX102" fmla="*/ 751230 w 6447632"/>
              <a:gd name="connsiteY102" fmla="*/ 5608092 h 5753325"/>
              <a:gd name="connsiteX103" fmla="*/ 748008 w 6447632"/>
              <a:gd name="connsiteY103" fmla="*/ 5605052 h 5753325"/>
              <a:gd name="connsiteX104" fmla="*/ 728871 w 6447632"/>
              <a:gd name="connsiteY104" fmla="*/ 5589469 h 5753325"/>
              <a:gd name="connsiteX105" fmla="*/ 671898 w 6447632"/>
              <a:gd name="connsiteY105" fmla="*/ 5602363 h 5753325"/>
              <a:gd name="connsiteX106" fmla="*/ 615065 w 6447632"/>
              <a:gd name="connsiteY106" fmla="*/ 5580257 h 5753325"/>
              <a:gd name="connsiteX107" fmla="*/ 355785 w 6447632"/>
              <a:gd name="connsiteY107" fmla="*/ 5514383 h 5753325"/>
              <a:gd name="connsiteX108" fmla="*/ 102269 w 6447632"/>
              <a:gd name="connsiteY108" fmla="*/ 5524347 h 5753325"/>
              <a:gd name="connsiteX109" fmla="*/ 13160 w 6447632"/>
              <a:gd name="connsiteY109" fmla="*/ 5514159 h 5753325"/>
              <a:gd name="connsiteX110" fmla="*/ 0 w 6447632"/>
              <a:gd name="connsiteY110" fmla="*/ 5511735 h 5753325"/>
              <a:gd name="connsiteX111" fmla="*/ 0 w 6447632"/>
              <a:gd name="connsiteY111" fmla="*/ 0 h 5753325"/>
              <a:gd name="connsiteX0" fmla="*/ 0 w 6447632"/>
              <a:gd name="connsiteY0" fmla="*/ 0 h 5753325"/>
              <a:gd name="connsiteX1" fmla="*/ 6438980 w 6447632"/>
              <a:gd name="connsiteY1" fmla="*/ 0 h 5753325"/>
              <a:gd name="connsiteX2" fmla="*/ 6439047 w 6447632"/>
              <a:gd name="connsiteY2" fmla="*/ 147 h 5753325"/>
              <a:gd name="connsiteX3" fmla="*/ 6443456 w 6447632"/>
              <a:gd name="connsiteY3" fmla="*/ 130105 h 5753325"/>
              <a:gd name="connsiteX4" fmla="*/ 6447632 w 6447632"/>
              <a:gd name="connsiteY4" fmla="*/ 170016 h 5753325"/>
              <a:gd name="connsiteX5" fmla="*/ 6396598 w 6447632"/>
              <a:gd name="connsiteY5" fmla="*/ 274847 h 5753325"/>
              <a:gd name="connsiteX6" fmla="*/ 6337615 w 6447632"/>
              <a:gd name="connsiteY6" fmla="*/ 471794 h 5753325"/>
              <a:gd name="connsiteX7" fmla="*/ 6304423 w 6447632"/>
              <a:gd name="connsiteY7" fmla="*/ 582623 h 5753325"/>
              <a:gd name="connsiteX8" fmla="*/ 6303977 w 6447632"/>
              <a:gd name="connsiteY8" fmla="*/ 664291 h 5753325"/>
              <a:gd name="connsiteX9" fmla="*/ 6299372 w 6447632"/>
              <a:gd name="connsiteY9" fmla="*/ 697330 h 5753325"/>
              <a:gd name="connsiteX10" fmla="*/ 6334770 w 6447632"/>
              <a:gd name="connsiteY10" fmla="*/ 754001 h 5753325"/>
              <a:gd name="connsiteX11" fmla="*/ 6339879 w 6447632"/>
              <a:gd name="connsiteY11" fmla="*/ 811136 h 5753325"/>
              <a:gd name="connsiteX12" fmla="*/ 6330065 w 6447632"/>
              <a:gd name="connsiteY12" fmla="*/ 893399 h 5753325"/>
              <a:gd name="connsiteX13" fmla="*/ 6328618 w 6447632"/>
              <a:gd name="connsiteY13" fmla="*/ 1009766 h 5753325"/>
              <a:gd name="connsiteX14" fmla="*/ 6320797 w 6447632"/>
              <a:gd name="connsiteY14" fmla="*/ 1146964 h 5753325"/>
              <a:gd name="connsiteX15" fmla="*/ 6334400 w 6447632"/>
              <a:gd name="connsiteY15" fmla="*/ 1280757 h 5753325"/>
              <a:gd name="connsiteX16" fmla="*/ 6356023 w 6447632"/>
              <a:gd name="connsiteY16" fmla="*/ 1356227 h 5753325"/>
              <a:gd name="connsiteX17" fmla="*/ 6356157 w 6447632"/>
              <a:gd name="connsiteY17" fmla="*/ 1361967 h 5753325"/>
              <a:gd name="connsiteX18" fmla="*/ 6350613 w 6447632"/>
              <a:gd name="connsiteY18" fmla="*/ 1393569 h 5753325"/>
              <a:gd name="connsiteX19" fmla="*/ 6357062 w 6447632"/>
              <a:gd name="connsiteY19" fmla="*/ 1444071 h 5753325"/>
              <a:gd name="connsiteX20" fmla="*/ 6364832 w 6447632"/>
              <a:gd name="connsiteY20" fmla="*/ 1478763 h 5753325"/>
              <a:gd name="connsiteX21" fmla="*/ 6369745 w 6447632"/>
              <a:gd name="connsiteY21" fmla="*/ 1495680 h 5753325"/>
              <a:gd name="connsiteX22" fmla="*/ 6370898 w 6447632"/>
              <a:gd name="connsiteY22" fmla="*/ 1513331 h 5753325"/>
              <a:gd name="connsiteX23" fmla="*/ 6339773 w 6447632"/>
              <a:gd name="connsiteY23" fmla="*/ 1527414 h 5753325"/>
              <a:gd name="connsiteX24" fmla="*/ 6321854 w 6447632"/>
              <a:gd name="connsiteY24" fmla="*/ 1635366 h 5753325"/>
              <a:gd name="connsiteX25" fmla="*/ 6299489 w 6447632"/>
              <a:gd name="connsiteY25" fmla="*/ 1784860 h 5753325"/>
              <a:gd name="connsiteX26" fmla="*/ 6267878 w 6447632"/>
              <a:gd name="connsiteY26" fmla="*/ 1858572 h 5753325"/>
              <a:gd name="connsiteX27" fmla="*/ 6251146 w 6447632"/>
              <a:gd name="connsiteY27" fmla="*/ 1926167 h 5753325"/>
              <a:gd name="connsiteX28" fmla="*/ 6210686 w 6447632"/>
              <a:gd name="connsiteY28" fmla="*/ 2014834 h 5753325"/>
              <a:gd name="connsiteX29" fmla="*/ 6106652 w 6447632"/>
              <a:gd name="connsiteY29" fmla="*/ 2150572 h 5753325"/>
              <a:gd name="connsiteX30" fmla="*/ 6097813 w 6447632"/>
              <a:gd name="connsiteY30" fmla="*/ 2172208 h 5753325"/>
              <a:gd name="connsiteX31" fmla="*/ 6095990 w 6447632"/>
              <a:gd name="connsiteY31" fmla="*/ 2181185 h 5753325"/>
              <a:gd name="connsiteX32" fmla="*/ 6090126 w 6447632"/>
              <a:gd name="connsiteY32" fmla="*/ 2192533 h 5753325"/>
              <a:gd name="connsiteX33" fmla="*/ 6089503 w 6447632"/>
              <a:gd name="connsiteY33" fmla="*/ 2192543 h 5753325"/>
              <a:gd name="connsiteX34" fmla="*/ 6084946 w 6447632"/>
              <a:gd name="connsiteY34" fmla="*/ 2203694 h 5753325"/>
              <a:gd name="connsiteX35" fmla="*/ 5987861 w 6447632"/>
              <a:gd name="connsiteY35" fmla="*/ 2304868 h 5753325"/>
              <a:gd name="connsiteX36" fmla="*/ 5973439 w 6447632"/>
              <a:gd name="connsiteY36" fmla="*/ 2385635 h 5753325"/>
              <a:gd name="connsiteX37" fmla="*/ 5916727 w 6447632"/>
              <a:gd name="connsiteY37" fmla="*/ 2458777 h 5753325"/>
              <a:gd name="connsiteX38" fmla="*/ 5856524 w 6447632"/>
              <a:gd name="connsiteY38" fmla="*/ 2583281 h 5753325"/>
              <a:gd name="connsiteX39" fmla="*/ 5838091 w 6447632"/>
              <a:gd name="connsiteY39" fmla="*/ 2753474 h 5753325"/>
              <a:gd name="connsiteX40" fmla="*/ 5744296 w 6447632"/>
              <a:gd name="connsiteY40" fmla="*/ 2893276 h 5753325"/>
              <a:gd name="connsiteX41" fmla="*/ 5682522 w 6447632"/>
              <a:gd name="connsiteY41" fmla="*/ 3044368 h 5753325"/>
              <a:gd name="connsiteX42" fmla="*/ 5557886 w 6447632"/>
              <a:gd name="connsiteY42" fmla="*/ 3304853 h 5753325"/>
              <a:gd name="connsiteX43" fmla="*/ 5483942 w 6447632"/>
              <a:gd name="connsiteY43" fmla="*/ 3416604 h 5753325"/>
              <a:gd name="connsiteX44" fmla="*/ 5461007 w 6447632"/>
              <a:gd name="connsiteY44" fmla="*/ 3503742 h 5753325"/>
              <a:gd name="connsiteX45" fmla="*/ 5437889 w 6447632"/>
              <a:gd name="connsiteY45" fmla="*/ 3559927 h 5753325"/>
              <a:gd name="connsiteX46" fmla="*/ 5432770 w 6447632"/>
              <a:gd name="connsiteY46" fmla="*/ 3562948 h 5753325"/>
              <a:gd name="connsiteX47" fmla="*/ 5406795 w 6447632"/>
              <a:gd name="connsiteY47" fmla="*/ 3578594 h 5753325"/>
              <a:gd name="connsiteX48" fmla="*/ 5381495 w 6447632"/>
              <a:gd name="connsiteY48" fmla="*/ 3599883 h 5753325"/>
              <a:gd name="connsiteX49" fmla="*/ 5363689 w 6447632"/>
              <a:gd name="connsiteY49" fmla="*/ 3633299 h 5753325"/>
              <a:gd name="connsiteX50" fmla="*/ 5291870 w 6447632"/>
              <a:gd name="connsiteY50" fmla="*/ 3799039 h 5753325"/>
              <a:gd name="connsiteX51" fmla="*/ 5241600 w 6447632"/>
              <a:gd name="connsiteY51" fmla="*/ 3894238 h 5753325"/>
              <a:gd name="connsiteX52" fmla="*/ 5211041 w 6447632"/>
              <a:gd name="connsiteY52" fmla="*/ 3924184 h 5753325"/>
              <a:gd name="connsiteX53" fmla="*/ 5176073 w 6447632"/>
              <a:gd name="connsiteY53" fmla="*/ 3970179 h 5753325"/>
              <a:gd name="connsiteX54" fmla="*/ 5172826 w 6447632"/>
              <a:gd name="connsiteY54" fmla="*/ 3991773 h 5753325"/>
              <a:gd name="connsiteX55" fmla="*/ 5157053 w 6447632"/>
              <a:gd name="connsiteY55" fmla="*/ 3997708 h 5753325"/>
              <a:gd name="connsiteX56" fmla="*/ 5127922 w 6447632"/>
              <a:gd name="connsiteY56" fmla="*/ 4022660 h 5753325"/>
              <a:gd name="connsiteX57" fmla="*/ 5020872 w 6447632"/>
              <a:gd name="connsiteY57" fmla="*/ 4075951 h 5753325"/>
              <a:gd name="connsiteX58" fmla="*/ 4991410 w 6447632"/>
              <a:gd name="connsiteY58" fmla="*/ 4087598 h 5753325"/>
              <a:gd name="connsiteX59" fmla="*/ 4930112 w 6447632"/>
              <a:gd name="connsiteY59" fmla="*/ 4138459 h 5753325"/>
              <a:gd name="connsiteX60" fmla="*/ 4834224 w 6447632"/>
              <a:gd name="connsiteY60" fmla="*/ 4231643 h 5753325"/>
              <a:gd name="connsiteX61" fmla="*/ 4812599 w 6447632"/>
              <a:gd name="connsiteY61" fmla="*/ 4249449 h 5753325"/>
              <a:gd name="connsiteX62" fmla="*/ 4789188 w 6447632"/>
              <a:gd name="connsiteY62" fmla="*/ 4256678 h 5753325"/>
              <a:gd name="connsiteX63" fmla="*/ 4779554 w 6447632"/>
              <a:gd name="connsiteY63" fmla="*/ 4251313 h 5753325"/>
              <a:gd name="connsiteX64" fmla="*/ 4766885 w 6447632"/>
              <a:gd name="connsiteY64" fmla="*/ 4259812 h 5753325"/>
              <a:gd name="connsiteX65" fmla="*/ 4762510 w 6447632"/>
              <a:gd name="connsiteY65" fmla="*/ 4260383 h 5753325"/>
              <a:gd name="connsiteX66" fmla="*/ 4738416 w 6447632"/>
              <a:gd name="connsiteY66" fmla="*/ 4265355 h 5753325"/>
              <a:gd name="connsiteX67" fmla="*/ 4712007 w 6447632"/>
              <a:gd name="connsiteY67" fmla="*/ 4317892 h 5753325"/>
              <a:gd name="connsiteX68" fmla="*/ 4658930 w 6447632"/>
              <a:gd name="connsiteY68" fmla="*/ 4348041 h 5753325"/>
              <a:gd name="connsiteX69" fmla="*/ 4443526 w 6447632"/>
              <a:gd name="connsiteY69" fmla="*/ 4507851 h 5753325"/>
              <a:gd name="connsiteX70" fmla="*/ 4289766 w 6447632"/>
              <a:gd name="connsiteY70" fmla="*/ 4711450 h 5753325"/>
              <a:gd name="connsiteX71" fmla="*/ 4150870 w 6447632"/>
              <a:gd name="connsiteY71" fmla="*/ 4818480 h 5753325"/>
              <a:gd name="connsiteX72" fmla="*/ 4006639 w 6447632"/>
              <a:gd name="connsiteY72" fmla="*/ 4933815 h 5753325"/>
              <a:gd name="connsiteX73" fmla="*/ 3298210 w 6447632"/>
              <a:gd name="connsiteY73" fmla="*/ 5070790 h 5753325"/>
              <a:gd name="connsiteX74" fmla="*/ 2947678 w 6447632"/>
              <a:gd name="connsiteY74" fmla="*/ 5117869 h 5753325"/>
              <a:gd name="connsiteX75" fmla="*/ 2822169 w 6447632"/>
              <a:gd name="connsiteY75" fmla="*/ 5129396 h 5753325"/>
              <a:gd name="connsiteX76" fmla="*/ 2538773 w 6447632"/>
              <a:gd name="connsiteY76" fmla="*/ 5313397 h 5753325"/>
              <a:gd name="connsiteX77" fmla="*/ 2014500 w 6447632"/>
              <a:gd name="connsiteY77" fmla="*/ 5519744 h 5753325"/>
              <a:gd name="connsiteX78" fmla="*/ 1934391 w 6447632"/>
              <a:gd name="connsiteY78" fmla="*/ 5591335 h 5753325"/>
              <a:gd name="connsiteX79" fmla="*/ 1892550 w 6447632"/>
              <a:gd name="connsiteY79" fmla="*/ 5649708 h 5753325"/>
              <a:gd name="connsiteX80" fmla="*/ 1854769 w 6447632"/>
              <a:gd name="connsiteY80" fmla="*/ 5647691 h 5753325"/>
              <a:gd name="connsiteX81" fmla="*/ 1809461 w 6447632"/>
              <a:gd name="connsiteY81" fmla="*/ 5648628 h 5753325"/>
              <a:gd name="connsiteX82" fmla="*/ 1745150 w 6447632"/>
              <a:gd name="connsiteY82" fmla="*/ 5693879 h 5753325"/>
              <a:gd name="connsiteX83" fmla="*/ 1713375 w 6447632"/>
              <a:gd name="connsiteY83" fmla="*/ 5684672 h 5753325"/>
              <a:gd name="connsiteX84" fmla="*/ 1707808 w 6447632"/>
              <a:gd name="connsiteY84" fmla="*/ 5682611 h 5753325"/>
              <a:gd name="connsiteX85" fmla="*/ 1679313 w 6447632"/>
              <a:gd name="connsiteY85" fmla="*/ 5672360 h 5753325"/>
              <a:gd name="connsiteX86" fmla="*/ 1646933 w 6447632"/>
              <a:gd name="connsiteY86" fmla="*/ 5666227 h 5753325"/>
              <a:gd name="connsiteX87" fmla="*/ 1610055 w 6447632"/>
              <a:gd name="connsiteY87" fmla="*/ 5673643 h 5753325"/>
              <a:gd name="connsiteX88" fmla="*/ 1437641 w 6447632"/>
              <a:gd name="connsiteY88" fmla="*/ 5723266 h 5753325"/>
              <a:gd name="connsiteX89" fmla="*/ 1332869 w 6447632"/>
              <a:gd name="connsiteY89" fmla="*/ 5744752 h 5753325"/>
              <a:gd name="connsiteX90" fmla="*/ 1290525 w 6447632"/>
              <a:gd name="connsiteY90" fmla="*/ 5740036 h 5753325"/>
              <a:gd name="connsiteX91" fmla="*/ 1233107 w 6447632"/>
              <a:gd name="connsiteY91" fmla="*/ 5742106 h 5753325"/>
              <a:gd name="connsiteX92" fmla="*/ 1214532 w 6447632"/>
              <a:gd name="connsiteY92" fmla="*/ 5753325 h 5753325"/>
              <a:gd name="connsiteX93" fmla="*/ 1199955 w 6447632"/>
              <a:gd name="connsiteY93" fmla="*/ 5744831 h 5753325"/>
              <a:gd name="connsiteX94" fmla="*/ 1162337 w 6447632"/>
              <a:gd name="connsiteY94" fmla="*/ 5738048 h 5753325"/>
              <a:gd name="connsiteX95" fmla="*/ 1053457 w 6447632"/>
              <a:gd name="connsiteY95" fmla="*/ 5688676 h 5753325"/>
              <a:gd name="connsiteX96" fmla="*/ 1025798 w 6447632"/>
              <a:gd name="connsiteY96" fmla="*/ 5673166 h 5753325"/>
              <a:gd name="connsiteX97" fmla="*/ 947900 w 6447632"/>
              <a:gd name="connsiteY97" fmla="*/ 5657848 h 5753325"/>
              <a:gd name="connsiteX98" fmla="*/ 815627 w 6447632"/>
              <a:gd name="connsiteY98" fmla="*/ 5642557 h 5753325"/>
              <a:gd name="connsiteX99" fmla="*/ 788251 w 6447632"/>
              <a:gd name="connsiteY99" fmla="*/ 5637065 h 5753325"/>
              <a:gd name="connsiteX100" fmla="*/ 767822 w 6447632"/>
              <a:gd name="connsiteY100" fmla="*/ 5623450 h 5753325"/>
              <a:gd name="connsiteX101" fmla="*/ 765791 w 6447632"/>
              <a:gd name="connsiteY101" fmla="*/ 5612539 h 5753325"/>
              <a:gd name="connsiteX102" fmla="*/ 751230 w 6447632"/>
              <a:gd name="connsiteY102" fmla="*/ 5608092 h 5753325"/>
              <a:gd name="connsiteX103" fmla="*/ 748008 w 6447632"/>
              <a:gd name="connsiteY103" fmla="*/ 5605052 h 5753325"/>
              <a:gd name="connsiteX104" fmla="*/ 728871 w 6447632"/>
              <a:gd name="connsiteY104" fmla="*/ 5589469 h 5753325"/>
              <a:gd name="connsiteX105" fmla="*/ 671898 w 6447632"/>
              <a:gd name="connsiteY105" fmla="*/ 5602363 h 5753325"/>
              <a:gd name="connsiteX106" fmla="*/ 615065 w 6447632"/>
              <a:gd name="connsiteY106" fmla="*/ 5580257 h 5753325"/>
              <a:gd name="connsiteX107" fmla="*/ 355785 w 6447632"/>
              <a:gd name="connsiteY107" fmla="*/ 5514383 h 5753325"/>
              <a:gd name="connsiteX108" fmla="*/ 102269 w 6447632"/>
              <a:gd name="connsiteY108" fmla="*/ 5524347 h 5753325"/>
              <a:gd name="connsiteX109" fmla="*/ 13160 w 6447632"/>
              <a:gd name="connsiteY109" fmla="*/ 5514159 h 5753325"/>
              <a:gd name="connsiteX110" fmla="*/ 0 w 6447632"/>
              <a:gd name="connsiteY110" fmla="*/ 5511735 h 5753325"/>
              <a:gd name="connsiteX111" fmla="*/ 0 w 6447632"/>
              <a:gd name="connsiteY111" fmla="*/ 0 h 5753325"/>
              <a:gd name="connsiteX0" fmla="*/ 0 w 6447632"/>
              <a:gd name="connsiteY0" fmla="*/ 0 h 5753325"/>
              <a:gd name="connsiteX1" fmla="*/ 6438980 w 6447632"/>
              <a:gd name="connsiteY1" fmla="*/ 0 h 5753325"/>
              <a:gd name="connsiteX2" fmla="*/ 6439047 w 6447632"/>
              <a:gd name="connsiteY2" fmla="*/ 147 h 5753325"/>
              <a:gd name="connsiteX3" fmla="*/ 6443456 w 6447632"/>
              <a:gd name="connsiteY3" fmla="*/ 130105 h 5753325"/>
              <a:gd name="connsiteX4" fmla="*/ 6447632 w 6447632"/>
              <a:gd name="connsiteY4" fmla="*/ 170016 h 5753325"/>
              <a:gd name="connsiteX5" fmla="*/ 6396598 w 6447632"/>
              <a:gd name="connsiteY5" fmla="*/ 274847 h 5753325"/>
              <a:gd name="connsiteX6" fmla="*/ 6337615 w 6447632"/>
              <a:gd name="connsiteY6" fmla="*/ 471794 h 5753325"/>
              <a:gd name="connsiteX7" fmla="*/ 6304423 w 6447632"/>
              <a:gd name="connsiteY7" fmla="*/ 582623 h 5753325"/>
              <a:gd name="connsiteX8" fmla="*/ 6303977 w 6447632"/>
              <a:gd name="connsiteY8" fmla="*/ 664291 h 5753325"/>
              <a:gd name="connsiteX9" fmla="*/ 6299372 w 6447632"/>
              <a:gd name="connsiteY9" fmla="*/ 697330 h 5753325"/>
              <a:gd name="connsiteX10" fmla="*/ 6309888 w 6447632"/>
              <a:gd name="connsiteY10" fmla="*/ 754001 h 5753325"/>
              <a:gd name="connsiteX11" fmla="*/ 6339879 w 6447632"/>
              <a:gd name="connsiteY11" fmla="*/ 811136 h 5753325"/>
              <a:gd name="connsiteX12" fmla="*/ 6330065 w 6447632"/>
              <a:gd name="connsiteY12" fmla="*/ 893399 h 5753325"/>
              <a:gd name="connsiteX13" fmla="*/ 6328618 w 6447632"/>
              <a:gd name="connsiteY13" fmla="*/ 1009766 h 5753325"/>
              <a:gd name="connsiteX14" fmla="*/ 6320797 w 6447632"/>
              <a:gd name="connsiteY14" fmla="*/ 1146964 h 5753325"/>
              <a:gd name="connsiteX15" fmla="*/ 6334400 w 6447632"/>
              <a:gd name="connsiteY15" fmla="*/ 1280757 h 5753325"/>
              <a:gd name="connsiteX16" fmla="*/ 6356023 w 6447632"/>
              <a:gd name="connsiteY16" fmla="*/ 1356227 h 5753325"/>
              <a:gd name="connsiteX17" fmla="*/ 6356157 w 6447632"/>
              <a:gd name="connsiteY17" fmla="*/ 1361967 h 5753325"/>
              <a:gd name="connsiteX18" fmla="*/ 6350613 w 6447632"/>
              <a:gd name="connsiteY18" fmla="*/ 1393569 h 5753325"/>
              <a:gd name="connsiteX19" fmla="*/ 6357062 w 6447632"/>
              <a:gd name="connsiteY19" fmla="*/ 1444071 h 5753325"/>
              <a:gd name="connsiteX20" fmla="*/ 6364832 w 6447632"/>
              <a:gd name="connsiteY20" fmla="*/ 1478763 h 5753325"/>
              <a:gd name="connsiteX21" fmla="*/ 6369745 w 6447632"/>
              <a:gd name="connsiteY21" fmla="*/ 1495680 h 5753325"/>
              <a:gd name="connsiteX22" fmla="*/ 6370898 w 6447632"/>
              <a:gd name="connsiteY22" fmla="*/ 1513331 h 5753325"/>
              <a:gd name="connsiteX23" fmla="*/ 6339773 w 6447632"/>
              <a:gd name="connsiteY23" fmla="*/ 1527414 h 5753325"/>
              <a:gd name="connsiteX24" fmla="*/ 6321854 w 6447632"/>
              <a:gd name="connsiteY24" fmla="*/ 1635366 h 5753325"/>
              <a:gd name="connsiteX25" fmla="*/ 6299489 w 6447632"/>
              <a:gd name="connsiteY25" fmla="*/ 1784860 h 5753325"/>
              <a:gd name="connsiteX26" fmla="*/ 6267878 w 6447632"/>
              <a:gd name="connsiteY26" fmla="*/ 1858572 h 5753325"/>
              <a:gd name="connsiteX27" fmla="*/ 6251146 w 6447632"/>
              <a:gd name="connsiteY27" fmla="*/ 1926167 h 5753325"/>
              <a:gd name="connsiteX28" fmla="*/ 6210686 w 6447632"/>
              <a:gd name="connsiteY28" fmla="*/ 2014834 h 5753325"/>
              <a:gd name="connsiteX29" fmla="*/ 6106652 w 6447632"/>
              <a:gd name="connsiteY29" fmla="*/ 2150572 h 5753325"/>
              <a:gd name="connsiteX30" fmla="*/ 6097813 w 6447632"/>
              <a:gd name="connsiteY30" fmla="*/ 2172208 h 5753325"/>
              <a:gd name="connsiteX31" fmla="*/ 6095990 w 6447632"/>
              <a:gd name="connsiteY31" fmla="*/ 2181185 h 5753325"/>
              <a:gd name="connsiteX32" fmla="*/ 6090126 w 6447632"/>
              <a:gd name="connsiteY32" fmla="*/ 2192533 h 5753325"/>
              <a:gd name="connsiteX33" fmla="*/ 6089503 w 6447632"/>
              <a:gd name="connsiteY33" fmla="*/ 2192543 h 5753325"/>
              <a:gd name="connsiteX34" fmla="*/ 6084946 w 6447632"/>
              <a:gd name="connsiteY34" fmla="*/ 2203694 h 5753325"/>
              <a:gd name="connsiteX35" fmla="*/ 5987861 w 6447632"/>
              <a:gd name="connsiteY35" fmla="*/ 2304868 h 5753325"/>
              <a:gd name="connsiteX36" fmla="*/ 5973439 w 6447632"/>
              <a:gd name="connsiteY36" fmla="*/ 2385635 h 5753325"/>
              <a:gd name="connsiteX37" fmla="*/ 5916727 w 6447632"/>
              <a:gd name="connsiteY37" fmla="*/ 2458777 h 5753325"/>
              <a:gd name="connsiteX38" fmla="*/ 5856524 w 6447632"/>
              <a:gd name="connsiteY38" fmla="*/ 2583281 h 5753325"/>
              <a:gd name="connsiteX39" fmla="*/ 5838091 w 6447632"/>
              <a:gd name="connsiteY39" fmla="*/ 2753474 h 5753325"/>
              <a:gd name="connsiteX40" fmla="*/ 5744296 w 6447632"/>
              <a:gd name="connsiteY40" fmla="*/ 2893276 h 5753325"/>
              <a:gd name="connsiteX41" fmla="*/ 5682522 w 6447632"/>
              <a:gd name="connsiteY41" fmla="*/ 3044368 h 5753325"/>
              <a:gd name="connsiteX42" fmla="*/ 5557886 w 6447632"/>
              <a:gd name="connsiteY42" fmla="*/ 3304853 h 5753325"/>
              <a:gd name="connsiteX43" fmla="*/ 5483942 w 6447632"/>
              <a:gd name="connsiteY43" fmla="*/ 3416604 h 5753325"/>
              <a:gd name="connsiteX44" fmla="*/ 5461007 w 6447632"/>
              <a:gd name="connsiteY44" fmla="*/ 3503742 h 5753325"/>
              <a:gd name="connsiteX45" fmla="*/ 5437889 w 6447632"/>
              <a:gd name="connsiteY45" fmla="*/ 3559927 h 5753325"/>
              <a:gd name="connsiteX46" fmla="*/ 5432770 w 6447632"/>
              <a:gd name="connsiteY46" fmla="*/ 3562948 h 5753325"/>
              <a:gd name="connsiteX47" fmla="*/ 5406795 w 6447632"/>
              <a:gd name="connsiteY47" fmla="*/ 3578594 h 5753325"/>
              <a:gd name="connsiteX48" fmla="*/ 5381495 w 6447632"/>
              <a:gd name="connsiteY48" fmla="*/ 3599883 h 5753325"/>
              <a:gd name="connsiteX49" fmla="*/ 5363689 w 6447632"/>
              <a:gd name="connsiteY49" fmla="*/ 3633299 h 5753325"/>
              <a:gd name="connsiteX50" fmla="*/ 5291870 w 6447632"/>
              <a:gd name="connsiteY50" fmla="*/ 3799039 h 5753325"/>
              <a:gd name="connsiteX51" fmla="*/ 5241600 w 6447632"/>
              <a:gd name="connsiteY51" fmla="*/ 3894238 h 5753325"/>
              <a:gd name="connsiteX52" fmla="*/ 5211041 w 6447632"/>
              <a:gd name="connsiteY52" fmla="*/ 3924184 h 5753325"/>
              <a:gd name="connsiteX53" fmla="*/ 5176073 w 6447632"/>
              <a:gd name="connsiteY53" fmla="*/ 3970179 h 5753325"/>
              <a:gd name="connsiteX54" fmla="*/ 5172826 w 6447632"/>
              <a:gd name="connsiteY54" fmla="*/ 3991773 h 5753325"/>
              <a:gd name="connsiteX55" fmla="*/ 5157053 w 6447632"/>
              <a:gd name="connsiteY55" fmla="*/ 3997708 h 5753325"/>
              <a:gd name="connsiteX56" fmla="*/ 5127922 w 6447632"/>
              <a:gd name="connsiteY56" fmla="*/ 4022660 h 5753325"/>
              <a:gd name="connsiteX57" fmla="*/ 5020872 w 6447632"/>
              <a:gd name="connsiteY57" fmla="*/ 4075951 h 5753325"/>
              <a:gd name="connsiteX58" fmla="*/ 4991410 w 6447632"/>
              <a:gd name="connsiteY58" fmla="*/ 4087598 h 5753325"/>
              <a:gd name="connsiteX59" fmla="*/ 4930112 w 6447632"/>
              <a:gd name="connsiteY59" fmla="*/ 4138459 h 5753325"/>
              <a:gd name="connsiteX60" fmla="*/ 4834224 w 6447632"/>
              <a:gd name="connsiteY60" fmla="*/ 4231643 h 5753325"/>
              <a:gd name="connsiteX61" fmla="*/ 4812599 w 6447632"/>
              <a:gd name="connsiteY61" fmla="*/ 4249449 h 5753325"/>
              <a:gd name="connsiteX62" fmla="*/ 4789188 w 6447632"/>
              <a:gd name="connsiteY62" fmla="*/ 4256678 h 5753325"/>
              <a:gd name="connsiteX63" fmla="*/ 4779554 w 6447632"/>
              <a:gd name="connsiteY63" fmla="*/ 4251313 h 5753325"/>
              <a:gd name="connsiteX64" fmla="*/ 4766885 w 6447632"/>
              <a:gd name="connsiteY64" fmla="*/ 4259812 h 5753325"/>
              <a:gd name="connsiteX65" fmla="*/ 4762510 w 6447632"/>
              <a:gd name="connsiteY65" fmla="*/ 4260383 h 5753325"/>
              <a:gd name="connsiteX66" fmla="*/ 4738416 w 6447632"/>
              <a:gd name="connsiteY66" fmla="*/ 4265355 h 5753325"/>
              <a:gd name="connsiteX67" fmla="*/ 4712007 w 6447632"/>
              <a:gd name="connsiteY67" fmla="*/ 4317892 h 5753325"/>
              <a:gd name="connsiteX68" fmla="*/ 4658930 w 6447632"/>
              <a:gd name="connsiteY68" fmla="*/ 4348041 h 5753325"/>
              <a:gd name="connsiteX69" fmla="*/ 4443526 w 6447632"/>
              <a:gd name="connsiteY69" fmla="*/ 4507851 h 5753325"/>
              <a:gd name="connsiteX70" fmla="*/ 4289766 w 6447632"/>
              <a:gd name="connsiteY70" fmla="*/ 4711450 h 5753325"/>
              <a:gd name="connsiteX71" fmla="*/ 4150870 w 6447632"/>
              <a:gd name="connsiteY71" fmla="*/ 4818480 h 5753325"/>
              <a:gd name="connsiteX72" fmla="*/ 4006639 w 6447632"/>
              <a:gd name="connsiteY72" fmla="*/ 4933815 h 5753325"/>
              <a:gd name="connsiteX73" fmla="*/ 3298210 w 6447632"/>
              <a:gd name="connsiteY73" fmla="*/ 5070790 h 5753325"/>
              <a:gd name="connsiteX74" fmla="*/ 2947678 w 6447632"/>
              <a:gd name="connsiteY74" fmla="*/ 5117869 h 5753325"/>
              <a:gd name="connsiteX75" fmla="*/ 2822169 w 6447632"/>
              <a:gd name="connsiteY75" fmla="*/ 5129396 h 5753325"/>
              <a:gd name="connsiteX76" fmla="*/ 2538773 w 6447632"/>
              <a:gd name="connsiteY76" fmla="*/ 5313397 h 5753325"/>
              <a:gd name="connsiteX77" fmla="*/ 2014500 w 6447632"/>
              <a:gd name="connsiteY77" fmla="*/ 5519744 h 5753325"/>
              <a:gd name="connsiteX78" fmla="*/ 1934391 w 6447632"/>
              <a:gd name="connsiteY78" fmla="*/ 5591335 h 5753325"/>
              <a:gd name="connsiteX79" fmla="*/ 1892550 w 6447632"/>
              <a:gd name="connsiteY79" fmla="*/ 5649708 h 5753325"/>
              <a:gd name="connsiteX80" fmla="*/ 1854769 w 6447632"/>
              <a:gd name="connsiteY80" fmla="*/ 5647691 h 5753325"/>
              <a:gd name="connsiteX81" fmla="*/ 1809461 w 6447632"/>
              <a:gd name="connsiteY81" fmla="*/ 5648628 h 5753325"/>
              <a:gd name="connsiteX82" fmla="*/ 1745150 w 6447632"/>
              <a:gd name="connsiteY82" fmla="*/ 5693879 h 5753325"/>
              <a:gd name="connsiteX83" fmla="*/ 1713375 w 6447632"/>
              <a:gd name="connsiteY83" fmla="*/ 5684672 h 5753325"/>
              <a:gd name="connsiteX84" fmla="*/ 1707808 w 6447632"/>
              <a:gd name="connsiteY84" fmla="*/ 5682611 h 5753325"/>
              <a:gd name="connsiteX85" fmla="*/ 1679313 w 6447632"/>
              <a:gd name="connsiteY85" fmla="*/ 5672360 h 5753325"/>
              <a:gd name="connsiteX86" fmla="*/ 1646933 w 6447632"/>
              <a:gd name="connsiteY86" fmla="*/ 5666227 h 5753325"/>
              <a:gd name="connsiteX87" fmla="*/ 1610055 w 6447632"/>
              <a:gd name="connsiteY87" fmla="*/ 5673643 h 5753325"/>
              <a:gd name="connsiteX88" fmla="*/ 1437641 w 6447632"/>
              <a:gd name="connsiteY88" fmla="*/ 5723266 h 5753325"/>
              <a:gd name="connsiteX89" fmla="*/ 1332869 w 6447632"/>
              <a:gd name="connsiteY89" fmla="*/ 5744752 h 5753325"/>
              <a:gd name="connsiteX90" fmla="*/ 1290525 w 6447632"/>
              <a:gd name="connsiteY90" fmla="*/ 5740036 h 5753325"/>
              <a:gd name="connsiteX91" fmla="*/ 1233107 w 6447632"/>
              <a:gd name="connsiteY91" fmla="*/ 5742106 h 5753325"/>
              <a:gd name="connsiteX92" fmla="*/ 1214532 w 6447632"/>
              <a:gd name="connsiteY92" fmla="*/ 5753325 h 5753325"/>
              <a:gd name="connsiteX93" fmla="*/ 1199955 w 6447632"/>
              <a:gd name="connsiteY93" fmla="*/ 5744831 h 5753325"/>
              <a:gd name="connsiteX94" fmla="*/ 1162337 w 6447632"/>
              <a:gd name="connsiteY94" fmla="*/ 5738048 h 5753325"/>
              <a:gd name="connsiteX95" fmla="*/ 1053457 w 6447632"/>
              <a:gd name="connsiteY95" fmla="*/ 5688676 h 5753325"/>
              <a:gd name="connsiteX96" fmla="*/ 1025798 w 6447632"/>
              <a:gd name="connsiteY96" fmla="*/ 5673166 h 5753325"/>
              <a:gd name="connsiteX97" fmla="*/ 947900 w 6447632"/>
              <a:gd name="connsiteY97" fmla="*/ 5657848 h 5753325"/>
              <a:gd name="connsiteX98" fmla="*/ 815627 w 6447632"/>
              <a:gd name="connsiteY98" fmla="*/ 5642557 h 5753325"/>
              <a:gd name="connsiteX99" fmla="*/ 788251 w 6447632"/>
              <a:gd name="connsiteY99" fmla="*/ 5637065 h 5753325"/>
              <a:gd name="connsiteX100" fmla="*/ 767822 w 6447632"/>
              <a:gd name="connsiteY100" fmla="*/ 5623450 h 5753325"/>
              <a:gd name="connsiteX101" fmla="*/ 765791 w 6447632"/>
              <a:gd name="connsiteY101" fmla="*/ 5612539 h 5753325"/>
              <a:gd name="connsiteX102" fmla="*/ 751230 w 6447632"/>
              <a:gd name="connsiteY102" fmla="*/ 5608092 h 5753325"/>
              <a:gd name="connsiteX103" fmla="*/ 748008 w 6447632"/>
              <a:gd name="connsiteY103" fmla="*/ 5605052 h 5753325"/>
              <a:gd name="connsiteX104" fmla="*/ 728871 w 6447632"/>
              <a:gd name="connsiteY104" fmla="*/ 5589469 h 5753325"/>
              <a:gd name="connsiteX105" fmla="*/ 671898 w 6447632"/>
              <a:gd name="connsiteY105" fmla="*/ 5602363 h 5753325"/>
              <a:gd name="connsiteX106" fmla="*/ 615065 w 6447632"/>
              <a:gd name="connsiteY106" fmla="*/ 5580257 h 5753325"/>
              <a:gd name="connsiteX107" fmla="*/ 355785 w 6447632"/>
              <a:gd name="connsiteY107" fmla="*/ 5514383 h 5753325"/>
              <a:gd name="connsiteX108" fmla="*/ 102269 w 6447632"/>
              <a:gd name="connsiteY108" fmla="*/ 5524347 h 5753325"/>
              <a:gd name="connsiteX109" fmla="*/ 13160 w 6447632"/>
              <a:gd name="connsiteY109" fmla="*/ 5514159 h 5753325"/>
              <a:gd name="connsiteX110" fmla="*/ 0 w 6447632"/>
              <a:gd name="connsiteY110" fmla="*/ 5511735 h 5753325"/>
              <a:gd name="connsiteX111" fmla="*/ 0 w 6447632"/>
              <a:gd name="connsiteY111" fmla="*/ 0 h 5753325"/>
              <a:gd name="connsiteX0" fmla="*/ 0 w 6443456"/>
              <a:gd name="connsiteY0" fmla="*/ 0 h 5753325"/>
              <a:gd name="connsiteX1" fmla="*/ 6438980 w 6443456"/>
              <a:gd name="connsiteY1" fmla="*/ 0 h 5753325"/>
              <a:gd name="connsiteX2" fmla="*/ 6439047 w 6443456"/>
              <a:gd name="connsiteY2" fmla="*/ 147 h 5753325"/>
              <a:gd name="connsiteX3" fmla="*/ 6443456 w 6443456"/>
              <a:gd name="connsiteY3" fmla="*/ 130105 h 5753325"/>
              <a:gd name="connsiteX4" fmla="*/ 6422751 w 6443456"/>
              <a:gd name="connsiteY4" fmla="*/ 174163 h 5753325"/>
              <a:gd name="connsiteX5" fmla="*/ 6396598 w 6443456"/>
              <a:gd name="connsiteY5" fmla="*/ 274847 h 5753325"/>
              <a:gd name="connsiteX6" fmla="*/ 6337615 w 6443456"/>
              <a:gd name="connsiteY6" fmla="*/ 471794 h 5753325"/>
              <a:gd name="connsiteX7" fmla="*/ 6304423 w 6443456"/>
              <a:gd name="connsiteY7" fmla="*/ 582623 h 5753325"/>
              <a:gd name="connsiteX8" fmla="*/ 6303977 w 6443456"/>
              <a:gd name="connsiteY8" fmla="*/ 664291 h 5753325"/>
              <a:gd name="connsiteX9" fmla="*/ 6299372 w 6443456"/>
              <a:gd name="connsiteY9" fmla="*/ 697330 h 5753325"/>
              <a:gd name="connsiteX10" fmla="*/ 6309888 w 6443456"/>
              <a:gd name="connsiteY10" fmla="*/ 754001 h 5753325"/>
              <a:gd name="connsiteX11" fmla="*/ 6339879 w 6443456"/>
              <a:gd name="connsiteY11" fmla="*/ 811136 h 5753325"/>
              <a:gd name="connsiteX12" fmla="*/ 6330065 w 6443456"/>
              <a:gd name="connsiteY12" fmla="*/ 893399 h 5753325"/>
              <a:gd name="connsiteX13" fmla="*/ 6328618 w 6443456"/>
              <a:gd name="connsiteY13" fmla="*/ 1009766 h 5753325"/>
              <a:gd name="connsiteX14" fmla="*/ 6320797 w 6443456"/>
              <a:gd name="connsiteY14" fmla="*/ 1146964 h 5753325"/>
              <a:gd name="connsiteX15" fmla="*/ 6334400 w 6443456"/>
              <a:gd name="connsiteY15" fmla="*/ 1280757 h 5753325"/>
              <a:gd name="connsiteX16" fmla="*/ 6356023 w 6443456"/>
              <a:gd name="connsiteY16" fmla="*/ 1356227 h 5753325"/>
              <a:gd name="connsiteX17" fmla="*/ 6356157 w 6443456"/>
              <a:gd name="connsiteY17" fmla="*/ 1361967 h 5753325"/>
              <a:gd name="connsiteX18" fmla="*/ 6350613 w 6443456"/>
              <a:gd name="connsiteY18" fmla="*/ 1393569 h 5753325"/>
              <a:gd name="connsiteX19" fmla="*/ 6357062 w 6443456"/>
              <a:gd name="connsiteY19" fmla="*/ 1444071 h 5753325"/>
              <a:gd name="connsiteX20" fmla="*/ 6364832 w 6443456"/>
              <a:gd name="connsiteY20" fmla="*/ 1478763 h 5753325"/>
              <a:gd name="connsiteX21" fmla="*/ 6369745 w 6443456"/>
              <a:gd name="connsiteY21" fmla="*/ 1495680 h 5753325"/>
              <a:gd name="connsiteX22" fmla="*/ 6370898 w 6443456"/>
              <a:gd name="connsiteY22" fmla="*/ 1513331 h 5753325"/>
              <a:gd name="connsiteX23" fmla="*/ 6339773 w 6443456"/>
              <a:gd name="connsiteY23" fmla="*/ 1527414 h 5753325"/>
              <a:gd name="connsiteX24" fmla="*/ 6321854 w 6443456"/>
              <a:gd name="connsiteY24" fmla="*/ 1635366 h 5753325"/>
              <a:gd name="connsiteX25" fmla="*/ 6299489 w 6443456"/>
              <a:gd name="connsiteY25" fmla="*/ 1784860 h 5753325"/>
              <a:gd name="connsiteX26" fmla="*/ 6267878 w 6443456"/>
              <a:gd name="connsiteY26" fmla="*/ 1858572 h 5753325"/>
              <a:gd name="connsiteX27" fmla="*/ 6251146 w 6443456"/>
              <a:gd name="connsiteY27" fmla="*/ 1926167 h 5753325"/>
              <a:gd name="connsiteX28" fmla="*/ 6210686 w 6443456"/>
              <a:gd name="connsiteY28" fmla="*/ 2014834 h 5753325"/>
              <a:gd name="connsiteX29" fmla="*/ 6106652 w 6443456"/>
              <a:gd name="connsiteY29" fmla="*/ 2150572 h 5753325"/>
              <a:gd name="connsiteX30" fmla="*/ 6097813 w 6443456"/>
              <a:gd name="connsiteY30" fmla="*/ 2172208 h 5753325"/>
              <a:gd name="connsiteX31" fmla="*/ 6095990 w 6443456"/>
              <a:gd name="connsiteY31" fmla="*/ 2181185 h 5753325"/>
              <a:gd name="connsiteX32" fmla="*/ 6090126 w 6443456"/>
              <a:gd name="connsiteY32" fmla="*/ 2192533 h 5753325"/>
              <a:gd name="connsiteX33" fmla="*/ 6089503 w 6443456"/>
              <a:gd name="connsiteY33" fmla="*/ 2192543 h 5753325"/>
              <a:gd name="connsiteX34" fmla="*/ 6084946 w 6443456"/>
              <a:gd name="connsiteY34" fmla="*/ 2203694 h 5753325"/>
              <a:gd name="connsiteX35" fmla="*/ 5987861 w 6443456"/>
              <a:gd name="connsiteY35" fmla="*/ 2304868 h 5753325"/>
              <a:gd name="connsiteX36" fmla="*/ 5973439 w 6443456"/>
              <a:gd name="connsiteY36" fmla="*/ 2385635 h 5753325"/>
              <a:gd name="connsiteX37" fmla="*/ 5916727 w 6443456"/>
              <a:gd name="connsiteY37" fmla="*/ 2458777 h 5753325"/>
              <a:gd name="connsiteX38" fmla="*/ 5856524 w 6443456"/>
              <a:gd name="connsiteY38" fmla="*/ 2583281 h 5753325"/>
              <a:gd name="connsiteX39" fmla="*/ 5838091 w 6443456"/>
              <a:gd name="connsiteY39" fmla="*/ 2753474 h 5753325"/>
              <a:gd name="connsiteX40" fmla="*/ 5744296 w 6443456"/>
              <a:gd name="connsiteY40" fmla="*/ 2893276 h 5753325"/>
              <a:gd name="connsiteX41" fmla="*/ 5682522 w 6443456"/>
              <a:gd name="connsiteY41" fmla="*/ 3044368 h 5753325"/>
              <a:gd name="connsiteX42" fmla="*/ 5557886 w 6443456"/>
              <a:gd name="connsiteY42" fmla="*/ 3304853 h 5753325"/>
              <a:gd name="connsiteX43" fmla="*/ 5483942 w 6443456"/>
              <a:gd name="connsiteY43" fmla="*/ 3416604 h 5753325"/>
              <a:gd name="connsiteX44" fmla="*/ 5461007 w 6443456"/>
              <a:gd name="connsiteY44" fmla="*/ 3503742 h 5753325"/>
              <a:gd name="connsiteX45" fmla="*/ 5437889 w 6443456"/>
              <a:gd name="connsiteY45" fmla="*/ 3559927 h 5753325"/>
              <a:gd name="connsiteX46" fmla="*/ 5432770 w 6443456"/>
              <a:gd name="connsiteY46" fmla="*/ 3562948 h 5753325"/>
              <a:gd name="connsiteX47" fmla="*/ 5406795 w 6443456"/>
              <a:gd name="connsiteY47" fmla="*/ 3578594 h 5753325"/>
              <a:gd name="connsiteX48" fmla="*/ 5381495 w 6443456"/>
              <a:gd name="connsiteY48" fmla="*/ 3599883 h 5753325"/>
              <a:gd name="connsiteX49" fmla="*/ 5363689 w 6443456"/>
              <a:gd name="connsiteY49" fmla="*/ 3633299 h 5753325"/>
              <a:gd name="connsiteX50" fmla="*/ 5291870 w 6443456"/>
              <a:gd name="connsiteY50" fmla="*/ 3799039 h 5753325"/>
              <a:gd name="connsiteX51" fmla="*/ 5241600 w 6443456"/>
              <a:gd name="connsiteY51" fmla="*/ 3894238 h 5753325"/>
              <a:gd name="connsiteX52" fmla="*/ 5211041 w 6443456"/>
              <a:gd name="connsiteY52" fmla="*/ 3924184 h 5753325"/>
              <a:gd name="connsiteX53" fmla="*/ 5176073 w 6443456"/>
              <a:gd name="connsiteY53" fmla="*/ 3970179 h 5753325"/>
              <a:gd name="connsiteX54" fmla="*/ 5172826 w 6443456"/>
              <a:gd name="connsiteY54" fmla="*/ 3991773 h 5753325"/>
              <a:gd name="connsiteX55" fmla="*/ 5157053 w 6443456"/>
              <a:gd name="connsiteY55" fmla="*/ 3997708 h 5753325"/>
              <a:gd name="connsiteX56" fmla="*/ 5127922 w 6443456"/>
              <a:gd name="connsiteY56" fmla="*/ 4022660 h 5753325"/>
              <a:gd name="connsiteX57" fmla="*/ 5020872 w 6443456"/>
              <a:gd name="connsiteY57" fmla="*/ 4075951 h 5753325"/>
              <a:gd name="connsiteX58" fmla="*/ 4991410 w 6443456"/>
              <a:gd name="connsiteY58" fmla="*/ 4087598 h 5753325"/>
              <a:gd name="connsiteX59" fmla="*/ 4930112 w 6443456"/>
              <a:gd name="connsiteY59" fmla="*/ 4138459 h 5753325"/>
              <a:gd name="connsiteX60" fmla="*/ 4834224 w 6443456"/>
              <a:gd name="connsiteY60" fmla="*/ 4231643 h 5753325"/>
              <a:gd name="connsiteX61" fmla="*/ 4812599 w 6443456"/>
              <a:gd name="connsiteY61" fmla="*/ 4249449 h 5753325"/>
              <a:gd name="connsiteX62" fmla="*/ 4789188 w 6443456"/>
              <a:gd name="connsiteY62" fmla="*/ 4256678 h 5753325"/>
              <a:gd name="connsiteX63" fmla="*/ 4779554 w 6443456"/>
              <a:gd name="connsiteY63" fmla="*/ 4251313 h 5753325"/>
              <a:gd name="connsiteX64" fmla="*/ 4766885 w 6443456"/>
              <a:gd name="connsiteY64" fmla="*/ 4259812 h 5753325"/>
              <a:gd name="connsiteX65" fmla="*/ 4762510 w 6443456"/>
              <a:gd name="connsiteY65" fmla="*/ 4260383 h 5753325"/>
              <a:gd name="connsiteX66" fmla="*/ 4738416 w 6443456"/>
              <a:gd name="connsiteY66" fmla="*/ 4265355 h 5753325"/>
              <a:gd name="connsiteX67" fmla="*/ 4712007 w 6443456"/>
              <a:gd name="connsiteY67" fmla="*/ 4317892 h 5753325"/>
              <a:gd name="connsiteX68" fmla="*/ 4658930 w 6443456"/>
              <a:gd name="connsiteY68" fmla="*/ 4348041 h 5753325"/>
              <a:gd name="connsiteX69" fmla="*/ 4443526 w 6443456"/>
              <a:gd name="connsiteY69" fmla="*/ 4507851 h 5753325"/>
              <a:gd name="connsiteX70" fmla="*/ 4289766 w 6443456"/>
              <a:gd name="connsiteY70" fmla="*/ 4711450 h 5753325"/>
              <a:gd name="connsiteX71" fmla="*/ 4150870 w 6443456"/>
              <a:gd name="connsiteY71" fmla="*/ 4818480 h 5753325"/>
              <a:gd name="connsiteX72" fmla="*/ 4006639 w 6443456"/>
              <a:gd name="connsiteY72" fmla="*/ 4933815 h 5753325"/>
              <a:gd name="connsiteX73" fmla="*/ 3298210 w 6443456"/>
              <a:gd name="connsiteY73" fmla="*/ 5070790 h 5753325"/>
              <a:gd name="connsiteX74" fmla="*/ 2947678 w 6443456"/>
              <a:gd name="connsiteY74" fmla="*/ 5117869 h 5753325"/>
              <a:gd name="connsiteX75" fmla="*/ 2822169 w 6443456"/>
              <a:gd name="connsiteY75" fmla="*/ 5129396 h 5753325"/>
              <a:gd name="connsiteX76" fmla="*/ 2538773 w 6443456"/>
              <a:gd name="connsiteY76" fmla="*/ 5313397 h 5753325"/>
              <a:gd name="connsiteX77" fmla="*/ 2014500 w 6443456"/>
              <a:gd name="connsiteY77" fmla="*/ 5519744 h 5753325"/>
              <a:gd name="connsiteX78" fmla="*/ 1934391 w 6443456"/>
              <a:gd name="connsiteY78" fmla="*/ 5591335 h 5753325"/>
              <a:gd name="connsiteX79" fmla="*/ 1892550 w 6443456"/>
              <a:gd name="connsiteY79" fmla="*/ 5649708 h 5753325"/>
              <a:gd name="connsiteX80" fmla="*/ 1854769 w 6443456"/>
              <a:gd name="connsiteY80" fmla="*/ 5647691 h 5753325"/>
              <a:gd name="connsiteX81" fmla="*/ 1809461 w 6443456"/>
              <a:gd name="connsiteY81" fmla="*/ 5648628 h 5753325"/>
              <a:gd name="connsiteX82" fmla="*/ 1745150 w 6443456"/>
              <a:gd name="connsiteY82" fmla="*/ 5693879 h 5753325"/>
              <a:gd name="connsiteX83" fmla="*/ 1713375 w 6443456"/>
              <a:gd name="connsiteY83" fmla="*/ 5684672 h 5753325"/>
              <a:gd name="connsiteX84" fmla="*/ 1707808 w 6443456"/>
              <a:gd name="connsiteY84" fmla="*/ 5682611 h 5753325"/>
              <a:gd name="connsiteX85" fmla="*/ 1679313 w 6443456"/>
              <a:gd name="connsiteY85" fmla="*/ 5672360 h 5753325"/>
              <a:gd name="connsiteX86" fmla="*/ 1646933 w 6443456"/>
              <a:gd name="connsiteY86" fmla="*/ 5666227 h 5753325"/>
              <a:gd name="connsiteX87" fmla="*/ 1610055 w 6443456"/>
              <a:gd name="connsiteY87" fmla="*/ 5673643 h 5753325"/>
              <a:gd name="connsiteX88" fmla="*/ 1437641 w 6443456"/>
              <a:gd name="connsiteY88" fmla="*/ 5723266 h 5753325"/>
              <a:gd name="connsiteX89" fmla="*/ 1332869 w 6443456"/>
              <a:gd name="connsiteY89" fmla="*/ 5744752 h 5753325"/>
              <a:gd name="connsiteX90" fmla="*/ 1290525 w 6443456"/>
              <a:gd name="connsiteY90" fmla="*/ 5740036 h 5753325"/>
              <a:gd name="connsiteX91" fmla="*/ 1233107 w 6443456"/>
              <a:gd name="connsiteY91" fmla="*/ 5742106 h 5753325"/>
              <a:gd name="connsiteX92" fmla="*/ 1214532 w 6443456"/>
              <a:gd name="connsiteY92" fmla="*/ 5753325 h 5753325"/>
              <a:gd name="connsiteX93" fmla="*/ 1199955 w 6443456"/>
              <a:gd name="connsiteY93" fmla="*/ 5744831 h 5753325"/>
              <a:gd name="connsiteX94" fmla="*/ 1162337 w 6443456"/>
              <a:gd name="connsiteY94" fmla="*/ 5738048 h 5753325"/>
              <a:gd name="connsiteX95" fmla="*/ 1053457 w 6443456"/>
              <a:gd name="connsiteY95" fmla="*/ 5688676 h 5753325"/>
              <a:gd name="connsiteX96" fmla="*/ 1025798 w 6443456"/>
              <a:gd name="connsiteY96" fmla="*/ 5673166 h 5753325"/>
              <a:gd name="connsiteX97" fmla="*/ 947900 w 6443456"/>
              <a:gd name="connsiteY97" fmla="*/ 5657848 h 5753325"/>
              <a:gd name="connsiteX98" fmla="*/ 815627 w 6443456"/>
              <a:gd name="connsiteY98" fmla="*/ 5642557 h 5753325"/>
              <a:gd name="connsiteX99" fmla="*/ 788251 w 6443456"/>
              <a:gd name="connsiteY99" fmla="*/ 5637065 h 5753325"/>
              <a:gd name="connsiteX100" fmla="*/ 767822 w 6443456"/>
              <a:gd name="connsiteY100" fmla="*/ 5623450 h 5753325"/>
              <a:gd name="connsiteX101" fmla="*/ 765791 w 6443456"/>
              <a:gd name="connsiteY101" fmla="*/ 5612539 h 5753325"/>
              <a:gd name="connsiteX102" fmla="*/ 751230 w 6443456"/>
              <a:gd name="connsiteY102" fmla="*/ 5608092 h 5753325"/>
              <a:gd name="connsiteX103" fmla="*/ 748008 w 6443456"/>
              <a:gd name="connsiteY103" fmla="*/ 5605052 h 5753325"/>
              <a:gd name="connsiteX104" fmla="*/ 728871 w 6443456"/>
              <a:gd name="connsiteY104" fmla="*/ 5589469 h 5753325"/>
              <a:gd name="connsiteX105" fmla="*/ 671898 w 6443456"/>
              <a:gd name="connsiteY105" fmla="*/ 5602363 h 5753325"/>
              <a:gd name="connsiteX106" fmla="*/ 615065 w 6443456"/>
              <a:gd name="connsiteY106" fmla="*/ 5580257 h 5753325"/>
              <a:gd name="connsiteX107" fmla="*/ 355785 w 6443456"/>
              <a:gd name="connsiteY107" fmla="*/ 5514383 h 5753325"/>
              <a:gd name="connsiteX108" fmla="*/ 102269 w 6443456"/>
              <a:gd name="connsiteY108" fmla="*/ 5524347 h 5753325"/>
              <a:gd name="connsiteX109" fmla="*/ 13160 w 6443456"/>
              <a:gd name="connsiteY109" fmla="*/ 5514159 h 5753325"/>
              <a:gd name="connsiteX110" fmla="*/ 0 w 6443456"/>
              <a:gd name="connsiteY110" fmla="*/ 5511735 h 5753325"/>
              <a:gd name="connsiteX111" fmla="*/ 0 w 6443456"/>
              <a:gd name="connsiteY111" fmla="*/ 0 h 5753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</a:cxnLst>
            <a:rect l="l" t="t" r="r" b="b"/>
            <a:pathLst>
              <a:path w="6443456" h="5753325">
                <a:moveTo>
                  <a:pt x="0" y="0"/>
                </a:moveTo>
                <a:lnTo>
                  <a:pt x="6438980" y="0"/>
                </a:lnTo>
                <a:cubicBezTo>
                  <a:pt x="6439002" y="49"/>
                  <a:pt x="6439025" y="98"/>
                  <a:pt x="6439047" y="147"/>
                </a:cubicBezTo>
                <a:lnTo>
                  <a:pt x="6443456" y="130105"/>
                </a:lnTo>
                <a:cubicBezTo>
                  <a:pt x="6430828" y="154008"/>
                  <a:pt x="6411458" y="168030"/>
                  <a:pt x="6422751" y="174163"/>
                </a:cubicBezTo>
                <a:cubicBezTo>
                  <a:pt x="6418487" y="214830"/>
                  <a:pt x="6390727" y="235497"/>
                  <a:pt x="6396598" y="274847"/>
                </a:cubicBezTo>
                <a:cubicBezTo>
                  <a:pt x="6403386" y="335822"/>
                  <a:pt x="6333127" y="414969"/>
                  <a:pt x="6337615" y="471794"/>
                </a:cubicBezTo>
                <a:cubicBezTo>
                  <a:pt x="6324407" y="534783"/>
                  <a:pt x="6296331" y="556933"/>
                  <a:pt x="6304423" y="582623"/>
                </a:cubicBezTo>
                <a:cubicBezTo>
                  <a:pt x="6293676" y="611941"/>
                  <a:pt x="6296956" y="631352"/>
                  <a:pt x="6303977" y="664291"/>
                </a:cubicBezTo>
                <a:cubicBezTo>
                  <a:pt x="6302444" y="677879"/>
                  <a:pt x="6301462" y="685268"/>
                  <a:pt x="6299372" y="697330"/>
                </a:cubicBezTo>
                <a:cubicBezTo>
                  <a:pt x="6314387" y="714913"/>
                  <a:pt x="6313827" y="721408"/>
                  <a:pt x="6309888" y="754001"/>
                </a:cubicBezTo>
                <a:cubicBezTo>
                  <a:pt x="6306930" y="769492"/>
                  <a:pt x="6343751" y="814234"/>
                  <a:pt x="6339879" y="811136"/>
                </a:cubicBezTo>
                <a:lnTo>
                  <a:pt x="6330065" y="893399"/>
                </a:lnTo>
                <a:cubicBezTo>
                  <a:pt x="6341065" y="929331"/>
                  <a:pt x="6340586" y="969703"/>
                  <a:pt x="6328618" y="1009766"/>
                </a:cubicBezTo>
                <a:cubicBezTo>
                  <a:pt x="6286987" y="1110847"/>
                  <a:pt x="6336677" y="1067927"/>
                  <a:pt x="6320797" y="1146964"/>
                </a:cubicBezTo>
                <a:cubicBezTo>
                  <a:pt x="6308238" y="1199586"/>
                  <a:pt x="6355190" y="1221191"/>
                  <a:pt x="6334400" y="1280757"/>
                </a:cubicBezTo>
                <a:lnTo>
                  <a:pt x="6356023" y="1356227"/>
                </a:lnTo>
                <a:cubicBezTo>
                  <a:pt x="6356068" y="1358140"/>
                  <a:pt x="6356112" y="1360054"/>
                  <a:pt x="6356157" y="1361967"/>
                </a:cubicBezTo>
                <a:cubicBezTo>
                  <a:pt x="6355533" y="1373512"/>
                  <a:pt x="6353847" y="1384370"/>
                  <a:pt x="6350613" y="1393569"/>
                </a:cubicBezTo>
                <a:cubicBezTo>
                  <a:pt x="6364468" y="1383914"/>
                  <a:pt x="6345614" y="1435855"/>
                  <a:pt x="6357062" y="1444071"/>
                </a:cubicBezTo>
                <a:cubicBezTo>
                  <a:pt x="6366618" y="1448518"/>
                  <a:pt x="6363125" y="1465312"/>
                  <a:pt x="6364832" y="1478763"/>
                </a:cubicBezTo>
                <a:cubicBezTo>
                  <a:pt x="6367033" y="1481449"/>
                  <a:pt x="6368644" y="1487606"/>
                  <a:pt x="6369745" y="1495680"/>
                </a:cubicBezTo>
                <a:cubicBezTo>
                  <a:pt x="6370129" y="1501564"/>
                  <a:pt x="6370514" y="1507447"/>
                  <a:pt x="6370898" y="1513331"/>
                </a:cubicBezTo>
                <a:lnTo>
                  <a:pt x="6339773" y="1527414"/>
                </a:lnTo>
                <a:cubicBezTo>
                  <a:pt x="6334226" y="1566662"/>
                  <a:pt x="6321052" y="1604564"/>
                  <a:pt x="6321854" y="1635366"/>
                </a:cubicBezTo>
                <a:cubicBezTo>
                  <a:pt x="6320655" y="1701187"/>
                  <a:pt x="6292278" y="1721205"/>
                  <a:pt x="6299489" y="1784860"/>
                </a:cubicBezTo>
                <a:cubicBezTo>
                  <a:pt x="6294212" y="1831400"/>
                  <a:pt x="6277478" y="1829559"/>
                  <a:pt x="6267878" y="1858572"/>
                </a:cubicBezTo>
                <a:lnTo>
                  <a:pt x="6251146" y="1926167"/>
                </a:lnTo>
                <a:lnTo>
                  <a:pt x="6210686" y="2014834"/>
                </a:lnTo>
                <a:lnTo>
                  <a:pt x="6106652" y="2150572"/>
                </a:lnTo>
                <a:lnTo>
                  <a:pt x="6097813" y="2172208"/>
                </a:lnTo>
                <a:lnTo>
                  <a:pt x="6095990" y="2181185"/>
                </a:lnTo>
                <a:cubicBezTo>
                  <a:pt x="6094176" y="2187056"/>
                  <a:pt x="6092249" y="2190556"/>
                  <a:pt x="6090126" y="2192533"/>
                </a:cubicBezTo>
                <a:lnTo>
                  <a:pt x="6089503" y="2192543"/>
                </a:lnTo>
                <a:lnTo>
                  <a:pt x="6084946" y="2203694"/>
                </a:lnTo>
                <a:cubicBezTo>
                  <a:pt x="6068006" y="2222414"/>
                  <a:pt x="6006445" y="2274546"/>
                  <a:pt x="5987861" y="2304868"/>
                </a:cubicBezTo>
                <a:lnTo>
                  <a:pt x="5973439" y="2385635"/>
                </a:lnTo>
                <a:lnTo>
                  <a:pt x="5916727" y="2458777"/>
                </a:lnTo>
                <a:cubicBezTo>
                  <a:pt x="5897241" y="2491718"/>
                  <a:pt x="5869630" y="2534165"/>
                  <a:pt x="5856524" y="2583281"/>
                </a:cubicBezTo>
                <a:cubicBezTo>
                  <a:pt x="5857506" y="2592319"/>
                  <a:pt x="5833326" y="2744711"/>
                  <a:pt x="5838091" y="2753474"/>
                </a:cubicBezTo>
                <a:cubicBezTo>
                  <a:pt x="5785248" y="2871502"/>
                  <a:pt x="5778642" y="2803565"/>
                  <a:pt x="5744296" y="2893276"/>
                </a:cubicBezTo>
                <a:cubicBezTo>
                  <a:pt x="5695297" y="2988328"/>
                  <a:pt x="5724634" y="2958553"/>
                  <a:pt x="5682522" y="3044368"/>
                </a:cubicBezTo>
                <a:cubicBezTo>
                  <a:pt x="5632185" y="3125072"/>
                  <a:pt x="5597317" y="3217236"/>
                  <a:pt x="5557886" y="3304853"/>
                </a:cubicBezTo>
                <a:cubicBezTo>
                  <a:pt x="5482395" y="3325072"/>
                  <a:pt x="5519234" y="3371478"/>
                  <a:pt x="5483942" y="3416604"/>
                </a:cubicBezTo>
                <a:cubicBezTo>
                  <a:pt x="5462927" y="3437263"/>
                  <a:pt x="5484515" y="3475608"/>
                  <a:pt x="5461007" y="3503742"/>
                </a:cubicBezTo>
                <a:cubicBezTo>
                  <a:pt x="5452964" y="3510933"/>
                  <a:pt x="5447709" y="3554203"/>
                  <a:pt x="5437889" y="3559927"/>
                </a:cubicBezTo>
                <a:lnTo>
                  <a:pt x="5432770" y="3562948"/>
                </a:lnTo>
                <a:lnTo>
                  <a:pt x="5406795" y="3578594"/>
                </a:lnTo>
                <a:lnTo>
                  <a:pt x="5381495" y="3599883"/>
                </a:lnTo>
                <a:cubicBezTo>
                  <a:pt x="5373777" y="3608845"/>
                  <a:pt x="5367528" y="3619642"/>
                  <a:pt x="5363689" y="3633299"/>
                </a:cubicBezTo>
                <a:cubicBezTo>
                  <a:pt x="5370837" y="3689178"/>
                  <a:pt x="5280250" y="3728687"/>
                  <a:pt x="5291870" y="3799039"/>
                </a:cubicBezTo>
                <a:cubicBezTo>
                  <a:pt x="5291660" y="3823262"/>
                  <a:pt x="5263601" y="3888134"/>
                  <a:pt x="5241600" y="3894238"/>
                </a:cubicBezTo>
                <a:cubicBezTo>
                  <a:pt x="5232312" y="3906493"/>
                  <a:pt x="5231731" y="3924583"/>
                  <a:pt x="5211041" y="3924184"/>
                </a:cubicBezTo>
                <a:cubicBezTo>
                  <a:pt x="5184976" y="3926521"/>
                  <a:pt x="5198956" y="3986438"/>
                  <a:pt x="5176073" y="3970179"/>
                </a:cubicBezTo>
                <a:lnTo>
                  <a:pt x="5172826" y="3991773"/>
                </a:lnTo>
                <a:lnTo>
                  <a:pt x="5157053" y="3997708"/>
                </a:lnTo>
                <a:cubicBezTo>
                  <a:pt x="5140589" y="4003541"/>
                  <a:pt x="5128715" y="4008828"/>
                  <a:pt x="5127922" y="4022660"/>
                </a:cubicBezTo>
                <a:cubicBezTo>
                  <a:pt x="5105225" y="4035701"/>
                  <a:pt x="5043623" y="4065128"/>
                  <a:pt x="5020872" y="4075951"/>
                </a:cubicBezTo>
                <a:cubicBezTo>
                  <a:pt x="5006705" y="4069570"/>
                  <a:pt x="5001251" y="4081880"/>
                  <a:pt x="4991410" y="4087598"/>
                </a:cubicBezTo>
                <a:cubicBezTo>
                  <a:pt x="4974522" y="4085320"/>
                  <a:pt x="4937025" y="4121806"/>
                  <a:pt x="4930112" y="4138459"/>
                </a:cubicBezTo>
                <a:cubicBezTo>
                  <a:pt x="4918473" y="4190437"/>
                  <a:pt x="4844909" y="4190974"/>
                  <a:pt x="4834224" y="4231643"/>
                </a:cubicBezTo>
                <a:cubicBezTo>
                  <a:pt x="4827758" y="4239937"/>
                  <a:pt x="4820427" y="4245543"/>
                  <a:pt x="4812599" y="4249449"/>
                </a:cubicBezTo>
                <a:lnTo>
                  <a:pt x="4789188" y="4256678"/>
                </a:lnTo>
                <a:lnTo>
                  <a:pt x="4779554" y="4251313"/>
                </a:lnTo>
                <a:lnTo>
                  <a:pt x="4766885" y="4259812"/>
                </a:lnTo>
                <a:lnTo>
                  <a:pt x="4762510" y="4260383"/>
                </a:lnTo>
                <a:cubicBezTo>
                  <a:pt x="4754131" y="4261437"/>
                  <a:pt x="4745977" y="4262766"/>
                  <a:pt x="4738416" y="4265355"/>
                </a:cubicBezTo>
                <a:cubicBezTo>
                  <a:pt x="4764694" y="4302719"/>
                  <a:pt x="4678447" y="4293536"/>
                  <a:pt x="4712007" y="4317892"/>
                </a:cubicBezTo>
                <a:cubicBezTo>
                  <a:pt x="4675039" y="4338619"/>
                  <a:pt x="4716682" y="4356361"/>
                  <a:pt x="4658930" y="4348041"/>
                </a:cubicBezTo>
                <a:cubicBezTo>
                  <a:pt x="4614182" y="4379702"/>
                  <a:pt x="4505053" y="4447283"/>
                  <a:pt x="4443526" y="4507851"/>
                </a:cubicBezTo>
                <a:cubicBezTo>
                  <a:pt x="4410144" y="4540439"/>
                  <a:pt x="4338540" y="4659677"/>
                  <a:pt x="4289766" y="4711450"/>
                </a:cubicBezTo>
                <a:cubicBezTo>
                  <a:pt x="4238344" y="4747694"/>
                  <a:pt x="4215457" y="4807131"/>
                  <a:pt x="4150870" y="4818480"/>
                </a:cubicBezTo>
                <a:cubicBezTo>
                  <a:pt x="4103683" y="4855538"/>
                  <a:pt x="4148748" y="4891762"/>
                  <a:pt x="4006639" y="4933815"/>
                </a:cubicBezTo>
                <a:cubicBezTo>
                  <a:pt x="3736045" y="4990755"/>
                  <a:pt x="3474704" y="5040115"/>
                  <a:pt x="3298210" y="5070790"/>
                </a:cubicBezTo>
                <a:cubicBezTo>
                  <a:pt x="3121717" y="5101466"/>
                  <a:pt x="3041810" y="5115566"/>
                  <a:pt x="2947678" y="5117869"/>
                </a:cubicBezTo>
                <a:cubicBezTo>
                  <a:pt x="2853544" y="5120174"/>
                  <a:pt x="2858560" y="5135060"/>
                  <a:pt x="2822169" y="5129396"/>
                </a:cubicBezTo>
                <a:lnTo>
                  <a:pt x="2538773" y="5313397"/>
                </a:lnTo>
                <a:cubicBezTo>
                  <a:pt x="2405817" y="5334661"/>
                  <a:pt x="2144167" y="5431620"/>
                  <a:pt x="2014500" y="5519744"/>
                </a:cubicBezTo>
                <a:cubicBezTo>
                  <a:pt x="1982084" y="5541774"/>
                  <a:pt x="1956346" y="5565847"/>
                  <a:pt x="1934391" y="5591335"/>
                </a:cubicBezTo>
                <a:lnTo>
                  <a:pt x="1892550" y="5649708"/>
                </a:lnTo>
                <a:lnTo>
                  <a:pt x="1854769" y="5647691"/>
                </a:lnTo>
                <a:cubicBezTo>
                  <a:pt x="1838936" y="5647705"/>
                  <a:pt x="1823701" y="5648312"/>
                  <a:pt x="1809461" y="5648628"/>
                </a:cubicBezTo>
                <a:cubicBezTo>
                  <a:pt x="1834147" y="5698228"/>
                  <a:pt x="1737274" y="5633540"/>
                  <a:pt x="1745150" y="5693879"/>
                </a:cubicBezTo>
                <a:cubicBezTo>
                  <a:pt x="1734532" y="5692199"/>
                  <a:pt x="1724002" y="5688669"/>
                  <a:pt x="1713375" y="5684672"/>
                </a:cubicBezTo>
                <a:lnTo>
                  <a:pt x="1707808" y="5682611"/>
                </a:lnTo>
                <a:lnTo>
                  <a:pt x="1679313" y="5672360"/>
                </a:lnTo>
                <a:lnTo>
                  <a:pt x="1646933" y="5666227"/>
                </a:lnTo>
                <a:cubicBezTo>
                  <a:pt x="1635170" y="5665926"/>
                  <a:pt x="1622939" y="5667937"/>
                  <a:pt x="1610055" y="5673643"/>
                </a:cubicBezTo>
                <a:cubicBezTo>
                  <a:pt x="1571890" y="5714775"/>
                  <a:pt x="1484024" y="5669440"/>
                  <a:pt x="1437641" y="5723266"/>
                </a:cubicBezTo>
                <a:cubicBezTo>
                  <a:pt x="1418992" y="5738521"/>
                  <a:pt x="1351540" y="5757985"/>
                  <a:pt x="1332869" y="5744752"/>
                </a:cubicBezTo>
                <a:cubicBezTo>
                  <a:pt x="1317589" y="5745326"/>
                  <a:pt x="1303391" y="5756388"/>
                  <a:pt x="1290525" y="5740036"/>
                </a:cubicBezTo>
                <a:cubicBezTo>
                  <a:pt x="1272146" y="5721242"/>
                  <a:pt x="1235243" y="5770261"/>
                  <a:pt x="1233107" y="5742106"/>
                </a:cubicBezTo>
                <a:lnTo>
                  <a:pt x="1214532" y="5753325"/>
                </a:lnTo>
                <a:lnTo>
                  <a:pt x="1199955" y="5744831"/>
                </a:lnTo>
                <a:cubicBezTo>
                  <a:pt x="1185016" y="5735734"/>
                  <a:pt x="1173414" y="5729861"/>
                  <a:pt x="1162337" y="5738048"/>
                </a:cubicBezTo>
                <a:cubicBezTo>
                  <a:pt x="1137920" y="5728689"/>
                  <a:pt x="1076212" y="5699490"/>
                  <a:pt x="1053457" y="5688676"/>
                </a:cubicBezTo>
                <a:cubicBezTo>
                  <a:pt x="1049315" y="5673592"/>
                  <a:pt x="1036434" y="5677184"/>
                  <a:pt x="1025798" y="5673166"/>
                </a:cubicBezTo>
                <a:cubicBezTo>
                  <a:pt x="1016787" y="5658576"/>
                  <a:pt x="965030" y="5652626"/>
                  <a:pt x="947900" y="5657848"/>
                </a:cubicBezTo>
                <a:cubicBezTo>
                  <a:pt x="900757" y="5681878"/>
                  <a:pt x="853518" y="5624981"/>
                  <a:pt x="815627" y="5642557"/>
                </a:cubicBezTo>
                <a:cubicBezTo>
                  <a:pt x="805172" y="5642805"/>
                  <a:pt x="796221" y="5640669"/>
                  <a:pt x="788251" y="5637065"/>
                </a:cubicBezTo>
                <a:lnTo>
                  <a:pt x="767822" y="5623450"/>
                </a:lnTo>
                <a:lnTo>
                  <a:pt x="765791" y="5612539"/>
                </a:lnTo>
                <a:lnTo>
                  <a:pt x="751230" y="5608092"/>
                </a:lnTo>
                <a:lnTo>
                  <a:pt x="748008" y="5605052"/>
                </a:lnTo>
                <a:cubicBezTo>
                  <a:pt x="741868" y="5599203"/>
                  <a:pt x="735661" y="5593704"/>
                  <a:pt x="728871" y="5589469"/>
                </a:cubicBezTo>
                <a:cubicBezTo>
                  <a:pt x="717035" y="5633700"/>
                  <a:pt x="669153" y="5560747"/>
                  <a:pt x="671898" y="5602363"/>
                </a:cubicBezTo>
                <a:cubicBezTo>
                  <a:pt x="632522" y="5586794"/>
                  <a:pt x="645467" y="5630489"/>
                  <a:pt x="615065" y="5580257"/>
                </a:cubicBezTo>
                <a:cubicBezTo>
                  <a:pt x="562379" y="5565593"/>
                  <a:pt x="441250" y="5523701"/>
                  <a:pt x="355785" y="5514383"/>
                </a:cubicBezTo>
                <a:cubicBezTo>
                  <a:pt x="309622" y="5509152"/>
                  <a:pt x="172894" y="5529342"/>
                  <a:pt x="102269" y="5524347"/>
                </a:cubicBezTo>
                <a:cubicBezTo>
                  <a:pt x="72050" y="5515878"/>
                  <a:pt x="41939" y="5516649"/>
                  <a:pt x="13160" y="5514159"/>
                </a:cubicBezTo>
                <a:lnTo>
                  <a:pt x="0" y="5511735"/>
                </a:lnTo>
                <a:lnTo>
                  <a:pt x="0" y="0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37FD3BA-0586-5DB4-E778-C2AE3A3303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068891"/>
            <a:ext cx="4259731" cy="1985085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b="1">
                <a:ln w="22225">
                  <a:solidFill>
                    <a:srgbClr val="FFFFFF"/>
                  </a:solidFill>
                </a:ln>
              </a:rPr>
              <a:t>Overview of the K-12 Service</a:t>
            </a:r>
            <a:br>
              <a:rPr lang="en-US" b="1">
                <a:ln w="22225">
                  <a:solidFill>
                    <a:srgbClr val="FFFFFF"/>
                  </a:solidFill>
                </a:ln>
              </a:rPr>
            </a:br>
            <a:r>
              <a:rPr lang="en-US" b="1">
                <a:ln w="22225">
                  <a:solidFill>
                    <a:srgbClr val="FFFFFF"/>
                  </a:solidFill>
                </a:ln>
              </a:rPr>
              <a:t>Delivery System</a:t>
            </a:r>
            <a:endParaRPr lang="en-US">
              <a:ln w="22225">
                <a:solidFill>
                  <a:srgbClr val="FFFFFF"/>
                </a:solidFill>
              </a:ln>
            </a:endParaRPr>
          </a:p>
        </p:txBody>
      </p:sp>
      <p:sp>
        <p:nvSpPr>
          <p:cNvPr id="44" name="Freeform: Shape 28">
            <a:extLst>
              <a:ext uri="{FF2B5EF4-FFF2-40B4-BE49-F238E27FC236}">
                <a16:creationId xmlns:a16="http://schemas.microsoft.com/office/drawing/2014/main" id="{CF93DC6C-1BFD-4414-BF23-471C8831C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664" y="3440576"/>
            <a:ext cx="4114800" cy="2675059"/>
          </a:xfrm>
          <a:custGeom>
            <a:avLst/>
            <a:gdLst>
              <a:gd name="connsiteX0" fmla="*/ 0 w 2400300"/>
              <a:gd name="connsiteY0" fmla="*/ 0 h 2400300"/>
              <a:gd name="connsiteX1" fmla="*/ 2400300 w 2400300"/>
              <a:gd name="connsiteY1" fmla="*/ 0 h 2400300"/>
              <a:gd name="connsiteX2" fmla="*/ 2400300 w 2400300"/>
              <a:gd name="connsiteY2" fmla="*/ 2400300 h 2400300"/>
              <a:gd name="connsiteX3" fmla="*/ 0 w 2400300"/>
              <a:gd name="connsiteY3" fmla="*/ 2400300 h 2400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00300" h="2400300">
                <a:moveTo>
                  <a:pt x="0" y="0"/>
                </a:moveTo>
                <a:lnTo>
                  <a:pt x="2400300" y="0"/>
                </a:lnTo>
                <a:lnTo>
                  <a:pt x="2400300" y="2400300"/>
                </a:lnTo>
                <a:lnTo>
                  <a:pt x="0" y="2400300"/>
                </a:lnTo>
                <a:close/>
              </a:path>
            </a:pathLst>
          </a:custGeom>
          <a:solidFill>
            <a:srgbClr val="F2F2F2"/>
          </a:solidFill>
          <a:ln>
            <a:noFill/>
          </a:ln>
          <a:effectLst>
            <a:outerShdw blurRad="25400" dist="12700" dir="3000000" algn="tl" rotWithShape="0">
              <a:prstClr val="black">
                <a:alpha val="27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pic>
        <p:nvPicPr>
          <p:cNvPr id="19" name="Picture 4" descr="Interior of empty bus">
            <a:extLst>
              <a:ext uri="{FF2B5EF4-FFF2-40B4-BE49-F238E27FC236}">
                <a16:creationId xmlns:a16="http://schemas.microsoft.com/office/drawing/2014/main" id="{0A175E51-A853-D25D-B147-A436CABCD6B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-2" b="4302"/>
          <a:stretch/>
        </p:blipFill>
        <p:spPr>
          <a:xfrm>
            <a:off x="1049617" y="3555468"/>
            <a:ext cx="3836894" cy="2450885"/>
          </a:xfrm>
          <a:prstGeom prst="rect">
            <a:avLst/>
          </a:prstGeom>
        </p:spPr>
      </p:pic>
      <p:sp>
        <p:nvSpPr>
          <p:cNvPr id="45" name="Rectangle 6">
            <a:extLst>
              <a:ext uri="{FF2B5EF4-FFF2-40B4-BE49-F238E27FC236}">
                <a16:creationId xmlns:a16="http://schemas.microsoft.com/office/drawing/2014/main" id="{001928A5-13A8-4372-8A77-BCAAE5553E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14189" y="5904203"/>
            <a:ext cx="1201506" cy="365125"/>
          </a:xfrm>
          <a:custGeom>
            <a:avLst/>
            <a:gdLst>
              <a:gd name="connsiteX0" fmla="*/ 0 w 2142503"/>
              <a:gd name="connsiteY0" fmla="*/ 0 h 571500"/>
              <a:gd name="connsiteX1" fmla="*/ 2142503 w 2142503"/>
              <a:gd name="connsiteY1" fmla="*/ 0 h 571500"/>
              <a:gd name="connsiteX2" fmla="*/ 2142503 w 2142503"/>
              <a:gd name="connsiteY2" fmla="*/ 571500 h 571500"/>
              <a:gd name="connsiteX3" fmla="*/ 0 w 2142503"/>
              <a:gd name="connsiteY3" fmla="*/ 571500 h 571500"/>
              <a:gd name="connsiteX4" fmla="*/ 0 w 2142503"/>
              <a:gd name="connsiteY4" fmla="*/ 0 h 571500"/>
              <a:gd name="connsiteX0" fmla="*/ 0 w 2142503"/>
              <a:gd name="connsiteY0" fmla="*/ 0 h 582145"/>
              <a:gd name="connsiteX1" fmla="*/ 2142503 w 2142503"/>
              <a:gd name="connsiteY1" fmla="*/ 0 h 582145"/>
              <a:gd name="connsiteX2" fmla="*/ 2142503 w 2142503"/>
              <a:gd name="connsiteY2" fmla="*/ 571500 h 582145"/>
              <a:gd name="connsiteX3" fmla="*/ 2050917 w 2142503"/>
              <a:gd name="connsiteY3" fmla="*/ 582088 h 582145"/>
              <a:gd name="connsiteX4" fmla="*/ 0 w 2142503"/>
              <a:gd name="connsiteY4" fmla="*/ 571500 h 582145"/>
              <a:gd name="connsiteX5" fmla="*/ 0 w 2142503"/>
              <a:gd name="connsiteY5" fmla="*/ 0 h 582145"/>
              <a:gd name="connsiteX0" fmla="*/ 0 w 2159832"/>
              <a:gd name="connsiteY0" fmla="*/ 0 h 582145"/>
              <a:gd name="connsiteX1" fmla="*/ 2142503 w 2159832"/>
              <a:gd name="connsiteY1" fmla="*/ 0 h 582145"/>
              <a:gd name="connsiteX2" fmla="*/ 2159829 w 2159832"/>
              <a:gd name="connsiteY2" fmla="*/ 96526 h 582145"/>
              <a:gd name="connsiteX3" fmla="*/ 2142503 w 2159832"/>
              <a:gd name="connsiteY3" fmla="*/ 571500 h 582145"/>
              <a:gd name="connsiteX4" fmla="*/ 2050917 w 2159832"/>
              <a:gd name="connsiteY4" fmla="*/ 582088 h 582145"/>
              <a:gd name="connsiteX5" fmla="*/ 0 w 2159832"/>
              <a:gd name="connsiteY5" fmla="*/ 571500 h 582145"/>
              <a:gd name="connsiteX6" fmla="*/ 0 w 2159832"/>
              <a:gd name="connsiteY6" fmla="*/ 0 h 582145"/>
              <a:gd name="connsiteX0" fmla="*/ 0 w 2159832"/>
              <a:gd name="connsiteY0" fmla="*/ 12386 h 594531"/>
              <a:gd name="connsiteX1" fmla="*/ 67826 w 2159832"/>
              <a:gd name="connsiteY1" fmla="*/ 0 h 594531"/>
              <a:gd name="connsiteX2" fmla="*/ 2142503 w 2159832"/>
              <a:gd name="connsiteY2" fmla="*/ 12386 h 594531"/>
              <a:gd name="connsiteX3" fmla="*/ 2159829 w 2159832"/>
              <a:gd name="connsiteY3" fmla="*/ 108912 h 594531"/>
              <a:gd name="connsiteX4" fmla="*/ 2142503 w 2159832"/>
              <a:gd name="connsiteY4" fmla="*/ 583886 h 594531"/>
              <a:gd name="connsiteX5" fmla="*/ 2050917 w 2159832"/>
              <a:gd name="connsiteY5" fmla="*/ 594474 h 594531"/>
              <a:gd name="connsiteX6" fmla="*/ 0 w 2159832"/>
              <a:gd name="connsiteY6" fmla="*/ 583886 h 594531"/>
              <a:gd name="connsiteX7" fmla="*/ 0 w 2159832"/>
              <a:gd name="connsiteY7" fmla="*/ 12386 h 594531"/>
              <a:gd name="connsiteX0" fmla="*/ 0 w 2168908"/>
              <a:gd name="connsiteY0" fmla="*/ 26000 h 594531"/>
              <a:gd name="connsiteX1" fmla="*/ 76902 w 2168908"/>
              <a:gd name="connsiteY1" fmla="*/ 0 h 594531"/>
              <a:gd name="connsiteX2" fmla="*/ 2151579 w 2168908"/>
              <a:gd name="connsiteY2" fmla="*/ 12386 h 594531"/>
              <a:gd name="connsiteX3" fmla="*/ 2168905 w 2168908"/>
              <a:gd name="connsiteY3" fmla="*/ 108912 h 594531"/>
              <a:gd name="connsiteX4" fmla="*/ 2151579 w 2168908"/>
              <a:gd name="connsiteY4" fmla="*/ 583886 h 594531"/>
              <a:gd name="connsiteX5" fmla="*/ 2059993 w 2168908"/>
              <a:gd name="connsiteY5" fmla="*/ 594474 h 594531"/>
              <a:gd name="connsiteX6" fmla="*/ 9076 w 2168908"/>
              <a:gd name="connsiteY6" fmla="*/ 583886 h 594531"/>
              <a:gd name="connsiteX7" fmla="*/ 0 w 2168908"/>
              <a:gd name="connsiteY7" fmla="*/ 26000 h 594531"/>
              <a:gd name="connsiteX0" fmla="*/ 5393 w 2174301"/>
              <a:gd name="connsiteY0" fmla="*/ 26000 h 594531"/>
              <a:gd name="connsiteX1" fmla="*/ 82295 w 2174301"/>
              <a:gd name="connsiteY1" fmla="*/ 0 h 594531"/>
              <a:gd name="connsiteX2" fmla="*/ 2156972 w 2174301"/>
              <a:gd name="connsiteY2" fmla="*/ 12386 h 594531"/>
              <a:gd name="connsiteX3" fmla="*/ 2174298 w 2174301"/>
              <a:gd name="connsiteY3" fmla="*/ 108912 h 594531"/>
              <a:gd name="connsiteX4" fmla="*/ 2156972 w 2174301"/>
              <a:gd name="connsiteY4" fmla="*/ 583886 h 594531"/>
              <a:gd name="connsiteX5" fmla="*/ 2065386 w 2174301"/>
              <a:gd name="connsiteY5" fmla="*/ 594474 h 594531"/>
              <a:gd name="connsiteX6" fmla="*/ 14469 w 2174301"/>
              <a:gd name="connsiteY6" fmla="*/ 583886 h 594531"/>
              <a:gd name="connsiteX7" fmla="*/ 5393 w 2174301"/>
              <a:gd name="connsiteY7" fmla="*/ 26000 h 594531"/>
              <a:gd name="connsiteX0" fmla="*/ 5393 w 2174301"/>
              <a:gd name="connsiteY0" fmla="*/ 26000 h 594531"/>
              <a:gd name="connsiteX1" fmla="*/ 82295 w 2174301"/>
              <a:gd name="connsiteY1" fmla="*/ 0 h 594531"/>
              <a:gd name="connsiteX2" fmla="*/ 2156972 w 2174301"/>
              <a:gd name="connsiteY2" fmla="*/ 12386 h 594531"/>
              <a:gd name="connsiteX3" fmla="*/ 2174298 w 2174301"/>
              <a:gd name="connsiteY3" fmla="*/ 108912 h 594531"/>
              <a:gd name="connsiteX4" fmla="*/ 2156972 w 2174301"/>
              <a:gd name="connsiteY4" fmla="*/ 583886 h 594531"/>
              <a:gd name="connsiteX5" fmla="*/ 2065386 w 2174301"/>
              <a:gd name="connsiteY5" fmla="*/ 594474 h 594531"/>
              <a:gd name="connsiteX6" fmla="*/ 14469 w 2174301"/>
              <a:gd name="connsiteY6" fmla="*/ 583886 h 594531"/>
              <a:gd name="connsiteX7" fmla="*/ 5393 w 2174301"/>
              <a:gd name="connsiteY7" fmla="*/ 26000 h 594531"/>
              <a:gd name="connsiteX0" fmla="*/ 5393 w 2174301"/>
              <a:gd name="connsiteY0" fmla="*/ 26000 h 594531"/>
              <a:gd name="connsiteX1" fmla="*/ 82295 w 2174301"/>
              <a:gd name="connsiteY1" fmla="*/ 0 h 594531"/>
              <a:gd name="connsiteX2" fmla="*/ 2156972 w 2174301"/>
              <a:gd name="connsiteY2" fmla="*/ 12386 h 594531"/>
              <a:gd name="connsiteX3" fmla="*/ 2174298 w 2174301"/>
              <a:gd name="connsiteY3" fmla="*/ 108912 h 594531"/>
              <a:gd name="connsiteX4" fmla="*/ 2156972 w 2174301"/>
              <a:gd name="connsiteY4" fmla="*/ 583886 h 594531"/>
              <a:gd name="connsiteX5" fmla="*/ 2065386 w 2174301"/>
              <a:gd name="connsiteY5" fmla="*/ 594474 h 594531"/>
              <a:gd name="connsiteX6" fmla="*/ 14469 w 2174301"/>
              <a:gd name="connsiteY6" fmla="*/ 583886 h 594531"/>
              <a:gd name="connsiteX7" fmla="*/ 5393 w 2174301"/>
              <a:gd name="connsiteY7" fmla="*/ 26000 h 594531"/>
              <a:gd name="connsiteX0" fmla="*/ 5393 w 2174301"/>
              <a:gd name="connsiteY0" fmla="*/ 26000 h 594531"/>
              <a:gd name="connsiteX1" fmla="*/ 82295 w 2174301"/>
              <a:gd name="connsiteY1" fmla="*/ 0 h 594531"/>
              <a:gd name="connsiteX2" fmla="*/ 2156972 w 2174301"/>
              <a:gd name="connsiteY2" fmla="*/ 12386 h 594531"/>
              <a:gd name="connsiteX3" fmla="*/ 2174298 w 2174301"/>
              <a:gd name="connsiteY3" fmla="*/ 108912 h 594531"/>
              <a:gd name="connsiteX4" fmla="*/ 2156972 w 2174301"/>
              <a:gd name="connsiteY4" fmla="*/ 583886 h 594531"/>
              <a:gd name="connsiteX5" fmla="*/ 2065386 w 2174301"/>
              <a:gd name="connsiteY5" fmla="*/ 594474 h 594531"/>
              <a:gd name="connsiteX6" fmla="*/ 14469 w 2174301"/>
              <a:gd name="connsiteY6" fmla="*/ 583886 h 594531"/>
              <a:gd name="connsiteX7" fmla="*/ 5393 w 2174301"/>
              <a:gd name="connsiteY7" fmla="*/ 26000 h 594531"/>
              <a:gd name="connsiteX0" fmla="*/ 147197 w 2316105"/>
              <a:gd name="connsiteY0" fmla="*/ 26000 h 594531"/>
              <a:gd name="connsiteX1" fmla="*/ 224099 w 2316105"/>
              <a:gd name="connsiteY1" fmla="*/ 0 h 594531"/>
              <a:gd name="connsiteX2" fmla="*/ 2298776 w 2316105"/>
              <a:gd name="connsiteY2" fmla="*/ 12386 h 594531"/>
              <a:gd name="connsiteX3" fmla="*/ 2316102 w 2316105"/>
              <a:gd name="connsiteY3" fmla="*/ 108912 h 594531"/>
              <a:gd name="connsiteX4" fmla="*/ 2298776 w 2316105"/>
              <a:gd name="connsiteY4" fmla="*/ 583886 h 594531"/>
              <a:gd name="connsiteX5" fmla="*/ 2207190 w 2316105"/>
              <a:gd name="connsiteY5" fmla="*/ 594474 h 594531"/>
              <a:gd name="connsiteX6" fmla="*/ 156273 w 2316105"/>
              <a:gd name="connsiteY6" fmla="*/ 583886 h 594531"/>
              <a:gd name="connsiteX7" fmla="*/ 142416 w 2316105"/>
              <a:gd name="connsiteY7" fmla="*/ 235975 h 594531"/>
              <a:gd name="connsiteX8" fmla="*/ 147197 w 2316105"/>
              <a:gd name="connsiteY8" fmla="*/ 26000 h 594531"/>
              <a:gd name="connsiteX0" fmla="*/ 154684 w 2323592"/>
              <a:gd name="connsiteY0" fmla="*/ 26000 h 594531"/>
              <a:gd name="connsiteX1" fmla="*/ 231586 w 2323592"/>
              <a:gd name="connsiteY1" fmla="*/ 0 h 594531"/>
              <a:gd name="connsiteX2" fmla="*/ 2306263 w 2323592"/>
              <a:gd name="connsiteY2" fmla="*/ 12386 h 594531"/>
              <a:gd name="connsiteX3" fmla="*/ 2323589 w 2323592"/>
              <a:gd name="connsiteY3" fmla="*/ 108912 h 594531"/>
              <a:gd name="connsiteX4" fmla="*/ 2306263 w 2323592"/>
              <a:gd name="connsiteY4" fmla="*/ 583886 h 594531"/>
              <a:gd name="connsiteX5" fmla="*/ 2214677 w 2323592"/>
              <a:gd name="connsiteY5" fmla="*/ 594474 h 594531"/>
              <a:gd name="connsiteX6" fmla="*/ 163760 w 2323592"/>
              <a:gd name="connsiteY6" fmla="*/ 583886 h 594531"/>
              <a:gd name="connsiteX7" fmla="*/ 158979 w 2323592"/>
              <a:gd name="connsiteY7" fmla="*/ 403879 h 594531"/>
              <a:gd name="connsiteX8" fmla="*/ 149903 w 2323592"/>
              <a:gd name="connsiteY8" fmla="*/ 235975 h 594531"/>
              <a:gd name="connsiteX9" fmla="*/ 154684 w 2323592"/>
              <a:gd name="connsiteY9" fmla="*/ 26000 h 594531"/>
              <a:gd name="connsiteX0" fmla="*/ 13665 w 2182573"/>
              <a:gd name="connsiteY0" fmla="*/ 26000 h 594531"/>
              <a:gd name="connsiteX1" fmla="*/ 90567 w 2182573"/>
              <a:gd name="connsiteY1" fmla="*/ 0 h 594531"/>
              <a:gd name="connsiteX2" fmla="*/ 2165244 w 2182573"/>
              <a:gd name="connsiteY2" fmla="*/ 12386 h 594531"/>
              <a:gd name="connsiteX3" fmla="*/ 2182570 w 2182573"/>
              <a:gd name="connsiteY3" fmla="*/ 108912 h 594531"/>
              <a:gd name="connsiteX4" fmla="*/ 2165244 w 2182573"/>
              <a:gd name="connsiteY4" fmla="*/ 583886 h 594531"/>
              <a:gd name="connsiteX5" fmla="*/ 2073658 w 2182573"/>
              <a:gd name="connsiteY5" fmla="*/ 594474 h 594531"/>
              <a:gd name="connsiteX6" fmla="*/ 22741 w 2182573"/>
              <a:gd name="connsiteY6" fmla="*/ 583886 h 594531"/>
              <a:gd name="connsiteX7" fmla="*/ 17960 w 2182573"/>
              <a:gd name="connsiteY7" fmla="*/ 403879 h 594531"/>
              <a:gd name="connsiteX8" fmla="*/ 8884 w 2182573"/>
              <a:gd name="connsiteY8" fmla="*/ 235975 h 594531"/>
              <a:gd name="connsiteX9" fmla="*/ 13665 w 2182573"/>
              <a:gd name="connsiteY9" fmla="*/ 26000 h 594531"/>
              <a:gd name="connsiteX0" fmla="*/ 13665 w 2202120"/>
              <a:gd name="connsiteY0" fmla="*/ 26000 h 594531"/>
              <a:gd name="connsiteX1" fmla="*/ 90567 w 2202120"/>
              <a:gd name="connsiteY1" fmla="*/ 0 h 594531"/>
              <a:gd name="connsiteX2" fmla="*/ 2165244 w 2202120"/>
              <a:gd name="connsiteY2" fmla="*/ 12386 h 594531"/>
              <a:gd name="connsiteX3" fmla="*/ 2182570 w 2202120"/>
              <a:gd name="connsiteY3" fmla="*/ 108912 h 594531"/>
              <a:gd name="connsiteX4" fmla="*/ 2192471 w 2202120"/>
              <a:gd name="connsiteY4" fmla="*/ 583886 h 594531"/>
              <a:gd name="connsiteX5" fmla="*/ 2073658 w 2202120"/>
              <a:gd name="connsiteY5" fmla="*/ 594474 h 594531"/>
              <a:gd name="connsiteX6" fmla="*/ 22741 w 2202120"/>
              <a:gd name="connsiteY6" fmla="*/ 583886 h 594531"/>
              <a:gd name="connsiteX7" fmla="*/ 17960 w 2202120"/>
              <a:gd name="connsiteY7" fmla="*/ 403879 h 594531"/>
              <a:gd name="connsiteX8" fmla="*/ 8884 w 2202120"/>
              <a:gd name="connsiteY8" fmla="*/ 235975 h 594531"/>
              <a:gd name="connsiteX9" fmla="*/ 13665 w 2202120"/>
              <a:gd name="connsiteY9" fmla="*/ 26000 h 594531"/>
              <a:gd name="connsiteX0" fmla="*/ 13665 w 2202036"/>
              <a:gd name="connsiteY0" fmla="*/ 26000 h 594531"/>
              <a:gd name="connsiteX1" fmla="*/ 90567 w 2202036"/>
              <a:gd name="connsiteY1" fmla="*/ 0 h 594531"/>
              <a:gd name="connsiteX2" fmla="*/ 2165244 w 2202036"/>
              <a:gd name="connsiteY2" fmla="*/ 12386 h 594531"/>
              <a:gd name="connsiteX3" fmla="*/ 2182570 w 2202036"/>
              <a:gd name="connsiteY3" fmla="*/ 108912 h 594531"/>
              <a:gd name="connsiteX4" fmla="*/ 2191645 w 2202036"/>
              <a:gd name="connsiteY4" fmla="*/ 422031 h 594531"/>
              <a:gd name="connsiteX5" fmla="*/ 2192471 w 2202036"/>
              <a:gd name="connsiteY5" fmla="*/ 583886 h 594531"/>
              <a:gd name="connsiteX6" fmla="*/ 2073658 w 2202036"/>
              <a:gd name="connsiteY6" fmla="*/ 594474 h 594531"/>
              <a:gd name="connsiteX7" fmla="*/ 22741 w 2202036"/>
              <a:gd name="connsiteY7" fmla="*/ 583886 h 594531"/>
              <a:gd name="connsiteX8" fmla="*/ 17960 w 2202036"/>
              <a:gd name="connsiteY8" fmla="*/ 403879 h 594531"/>
              <a:gd name="connsiteX9" fmla="*/ 8884 w 2202036"/>
              <a:gd name="connsiteY9" fmla="*/ 235975 h 594531"/>
              <a:gd name="connsiteX10" fmla="*/ 13665 w 2202036"/>
              <a:gd name="connsiteY10" fmla="*/ 26000 h 594531"/>
              <a:gd name="connsiteX0" fmla="*/ 142254 w 2330625"/>
              <a:gd name="connsiteY0" fmla="*/ 26000 h 594531"/>
              <a:gd name="connsiteX1" fmla="*/ 219156 w 2330625"/>
              <a:gd name="connsiteY1" fmla="*/ 0 h 594531"/>
              <a:gd name="connsiteX2" fmla="*/ 2293833 w 2330625"/>
              <a:gd name="connsiteY2" fmla="*/ 12386 h 594531"/>
              <a:gd name="connsiteX3" fmla="*/ 2311159 w 2330625"/>
              <a:gd name="connsiteY3" fmla="*/ 108912 h 594531"/>
              <a:gd name="connsiteX4" fmla="*/ 2320234 w 2330625"/>
              <a:gd name="connsiteY4" fmla="*/ 422031 h 594531"/>
              <a:gd name="connsiteX5" fmla="*/ 2321060 w 2330625"/>
              <a:gd name="connsiteY5" fmla="*/ 583886 h 594531"/>
              <a:gd name="connsiteX6" fmla="*/ 2202247 w 2330625"/>
              <a:gd name="connsiteY6" fmla="*/ 594474 h 594531"/>
              <a:gd name="connsiteX7" fmla="*/ 151330 w 2330625"/>
              <a:gd name="connsiteY7" fmla="*/ 583886 h 594531"/>
              <a:gd name="connsiteX8" fmla="*/ 155624 w 2330625"/>
              <a:gd name="connsiteY8" fmla="*/ 512790 h 594531"/>
              <a:gd name="connsiteX9" fmla="*/ 146549 w 2330625"/>
              <a:gd name="connsiteY9" fmla="*/ 403879 h 594531"/>
              <a:gd name="connsiteX10" fmla="*/ 137473 w 2330625"/>
              <a:gd name="connsiteY10" fmla="*/ 235975 h 594531"/>
              <a:gd name="connsiteX11" fmla="*/ 142254 w 2330625"/>
              <a:gd name="connsiteY11" fmla="*/ 26000 h 594531"/>
              <a:gd name="connsiteX0" fmla="*/ 13413 w 2201784"/>
              <a:gd name="connsiteY0" fmla="*/ 26000 h 594531"/>
              <a:gd name="connsiteX1" fmla="*/ 90315 w 2201784"/>
              <a:gd name="connsiteY1" fmla="*/ 0 h 594531"/>
              <a:gd name="connsiteX2" fmla="*/ 2164992 w 2201784"/>
              <a:gd name="connsiteY2" fmla="*/ 12386 h 594531"/>
              <a:gd name="connsiteX3" fmla="*/ 2182318 w 2201784"/>
              <a:gd name="connsiteY3" fmla="*/ 108912 h 594531"/>
              <a:gd name="connsiteX4" fmla="*/ 2191393 w 2201784"/>
              <a:gd name="connsiteY4" fmla="*/ 422031 h 594531"/>
              <a:gd name="connsiteX5" fmla="*/ 2192219 w 2201784"/>
              <a:gd name="connsiteY5" fmla="*/ 583886 h 594531"/>
              <a:gd name="connsiteX6" fmla="*/ 2073406 w 2201784"/>
              <a:gd name="connsiteY6" fmla="*/ 594474 h 594531"/>
              <a:gd name="connsiteX7" fmla="*/ 22489 w 2201784"/>
              <a:gd name="connsiteY7" fmla="*/ 583886 h 594531"/>
              <a:gd name="connsiteX8" fmla="*/ 26783 w 2201784"/>
              <a:gd name="connsiteY8" fmla="*/ 512790 h 594531"/>
              <a:gd name="connsiteX9" fmla="*/ 17708 w 2201784"/>
              <a:gd name="connsiteY9" fmla="*/ 403879 h 594531"/>
              <a:gd name="connsiteX10" fmla="*/ 8632 w 2201784"/>
              <a:gd name="connsiteY10" fmla="*/ 235975 h 594531"/>
              <a:gd name="connsiteX11" fmla="*/ 13413 w 2201784"/>
              <a:gd name="connsiteY11" fmla="*/ 26000 h 5945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201784" h="594531">
                <a:moveTo>
                  <a:pt x="13413" y="26000"/>
                </a:moveTo>
                <a:cubicBezTo>
                  <a:pt x="37534" y="24897"/>
                  <a:pt x="66194" y="1103"/>
                  <a:pt x="90315" y="0"/>
                </a:cubicBezTo>
                <a:lnTo>
                  <a:pt x="2164992" y="12386"/>
                </a:lnTo>
                <a:cubicBezTo>
                  <a:pt x="2164717" y="43049"/>
                  <a:pt x="2182593" y="78249"/>
                  <a:pt x="2182318" y="108912"/>
                </a:cubicBezTo>
                <a:cubicBezTo>
                  <a:pt x="2188231" y="177186"/>
                  <a:pt x="2189743" y="342869"/>
                  <a:pt x="2191393" y="422031"/>
                </a:cubicBezTo>
                <a:cubicBezTo>
                  <a:pt x="2193043" y="501193"/>
                  <a:pt x="2213396" y="555146"/>
                  <a:pt x="2192219" y="583886"/>
                </a:cubicBezTo>
                <a:cubicBezTo>
                  <a:pt x="2172279" y="582877"/>
                  <a:pt x="2093346" y="595483"/>
                  <a:pt x="2073406" y="594474"/>
                </a:cubicBezTo>
                <a:lnTo>
                  <a:pt x="22489" y="583886"/>
                </a:lnTo>
                <a:cubicBezTo>
                  <a:pt x="5849" y="592962"/>
                  <a:pt x="27580" y="542791"/>
                  <a:pt x="26783" y="512790"/>
                </a:cubicBezTo>
                <a:cubicBezTo>
                  <a:pt x="25986" y="482789"/>
                  <a:pt x="18464" y="450015"/>
                  <a:pt x="17708" y="403879"/>
                </a:cubicBezTo>
                <a:cubicBezTo>
                  <a:pt x="16952" y="357743"/>
                  <a:pt x="-14855" y="308787"/>
                  <a:pt x="8632" y="235975"/>
                </a:cubicBezTo>
                <a:cubicBezTo>
                  <a:pt x="7119" y="142994"/>
                  <a:pt x="-201" y="65329"/>
                  <a:pt x="13413" y="26000"/>
                </a:cubicBezTo>
                <a:close/>
              </a:path>
            </a:pathLst>
          </a:custGeom>
          <a:solidFill>
            <a:srgbClr val="D9D4D0">
              <a:alpha val="50000"/>
            </a:srgbClr>
          </a:solidFill>
          <a:ln>
            <a:noFill/>
          </a:ln>
          <a:effectLst>
            <a:softEdge rad="63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Diagram 9">
            <a:extLst>
              <a:ext uri="{FF2B5EF4-FFF2-40B4-BE49-F238E27FC236}">
                <a16:creationId xmlns:a16="http://schemas.microsoft.com/office/drawing/2014/main" id="{F7CAFE06-1D54-32CE-8DCE-8F49D14F31E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87772445"/>
              </p:ext>
            </p:extLst>
          </p:nvPr>
        </p:nvGraphicFramePr>
        <p:xfrm>
          <a:off x="6867407" y="1722496"/>
          <a:ext cx="4572000" cy="3657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4017881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4" name="Rectangle 53">
            <a:extLst>
              <a:ext uri="{FF2B5EF4-FFF2-40B4-BE49-F238E27FC236}">
                <a16:creationId xmlns:a16="http://schemas.microsoft.com/office/drawing/2014/main" id="{D1D34770-47A8-402C-AF23-2B653F2D88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38206DF-E02D-7227-225F-1835B9A407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79" y="723898"/>
            <a:ext cx="6002110" cy="1495425"/>
          </a:xfrm>
        </p:spPr>
        <p:txBody>
          <a:bodyPr>
            <a:normAutofit/>
          </a:bodyPr>
          <a:lstStyle/>
          <a:p>
            <a:r>
              <a:rPr lang="en-US" sz="4000" b="1">
                <a:ea typeface="+mj-lt"/>
                <a:cs typeface="+mj-lt"/>
              </a:rPr>
              <a:t>Overview of the K-12 Service</a:t>
            </a:r>
            <a:br>
              <a:rPr lang="en-US" sz="4000" b="1">
                <a:ea typeface="+mj-lt"/>
                <a:cs typeface="+mj-lt"/>
              </a:rPr>
            </a:br>
            <a:r>
              <a:rPr lang="en-US" sz="4000" b="1">
                <a:ea typeface="+mj-lt"/>
                <a:cs typeface="+mj-lt"/>
              </a:rPr>
              <a:t>Delivery System</a:t>
            </a:r>
            <a:endParaRPr lang="en-US" sz="4000"/>
          </a:p>
        </p:txBody>
      </p:sp>
      <p:pic>
        <p:nvPicPr>
          <p:cNvPr id="44" name="Picture 44" descr="A picture containing toy, indoor, gambling house, room&#10;&#10;Description automatically generated">
            <a:extLst>
              <a:ext uri="{FF2B5EF4-FFF2-40B4-BE49-F238E27FC236}">
                <a16:creationId xmlns:a16="http://schemas.microsoft.com/office/drawing/2014/main" id="{59491BF2-7D0C-2392-A12E-0CC2BB310F9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" b="15865"/>
          <a:stretch/>
        </p:blipFill>
        <p:spPr>
          <a:xfrm>
            <a:off x="7199440" y="10"/>
            <a:ext cx="4992560" cy="6857990"/>
          </a:xfrm>
          <a:prstGeom prst="rect">
            <a:avLst/>
          </a:prstGeom>
          <a:effectLst/>
        </p:spPr>
      </p:pic>
      <p:graphicFrame>
        <p:nvGraphicFramePr>
          <p:cNvPr id="22" name="Content Placeholder 2">
            <a:extLst>
              <a:ext uri="{FF2B5EF4-FFF2-40B4-BE49-F238E27FC236}">
                <a16:creationId xmlns:a16="http://schemas.microsoft.com/office/drawing/2014/main" id="{3D296F8B-2DF7-7191-8134-1E6CD032F7C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09238627"/>
              </p:ext>
            </p:extLst>
          </p:nvPr>
        </p:nvGraphicFramePr>
        <p:xfrm>
          <a:off x="836680" y="2405067"/>
          <a:ext cx="6002110" cy="37290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8666251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04EE6B-5A9E-0DD8-47A3-0B2C87853F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ea typeface="+mj-lt"/>
                <a:cs typeface="+mj-lt"/>
              </a:rPr>
              <a:t>Key Educational Initiatives</a:t>
            </a:r>
            <a:endParaRPr lang="en-US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7FB0297-2A42-5415-3C18-FBAFA674AFE8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951977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254CE3-87A1-FD36-85F8-65AD777D49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ea typeface="+mj-lt"/>
                <a:cs typeface="+mj-lt"/>
              </a:rPr>
              <a:t>Other Laws Influencing the Public School System</a:t>
            </a:r>
            <a:endParaRPr lang="en-US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944F330-A135-23C3-B8C3-4DBBF12EAC4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2501514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984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D45F58-F335-9A87-E3C8-DBB8DB518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ea typeface="+mj-lt"/>
                <a:cs typeface="+mj-lt"/>
              </a:rPr>
              <a:t>Career Development Approaches and Activities by Grade Level</a:t>
            </a:r>
            <a:endParaRPr lang="en-US" dirty="0"/>
          </a:p>
        </p:txBody>
      </p:sp>
      <p:graphicFrame>
        <p:nvGraphicFramePr>
          <p:cNvPr id="21" name="Content Placeholder 2">
            <a:extLst>
              <a:ext uri="{FF2B5EF4-FFF2-40B4-BE49-F238E27FC236}">
                <a16:creationId xmlns:a16="http://schemas.microsoft.com/office/drawing/2014/main" id="{1B488629-B1E8-EC84-0FFE-120DF79FF88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16164657"/>
              </p:ext>
            </p:extLst>
          </p:nvPr>
        </p:nvGraphicFramePr>
        <p:xfrm>
          <a:off x="922867" y="1797403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295896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6C4028FD-8BAA-4A19-BFDE-594D991B75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C0B493-7EC4-733B-464D-4BBF627137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6995"/>
            <a:ext cx="10515600" cy="1133693"/>
          </a:xfrm>
        </p:spPr>
        <p:txBody>
          <a:bodyPr>
            <a:normAutofit/>
          </a:bodyPr>
          <a:lstStyle/>
          <a:p>
            <a:r>
              <a:rPr lang="en-US" sz="4000" b="1">
                <a:ea typeface="+mj-lt"/>
                <a:cs typeface="+mj-lt"/>
              </a:rPr>
              <a:t>Key Service Delivery Strategies in the K-12 Setting</a:t>
            </a:r>
            <a:endParaRPr lang="en-US" sz="400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3456E7A-7D6E-6AD2-A7CD-30CC4978C6C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831736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881327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7163E8-7517-0EB4-E44B-D62B9687ED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+mj-lt"/>
                <a:cs typeface="+mj-lt"/>
              </a:rPr>
              <a:t>K-12 Career Assessment Strategies</a:t>
            </a:r>
            <a:br>
              <a:rPr lang="en-US" dirty="0">
                <a:ea typeface="+mj-lt"/>
                <a:cs typeface="+mj-lt"/>
              </a:rPr>
            </a:br>
            <a:r>
              <a:rPr lang="en-US" dirty="0">
                <a:ea typeface="+mj-lt"/>
                <a:cs typeface="+mj-lt"/>
              </a:rPr>
              <a:t>and Best Practices</a:t>
            </a:r>
            <a:endParaRPr lang="en-US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87D5A68-AF77-F90E-082D-F2870AB0F39A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784148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78134802E893143A4AC568FD603A4DB" ma:contentTypeVersion="16" ma:contentTypeDescription="Create a new document." ma:contentTypeScope="" ma:versionID="38567bc098500d47f9204aa5ce9eddd9">
  <xsd:schema xmlns:xsd="http://www.w3.org/2001/XMLSchema" xmlns:xs="http://www.w3.org/2001/XMLSchema" xmlns:p="http://schemas.microsoft.com/office/2006/metadata/properties" xmlns:ns2="202b2c09-c5b9-4655-8a89-32d2a793e0c0" xmlns:ns3="054655c4-386f-4d2b-a9a1-67652d452fa0" targetNamespace="http://schemas.microsoft.com/office/2006/metadata/properties" ma:root="true" ma:fieldsID="0bd3092113b06e9fbafa519f0cbda7f6" ns2:_="" ns3:_="">
    <xsd:import namespace="202b2c09-c5b9-4655-8a89-32d2a793e0c0"/>
    <xsd:import namespace="054655c4-386f-4d2b-a9a1-67652d452fa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02b2c09-c5b9-4655-8a89-32d2a793e0c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ced6f523-487e-4e83-9ba9-6ef212c14ee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4655c4-386f-4d2b-a9a1-67652d452fa0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9ea40e95-cc63-4a01-9eca-19dc5a8bca3a}" ma:internalName="TaxCatchAll" ma:showField="CatchAllData" ma:web="054655c4-386f-4d2b-a9a1-67652d452fa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02b2c09-c5b9-4655-8a89-32d2a793e0c0">
      <Terms xmlns="http://schemas.microsoft.com/office/infopath/2007/PartnerControls"/>
    </lcf76f155ced4ddcb4097134ff3c332f>
    <TaxCatchAll xmlns="054655c4-386f-4d2b-a9a1-67652d452fa0" xsi:nil="true"/>
  </documentManagement>
</p:properties>
</file>

<file path=customXml/itemProps1.xml><?xml version="1.0" encoding="utf-8"?>
<ds:datastoreItem xmlns:ds="http://schemas.openxmlformats.org/officeDocument/2006/customXml" ds:itemID="{E91A0BE7-B857-412E-87DF-773ABC4AC6F0}"/>
</file>

<file path=customXml/itemProps2.xml><?xml version="1.0" encoding="utf-8"?>
<ds:datastoreItem xmlns:ds="http://schemas.openxmlformats.org/officeDocument/2006/customXml" ds:itemID="{37F48D6D-8949-44AD-831E-9546C565B15A}"/>
</file>

<file path=customXml/itemProps3.xml><?xml version="1.0" encoding="utf-8"?>
<ds:datastoreItem xmlns:ds="http://schemas.openxmlformats.org/officeDocument/2006/customXml" ds:itemID="{DE840181-AADA-4645-BF6E-36F41A03E09A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738</Words>
  <Application>Microsoft Office PowerPoint</Application>
  <PresentationFormat>Widescreen</PresentationFormat>
  <Paragraphs>109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office theme</vt:lpstr>
      <vt:lpstr>Office Theme</vt:lpstr>
      <vt:lpstr>Career Development Services for K-12 Students</vt:lpstr>
      <vt:lpstr>Learning Objectives</vt:lpstr>
      <vt:lpstr>Overview of the K-12 Service Delivery System</vt:lpstr>
      <vt:lpstr>Overview of the K-12 Service Delivery System</vt:lpstr>
      <vt:lpstr>Key Educational Initiatives</vt:lpstr>
      <vt:lpstr>Other Laws Influencing the Public School System</vt:lpstr>
      <vt:lpstr>Career Development Approaches and Activities by Grade Level</vt:lpstr>
      <vt:lpstr>Key Service Delivery Strategies in the K-12 Setting</vt:lpstr>
      <vt:lpstr>K-12 Career Assessment Strategies and Best Practices</vt:lpstr>
      <vt:lpstr>Career Assessment by Grade Level</vt:lpstr>
      <vt:lpstr>Other Assessment Consideration – Evaluating Potential Barriers</vt:lpstr>
      <vt:lpstr>Exploration of Post-Secondary Systems Navigation</vt:lpstr>
      <vt:lpstr>Best Practices for K-12 Career Development Activities</vt:lpstr>
      <vt:lpstr>Employability Skills Resources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Mary Ann Powell</cp:lastModifiedBy>
  <cp:revision>172</cp:revision>
  <dcterms:created xsi:type="dcterms:W3CDTF">2023-04-07T13:11:41Z</dcterms:created>
  <dcterms:modified xsi:type="dcterms:W3CDTF">2023-04-10T17:06:32Z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0x010100F78134802E893143A4AC568FD603A4DB</vt:lpwstr>
  </property>
</Properties>
</file>