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0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diagrams/data9.xml" ContentType="application/vnd.openxmlformats-officedocument.drawingml.diagramData+xml"/>
  <Override PartName="/ppt/diagrams/data8.xml" ContentType="application/vnd.openxmlformats-officedocument.drawingml.diagramData+xml"/>
  <Override PartName="/ppt/diagrams/data1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presentation.xml" ContentType="application/vnd.openxmlformats-officedocument.presentationml.presentation.main+xml"/>
  <Override PartName="/ppt/diagrams/data11.xml" ContentType="application/vnd.openxmlformats-officedocument.drawingml.diagramData+xml"/>
  <Override PartName="/ppt/diagrams/data5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layout1.xml" ContentType="application/vnd.openxmlformats-officedocument.drawingml.diagramLayout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theme/theme1.xml" ContentType="application/vnd.openxmlformats-officedocument.theme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layout5.xml" ContentType="application/vnd.openxmlformats-officedocument.drawingml.diagramLayout+xml"/>
  <Override PartName="/ppt/diagrams/layout11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quickStyle6.xml" ContentType="application/vnd.openxmlformats-officedocument.drawingml.diagramStyle+xml"/>
  <Override PartName="/ppt/diagrams/drawing5.xml" ContentType="application/vnd.ms-office.drawingml.diagramDrawing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colors5.xml" ContentType="application/vnd.openxmlformats-officedocument.drawingml.diagramColors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quickStyle5.xml" ContentType="application/vnd.openxmlformats-officedocument.drawingml.diagram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23BF7D-43EE-9888-DF48-77E704B8F00E}" v="27" dt="2023-04-10T13:10:09.226"/>
    <p1510:client id="{EC6FF454-E17C-4B39-A7CE-4F34FEC7222F}" v="151" dt="2023-04-10T13:02:01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6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CE577F-4667-42C0-A703-BC84AA58D5DA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B5878D-1B74-476B-8E37-AF7B59E62CC9}">
      <dgm:prSet/>
      <dgm:spPr/>
      <dgm:t>
        <a:bodyPr/>
        <a:lstStyle/>
        <a:p>
          <a:r>
            <a:rPr lang="en-US" dirty="0"/>
            <a:t>Differentiate</a:t>
          </a:r>
        </a:p>
      </dgm:t>
    </dgm:pt>
    <dgm:pt modelId="{90E29F73-12F6-4797-B461-9F664F094044}" type="parTrans" cxnId="{D875A4F9-A657-4A7A-A097-15861957BF1B}">
      <dgm:prSet/>
      <dgm:spPr/>
      <dgm:t>
        <a:bodyPr/>
        <a:lstStyle/>
        <a:p>
          <a:endParaRPr lang="en-US"/>
        </a:p>
      </dgm:t>
    </dgm:pt>
    <dgm:pt modelId="{EB1A4ADA-74A3-4EC1-8130-6D04B49BC367}" type="sibTrans" cxnId="{D875A4F9-A657-4A7A-A097-15861957BF1B}">
      <dgm:prSet/>
      <dgm:spPr/>
      <dgm:t>
        <a:bodyPr/>
        <a:lstStyle/>
        <a:p>
          <a:endParaRPr lang="en-US"/>
        </a:p>
      </dgm:t>
    </dgm:pt>
    <dgm:pt modelId="{E74F9A79-B4C3-4BB5-A191-D47AE61AC47D}">
      <dgm:prSet/>
      <dgm:spPr/>
      <dgm:t>
        <a:bodyPr/>
        <a:lstStyle/>
        <a:p>
          <a:r>
            <a:rPr lang="en-US" dirty="0"/>
            <a:t>Differentiate between justice-involved terminology and classifications within the corrections system.</a:t>
          </a:r>
        </a:p>
      </dgm:t>
    </dgm:pt>
    <dgm:pt modelId="{32E3FCFA-4DC5-4DE0-B097-0FD04BF2C645}" type="parTrans" cxnId="{8452988D-D8A0-438B-891F-EEEE56800CAB}">
      <dgm:prSet/>
      <dgm:spPr/>
      <dgm:t>
        <a:bodyPr/>
        <a:lstStyle/>
        <a:p>
          <a:endParaRPr lang="en-US"/>
        </a:p>
      </dgm:t>
    </dgm:pt>
    <dgm:pt modelId="{69DC378E-7411-4E0D-91C3-80840365E1D9}" type="sibTrans" cxnId="{8452988D-D8A0-438B-891F-EEEE56800CAB}">
      <dgm:prSet/>
      <dgm:spPr/>
      <dgm:t>
        <a:bodyPr/>
        <a:lstStyle/>
        <a:p>
          <a:endParaRPr lang="en-US"/>
        </a:p>
      </dgm:t>
    </dgm:pt>
    <dgm:pt modelId="{00F16CA6-6E55-453F-9C1C-D19413363720}">
      <dgm:prSet/>
      <dgm:spPr/>
      <dgm:t>
        <a:bodyPr/>
        <a:lstStyle/>
        <a:p>
          <a:r>
            <a:rPr lang="en-US" dirty="0"/>
            <a:t>Review</a:t>
          </a:r>
        </a:p>
      </dgm:t>
    </dgm:pt>
    <dgm:pt modelId="{77AF32BE-8B43-473F-8C40-2D337DB49226}" type="parTrans" cxnId="{068BD531-E261-4F50-9218-F17D06F9A311}">
      <dgm:prSet/>
      <dgm:spPr/>
      <dgm:t>
        <a:bodyPr/>
        <a:lstStyle/>
        <a:p>
          <a:endParaRPr lang="en-US"/>
        </a:p>
      </dgm:t>
    </dgm:pt>
    <dgm:pt modelId="{96A39546-D522-4D64-AA0A-19AF9A56EDAE}" type="sibTrans" cxnId="{068BD531-E261-4F50-9218-F17D06F9A311}">
      <dgm:prSet/>
      <dgm:spPr/>
      <dgm:t>
        <a:bodyPr/>
        <a:lstStyle/>
        <a:p>
          <a:endParaRPr lang="en-US"/>
        </a:p>
      </dgm:t>
    </dgm:pt>
    <dgm:pt modelId="{37490CC3-A52B-4708-B726-6D48F40D498A}">
      <dgm:prSet/>
      <dgm:spPr/>
      <dgm:t>
        <a:bodyPr/>
        <a:lstStyle/>
        <a:p>
          <a:r>
            <a:rPr lang="en-US" dirty="0"/>
            <a:t>Review the key characteristics and trends of the justice-involved population.</a:t>
          </a:r>
        </a:p>
      </dgm:t>
    </dgm:pt>
    <dgm:pt modelId="{E1C6124F-09EE-4066-BABE-AA2018A24F3B}" type="parTrans" cxnId="{EF12E106-ABE0-4717-AE36-290901780477}">
      <dgm:prSet/>
      <dgm:spPr/>
      <dgm:t>
        <a:bodyPr/>
        <a:lstStyle/>
        <a:p>
          <a:endParaRPr lang="en-US"/>
        </a:p>
      </dgm:t>
    </dgm:pt>
    <dgm:pt modelId="{CC662CF3-5305-4AD4-B34A-2810A1F5A0A0}" type="sibTrans" cxnId="{EF12E106-ABE0-4717-AE36-290901780477}">
      <dgm:prSet/>
      <dgm:spPr/>
      <dgm:t>
        <a:bodyPr/>
        <a:lstStyle/>
        <a:p>
          <a:endParaRPr lang="en-US"/>
        </a:p>
      </dgm:t>
    </dgm:pt>
    <dgm:pt modelId="{E9178EE4-1589-4BA8-B701-4CA661E73B8A}">
      <dgm:prSet/>
      <dgm:spPr/>
      <dgm:t>
        <a:bodyPr/>
        <a:lstStyle/>
        <a:p>
          <a:r>
            <a:rPr lang="en-US" dirty="0"/>
            <a:t>Identify</a:t>
          </a:r>
        </a:p>
      </dgm:t>
    </dgm:pt>
    <dgm:pt modelId="{73902770-02A0-4F88-A8B5-3DDC5A7552E9}" type="parTrans" cxnId="{292C5556-0ADF-4E43-AAAD-409BA3794568}">
      <dgm:prSet/>
      <dgm:spPr/>
      <dgm:t>
        <a:bodyPr/>
        <a:lstStyle/>
        <a:p>
          <a:endParaRPr lang="en-US"/>
        </a:p>
      </dgm:t>
    </dgm:pt>
    <dgm:pt modelId="{91A8A8BD-FE92-4A23-87D2-923C9FF7B096}" type="sibTrans" cxnId="{292C5556-0ADF-4E43-AAAD-409BA3794568}">
      <dgm:prSet/>
      <dgm:spPr/>
      <dgm:t>
        <a:bodyPr/>
        <a:lstStyle/>
        <a:p>
          <a:endParaRPr lang="en-US"/>
        </a:p>
      </dgm:t>
    </dgm:pt>
    <dgm:pt modelId="{0210736F-6162-4E5D-A4A3-6D230177F867}">
      <dgm:prSet/>
      <dgm:spPr/>
      <dgm:t>
        <a:bodyPr/>
        <a:lstStyle/>
        <a:p>
          <a:r>
            <a:rPr lang="en-US" dirty="0"/>
            <a:t>Identify potential barriers to employment faced by individuals who are justice-involved upon release from prison or jail.</a:t>
          </a:r>
        </a:p>
      </dgm:t>
    </dgm:pt>
    <dgm:pt modelId="{630B0F3D-1AFA-440D-A354-19D7F06F1BBD}" type="parTrans" cxnId="{66C87004-C231-4329-B4F2-273619ECD742}">
      <dgm:prSet/>
      <dgm:spPr/>
      <dgm:t>
        <a:bodyPr/>
        <a:lstStyle/>
        <a:p>
          <a:endParaRPr lang="en-US"/>
        </a:p>
      </dgm:t>
    </dgm:pt>
    <dgm:pt modelId="{11AA073F-30BA-4D20-9C0E-94FC1FC3C814}" type="sibTrans" cxnId="{66C87004-C231-4329-B4F2-273619ECD742}">
      <dgm:prSet/>
      <dgm:spPr/>
      <dgm:t>
        <a:bodyPr/>
        <a:lstStyle/>
        <a:p>
          <a:endParaRPr lang="en-US"/>
        </a:p>
      </dgm:t>
    </dgm:pt>
    <dgm:pt modelId="{0C2F83DB-789B-4467-9E98-90DEEA75AD1A}">
      <dgm:prSet/>
      <dgm:spPr/>
      <dgm:t>
        <a:bodyPr/>
        <a:lstStyle/>
        <a:p>
          <a:r>
            <a:rPr lang="en-US" dirty="0"/>
            <a:t>Describe</a:t>
          </a:r>
        </a:p>
      </dgm:t>
    </dgm:pt>
    <dgm:pt modelId="{FAB3BD6D-E3CA-4A2C-9F99-E01373963A29}" type="parTrans" cxnId="{0DB3C9E5-CE70-4A6F-8700-BD19E6085386}">
      <dgm:prSet/>
      <dgm:spPr/>
      <dgm:t>
        <a:bodyPr/>
        <a:lstStyle/>
        <a:p>
          <a:endParaRPr lang="en-US"/>
        </a:p>
      </dgm:t>
    </dgm:pt>
    <dgm:pt modelId="{65B1A1E7-5309-4103-BBDB-425E9F3DCA03}" type="sibTrans" cxnId="{0DB3C9E5-CE70-4A6F-8700-BD19E6085386}">
      <dgm:prSet/>
      <dgm:spPr/>
      <dgm:t>
        <a:bodyPr/>
        <a:lstStyle/>
        <a:p>
          <a:endParaRPr lang="en-US"/>
        </a:p>
      </dgm:t>
    </dgm:pt>
    <dgm:pt modelId="{BE4C2EA4-BBE5-4C0B-B55E-39657C4A4E86}">
      <dgm:prSet/>
      <dgm:spPr/>
      <dgm:t>
        <a:bodyPr/>
        <a:lstStyle/>
        <a:p>
          <a:r>
            <a:rPr lang="en-US" dirty="0"/>
            <a:t>Describe career development service delivery strategies and key partnerships necessary for successful re-entry services.</a:t>
          </a:r>
        </a:p>
      </dgm:t>
    </dgm:pt>
    <dgm:pt modelId="{6B0291C7-B734-4AA5-AAE6-F7901F16534C}" type="parTrans" cxnId="{3713F877-B532-4C6F-8741-20846C9B802A}">
      <dgm:prSet/>
      <dgm:spPr/>
      <dgm:t>
        <a:bodyPr/>
        <a:lstStyle/>
        <a:p>
          <a:endParaRPr lang="en-US"/>
        </a:p>
      </dgm:t>
    </dgm:pt>
    <dgm:pt modelId="{CD408CCD-4EB1-43EB-8D5F-63BFE853A559}" type="sibTrans" cxnId="{3713F877-B532-4C6F-8741-20846C9B802A}">
      <dgm:prSet/>
      <dgm:spPr/>
      <dgm:t>
        <a:bodyPr/>
        <a:lstStyle/>
        <a:p>
          <a:endParaRPr lang="en-US"/>
        </a:p>
      </dgm:t>
    </dgm:pt>
    <dgm:pt modelId="{68BF6955-9C2F-49A5-918A-54A7F28E6D2C}">
      <dgm:prSet/>
      <dgm:spPr/>
      <dgm:t>
        <a:bodyPr/>
        <a:lstStyle/>
        <a:p>
          <a:r>
            <a:rPr lang="en-US" dirty="0"/>
            <a:t>Determine</a:t>
          </a:r>
        </a:p>
      </dgm:t>
    </dgm:pt>
    <dgm:pt modelId="{25CE960D-80CD-4BEA-9646-290474BE6FBB}" type="parTrans" cxnId="{FEE9DA12-F7BD-42EB-9E5C-8B37F6988FEE}">
      <dgm:prSet/>
      <dgm:spPr/>
      <dgm:t>
        <a:bodyPr/>
        <a:lstStyle/>
        <a:p>
          <a:endParaRPr lang="en-US"/>
        </a:p>
      </dgm:t>
    </dgm:pt>
    <dgm:pt modelId="{4EEC6B15-0B2F-4ED1-BEE1-0140A65FF2E1}" type="sibTrans" cxnId="{FEE9DA12-F7BD-42EB-9E5C-8B37F6988FEE}">
      <dgm:prSet/>
      <dgm:spPr/>
      <dgm:t>
        <a:bodyPr/>
        <a:lstStyle/>
        <a:p>
          <a:endParaRPr lang="en-US"/>
        </a:p>
      </dgm:t>
    </dgm:pt>
    <dgm:pt modelId="{D0A75D94-19D2-4191-BC73-00C1D3660CA5}">
      <dgm:prSet/>
      <dgm:spPr/>
      <dgm:t>
        <a:bodyPr/>
        <a:lstStyle/>
        <a:p>
          <a:r>
            <a:rPr lang="en-US" dirty="0"/>
            <a:t>Determine potential job placement issues, and strategies to overcome them.</a:t>
          </a:r>
        </a:p>
      </dgm:t>
    </dgm:pt>
    <dgm:pt modelId="{7DB7FC1A-F01A-4A0A-A015-340A04A4A828}" type="parTrans" cxnId="{7625D159-7F83-4B31-8D4E-6768C35AD79E}">
      <dgm:prSet/>
      <dgm:spPr/>
      <dgm:t>
        <a:bodyPr/>
        <a:lstStyle/>
        <a:p>
          <a:endParaRPr lang="en-US"/>
        </a:p>
      </dgm:t>
    </dgm:pt>
    <dgm:pt modelId="{0B04F140-0771-4167-9207-783A2111D33B}" type="sibTrans" cxnId="{7625D159-7F83-4B31-8D4E-6768C35AD79E}">
      <dgm:prSet/>
      <dgm:spPr/>
      <dgm:t>
        <a:bodyPr/>
        <a:lstStyle/>
        <a:p>
          <a:endParaRPr lang="en-US"/>
        </a:p>
      </dgm:t>
    </dgm:pt>
    <dgm:pt modelId="{4293F471-10FF-4462-91A5-4AFED39D96FD}">
      <dgm:prSet/>
      <dgm:spPr/>
      <dgm:t>
        <a:bodyPr/>
        <a:lstStyle/>
        <a:p>
          <a:r>
            <a:rPr lang="en-US" dirty="0"/>
            <a:t>Describe</a:t>
          </a:r>
        </a:p>
      </dgm:t>
    </dgm:pt>
    <dgm:pt modelId="{2A7EF568-ED45-4ECC-87D0-B625D01C05D7}" type="parTrans" cxnId="{281E73F7-7E78-43EC-AD91-6273469C941E}">
      <dgm:prSet/>
      <dgm:spPr/>
      <dgm:t>
        <a:bodyPr/>
        <a:lstStyle/>
        <a:p>
          <a:endParaRPr lang="en-US"/>
        </a:p>
      </dgm:t>
    </dgm:pt>
    <dgm:pt modelId="{4C764E45-5EB4-41BA-8070-596F85F7AA0E}" type="sibTrans" cxnId="{281E73F7-7E78-43EC-AD91-6273469C941E}">
      <dgm:prSet/>
      <dgm:spPr/>
      <dgm:t>
        <a:bodyPr/>
        <a:lstStyle/>
        <a:p>
          <a:endParaRPr lang="en-US"/>
        </a:p>
      </dgm:t>
    </dgm:pt>
    <dgm:pt modelId="{C599CE4B-6BFB-4CCA-9D79-A33BD765E482}">
      <dgm:prSet/>
      <dgm:spPr/>
      <dgm:t>
        <a:bodyPr/>
        <a:lstStyle/>
        <a:p>
          <a:r>
            <a:rPr lang="en-US" dirty="0"/>
            <a:t>Describe the importance of retention and the role it plays in service delivery.</a:t>
          </a:r>
        </a:p>
      </dgm:t>
    </dgm:pt>
    <dgm:pt modelId="{9F640EFC-DE9B-4AB6-99DA-74895F6A8580}" type="parTrans" cxnId="{6DF180DC-C46D-4C56-9DD1-FEA121EF65AF}">
      <dgm:prSet/>
      <dgm:spPr/>
      <dgm:t>
        <a:bodyPr/>
        <a:lstStyle/>
        <a:p>
          <a:endParaRPr lang="en-US"/>
        </a:p>
      </dgm:t>
    </dgm:pt>
    <dgm:pt modelId="{7753E17E-0A8D-4A89-8F87-1FB2AC908087}" type="sibTrans" cxnId="{6DF180DC-C46D-4C56-9DD1-FEA121EF65AF}">
      <dgm:prSet/>
      <dgm:spPr/>
      <dgm:t>
        <a:bodyPr/>
        <a:lstStyle/>
        <a:p>
          <a:endParaRPr lang="en-US"/>
        </a:p>
      </dgm:t>
    </dgm:pt>
    <dgm:pt modelId="{31DA8593-0E49-4B31-8145-07B4B7F70CF7}">
      <dgm:prSet/>
      <dgm:spPr/>
      <dgm:t>
        <a:bodyPr/>
        <a:lstStyle/>
        <a:p>
          <a:r>
            <a:rPr lang="en-US" dirty="0"/>
            <a:t>Develop</a:t>
          </a:r>
        </a:p>
      </dgm:t>
    </dgm:pt>
    <dgm:pt modelId="{D7267BF3-653D-4746-A04B-45F192C26B8E}" type="parTrans" cxnId="{859DC9F2-1554-4824-8D44-80E541A96ABB}">
      <dgm:prSet/>
      <dgm:spPr/>
      <dgm:t>
        <a:bodyPr/>
        <a:lstStyle/>
        <a:p>
          <a:endParaRPr lang="en-US"/>
        </a:p>
      </dgm:t>
    </dgm:pt>
    <dgm:pt modelId="{66A796D9-F0D2-44E1-B2E5-4A01DDB1B1E9}" type="sibTrans" cxnId="{859DC9F2-1554-4824-8D44-80E541A96ABB}">
      <dgm:prSet/>
      <dgm:spPr/>
      <dgm:t>
        <a:bodyPr/>
        <a:lstStyle/>
        <a:p>
          <a:endParaRPr lang="en-US"/>
        </a:p>
      </dgm:t>
    </dgm:pt>
    <dgm:pt modelId="{9DFE0005-86E2-4720-9591-51BEADE47F5A}">
      <dgm:prSet/>
      <dgm:spPr/>
      <dgm:t>
        <a:bodyPr/>
        <a:lstStyle/>
        <a:p>
          <a:r>
            <a:rPr lang="en-US" dirty="0"/>
            <a:t>Develop a plan to strengthen employer relationships</a:t>
          </a:r>
        </a:p>
      </dgm:t>
    </dgm:pt>
    <dgm:pt modelId="{AFC78349-AEBA-453D-AC0A-D1BE1173B6D5}" type="parTrans" cxnId="{5F879E89-78F2-4E3C-9417-4C3F3EC28EB3}">
      <dgm:prSet/>
      <dgm:spPr/>
      <dgm:t>
        <a:bodyPr/>
        <a:lstStyle/>
        <a:p>
          <a:endParaRPr lang="en-US"/>
        </a:p>
      </dgm:t>
    </dgm:pt>
    <dgm:pt modelId="{515BDC46-F718-4DD1-8098-49522A4022C0}" type="sibTrans" cxnId="{5F879E89-78F2-4E3C-9417-4C3F3EC28EB3}">
      <dgm:prSet/>
      <dgm:spPr/>
      <dgm:t>
        <a:bodyPr/>
        <a:lstStyle/>
        <a:p>
          <a:endParaRPr lang="en-US"/>
        </a:p>
      </dgm:t>
    </dgm:pt>
    <dgm:pt modelId="{2EA46982-D6D4-4AD4-940E-5B6502E98137}" type="pres">
      <dgm:prSet presAssocID="{C0CE577F-4667-42C0-A703-BC84AA58D5DA}" presName="Name0" presStyleCnt="0">
        <dgm:presLayoutVars>
          <dgm:dir/>
          <dgm:animLvl val="lvl"/>
          <dgm:resizeHandles val="exact"/>
        </dgm:presLayoutVars>
      </dgm:prSet>
      <dgm:spPr/>
    </dgm:pt>
    <dgm:pt modelId="{2D7B1F03-CB98-4079-8035-C680AC4719EF}" type="pres">
      <dgm:prSet presAssocID="{31DA8593-0E49-4B31-8145-07B4B7F70CF7}" presName="boxAndChildren" presStyleCnt="0"/>
      <dgm:spPr/>
    </dgm:pt>
    <dgm:pt modelId="{33CB5853-31A8-4D0A-8939-14615D58354C}" type="pres">
      <dgm:prSet presAssocID="{31DA8593-0E49-4B31-8145-07B4B7F70CF7}" presName="parentTextBox" presStyleLbl="alignNode1" presStyleIdx="0" presStyleCnt="7"/>
      <dgm:spPr/>
    </dgm:pt>
    <dgm:pt modelId="{63680BFC-7BB4-4973-96B5-FA651034A3EB}" type="pres">
      <dgm:prSet presAssocID="{31DA8593-0E49-4B31-8145-07B4B7F70CF7}" presName="descendantBox" presStyleLbl="bgAccFollowNode1" presStyleIdx="0" presStyleCnt="7"/>
      <dgm:spPr/>
    </dgm:pt>
    <dgm:pt modelId="{9B4077EC-1401-4674-8513-8328E815128C}" type="pres">
      <dgm:prSet presAssocID="{4C764E45-5EB4-41BA-8070-596F85F7AA0E}" presName="sp" presStyleCnt="0"/>
      <dgm:spPr/>
    </dgm:pt>
    <dgm:pt modelId="{3DE51288-A0A0-4836-8F6D-B69715B742A0}" type="pres">
      <dgm:prSet presAssocID="{4293F471-10FF-4462-91A5-4AFED39D96FD}" presName="arrowAndChildren" presStyleCnt="0"/>
      <dgm:spPr/>
    </dgm:pt>
    <dgm:pt modelId="{34A7A535-66B6-4EA7-A2B2-8410F736CC05}" type="pres">
      <dgm:prSet presAssocID="{4293F471-10FF-4462-91A5-4AFED39D96FD}" presName="parentTextArrow" presStyleLbl="node1" presStyleIdx="0" presStyleCnt="0"/>
      <dgm:spPr/>
    </dgm:pt>
    <dgm:pt modelId="{278985CF-D3D2-460B-B337-315747F633FE}" type="pres">
      <dgm:prSet presAssocID="{4293F471-10FF-4462-91A5-4AFED39D96FD}" presName="arrow" presStyleLbl="alignNode1" presStyleIdx="1" presStyleCnt="7"/>
      <dgm:spPr/>
    </dgm:pt>
    <dgm:pt modelId="{31C307CD-4663-43A7-B28B-7B9C38294EEE}" type="pres">
      <dgm:prSet presAssocID="{4293F471-10FF-4462-91A5-4AFED39D96FD}" presName="descendantArrow" presStyleLbl="bgAccFollowNode1" presStyleIdx="1" presStyleCnt="7"/>
      <dgm:spPr/>
    </dgm:pt>
    <dgm:pt modelId="{BD46ACB4-8CDF-4A90-A049-D165A60EEC7F}" type="pres">
      <dgm:prSet presAssocID="{4EEC6B15-0B2F-4ED1-BEE1-0140A65FF2E1}" presName="sp" presStyleCnt="0"/>
      <dgm:spPr/>
    </dgm:pt>
    <dgm:pt modelId="{E2C9E516-EA3A-43C0-9415-9E9E57D2892C}" type="pres">
      <dgm:prSet presAssocID="{68BF6955-9C2F-49A5-918A-54A7F28E6D2C}" presName="arrowAndChildren" presStyleCnt="0"/>
      <dgm:spPr/>
    </dgm:pt>
    <dgm:pt modelId="{EF8136C8-F6D0-406A-B27A-4E9E09C872E2}" type="pres">
      <dgm:prSet presAssocID="{68BF6955-9C2F-49A5-918A-54A7F28E6D2C}" presName="parentTextArrow" presStyleLbl="node1" presStyleIdx="0" presStyleCnt="0"/>
      <dgm:spPr/>
    </dgm:pt>
    <dgm:pt modelId="{B1BE9F7C-058F-463E-A72F-0A5110CDEBBA}" type="pres">
      <dgm:prSet presAssocID="{68BF6955-9C2F-49A5-918A-54A7F28E6D2C}" presName="arrow" presStyleLbl="alignNode1" presStyleIdx="2" presStyleCnt="7"/>
      <dgm:spPr/>
    </dgm:pt>
    <dgm:pt modelId="{D661C2B9-2E38-418E-A24C-70AAA7B089AC}" type="pres">
      <dgm:prSet presAssocID="{68BF6955-9C2F-49A5-918A-54A7F28E6D2C}" presName="descendantArrow" presStyleLbl="bgAccFollowNode1" presStyleIdx="2" presStyleCnt="7"/>
      <dgm:spPr/>
    </dgm:pt>
    <dgm:pt modelId="{9E4C257C-9E21-4788-8E0F-7BF8171BE720}" type="pres">
      <dgm:prSet presAssocID="{65B1A1E7-5309-4103-BBDB-425E9F3DCA03}" presName="sp" presStyleCnt="0"/>
      <dgm:spPr/>
    </dgm:pt>
    <dgm:pt modelId="{B29C850C-088E-4B13-AF39-2FA7E996671F}" type="pres">
      <dgm:prSet presAssocID="{0C2F83DB-789B-4467-9E98-90DEEA75AD1A}" presName="arrowAndChildren" presStyleCnt="0"/>
      <dgm:spPr/>
    </dgm:pt>
    <dgm:pt modelId="{523C045C-8256-4CCE-A325-09F1EA664074}" type="pres">
      <dgm:prSet presAssocID="{0C2F83DB-789B-4467-9E98-90DEEA75AD1A}" presName="parentTextArrow" presStyleLbl="node1" presStyleIdx="0" presStyleCnt="0"/>
      <dgm:spPr/>
    </dgm:pt>
    <dgm:pt modelId="{6012D21E-8A76-4C81-A11D-59F031A0533B}" type="pres">
      <dgm:prSet presAssocID="{0C2F83DB-789B-4467-9E98-90DEEA75AD1A}" presName="arrow" presStyleLbl="alignNode1" presStyleIdx="3" presStyleCnt="7"/>
      <dgm:spPr/>
    </dgm:pt>
    <dgm:pt modelId="{AB9EFF21-32F4-422D-995A-4DF612DD17D0}" type="pres">
      <dgm:prSet presAssocID="{0C2F83DB-789B-4467-9E98-90DEEA75AD1A}" presName="descendantArrow" presStyleLbl="bgAccFollowNode1" presStyleIdx="3" presStyleCnt="7"/>
      <dgm:spPr/>
    </dgm:pt>
    <dgm:pt modelId="{95DF2D76-AF2B-4574-AA80-AFF17244C82F}" type="pres">
      <dgm:prSet presAssocID="{91A8A8BD-FE92-4A23-87D2-923C9FF7B096}" presName="sp" presStyleCnt="0"/>
      <dgm:spPr/>
    </dgm:pt>
    <dgm:pt modelId="{C3684424-4F12-49BD-A7F5-5F194E69FDC3}" type="pres">
      <dgm:prSet presAssocID="{E9178EE4-1589-4BA8-B701-4CA661E73B8A}" presName="arrowAndChildren" presStyleCnt="0"/>
      <dgm:spPr/>
    </dgm:pt>
    <dgm:pt modelId="{7B7FB28A-3572-43C3-9AA3-192C5D0F1758}" type="pres">
      <dgm:prSet presAssocID="{E9178EE4-1589-4BA8-B701-4CA661E73B8A}" presName="parentTextArrow" presStyleLbl="node1" presStyleIdx="0" presStyleCnt="0"/>
      <dgm:spPr/>
    </dgm:pt>
    <dgm:pt modelId="{3297905C-2724-47DD-9446-6A1BF78F4357}" type="pres">
      <dgm:prSet presAssocID="{E9178EE4-1589-4BA8-B701-4CA661E73B8A}" presName="arrow" presStyleLbl="alignNode1" presStyleIdx="4" presStyleCnt="7"/>
      <dgm:spPr/>
    </dgm:pt>
    <dgm:pt modelId="{FA663F35-2EEB-46BF-8B11-1D722D6F6851}" type="pres">
      <dgm:prSet presAssocID="{E9178EE4-1589-4BA8-B701-4CA661E73B8A}" presName="descendantArrow" presStyleLbl="bgAccFollowNode1" presStyleIdx="4" presStyleCnt="7"/>
      <dgm:spPr/>
    </dgm:pt>
    <dgm:pt modelId="{9645AA5A-05EE-434C-8074-168E26302F45}" type="pres">
      <dgm:prSet presAssocID="{96A39546-D522-4D64-AA0A-19AF9A56EDAE}" presName="sp" presStyleCnt="0"/>
      <dgm:spPr/>
    </dgm:pt>
    <dgm:pt modelId="{7EFA10CF-4751-4F55-9087-01BF153CAB37}" type="pres">
      <dgm:prSet presAssocID="{00F16CA6-6E55-453F-9C1C-D19413363720}" presName="arrowAndChildren" presStyleCnt="0"/>
      <dgm:spPr/>
    </dgm:pt>
    <dgm:pt modelId="{9DDA573F-B8E8-4851-AD07-6F9CEEF9D760}" type="pres">
      <dgm:prSet presAssocID="{00F16CA6-6E55-453F-9C1C-D19413363720}" presName="parentTextArrow" presStyleLbl="node1" presStyleIdx="0" presStyleCnt="0"/>
      <dgm:spPr/>
    </dgm:pt>
    <dgm:pt modelId="{F32F7391-73F3-4312-BD9F-12F0ACB60BE4}" type="pres">
      <dgm:prSet presAssocID="{00F16CA6-6E55-453F-9C1C-D19413363720}" presName="arrow" presStyleLbl="alignNode1" presStyleIdx="5" presStyleCnt="7"/>
      <dgm:spPr/>
    </dgm:pt>
    <dgm:pt modelId="{4CC39D92-06A7-4164-8A31-EBE25616DB41}" type="pres">
      <dgm:prSet presAssocID="{00F16CA6-6E55-453F-9C1C-D19413363720}" presName="descendantArrow" presStyleLbl="bgAccFollowNode1" presStyleIdx="5" presStyleCnt="7"/>
      <dgm:spPr/>
    </dgm:pt>
    <dgm:pt modelId="{4345C357-02D8-4AEB-A11C-6EA04B2CF053}" type="pres">
      <dgm:prSet presAssocID="{EB1A4ADA-74A3-4EC1-8130-6D04B49BC367}" presName="sp" presStyleCnt="0"/>
      <dgm:spPr/>
    </dgm:pt>
    <dgm:pt modelId="{6165EAF1-60BC-4979-80BE-6FBF10C1DAD3}" type="pres">
      <dgm:prSet presAssocID="{3CB5878D-1B74-476B-8E37-AF7B59E62CC9}" presName="arrowAndChildren" presStyleCnt="0"/>
      <dgm:spPr/>
    </dgm:pt>
    <dgm:pt modelId="{A689D926-E7C0-4F27-B35D-081968C2DF25}" type="pres">
      <dgm:prSet presAssocID="{3CB5878D-1B74-476B-8E37-AF7B59E62CC9}" presName="parentTextArrow" presStyleLbl="node1" presStyleIdx="0" presStyleCnt="0"/>
      <dgm:spPr/>
    </dgm:pt>
    <dgm:pt modelId="{2FB97544-CC73-4D80-B1BF-FB0D3C79C668}" type="pres">
      <dgm:prSet presAssocID="{3CB5878D-1B74-476B-8E37-AF7B59E62CC9}" presName="arrow" presStyleLbl="alignNode1" presStyleIdx="6" presStyleCnt="7"/>
      <dgm:spPr/>
    </dgm:pt>
    <dgm:pt modelId="{DD4A53E4-034F-4D69-B18B-D579CB7220D3}" type="pres">
      <dgm:prSet presAssocID="{3CB5878D-1B74-476B-8E37-AF7B59E62CC9}" presName="descendantArrow" presStyleLbl="bgAccFollowNode1" presStyleIdx="6" presStyleCnt="7"/>
      <dgm:spPr/>
    </dgm:pt>
  </dgm:ptLst>
  <dgm:cxnLst>
    <dgm:cxn modelId="{7EEC2701-3129-4D4E-8B65-E2CAD668DA93}" type="presOf" srcId="{0C2F83DB-789B-4467-9E98-90DEEA75AD1A}" destId="{523C045C-8256-4CCE-A325-09F1EA664074}" srcOrd="0" destOrd="0" presId="urn:microsoft.com/office/officeart/2016/7/layout/VerticalDownArrowProcess"/>
    <dgm:cxn modelId="{66C87004-C231-4329-B4F2-273619ECD742}" srcId="{E9178EE4-1589-4BA8-B701-4CA661E73B8A}" destId="{0210736F-6162-4E5D-A4A3-6D230177F867}" srcOrd="0" destOrd="0" parTransId="{630B0F3D-1AFA-440D-A354-19D7F06F1BBD}" sibTransId="{11AA073F-30BA-4D20-9C0E-94FC1FC3C814}"/>
    <dgm:cxn modelId="{EF12E106-ABE0-4717-AE36-290901780477}" srcId="{00F16CA6-6E55-453F-9C1C-D19413363720}" destId="{37490CC3-A52B-4708-B726-6D48F40D498A}" srcOrd="0" destOrd="0" parTransId="{E1C6124F-09EE-4066-BABE-AA2018A24F3B}" sibTransId="{CC662CF3-5305-4AD4-B34A-2810A1F5A0A0}"/>
    <dgm:cxn modelId="{FEE9DA12-F7BD-42EB-9E5C-8B37F6988FEE}" srcId="{C0CE577F-4667-42C0-A703-BC84AA58D5DA}" destId="{68BF6955-9C2F-49A5-918A-54A7F28E6D2C}" srcOrd="4" destOrd="0" parTransId="{25CE960D-80CD-4BEA-9646-290474BE6FBB}" sibTransId="{4EEC6B15-0B2F-4ED1-BEE1-0140A65FF2E1}"/>
    <dgm:cxn modelId="{F7BF4B13-D4AA-44B9-AFA4-37F21A27AA73}" type="presOf" srcId="{9DFE0005-86E2-4720-9591-51BEADE47F5A}" destId="{63680BFC-7BB4-4973-96B5-FA651034A3EB}" srcOrd="0" destOrd="0" presId="urn:microsoft.com/office/officeart/2016/7/layout/VerticalDownArrowProcess"/>
    <dgm:cxn modelId="{BDE54F18-9DF3-4CA6-86DB-584CDD4688B8}" type="presOf" srcId="{E9178EE4-1589-4BA8-B701-4CA661E73B8A}" destId="{3297905C-2724-47DD-9446-6A1BF78F4357}" srcOrd="1" destOrd="0" presId="urn:microsoft.com/office/officeart/2016/7/layout/VerticalDownArrowProcess"/>
    <dgm:cxn modelId="{82903421-1F37-48F8-8746-80EB527FCA03}" type="presOf" srcId="{3CB5878D-1B74-476B-8E37-AF7B59E62CC9}" destId="{2FB97544-CC73-4D80-B1BF-FB0D3C79C668}" srcOrd="1" destOrd="0" presId="urn:microsoft.com/office/officeart/2016/7/layout/VerticalDownArrowProcess"/>
    <dgm:cxn modelId="{068BD531-E261-4F50-9218-F17D06F9A311}" srcId="{C0CE577F-4667-42C0-A703-BC84AA58D5DA}" destId="{00F16CA6-6E55-453F-9C1C-D19413363720}" srcOrd="1" destOrd="0" parTransId="{77AF32BE-8B43-473F-8C40-2D337DB49226}" sibTransId="{96A39546-D522-4D64-AA0A-19AF9A56EDAE}"/>
    <dgm:cxn modelId="{066AF836-8AF6-4D8E-A72A-27184A00447A}" type="presOf" srcId="{C599CE4B-6BFB-4CCA-9D79-A33BD765E482}" destId="{31C307CD-4663-43A7-B28B-7B9C38294EEE}" srcOrd="0" destOrd="0" presId="urn:microsoft.com/office/officeart/2016/7/layout/VerticalDownArrowProcess"/>
    <dgm:cxn modelId="{40D2033E-5E91-40BC-A99F-FE14E8AA6726}" type="presOf" srcId="{E74F9A79-B4C3-4BB5-A191-D47AE61AC47D}" destId="{DD4A53E4-034F-4D69-B18B-D579CB7220D3}" srcOrd="0" destOrd="0" presId="urn:microsoft.com/office/officeart/2016/7/layout/VerticalDownArrowProcess"/>
    <dgm:cxn modelId="{6C3EF95D-7CB8-447E-9959-38D1C58C1E25}" type="presOf" srcId="{00F16CA6-6E55-453F-9C1C-D19413363720}" destId="{F32F7391-73F3-4312-BD9F-12F0ACB60BE4}" srcOrd="1" destOrd="0" presId="urn:microsoft.com/office/officeart/2016/7/layout/VerticalDownArrowProcess"/>
    <dgm:cxn modelId="{5862F344-9735-4D22-9DCF-275085F1AB5B}" type="presOf" srcId="{0C2F83DB-789B-4467-9E98-90DEEA75AD1A}" destId="{6012D21E-8A76-4C81-A11D-59F031A0533B}" srcOrd="1" destOrd="0" presId="urn:microsoft.com/office/officeart/2016/7/layout/VerticalDownArrowProcess"/>
    <dgm:cxn modelId="{2A3E8C6D-3C2F-400F-B62F-6DC3F6A02162}" type="presOf" srcId="{4293F471-10FF-4462-91A5-4AFED39D96FD}" destId="{34A7A535-66B6-4EA7-A2B2-8410F736CC05}" srcOrd="0" destOrd="0" presId="urn:microsoft.com/office/officeart/2016/7/layout/VerticalDownArrowProcess"/>
    <dgm:cxn modelId="{A4F6E852-4365-420C-A3B2-6128FE8DDF06}" type="presOf" srcId="{31DA8593-0E49-4B31-8145-07B4B7F70CF7}" destId="{33CB5853-31A8-4D0A-8939-14615D58354C}" srcOrd="0" destOrd="0" presId="urn:microsoft.com/office/officeart/2016/7/layout/VerticalDownArrowProcess"/>
    <dgm:cxn modelId="{292C5556-0ADF-4E43-AAAD-409BA3794568}" srcId="{C0CE577F-4667-42C0-A703-BC84AA58D5DA}" destId="{E9178EE4-1589-4BA8-B701-4CA661E73B8A}" srcOrd="2" destOrd="0" parTransId="{73902770-02A0-4F88-A8B5-3DDC5A7552E9}" sibTransId="{91A8A8BD-FE92-4A23-87D2-923C9FF7B096}"/>
    <dgm:cxn modelId="{3713F877-B532-4C6F-8741-20846C9B802A}" srcId="{0C2F83DB-789B-4467-9E98-90DEEA75AD1A}" destId="{BE4C2EA4-BBE5-4C0B-B55E-39657C4A4E86}" srcOrd="0" destOrd="0" parTransId="{6B0291C7-B734-4AA5-AAE6-F7901F16534C}" sibTransId="{CD408CCD-4EB1-43EB-8D5F-63BFE853A559}"/>
    <dgm:cxn modelId="{7625D159-7F83-4B31-8D4E-6768C35AD79E}" srcId="{68BF6955-9C2F-49A5-918A-54A7F28E6D2C}" destId="{D0A75D94-19D2-4191-BC73-00C1D3660CA5}" srcOrd="0" destOrd="0" parTransId="{7DB7FC1A-F01A-4A0A-A015-340A04A4A828}" sibTransId="{0B04F140-0771-4167-9207-783A2111D33B}"/>
    <dgm:cxn modelId="{E054E57A-8C9B-4F70-8E36-27418DF4923A}" type="presOf" srcId="{BE4C2EA4-BBE5-4C0B-B55E-39657C4A4E86}" destId="{AB9EFF21-32F4-422D-995A-4DF612DD17D0}" srcOrd="0" destOrd="0" presId="urn:microsoft.com/office/officeart/2016/7/layout/VerticalDownArrowProcess"/>
    <dgm:cxn modelId="{DC38A57E-4DDB-4686-9DFC-757B343F9FAE}" type="presOf" srcId="{00F16CA6-6E55-453F-9C1C-D19413363720}" destId="{9DDA573F-B8E8-4851-AD07-6F9CEEF9D760}" srcOrd="0" destOrd="0" presId="urn:microsoft.com/office/officeart/2016/7/layout/VerticalDownArrowProcess"/>
    <dgm:cxn modelId="{5F879E89-78F2-4E3C-9417-4C3F3EC28EB3}" srcId="{31DA8593-0E49-4B31-8145-07B4B7F70CF7}" destId="{9DFE0005-86E2-4720-9591-51BEADE47F5A}" srcOrd="0" destOrd="0" parTransId="{AFC78349-AEBA-453D-AC0A-D1BE1173B6D5}" sibTransId="{515BDC46-F718-4DD1-8098-49522A4022C0}"/>
    <dgm:cxn modelId="{EF6B748A-9498-443E-9F43-7572B655DA2D}" type="presOf" srcId="{C0CE577F-4667-42C0-A703-BC84AA58D5DA}" destId="{2EA46982-D6D4-4AD4-940E-5B6502E98137}" srcOrd="0" destOrd="0" presId="urn:microsoft.com/office/officeart/2016/7/layout/VerticalDownArrowProcess"/>
    <dgm:cxn modelId="{8452988D-D8A0-438B-891F-EEEE56800CAB}" srcId="{3CB5878D-1B74-476B-8E37-AF7B59E62CC9}" destId="{E74F9A79-B4C3-4BB5-A191-D47AE61AC47D}" srcOrd="0" destOrd="0" parTransId="{32E3FCFA-4DC5-4DE0-B097-0FD04BF2C645}" sibTransId="{69DC378E-7411-4E0D-91C3-80840365E1D9}"/>
    <dgm:cxn modelId="{B6AA469F-4B46-42AA-B7B6-E92EB4FA96F7}" type="presOf" srcId="{68BF6955-9C2F-49A5-918A-54A7F28E6D2C}" destId="{EF8136C8-F6D0-406A-B27A-4E9E09C872E2}" srcOrd="0" destOrd="0" presId="urn:microsoft.com/office/officeart/2016/7/layout/VerticalDownArrowProcess"/>
    <dgm:cxn modelId="{43AB3AA8-B473-4D95-99ED-90289DFE8932}" type="presOf" srcId="{3CB5878D-1B74-476B-8E37-AF7B59E62CC9}" destId="{A689D926-E7C0-4F27-B35D-081968C2DF25}" srcOrd="0" destOrd="0" presId="urn:microsoft.com/office/officeart/2016/7/layout/VerticalDownArrowProcess"/>
    <dgm:cxn modelId="{98F03BA9-9397-45EB-A1F8-4711EC194770}" type="presOf" srcId="{D0A75D94-19D2-4191-BC73-00C1D3660CA5}" destId="{D661C2B9-2E38-418E-A24C-70AAA7B089AC}" srcOrd="0" destOrd="0" presId="urn:microsoft.com/office/officeart/2016/7/layout/VerticalDownArrowProcess"/>
    <dgm:cxn modelId="{844C04AE-9409-43E1-90AB-54A87CCE1409}" type="presOf" srcId="{37490CC3-A52B-4708-B726-6D48F40D498A}" destId="{4CC39D92-06A7-4164-8A31-EBE25616DB41}" srcOrd="0" destOrd="0" presId="urn:microsoft.com/office/officeart/2016/7/layout/VerticalDownArrowProcess"/>
    <dgm:cxn modelId="{1C5E84B5-49AF-4A43-B723-121AC02637CC}" type="presOf" srcId="{E9178EE4-1589-4BA8-B701-4CA661E73B8A}" destId="{7B7FB28A-3572-43C3-9AA3-192C5D0F1758}" srcOrd="0" destOrd="0" presId="urn:microsoft.com/office/officeart/2016/7/layout/VerticalDownArrowProcess"/>
    <dgm:cxn modelId="{33B2B0BA-65F6-4600-B174-E853C6800855}" type="presOf" srcId="{4293F471-10FF-4462-91A5-4AFED39D96FD}" destId="{278985CF-D3D2-460B-B337-315747F633FE}" srcOrd="1" destOrd="0" presId="urn:microsoft.com/office/officeart/2016/7/layout/VerticalDownArrowProcess"/>
    <dgm:cxn modelId="{AA5D07BE-ADDA-4C61-A454-26574099A9D8}" type="presOf" srcId="{68BF6955-9C2F-49A5-918A-54A7F28E6D2C}" destId="{B1BE9F7C-058F-463E-A72F-0A5110CDEBBA}" srcOrd="1" destOrd="0" presId="urn:microsoft.com/office/officeart/2016/7/layout/VerticalDownArrowProcess"/>
    <dgm:cxn modelId="{6DF180DC-C46D-4C56-9DD1-FEA121EF65AF}" srcId="{4293F471-10FF-4462-91A5-4AFED39D96FD}" destId="{C599CE4B-6BFB-4CCA-9D79-A33BD765E482}" srcOrd="0" destOrd="0" parTransId="{9F640EFC-DE9B-4AB6-99DA-74895F6A8580}" sibTransId="{7753E17E-0A8D-4A89-8F87-1FB2AC908087}"/>
    <dgm:cxn modelId="{0DB3C9E5-CE70-4A6F-8700-BD19E6085386}" srcId="{C0CE577F-4667-42C0-A703-BC84AA58D5DA}" destId="{0C2F83DB-789B-4467-9E98-90DEEA75AD1A}" srcOrd="3" destOrd="0" parTransId="{FAB3BD6D-E3CA-4A2C-9F99-E01373963A29}" sibTransId="{65B1A1E7-5309-4103-BBDB-425E9F3DCA03}"/>
    <dgm:cxn modelId="{859DC9F2-1554-4824-8D44-80E541A96ABB}" srcId="{C0CE577F-4667-42C0-A703-BC84AA58D5DA}" destId="{31DA8593-0E49-4B31-8145-07B4B7F70CF7}" srcOrd="6" destOrd="0" parTransId="{D7267BF3-653D-4746-A04B-45F192C26B8E}" sibTransId="{66A796D9-F0D2-44E1-B2E5-4A01DDB1B1E9}"/>
    <dgm:cxn modelId="{78FDC7F4-1B26-4550-9679-4526946FB211}" type="presOf" srcId="{0210736F-6162-4E5D-A4A3-6D230177F867}" destId="{FA663F35-2EEB-46BF-8B11-1D722D6F6851}" srcOrd="0" destOrd="0" presId="urn:microsoft.com/office/officeart/2016/7/layout/VerticalDownArrowProcess"/>
    <dgm:cxn modelId="{281E73F7-7E78-43EC-AD91-6273469C941E}" srcId="{C0CE577F-4667-42C0-A703-BC84AA58D5DA}" destId="{4293F471-10FF-4462-91A5-4AFED39D96FD}" srcOrd="5" destOrd="0" parTransId="{2A7EF568-ED45-4ECC-87D0-B625D01C05D7}" sibTransId="{4C764E45-5EB4-41BA-8070-596F85F7AA0E}"/>
    <dgm:cxn modelId="{D875A4F9-A657-4A7A-A097-15861957BF1B}" srcId="{C0CE577F-4667-42C0-A703-BC84AA58D5DA}" destId="{3CB5878D-1B74-476B-8E37-AF7B59E62CC9}" srcOrd="0" destOrd="0" parTransId="{90E29F73-12F6-4797-B461-9F664F094044}" sibTransId="{EB1A4ADA-74A3-4EC1-8130-6D04B49BC367}"/>
    <dgm:cxn modelId="{BB4FBB40-7CE5-4F67-AA3B-1D00AD68603E}" type="presParOf" srcId="{2EA46982-D6D4-4AD4-940E-5B6502E98137}" destId="{2D7B1F03-CB98-4079-8035-C680AC4719EF}" srcOrd="0" destOrd="0" presId="urn:microsoft.com/office/officeart/2016/7/layout/VerticalDownArrowProcess"/>
    <dgm:cxn modelId="{5F442E2A-FDB1-42C7-8112-DD0DB42C50A7}" type="presParOf" srcId="{2D7B1F03-CB98-4079-8035-C680AC4719EF}" destId="{33CB5853-31A8-4D0A-8939-14615D58354C}" srcOrd="0" destOrd="0" presId="urn:microsoft.com/office/officeart/2016/7/layout/VerticalDownArrowProcess"/>
    <dgm:cxn modelId="{42E40316-4A44-44B1-98E9-A3E0A377B508}" type="presParOf" srcId="{2D7B1F03-CB98-4079-8035-C680AC4719EF}" destId="{63680BFC-7BB4-4973-96B5-FA651034A3EB}" srcOrd="1" destOrd="0" presId="urn:microsoft.com/office/officeart/2016/7/layout/VerticalDownArrowProcess"/>
    <dgm:cxn modelId="{8F4BD556-66ED-4D71-BF3E-7299F427D30A}" type="presParOf" srcId="{2EA46982-D6D4-4AD4-940E-5B6502E98137}" destId="{9B4077EC-1401-4674-8513-8328E815128C}" srcOrd="1" destOrd="0" presId="urn:microsoft.com/office/officeart/2016/7/layout/VerticalDownArrowProcess"/>
    <dgm:cxn modelId="{715CF1EB-1A9E-4B21-8F22-F975BF5CB341}" type="presParOf" srcId="{2EA46982-D6D4-4AD4-940E-5B6502E98137}" destId="{3DE51288-A0A0-4836-8F6D-B69715B742A0}" srcOrd="2" destOrd="0" presId="urn:microsoft.com/office/officeart/2016/7/layout/VerticalDownArrowProcess"/>
    <dgm:cxn modelId="{734E1641-2B5A-47F4-B54E-E1F726FB2C96}" type="presParOf" srcId="{3DE51288-A0A0-4836-8F6D-B69715B742A0}" destId="{34A7A535-66B6-4EA7-A2B2-8410F736CC05}" srcOrd="0" destOrd="0" presId="urn:microsoft.com/office/officeart/2016/7/layout/VerticalDownArrowProcess"/>
    <dgm:cxn modelId="{F0A50C3C-09F0-43C8-B3E1-4A6F00D29EBC}" type="presParOf" srcId="{3DE51288-A0A0-4836-8F6D-B69715B742A0}" destId="{278985CF-D3D2-460B-B337-315747F633FE}" srcOrd="1" destOrd="0" presId="urn:microsoft.com/office/officeart/2016/7/layout/VerticalDownArrowProcess"/>
    <dgm:cxn modelId="{18161FCE-510A-4AFB-BB5D-D36CFF2799AB}" type="presParOf" srcId="{3DE51288-A0A0-4836-8F6D-B69715B742A0}" destId="{31C307CD-4663-43A7-B28B-7B9C38294EEE}" srcOrd="2" destOrd="0" presId="urn:microsoft.com/office/officeart/2016/7/layout/VerticalDownArrowProcess"/>
    <dgm:cxn modelId="{BD2BED35-F76E-4B6C-B0CB-ED385B82E11A}" type="presParOf" srcId="{2EA46982-D6D4-4AD4-940E-5B6502E98137}" destId="{BD46ACB4-8CDF-4A90-A049-D165A60EEC7F}" srcOrd="3" destOrd="0" presId="urn:microsoft.com/office/officeart/2016/7/layout/VerticalDownArrowProcess"/>
    <dgm:cxn modelId="{70089DF4-98C8-47C5-AC57-7323E5C9F8C6}" type="presParOf" srcId="{2EA46982-D6D4-4AD4-940E-5B6502E98137}" destId="{E2C9E516-EA3A-43C0-9415-9E9E57D2892C}" srcOrd="4" destOrd="0" presId="urn:microsoft.com/office/officeart/2016/7/layout/VerticalDownArrowProcess"/>
    <dgm:cxn modelId="{5A06617D-C6D8-49FA-B297-BE49CEB0860E}" type="presParOf" srcId="{E2C9E516-EA3A-43C0-9415-9E9E57D2892C}" destId="{EF8136C8-F6D0-406A-B27A-4E9E09C872E2}" srcOrd="0" destOrd="0" presId="urn:microsoft.com/office/officeart/2016/7/layout/VerticalDownArrowProcess"/>
    <dgm:cxn modelId="{95427A78-BD9B-4C64-B45B-8D1B2608CB75}" type="presParOf" srcId="{E2C9E516-EA3A-43C0-9415-9E9E57D2892C}" destId="{B1BE9F7C-058F-463E-A72F-0A5110CDEBBA}" srcOrd="1" destOrd="0" presId="urn:microsoft.com/office/officeart/2016/7/layout/VerticalDownArrowProcess"/>
    <dgm:cxn modelId="{6FEC5141-27F2-4D4B-995B-3CAB730B1045}" type="presParOf" srcId="{E2C9E516-EA3A-43C0-9415-9E9E57D2892C}" destId="{D661C2B9-2E38-418E-A24C-70AAA7B089AC}" srcOrd="2" destOrd="0" presId="urn:microsoft.com/office/officeart/2016/7/layout/VerticalDownArrowProcess"/>
    <dgm:cxn modelId="{88AC4402-4039-4B4B-A642-606859D6F2B7}" type="presParOf" srcId="{2EA46982-D6D4-4AD4-940E-5B6502E98137}" destId="{9E4C257C-9E21-4788-8E0F-7BF8171BE720}" srcOrd="5" destOrd="0" presId="urn:microsoft.com/office/officeart/2016/7/layout/VerticalDownArrowProcess"/>
    <dgm:cxn modelId="{A5469B1A-1FC9-4042-AC34-8A20D9992CD0}" type="presParOf" srcId="{2EA46982-D6D4-4AD4-940E-5B6502E98137}" destId="{B29C850C-088E-4B13-AF39-2FA7E996671F}" srcOrd="6" destOrd="0" presId="urn:microsoft.com/office/officeart/2016/7/layout/VerticalDownArrowProcess"/>
    <dgm:cxn modelId="{E277A773-D36B-41C6-860C-D5DE9ADEFCCD}" type="presParOf" srcId="{B29C850C-088E-4B13-AF39-2FA7E996671F}" destId="{523C045C-8256-4CCE-A325-09F1EA664074}" srcOrd="0" destOrd="0" presId="urn:microsoft.com/office/officeart/2016/7/layout/VerticalDownArrowProcess"/>
    <dgm:cxn modelId="{37C2790C-CC9E-4543-9219-8219EEF00684}" type="presParOf" srcId="{B29C850C-088E-4B13-AF39-2FA7E996671F}" destId="{6012D21E-8A76-4C81-A11D-59F031A0533B}" srcOrd="1" destOrd="0" presId="urn:microsoft.com/office/officeart/2016/7/layout/VerticalDownArrowProcess"/>
    <dgm:cxn modelId="{97B950FA-81C8-4AE2-B8D2-818677BCDABA}" type="presParOf" srcId="{B29C850C-088E-4B13-AF39-2FA7E996671F}" destId="{AB9EFF21-32F4-422D-995A-4DF612DD17D0}" srcOrd="2" destOrd="0" presId="urn:microsoft.com/office/officeart/2016/7/layout/VerticalDownArrowProcess"/>
    <dgm:cxn modelId="{1E2DDA24-2070-400D-970E-58128BB3DA47}" type="presParOf" srcId="{2EA46982-D6D4-4AD4-940E-5B6502E98137}" destId="{95DF2D76-AF2B-4574-AA80-AFF17244C82F}" srcOrd="7" destOrd="0" presId="urn:microsoft.com/office/officeart/2016/7/layout/VerticalDownArrowProcess"/>
    <dgm:cxn modelId="{0F567072-C828-4D78-9083-AF9CB2610127}" type="presParOf" srcId="{2EA46982-D6D4-4AD4-940E-5B6502E98137}" destId="{C3684424-4F12-49BD-A7F5-5F194E69FDC3}" srcOrd="8" destOrd="0" presId="urn:microsoft.com/office/officeart/2016/7/layout/VerticalDownArrowProcess"/>
    <dgm:cxn modelId="{0D9E4062-48B4-4ECA-9FFC-1147C60E5C40}" type="presParOf" srcId="{C3684424-4F12-49BD-A7F5-5F194E69FDC3}" destId="{7B7FB28A-3572-43C3-9AA3-192C5D0F1758}" srcOrd="0" destOrd="0" presId="urn:microsoft.com/office/officeart/2016/7/layout/VerticalDownArrowProcess"/>
    <dgm:cxn modelId="{25E7CEFC-6BA5-4AEC-B746-0FF4E165FBA8}" type="presParOf" srcId="{C3684424-4F12-49BD-A7F5-5F194E69FDC3}" destId="{3297905C-2724-47DD-9446-6A1BF78F4357}" srcOrd="1" destOrd="0" presId="urn:microsoft.com/office/officeart/2016/7/layout/VerticalDownArrowProcess"/>
    <dgm:cxn modelId="{31872BC7-935D-41AE-8740-863643F90172}" type="presParOf" srcId="{C3684424-4F12-49BD-A7F5-5F194E69FDC3}" destId="{FA663F35-2EEB-46BF-8B11-1D722D6F6851}" srcOrd="2" destOrd="0" presId="urn:microsoft.com/office/officeart/2016/7/layout/VerticalDownArrowProcess"/>
    <dgm:cxn modelId="{CE0D93DC-9123-4FB0-89DF-E81D0368B8F8}" type="presParOf" srcId="{2EA46982-D6D4-4AD4-940E-5B6502E98137}" destId="{9645AA5A-05EE-434C-8074-168E26302F45}" srcOrd="9" destOrd="0" presId="urn:microsoft.com/office/officeart/2016/7/layout/VerticalDownArrowProcess"/>
    <dgm:cxn modelId="{7032E9CB-1A8E-469A-A8A5-C26207644FFE}" type="presParOf" srcId="{2EA46982-D6D4-4AD4-940E-5B6502E98137}" destId="{7EFA10CF-4751-4F55-9087-01BF153CAB37}" srcOrd="10" destOrd="0" presId="urn:microsoft.com/office/officeart/2016/7/layout/VerticalDownArrowProcess"/>
    <dgm:cxn modelId="{0443A193-6FE2-4471-86D6-6D098698EA3F}" type="presParOf" srcId="{7EFA10CF-4751-4F55-9087-01BF153CAB37}" destId="{9DDA573F-B8E8-4851-AD07-6F9CEEF9D760}" srcOrd="0" destOrd="0" presId="urn:microsoft.com/office/officeart/2016/7/layout/VerticalDownArrowProcess"/>
    <dgm:cxn modelId="{5D54ACB8-2DFD-4DC9-BD6E-4BE58413194F}" type="presParOf" srcId="{7EFA10CF-4751-4F55-9087-01BF153CAB37}" destId="{F32F7391-73F3-4312-BD9F-12F0ACB60BE4}" srcOrd="1" destOrd="0" presId="urn:microsoft.com/office/officeart/2016/7/layout/VerticalDownArrowProcess"/>
    <dgm:cxn modelId="{112FE067-220E-4AE7-8AEE-591CB10930DA}" type="presParOf" srcId="{7EFA10CF-4751-4F55-9087-01BF153CAB37}" destId="{4CC39D92-06A7-4164-8A31-EBE25616DB41}" srcOrd="2" destOrd="0" presId="urn:microsoft.com/office/officeart/2016/7/layout/VerticalDownArrowProcess"/>
    <dgm:cxn modelId="{37668878-7C86-4550-A22A-D41BDE470EA3}" type="presParOf" srcId="{2EA46982-D6D4-4AD4-940E-5B6502E98137}" destId="{4345C357-02D8-4AEB-A11C-6EA04B2CF053}" srcOrd="11" destOrd="0" presId="urn:microsoft.com/office/officeart/2016/7/layout/VerticalDownArrowProcess"/>
    <dgm:cxn modelId="{89F538DD-2B3C-4DCD-81C9-DF7AA9FC7AAB}" type="presParOf" srcId="{2EA46982-D6D4-4AD4-940E-5B6502E98137}" destId="{6165EAF1-60BC-4979-80BE-6FBF10C1DAD3}" srcOrd="12" destOrd="0" presId="urn:microsoft.com/office/officeart/2016/7/layout/VerticalDownArrowProcess"/>
    <dgm:cxn modelId="{371606F9-03DB-4D1A-B8B7-8DD53C65846F}" type="presParOf" srcId="{6165EAF1-60BC-4979-80BE-6FBF10C1DAD3}" destId="{A689D926-E7C0-4F27-B35D-081968C2DF25}" srcOrd="0" destOrd="0" presId="urn:microsoft.com/office/officeart/2016/7/layout/VerticalDownArrowProcess"/>
    <dgm:cxn modelId="{D337BF7B-2A51-4188-8D5C-C9858E85B551}" type="presParOf" srcId="{6165EAF1-60BC-4979-80BE-6FBF10C1DAD3}" destId="{2FB97544-CC73-4D80-B1BF-FB0D3C79C668}" srcOrd="1" destOrd="0" presId="urn:microsoft.com/office/officeart/2016/7/layout/VerticalDownArrowProcess"/>
    <dgm:cxn modelId="{4070CA72-140B-42FD-8CC9-95E05A590D66}" type="presParOf" srcId="{6165EAF1-60BC-4979-80BE-6FBF10C1DAD3}" destId="{DD4A53E4-034F-4D69-B18B-D579CB7220D3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B06DA35-2F76-42C3-AE00-8C6F89EC4AF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7261BEB-5FEC-416C-8EDD-204EC4E91C10}">
      <dgm:prSet/>
      <dgm:spPr/>
      <dgm:t>
        <a:bodyPr/>
        <a:lstStyle/>
        <a:p>
          <a:r>
            <a:rPr lang="en-US" b="1"/>
            <a:t>Pre-Placement Retention Strategies</a:t>
          </a:r>
          <a:endParaRPr lang="en-US"/>
        </a:p>
      </dgm:t>
    </dgm:pt>
    <dgm:pt modelId="{4E5AA3BE-4B5C-48D7-804A-542BEEB9B0B9}" type="parTrans" cxnId="{387E4131-CA0D-4792-A73E-EFAE7BEC5FC4}">
      <dgm:prSet/>
      <dgm:spPr/>
      <dgm:t>
        <a:bodyPr/>
        <a:lstStyle/>
        <a:p>
          <a:endParaRPr lang="en-US"/>
        </a:p>
      </dgm:t>
    </dgm:pt>
    <dgm:pt modelId="{89B5BF07-A054-4C2D-B05B-F68071F12CEE}" type="sibTrans" cxnId="{387E4131-CA0D-4792-A73E-EFAE7BEC5FC4}">
      <dgm:prSet/>
      <dgm:spPr/>
      <dgm:t>
        <a:bodyPr/>
        <a:lstStyle/>
        <a:p>
          <a:endParaRPr lang="en-US"/>
        </a:p>
      </dgm:t>
    </dgm:pt>
    <dgm:pt modelId="{285685A3-205A-4409-AC9A-30AF0F559790}">
      <dgm:prSet/>
      <dgm:spPr/>
      <dgm:t>
        <a:bodyPr/>
        <a:lstStyle/>
        <a:p>
          <a:r>
            <a:rPr lang="en-US" b="1"/>
            <a:t>Possible areas to cover include:</a:t>
          </a:r>
          <a:endParaRPr lang="en-US"/>
        </a:p>
      </dgm:t>
    </dgm:pt>
    <dgm:pt modelId="{07E423BB-CFD9-4C03-BF80-493A36F00E6A}" type="parTrans" cxnId="{71E85352-0EB2-4A21-A206-A8CC2B3DFB68}">
      <dgm:prSet/>
      <dgm:spPr/>
      <dgm:t>
        <a:bodyPr/>
        <a:lstStyle/>
        <a:p>
          <a:endParaRPr lang="en-US"/>
        </a:p>
      </dgm:t>
    </dgm:pt>
    <dgm:pt modelId="{4C796281-B8AE-4E1D-8052-E37AC49051D7}" type="sibTrans" cxnId="{71E85352-0EB2-4A21-A206-A8CC2B3DFB68}">
      <dgm:prSet/>
      <dgm:spPr/>
      <dgm:t>
        <a:bodyPr/>
        <a:lstStyle/>
        <a:p>
          <a:endParaRPr lang="en-US"/>
        </a:p>
      </dgm:t>
    </dgm:pt>
    <dgm:pt modelId="{905BFA8C-C178-4B91-B857-F7FC072A22B2}">
      <dgm:prSet/>
      <dgm:spPr/>
      <dgm:t>
        <a:bodyPr/>
        <a:lstStyle/>
        <a:p>
          <a:r>
            <a:rPr lang="en-US" b="1"/>
            <a:t>Attendance and punctuality</a:t>
          </a:r>
          <a:endParaRPr lang="en-US"/>
        </a:p>
      </dgm:t>
    </dgm:pt>
    <dgm:pt modelId="{A5046EB7-8E74-4221-A8D4-E748A5C3F6AB}" type="parTrans" cxnId="{85D9AAE2-B34F-433F-92EF-5AF6C72C02B9}">
      <dgm:prSet/>
      <dgm:spPr/>
      <dgm:t>
        <a:bodyPr/>
        <a:lstStyle/>
        <a:p>
          <a:endParaRPr lang="en-US"/>
        </a:p>
      </dgm:t>
    </dgm:pt>
    <dgm:pt modelId="{762C9A01-331B-40DA-8D2A-F4CE0E11769C}" type="sibTrans" cxnId="{85D9AAE2-B34F-433F-92EF-5AF6C72C02B9}">
      <dgm:prSet/>
      <dgm:spPr/>
      <dgm:t>
        <a:bodyPr/>
        <a:lstStyle/>
        <a:p>
          <a:endParaRPr lang="en-US"/>
        </a:p>
      </dgm:t>
    </dgm:pt>
    <dgm:pt modelId="{28576991-DB50-4C1C-B706-8D76841FC8D7}">
      <dgm:prSet/>
      <dgm:spPr/>
      <dgm:t>
        <a:bodyPr/>
        <a:lstStyle/>
        <a:p>
          <a:r>
            <a:rPr lang="en-US" b="1"/>
            <a:t>Communication skills on the job</a:t>
          </a:r>
          <a:endParaRPr lang="en-US"/>
        </a:p>
      </dgm:t>
    </dgm:pt>
    <dgm:pt modelId="{AE601E74-EF74-488A-B09B-4A4FF00350A5}" type="parTrans" cxnId="{C43556E5-5F12-44CD-95A1-E5561899CCE3}">
      <dgm:prSet/>
      <dgm:spPr/>
      <dgm:t>
        <a:bodyPr/>
        <a:lstStyle/>
        <a:p>
          <a:endParaRPr lang="en-US"/>
        </a:p>
      </dgm:t>
    </dgm:pt>
    <dgm:pt modelId="{430621E2-5ABE-4291-B102-47BB1D40D38C}" type="sibTrans" cxnId="{C43556E5-5F12-44CD-95A1-E5561899CCE3}">
      <dgm:prSet/>
      <dgm:spPr/>
      <dgm:t>
        <a:bodyPr/>
        <a:lstStyle/>
        <a:p>
          <a:endParaRPr lang="en-US"/>
        </a:p>
      </dgm:t>
    </dgm:pt>
    <dgm:pt modelId="{81A8DDC1-E7DD-4FCF-8D6E-7CDB0732DC6D}">
      <dgm:prSet/>
      <dgm:spPr/>
      <dgm:t>
        <a:bodyPr/>
        <a:lstStyle/>
        <a:p>
          <a:r>
            <a:rPr lang="en-US" b="1"/>
            <a:t>Reasons for termination</a:t>
          </a:r>
          <a:endParaRPr lang="en-US"/>
        </a:p>
      </dgm:t>
    </dgm:pt>
    <dgm:pt modelId="{80955595-1339-4B1E-AE96-807B31AD0A8D}" type="parTrans" cxnId="{59DF2EEC-D74C-4AEF-A128-1E1054ECBABF}">
      <dgm:prSet/>
      <dgm:spPr/>
      <dgm:t>
        <a:bodyPr/>
        <a:lstStyle/>
        <a:p>
          <a:endParaRPr lang="en-US"/>
        </a:p>
      </dgm:t>
    </dgm:pt>
    <dgm:pt modelId="{6E56149C-CA05-49AD-9A76-F740C9375EE9}" type="sibTrans" cxnId="{59DF2EEC-D74C-4AEF-A128-1E1054ECBABF}">
      <dgm:prSet/>
      <dgm:spPr/>
      <dgm:t>
        <a:bodyPr/>
        <a:lstStyle/>
        <a:p>
          <a:endParaRPr lang="en-US"/>
        </a:p>
      </dgm:t>
    </dgm:pt>
    <dgm:pt modelId="{58340821-7359-4D63-949E-B6112DF3B650}">
      <dgm:prSet/>
      <dgm:spPr/>
      <dgm:t>
        <a:bodyPr/>
        <a:lstStyle/>
        <a:p>
          <a:r>
            <a:rPr lang="en-US" b="1"/>
            <a:t>Respect in the workplace</a:t>
          </a:r>
          <a:endParaRPr lang="en-US"/>
        </a:p>
      </dgm:t>
    </dgm:pt>
    <dgm:pt modelId="{29158450-8E69-47A0-A81B-D63EA7B866AB}" type="parTrans" cxnId="{94C6EA50-D29D-4ED7-877C-83403F71C181}">
      <dgm:prSet/>
      <dgm:spPr/>
      <dgm:t>
        <a:bodyPr/>
        <a:lstStyle/>
        <a:p>
          <a:endParaRPr lang="en-US"/>
        </a:p>
      </dgm:t>
    </dgm:pt>
    <dgm:pt modelId="{1E2F3C52-34C4-4978-9170-FF03EABBB0D4}" type="sibTrans" cxnId="{94C6EA50-D29D-4ED7-877C-83403F71C181}">
      <dgm:prSet/>
      <dgm:spPr/>
      <dgm:t>
        <a:bodyPr/>
        <a:lstStyle/>
        <a:p>
          <a:endParaRPr lang="en-US"/>
        </a:p>
      </dgm:t>
    </dgm:pt>
    <dgm:pt modelId="{C59367DC-CE9B-49E7-B625-6289C857DD5D}">
      <dgm:prSet/>
      <dgm:spPr/>
      <dgm:t>
        <a:bodyPr/>
        <a:lstStyle/>
        <a:p>
          <a:r>
            <a:rPr lang="en-US" b="1"/>
            <a:t>Dealing with a difficult boss or co-worker</a:t>
          </a:r>
          <a:endParaRPr lang="en-US"/>
        </a:p>
      </dgm:t>
    </dgm:pt>
    <dgm:pt modelId="{B9AF6593-6C27-4D35-BFEB-FD92CD9EFFDA}" type="parTrans" cxnId="{B0893AE3-D153-4BC7-B22E-2594B0800199}">
      <dgm:prSet/>
      <dgm:spPr/>
      <dgm:t>
        <a:bodyPr/>
        <a:lstStyle/>
        <a:p>
          <a:endParaRPr lang="en-US"/>
        </a:p>
      </dgm:t>
    </dgm:pt>
    <dgm:pt modelId="{3C37ED3A-B827-4C66-AA3F-1E589C06C224}" type="sibTrans" cxnId="{B0893AE3-D153-4BC7-B22E-2594B0800199}">
      <dgm:prSet/>
      <dgm:spPr/>
      <dgm:t>
        <a:bodyPr/>
        <a:lstStyle/>
        <a:p>
          <a:endParaRPr lang="en-US"/>
        </a:p>
      </dgm:t>
    </dgm:pt>
    <dgm:pt modelId="{E915DCCB-39F1-487D-AC22-6244EA78F9DA}">
      <dgm:prSet/>
      <dgm:spPr/>
      <dgm:t>
        <a:bodyPr/>
        <a:lstStyle/>
        <a:p>
          <a:r>
            <a:rPr lang="en-US" b="1"/>
            <a:t>Employment Retention Concerns</a:t>
          </a:r>
          <a:endParaRPr lang="en-US"/>
        </a:p>
      </dgm:t>
    </dgm:pt>
    <dgm:pt modelId="{09FD58DA-A4DE-4706-B421-C02DFA7B2A26}" type="parTrans" cxnId="{F0CD364B-EE39-4743-B275-6BDEF6BA6BA4}">
      <dgm:prSet/>
      <dgm:spPr/>
      <dgm:t>
        <a:bodyPr/>
        <a:lstStyle/>
        <a:p>
          <a:endParaRPr lang="en-US"/>
        </a:p>
      </dgm:t>
    </dgm:pt>
    <dgm:pt modelId="{062E478B-EB9A-4292-9E40-4A932721BF2F}" type="sibTrans" cxnId="{F0CD364B-EE39-4743-B275-6BDEF6BA6BA4}">
      <dgm:prSet/>
      <dgm:spPr/>
      <dgm:t>
        <a:bodyPr/>
        <a:lstStyle/>
        <a:p>
          <a:endParaRPr lang="en-US"/>
        </a:p>
      </dgm:t>
    </dgm:pt>
    <dgm:pt modelId="{FD0FA4DA-C05F-44DA-9878-F45F0A699D33}">
      <dgm:prSet/>
      <dgm:spPr/>
      <dgm:t>
        <a:bodyPr/>
        <a:lstStyle/>
        <a:p>
          <a:r>
            <a:rPr lang="en-US" b="1"/>
            <a:t>Post-Placement Retention Strategies</a:t>
          </a:r>
          <a:endParaRPr lang="en-US"/>
        </a:p>
      </dgm:t>
    </dgm:pt>
    <dgm:pt modelId="{54A36031-5687-409B-8074-6B3FB00AA179}" type="parTrans" cxnId="{18B26892-D2EC-46EF-A986-96997997B5FB}">
      <dgm:prSet/>
      <dgm:spPr/>
      <dgm:t>
        <a:bodyPr/>
        <a:lstStyle/>
        <a:p>
          <a:endParaRPr lang="en-US"/>
        </a:p>
      </dgm:t>
    </dgm:pt>
    <dgm:pt modelId="{1E2C2003-32B8-4914-9C48-2868604EF4C5}" type="sibTrans" cxnId="{18B26892-D2EC-46EF-A986-96997997B5FB}">
      <dgm:prSet/>
      <dgm:spPr/>
      <dgm:t>
        <a:bodyPr/>
        <a:lstStyle/>
        <a:p>
          <a:endParaRPr lang="en-US"/>
        </a:p>
      </dgm:t>
    </dgm:pt>
    <dgm:pt modelId="{FE16B022-551A-424B-A7EA-3F33B1E29F7E}">
      <dgm:prSet/>
      <dgm:spPr/>
      <dgm:t>
        <a:bodyPr/>
        <a:lstStyle/>
        <a:p>
          <a:r>
            <a:rPr lang="en-US" b="1"/>
            <a:t>Retention Agreement</a:t>
          </a:r>
          <a:endParaRPr lang="en-US"/>
        </a:p>
      </dgm:t>
    </dgm:pt>
    <dgm:pt modelId="{E5F7AC1F-E54F-4882-9BC2-100C9EBD8A93}" type="parTrans" cxnId="{895A67A9-DF02-481C-8EF9-0C852FC26FCD}">
      <dgm:prSet/>
      <dgm:spPr/>
      <dgm:t>
        <a:bodyPr/>
        <a:lstStyle/>
        <a:p>
          <a:endParaRPr lang="en-US"/>
        </a:p>
      </dgm:t>
    </dgm:pt>
    <dgm:pt modelId="{DC962106-2EE3-46E3-97D1-BDB06D1CFBDB}" type="sibTrans" cxnId="{895A67A9-DF02-481C-8EF9-0C852FC26FCD}">
      <dgm:prSet/>
      <dgm:spPr/>
      <dgm:t>
        <a:bodyPr/>
        <a:lstStyle/>
        <a:p>
          <a:endParaRPr lang="en-US"/>
        </a:p>
      </dgm:t>
    </dgm:pt>
    <dgm:pt modelId="{F3EA0B47-C188-4E85-B7E2-CDF208EAA590}">
      <dgm:prSet/>
      <dgm:spPr/>
      <dgm:t>
        <a:bodyPr/>
        <a:lstStyle/>
        <a:p>
          <a:r>
            <a:rPr lang="en-US" b="1"/>
            <a:t>Job Club and Mentoring</a:t>
          </a:r>
          <a:endParaRPr lang="en-US"/>
        </a:p>
      </dgm:t>
    </dgm:pt>
    <dgm:pt modelId="{09C2B942-5923-4571-A51B-3521D86DE5DB}" type="parTrans" cxnId="{255842FF-6552-4A6B-8322-D92E75AC4771}">
      <dgm:prSet/>
      <dgm:spPr/>
      <dgm:t>
        <a:bodyPr/>
        <a:lstStyle/>
        <a:p>
          <a:endParaRPr lang="en-US"/>
        </a:p>
      </dgm:t>
    </dgm:pt>
    <dgm:pt modelId="{2E53EC0D-6415-497F-BB4B-CBA3817778DE}" type="sibTrans" cxnId="{255842FF-6552-4A6B-8322-D92E75AC4771}">
      <dgm:prSet/>
      <dgm:spPr/>
      <dgm:t>
        <a:bodyPr/>
        <a:lstStyle/>
        <a:p>
          <a:endParaRPr lang="en-US"/>
        </a:p>
      </dgm:t>
    </dgm:pt>
    <dgm:pt modelId="{2BEFD019-45EE-4FFA-A28E-729CA7C3B5FD}">
      <dgm:prSet/>
      <dgm:spPr/>
      <dgm:t>
        <a:bodyPr/>
        <a:lstStyle/>
        <a:p>
          <a:r>
            <a:rPr lang="en-US" b="1"/>
            <a:t>Incentives and Recognition</a:t>
          </a:r>
          <a:endParaRPr lang="en-US"/>
        </a:p>
      </dgm:t>
    </dgm:pt>
    <dgm:pt modelId="{43361336-D985-4595-B5D4-45B39F9ACD08}" type="parTrans" cxnId="{28905942-64E4-4272-9823-539E0BD04886}">
      <dgm:prSet/>
      <dgm:spPr/>
      <dgm:t>
        <a:bodyPr/>
        <a:lstStyle/>
        <a:p>
          <a:endParaRPr lang="en-US"/>
        </a:p>
      </dgm:t>
    </dgm:pt>
    <dgm:pt modelId="{FD2CE346-6F89-4582-A092-635BB409E92E}" type="sibTrans" cxnId="{28905942-64E4-4272-9823-539E0BD04886}">
      <dgm:prSet/>
      <dgm:spPr/>
      <dgm:t>
        <a:bodyPr/>
        <a:lstStyle/>
        <a:p>
          <a:endParaRPr lang="en-US"/>
        </a:p>
      </dgm:t>
    </dgm:pt>
    <dgm:pt modelId="{2DFC7BED-B4BF-4EC3-BFFD-4F0D4BEB0D2A}" type="pres">
      <dgm:prSet presAssocID="{AB06DA35-2F76-42C3-AE00-8C6F89EC4AF6}" presName="linear" presStyleCnt="0">
        <dgm:presLayoutVars>
          <dgm:dir/>
          <dgm:animLvl val="lvl"/>
          <dgm:resizeHandles val="exact"/>
        </dgm:presLayoutVars>
      </dgm:prSet>
      <dgm:spPr/>
    </dgm:pt>
    <dgm:pt modelId="{7D04CBEF-24CD-4717-A286-1854B9B12E32}" type="pres">
      <dgm:prSet presAssocID="{27261BEB-5FEC-416C-8EDD-204EC4E91C10}" presName="parentLin" presStyleCnt="0"/>
      <dgm:spPr/>
    </dgm:pt>
    <dgm:pt modelId="{5AEC2AA2-313B-4B2B-929E-E992D9475B3A}" type="pres">
      <dgm:prSet presAssocID="{27261BEB-5FEC-416C-8EDD-204EC4E91C10}" presName="parentLeftMargin" presStyleLbl="node1" presStyleIdx="0" presStyleCnt="4"/>
      <dgm:spPr/>
    </dgm:pt>
    <dgm:pt modelId="{AF2D62A1-A1BE-4B01-90C8-EC0FB4216E52}" type="pres">
      <dgm:prSet presAssocID="{27261BEB-5FEC-416C-8EDD-204EC4E91C1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0AC80F6-311F-44A1-84CD-9ADD18EC4C42}" type="pres">
      <dgm:prSet presAssocID="{27261BEB-5FEC-416C-8EDD-204EC4E91C10}" presName="negativeSpace" presStyleCnt="0"/>
      <dgm:spPr/>
    </dgm:pt>
    <dgm:pt modelId="{7D3578C6-DA1A-4899-8435-CF10D7B38E85}" type="pres">
      <dgm:prSet presAssocID="{27261BEB-5FEC-416C-8EDD-204EC4E91C10}" presName="childText" presStyleLbl="conFgAcc1" presStyleIdx="0" presStyleCnt="4">
        <dgm:presLayoutVars>
          <dgm:bulletEnabled val="1"/>
        </dgm:presLayoutVars>
      </dgm:prSet>
      <dgm:spPr/>
    </dgm:pt>
    <dgm:pt modelId="{E66FC09E-FD95-479D-979E-C69AC31D7861}" type="pres">
      <dgm:prSet presAssocID="{89B5BF07-A054-4C2D-B05B-F68071F12CEE}" presName="spaceBetweenRectangles" presStyleCnt="0"/>
      <dgm:spPr/>
    </dgm:pt>
    <dgm:pt modelId="{2D332205-0AEC-4939-9131-8A29F49C67B2}" type="pres">
      <dgm:prSet presAssocID="{285685A3-205A-4409-AC9A-30AF0F559790}" presName="parentLin" presStyleCnt="0"/>
      <dgm:spPr/>
    </dgm:pt>
    <dgm:pt modelId="{5E738C8F-7687-40EC-9626-780DA432D4D3}" type="pres">
      <dgm:prSet presAssocID="{285685A3-205A-4409-AC9A-30AF0F559790}" presName="parentLeftMargin" presStyleLbl="node1" presStyleIdx="0" presStyleCnt="4"/>
      <dgm:spPr/>
    </dgm:pt>
    <dgm:pt modelId="{8F8D9933-3B01-4E1B-9E7A-EC3DDA553DD5}" type="pres">
      <dgm:prSet presAssocID="{285685A3-205A-4409-AC9A-30AF0F55979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7B79ACC-0954-4CBC-A0BA-AF62871B8EF4}" type="pres">
      <dgm:prSet presAssocID="{285685A3-205A-4409-AC9A-30AF0F559790}" presName="negativeSpace" presStyleCnt="0"/>
      <dgm:spPr/>
    </dgm:pt>
    <dgm:pt modelId="{B24E1321-883A-4FA3-AA15-AD6BBBEA549B}" type="pres">
      <dgm:prSet presAssocID="{285685A3-205A-4409-AC9A-30AF0F559790}" presName="childText" presStyleLbl="conFgAcc1" presStyleIdx="1" presStyleCnt="4">
        <dgm:presLayoutVars>
          <dgm:bulletEnabled val="1"/>
        </dgm:presLayoutVars>
      </dgm:prSet>
      <dgm:spPr/>
    </dgm:pt>
    <dgm:pt modelId="{39FBD832-4C1E-426A-8EC2-9F7C71062CBB}" type="pres">
      <dgm:prSet presAssocID="{4C796281-B8AE-4E1D-8052-E37AC49051D7}" presName="spaceBetweenRectangles" presStyleCnt="0"/>
      <dgm:spPr/>
    </dgm:pt>
    <dgm:pt modelId="{0028486A-9855-4EEB-9000-8F462DA15B91}" type="pres">
      <dgm:prSet presAssocID="{E915DCCB-39F1-487D-AC22-6244EA78F9DA}" presName="parentLin" presStyleCnt="0"/>
      <dgm:spPr/>
    </dgm:pt>
    <dgm:pt modelId="{31FF60EB-B97F-49DF-B6F1-749E5E4E3E60}" type="pres">
      <dgm:prSet presAssocID="{E915DCCB-39F1-487D-AC22-6244EA78F9DA}" presName="parentLeftMargin" presStyleLbl="node1" presStyleIdx="1" presStyleCnt="4"/>
      <dgm:spPr/>
    </dgm:pt>
    <dgm:pt modelId="{7E1082A3-1AB1-49FE-B0D9-CD325CA57D8F}" type="pres">
      <dgm:prSet presAssocID="{E915DCCB-39F1-487D-AC22-6244EA78F9D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C1945D-AE3B-4707-A43B-CF238020655E}" type="pres">
      <dgm:prSet presAssocID="{E915DCCB-39F1-487D-AC22-6244EA78F9DA}" presName="negativeSpace" presStyleCnt="0"/>
      <dgm:spPr/>
    </dgm:pt>
    <dgm:pt modelId="{FFCDB241-B7A8-4272-9D7E-4B7FE7DF4DB1}" type="pres">
      <dgm:prSet presAssocID="{E915DCCB-39F1-487D-AC22-6244EA78F9DA}" presName="childText" presStyleLbl="conFgAcc1" presStyleIdx="2" presStyleCnt="4">
        <dgm:presLayoutVars>
          <dgm:bulletEnabled val="1"/>
        </dgm:presLayoutVars>
      </dgm:prSet>
      <dgm:spPr/>
    </dgm:pt>
    <dgm:pt modelId="{EFB78316-4028-4EC4-A7E8-5A3DBD39BE11}" type="pres">
      <dgm:prSet presAssocID="{062E478B-EB9A-4292-9E40-4A932721BF2F}" presName="spaceBetweenRectangles" presStyleCnt="0"/>
      <dgm:spPr/>
    </dgm:pt>
    <dgm:pt modelId="{FFF7A94D-7B8B-42FB-BBE7-24437B5526CE}" type="pres">
      <dgm:prSet presAssocID="{FD0FA4DA-C05F-44DA-9878-F45F0A699D33}" presName="parentLin" presStyleCnt="0"/>
      <dgm:spPr/>
    </dgm:pt>
    <dgm:pt modelId="{0090203E-B136-44A0-B9DC-3679F109F291}" type="pres">
      <dgm:prSet presAssocID="{FD0FA4DA-C05F-44DA-9878-F45F0A699D33}" presName="parentLeftMargin" presStyleLbl="node1" presStyleIdx="2" presStyleCnt="4"/>
      <dgm:spPr/>
    </dgm:pt>
    <dgm:pt modelId="{F34602E8-A621-4D79-880B-73E09025C9AF}" type="pres">
      <dgm:prSet presAssocID="{FD0FA4DA-C05F-44DA-9878-F45F0A699D33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4D084CE-54A2-4691-BA82-AB38A98FE90E}" type="pres">
      <dgm:prSet presAssocID="{FD0FA4DA-C05F-44DA-9878-F45F0A699D33}" presName="negativeSpace" presStyleCnt="0"/>
      <dgm:spPr/>
    </dgm:pt>
    <dgm:pt modelId="{4215A88F-9D2F-49EA-AF39-F10496F9D24C}" type="pres">
      <dgm:prSet presAssocID="{FD0FA4DA-C05F-44DA-9878-F45F0A699D3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59DB903-17DA-47CC-B511-3F521784B6D9}" type="presOf" srcId="{81A8DDC1-E7DD-4FCF-8D6E-7CDB0732DC6D}" destId="{B24E1321-883A-4FA3-AA15-AD6BBBEA549B}" srcOrd="0" destOrd="2" presId="urn:microsoft.com/office/officeart/2005/8/layout/list1"/>
    <dgm:cxn modelId="{1F9CDC18-10A5-452C-8803-23DD4872AFFF}" type="presOf" srcId="{F3EA0B47-C188-4E85-B7E2-CDF208EAA590}" destId="{4215A88F-9D2F-49EA-AF39-F10496F9D24C}" srcOrd="0" destOrd="1" presId="urn:microsoft.com/office/officeart/2005/8/layout/list1"/>
    <dgm:cxn modelId="{061A4222-78FC-4395-8F23-8A256C711877}" type="presOf" srcId="{AB06DA35-2F76-42C3-AE00-8C6F89EC4AF6}" destId="{2DFC7BED-B4BF-4EC3-BFFD-4F0D4BEB0D2A}" srcOrd="0" destOrd="0" presId="urn:microsoft.com/office/officeart/2005/8/layout/list1"/>
    <dgm:cxn modelId="{4F96C12D-D94B-456A-834D-67621B5E4C06}" type="presOf" srcId="{58340821-7359-4D63-949E-B6112DF3B650}" destId="{B24E1321-883A-4FA3-AA15-AD6BBBEA549B}" srcOrd="0" destOrd="3" presId="urn:microsoft.com/office/officeart/2005/8/layout/list1"/>
    <dgm:cxn modelId="{387E4131-CA0D-4792-A73E-EFAE7BEC5FC4}" srcId="{AB06DA35-2F76-42C3-AE00-8C6F89EC4AF6}" destId="{27261BEB-5FEC-416C-8EDD-204EC4E91C10}" srcOrd="0" destOrd="0" parTransId="{4E5AA3BE-4B5C-48D7-804A-542BEEB9B0B9}" sibTransId="{89B5BF07-A054-4C2D-B05B-F68071F12CEE}"/>
    <dgm:cxn modelId="{A6913034-2CC4-4325-AD9B-7C38175B3308}" type="presOf" srcId="{FD0FA4DA-C05F-44DA-9878-F45F0A699D33}" destId="{F34602E8-A621-4D79-880B-73E09025C9AF}" srcOrd="1" destOrd="0" presId="urn:microsoft.com/office/officeart/2005/8/layout/list1"/>
    <dgm:cxn modelId="{93D05E5D-2E35-4B77-A755-1FA12E2B1F50}" type="presOf" srcId="{FD0FA4DA-C05F-44DA-9878-F45F0A699D33}" destId="{0090203E-B136-44A0-B9DC-3679F109F291}" srcOrd="0" destOrd="0" presId="urn:microsoft.com/office/officeart/2005/8/layout/list1"/>
    <dgm:cxn modelId="{28905942-64E4-4272-9823-539E0BD04886}" srcId="{FD0FA4DA-C05F-44DA-9878-F45F0A699D33}" destId="{2BEFD019-45EE-4FFA-A28E-729CA7C3B5FD}" srcOrd="2" destOrd="0" parTransId="{43361336-D985-4595-B5D4-45B39F9ACD08}" sibTransId="{FD2CE346-6F89-4582-A092-635BB409E92E}"/>
    <dgm:cxn modelId="{16529A68-AAEC-4CA9-96D3-7B4173B52A1A}" type="presOf" srcId="{285685A3-205A-4409-AC9A-30AF0F559790}" destId="{8F8D9933-3B01-4E1B-9E7A-EC3DDA553DD5}" srcOrd="1" destOrd="0" presId="urn:microsoft.com/office/officeart/2005/8/layout/list1"/>
    <dgm:cxn modelId="{F0CD364B-EE39-4743-B275-6BDEF6BA6BA4}" srcId="{AB06DA35-2F76-42C3-AE00-8C6F89EC4AF6}" destId="{E915DCCB-39F1-487D-AC22-6244EA78F9DA}" srcOrd="2" destOrd="0" parTransId="{09FD58DA-A4DE-4706-B421-C02DFA7B2A26}" sibTransId="{062E478B-EB9A-4292-9E40-4A932721BF2F}"/>
    <dgm:cxn modelId="{94C6EA50-D29D-4ED7-877C-83403F71C181}" srcId="{285685A3-205A-4409-AC9A-30AF0F559790}" destId="{58340821-7359-4D63-949E-B6112DF3B650}" srcOrd="3" destOrd="0" parTransId="{29158450-8E69-47A0-A81B-D63EA7B866AB}" sibTransId="{1E2F3C52-34C4-4978-9170-FF03EABBB0D4}"/>
    <dgm:cxn modelId="{7190AE51-BA0C-4857-AFE4-793B9FFB1E07}" type="presOf" srcId="{FE16B022-551A-424B-A7EA-3F33B1E29F7E}" destId="{4215A88F-9D2F-49EA-AF39-F10496F9D24C}" srcOrd="0" destOrd="0" presId="urn:microsoft.com/office/officeart/2005/8/layout/list1"/>
    <dgm:cxn modelId="{71E85352-0EB2-4A21-A206-A8CC2B3DFB68}" srcId="{AB06DA35-2F76-42C3-AE00-8C6F89EC4AF6}" destId="{285685A3-205A-4409-AC9A-30AF0F559790}" srcOrd="1" destOrd="0" parTransId="{07E423BB-CFD9-4C03-BF80-493A36F00E6A}" sibTransId="{4C796281-B8AE-4E1D-8052-E37AC49051D7}"/>
    <dgm:cxn modelId="{AF558978-9623-4B61-B426-CBCF7A4B601C}" type="presOf" srcId="{27261BEB-5FEC-416C-8EDD-204EC4E91C10}" destId="{AF2D62A1-A1BE-4B01-90C8-EC0FB4216E52}" srcOrd="1" destOrd="0" presId="urn:microsoft.com/office/officeart/2005/8/layout/list1"/>
    <dgm:cxn modelId="{42BDA358-EAF7-4E78-9D59-753A89E72D80}" type="presOf" srcId="{285685A3-205A-4409-AC9A-30AF0F559790}" destId="{5E738C8F-7687-40EC-9626-780DA432D4D3}" srcOrd="0" destOrd="0" presId="urn:microsoft.com/office/officeart/2005/8/layout/list1"/>
    <dgm:cxn modelId="{7765077A-247C-4DE8-B0C4-794FCA8EE03D}" type="presOf" srcId="{E915DCCB-39F1-487D-AC22-6244EA78F9DA}" destId="{31FF60EB-B97F-49DF-B6F1-749E5E4E3E60}" srcOrd="0" destOrd="0" presId="urn:microsoft.com/office/officeart/2005/8/layout/list1"/>
    <dgm:cxn modelId="{4A17C789-86D4-4E53-A547-82EEE7442374}" type="presOf" srcId="{E915DCCB-39F1-487D-AC22-6244EA78F9DA}" destId="{7E1082A3-1AB1-49FE-B0D9-CD325CA57D8F}" srcOrd="1" destOrd="0" presId="urn:microsoft.com/office/officeart/2005/8/layout/list1"/>
    <dgm:cxn modelId="{18B26892-D2EC-46EF-A986-96997997B5FB}" srcId="{AB06DA35-2F76-42C3-AE00-8C6F89EC4AF6}" destId="{FD0FA4DA-C05F-44DA-9878-F45F0A699D33}" srcOrd="3" destOrd="0" parTransId="{54A36031-5687-409B-8074-6B3FB00AA179}" sibTransId="{1E2C2003-32B8-4914-9C48-2868604EF4C5}"/>
    <dgm:cxn modelId="{69581E96-BA42-492D-B47C-6A0DD34A2F69}" type="presOf" srcId="{28576991-DB50-4C1C-B706-8D76841FC8D7}" destId="{B24E1321-883A-4FA3-AA15-AD6BBBEA549B}" srcOrd="0" destOrd="1" presId="urn:microsoft.com/office/officeart/2005/8/layout/list1"/>
    <dgm:cxn modelId="{895A67A9-DF02-481C-8EF9-0C852FC26FCD}" srcId="{FD0FA4DA-C05F-44DA-9878-F45F0A699D33}" destId="{FE16B022-551A-424B-A7EA-3F33B1E29F7E}" srcOrd="0" destOrd="0" parTransId="{E5F7AC1F-E54F-4882-9BC2-100C9EBD8A93}" sibTransId="{DC962106-2EE3-46E3-97D1-BDB06D1CFBDB}"/>
    <dgm:cxn modelId="{87B4F1C1-EC14-4ACA-B1F1-BA520EF0B237}" type="presOf" srcId="{2BEFD019-45EE-4FFA-A28E-729CA7C3B5FD}" destId="{4215A88F-9D2F-49EA-AF39-F10496F9D24C}" srcOrd="0" destOrd="2" presId="urn:microsoft.com/office/officeart/2005/8/layout/list1"/>
    <dgm:cxn modelId="{85D9AAE2-B34F-433F-92EF-5AF6C72C02B9}" srcId="{285685A3-205A-4409-AC9A-30AF0F559790}" destId="{905BFA8C-C178-4B91-B857-F7FC072A22B2}" srcOrd="0" destOrd="0" parTransId="{A5046EB7-8E74-4221-A8D4-E748A5C3F6AB}" sibTransId="{762C9A01-331B-40DA-8D2A-F4CE0E11769C}"/>
    <dgm:cxn modelId="{B0893AE3-D153-4BC7-B22E-2594B0800199}" srcId="{285685A3-205A-4409-AC9A-30AF0F559790}" destId="{C59367DC-CE9B-49E7-B625-6289C857DD5D}" srcOrd="4" destOrd="0" parTransId="{B9AF6593-6C27-4D35-BFEB-FD92CD9EFFDA}" sibTransId="{3C37ED3A-B827-4C66-AA3F-1E589C06C224}"/>
    <dgm:cxn modelId="{C43556E5-5F12-44CD-95A1-E5561899CCE3}" srcId="{285685A3-205A-4409-AC9A-30AF0F559790}" destId="{28576991-DB50-4C1C-B706-8D76841FC8D7}" srcOrd="1" destOrd="0" parTransId="{AE601E74-EF74-488A-B09B-4A4FF00350A5}" sibTransId="{430621E2-5ABE-4291-B102-47BB1D40D38C}"/>
    <dgm:cxn modelId="{514C63EA-2336-45EE-A7FD-7E429B064F04}" type="presOf" srcId="{27261BEB-5FEC-416C-8EDD-204EC4E91C10}" destId="{5AEC2AA2-313B-4B2B-929E-E992D9475B3A}" srcOrd="0" destOrd="0" presId="urn:microsoft.com/office/officeart/2005/8/layout/list1"/>
    <dgm:cxn modelId="{59DF2EEC-D74C-4AEF-A128-1E1054ECBABF}" srcId="{285685A3-205A-4409-AC9A-30AF0F559790}" destId="{81A8DDC1-E7DD-4FCF-8D6E-7CDB0732DC6D}" srcOrd="2" destOrd="0" parTransId="{80955595-1339-4B1E-AE96-807B31AD0A8D}" sibTransId="{6E56149C-CA05-49AD-9A76-F740C9375EE9}"/>
    <dgm:cxn modelId="{5BEE05F4-F965-4386-8659-9ABBAB4F4C12}" type="presOf" srcId="{905BFA8C-C178-4B91-B857-F7FC072A22B2}" destId="{B24E1321-883A-4FA3-AA15-AD6BBBEA549B}" srcOrd="0" destOrd="0" presId="urn:microsoft.com/office/officeart/2005/8/layout/list1"/>
    <dgm:cxn modelId="{68F57DF6-A53B-49F6-9E15-F0C308E14A7D}" type="presOf" srcId="{C59367DC-CE9B-49E7-B625-6289C857DD5D}" destId="{B24E1321-883A-4FA3-AA15-AD6BBBEA549B}" srcOrd="0" destOrd="4" presId="urn:microsoft.com/office/officeart/2005/8/layout/list1"/>
    <dgm:cxn modelId="{255842FF-6552-4A6B-8322-D92E75AC4771}" srcId="{FD0FA4DA-C05F-44DA-9878-F45F0A699D33}" destId="{F3EA0B47-C188-4E85-B7E2-CDF208EAA590}" srcOrd="1" destOrd="0" parTransId="{09C2B942-5923-4571-A51B-3521D86DE5DB}" sibTransId="{2E53EC0D-6415-497F-BB4B-CBA3817778DE}"/>
    <dgm:cxn modelId="{C5651E89-ADFB-4929-B296-5B9CD7D4483A}" type="presParOf" srcId="{2DFC7BED-B4BF-4EC3-BFFD-4F0D4BEB0D2A}" destId="{7D04CBEF-24CD-4717-A286-1854B9B12E32}" srcOrd="0" destOrd="0" presId="urn:microsoft.com/office/officeart/2005/8/layout/list1"/>
    <dgm:cxn modelId="{4421F580-6D15-446A-AEBB-3D549FDFFFDF}" type="presParOf" srcId="{7D04CBEF-24CD-4717-A286-1854B9B12E32}" destId="{5AEC2AA2-313B-4B2B-929E-E992D9475B3A}" srcOrd="0" destOrd="0" presId="urn:microsoft.com/office/officeart/2005/8/layout/list1"/>
    <dgm:cxn modelId="{42CE513C-CF71-4F63-AE49-26F5FE8E65E9}" type="presParOf" srcId="{7D04CBEF-24CD-4717-A286-1854B9B12E32}" destId="{AF2D62A1-A1BE-4B01-90C8-EC0FB4216E52}" srcOrd="1" destOrd="0" presId="urn:microsoft.com/office/officeart/2005/8/layout/list1"/>
    <dgm:cxn modelId="{E66ED638-E791-4D98-911E-BDCCCAEFEB2A}" type="presParOf" srcId="{2DFC7BED-B4BF-4EC3-BFFD-4F0D4BEB0D2A}" destId="{80AC80F6-311F-44A1-84CD-9ADD18EC4C42}" srcOrd="1" destOrd="0" presId="urn:microsoft.com/office/officeart/2005/8/layout/list1"/>
    <dgm:cxn modelId="{965B6A70-E098-4C16-98C0-9FBE3E645BDD}" type="presParOf" srcId="{2DFC7BED-B4BF-4EC3-BFFD-4F0D4BEB0D2A}" destId="{7D3578C6-DA1A-4899-8435-CF10D7B38E85}" srcOrd="2" destOrd="0" presId="urn:microsoft.com/office/officeart/2005/8/layout/list1"/>
    <dgm:cxn modelId="{EF545098-AC55-48FD-B080-16C7A89CAAA8}" type="presParOf" srcId="{2DFC7BED-B4BF-4EC3-BFFD-4F0D4BEB0D2A}" destId="{E66FC09E-FD95-479D-979E-C69AC31D7861}" srcOrd="3" destOrd="0" presId="urn:microsoft.com/office/officeart/2005/8/layout/list1"/>
    <dgm:cxn modelId="{9BE3687D-E63B-4687-A0FE-F0965F229DE9}" type="presParOf" srcId="{2DFC7BED-B4BF-4EC3-BFFD-4F0D4BEB0D2A}" destId="{2D332205-0AEC-4939-9131-8A29F49C67B2}" srcOrd="4" destOrd="0" presId="urn:microsoft.com/office/officeart/2005/8/layout/list1"/>
    <dgm:cxn modelId="{0F89148F-CD0E-464D-B0B6-34D679163124}" type="presParOf" srcId="{2D332205-0AEC-4939-9131-8A29F49C67B2}" destId="{5E738C8F-7687-40EC-9626-780DA432D4D3}" srcOrd="0" destOrd="0" presId="urn:microsoft.com/office/officeart/2005/8/layout/list1"/>
    <dgm:cxn modelId="{2CEE1652-A80E-49E6-BD84-0256B15093EA}" type="presParOf" srcId="{2D332205-0AEC-4939-9131-8A29F49C67B2}" destId="{8F8D9933-3B01-4E1B-9E7A-EC3DDA553DD5}" srcOrd="1" destOrd="0" presId="urn:microsoft.com/office/officeart/2005/8/layout/list1"/>
    <dgm:cxn modelId="{DB91EFDC-501F-436E-8647-051CCBCD4AC7}" type="presParOf" srcId="{2DFC7BED-B4BF-4EC3-BFFD-4F0D4BEB0D2A}" destId="{E7B79ACC-0954-4CBC-A0BA-AF62871B8EF4}" srcOrd="5" destOrd="0" presId="urn:microsoft.com/office/officeart/2005/8/layout/list1"/>
    <dgm:cxn modelId="{6DDB1247-736C-46C1-9F15-31C9BE3ED5A4}" type="presParOf" srcId="{2DFC7BED-B4BF-4EC3-BFFD-4F0D4BEB0D2A}" destId="{B24E1321-883A-4FA3-AA15-AD6BBBEA549B}" srcOrd="6" destOrd="0" presId="urn:microsoft.com/office/officeart/2005/8/layout/list1"/>
    <dgm:cxn modelId="{2ADC491C-6198-4549-B958-18B08E3EE15E}" type="presParOf" srcId="{2DFC7BED-B4BF-4EC3-BFFD-4F0D4BEB0D2A}" destId="{39FBD832-4C1E-426A-8EC2-9F7C71062CBB}" srcOrd="7" destOrd="0" presId="urn:microsoft.com/office/officeart/2005/8/layout/list1"/>
    <dgm:cxn modelId="{9546CB1E-8C07-44EE-8CE7-D54332990EE3}" type="presParOf" srcId="{2DFC7BED-B4BF-4EC3-BFFD-4F0D4BEB0D2A}" destId="{0028486A-9855-4EEB-9000-8F462DA15B91}" srcOrd="8" destOrd="0" presId="urn:microsoft.com/office/officeart/2005/8/layout/list1"/>
    <dgm:cxn modelId="{060AA481-EA36-4239-8829-4129D9863AB4}" type="presParOf" srcId="{0028486A-9855-4EEB-9000-8F462DA15B91}" destId="{31FF60EB-B97F-49DF-B6F1-749E5E4E3E60}" srcOrd="0" destOrd="0" presId="urn:microsoft.com/office/officeart/2005/8/layout/list1"/>
    <dgm:cxn modelId="{9FAADE62-672D-42BC-A9B7-BE893B43AE7C}" type="presParOf" srcId="{0028486A-9855-4EEB-9000-8F462DA15B91}" destId="{7E1082A3-1AB1-49FE-B0D9-CD325CA57D8F}" srcOrd="1" destOrd="0" presId="urn:microsoft.com/office/officeart/2005/8/layout/list1"/>
    <dgm:cxn modelId="{95346B63-EA44-4986-81BF-5C293FE0BF72}" type="presParOf" srcId="{2DFC7BED-B4BF-4EC3-BFFD-4F0D4BEB0D2A}" destId="{1FC1945D-AE3B-4707-A43B-CF238020655E}" srcOrd="9" destOrd="0" presId="urn:microsoft.com/office/officeart/2005/8/layout/list1"/>
    <dgm:cxn modelId="{4CF8A8DF-8844-4F2E-B9DC-CB42F5E54DF1}" type="presParOf" srcId="{2DFC7BED-B4BF-4EC3-BFFD-4F0D4BEB0D2A}" destId="{FFCDB241-B7A8-4272-9D7E-4B7FE7DF4DB1}" srcOrd="10" destOrd="0" presId="urn:microsoft.com/office/officeart/2005/8/layout/list1"/>
    <dgm:cxn modelId="{BE729813-C92F-4F1D-8C67-140414CD51E1}" type="presParOf" srcId="{2DFC7BED-B4BF-4EC3-BFFD-4F0D4BEB0D2A}" destId="{EFB78316-4028-4EC4-A7E8-5A3DBD39BE11}" srcOrd="11" destOrd="0" presId="urn:microsoft.com/office/officeart/2005/8/layout/list1"/>
    <dgm:cxn modelId="{F7545FC3-015D-425C-88B0-FAE46BD4E648}" type="presParOf" srcId="{2DFC7BED-B4BF-4EC3-BFFD-4F0D4BEB0D2A}" destId="{FFF7A94D-7B8B-42FB-BBE7-24437B5526CE}" srcOrd="12" destOrd="0" presId="urn:microsoft.com/office/officeart/2005/8/layout/list1"/>
    <dgm:cxn modelId="{F6290360-2C05-460A-A007-64932C28AD87}" type="presParOf" srcId="{FFF7A94D-7B8B-42FB-BBE7-24437B5526CE}" destId="{0090203E-B136-44A0-B9DC-3679F109F291}" srcOrd="0" destOrd="0" presId="urn:microsoft.com/office/officeart/2005/8/layout/list1"/>
    <dgm:cxn modelId="{0EFA9142-D33E-42B3-B263-899AA9CA5367}" type="presParOf" srcId="{FFF7A94D-7B8B-42FB-BBE7-24437B5526CE}" destId="{F34602E8-A621-4D79-880B-73E09025C9AF}" srcOrd="1" destOrd="0" presId="urn:microsoft.com/office/officeart/2005/8/layout/list1"/>
    <dgm:cxn modelId="{E3EE91A4-F832-442A-8324-7189CC4C85A2}" type="presParOf" srcId="{2DFC7BED-B4BF-4EC3-BFFD-4F0D4BEB0D2A}" destId="{74D084CE-54A2-4691-BA82-AB38A98FE90E}" srcOrd="13" destOrd="0" presId="urn:microsoft.com/office/officeart/2005/8/layout/list1"/>
    <dgm:cxn modelId="{6E7CCB3C-06B4-4EBF-8233-E61B75251B20}" type="presParOf" srcId="{2DFC7BED-B4BF-4EC3-BFFD-4F0D4BEB0D2A}" destId="{4215A88F-9D2F-49EA-AF39-F10496F9D24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6D95DD3-947D-4DC3-88F6-CFA4A8F99807}" type="doc">
      <dgm:prSet loTypeId="urn:microsoft.com/office/officeart/2005/8/layout/hChevron3" loCatId="process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6EAA37A9-627F-460B-BE55-53FF92E1EC03}">
      <dgm:prSet/>
      <dgm:spPr/>
      <dgm:t>
        <a:bodyPr/>
        <a:lstStyle/>
        <a:p>
          <a:r>
            <a:rPr lang="en-US" b="1"/>
            <a:t>Addressing common fears associated with hiring individuals who are justice-involved.</a:t>
          </a:r>
          <a:endParaRPr lang="en-US"/>
        </a:p>
      </dgm:t>
    </dgm:pt>
    <dgm:pt modelId="{5C8285A7-61FE-460B-B15E-4DA9DADCBEB8}" type="parTrans" cxnId="{A7C6C9EE-9964-416D-AE65-166D194F8F8D}">
      <dgm:prSet/>
      <dgm:spPr/>
      <dgm:t>
        <a:bodyPr/>
        <a:lstStyle/>
        <a:p>
          <a:endParaRPr lang="en-US"/>
        </a:p>
      </dgm:t>
    </dgm:pt>
    <dgm:pt modelId="{F5D9C19E-8E14-4646-BF47-E92B84CE3672}" type="sibTrans" cxnId="{A7C6C9EE-9964-416D-AE65-166D194F8F8D}">
      <dgm:prSet/>
      <dgm:spPr/>
      <dgm:t>
        <a:bodyPr/>
        <a:lstStyle/>
        <a:p>
          <a:endParaRPr lang="en-US"/>
        </a:p>
      </dgm:t>
    </dgm:pt>
    <dgm:pt modelId="{C151AA3A-74E9-4895-ACE0-91D98A4D31C7}">
      <dgm:prSet/>
      <dgm:spPr/>
      <dgm:t>
        <a:bodyPr/>
        <a:lstStyle/>
        <a:p>
          <a:r>
            <a:rPr lang="en-US" b="1"/>
            <a:t>“All ex-offenders are the ‘same’ and commit violent crimes.”</a:t>
          </a:r>
          <a:endParaRPr lang="en-US"/>
        </a:p>
      </dgm:t>
    </dgm:pt>
    <dgm:pt modelId="{E1A0A401-3FEB-4999-9ECD-8BB7395B136F}" type="parTrans" cxnId="{5BD00873-6BB9-48F6-AFD0-8B33C073BC51}">
      <dgm:prSet/>
      <dgm:spPr/>
      <dgm:t>
        <a:bodyPr/>
        <a:lstStyle/>
        <a:p>
          <a:endParaRPr lang="en-US"/>
        </a:p>
      </dgm:t>
    </dgm:pt>
    <dgm:pt modelId="{6E68D38D-0B91-4167-84DE-F85AF91AC261}" type="sibTrans" cxnId="{5BD00873-6BB9-48F6-AFD0-8B33C073BC51}">
      <dgm:prSet/>
      <dgm:spPr/>
      <dgm:t>
        <a:bodyPr/>
        <a:lstStyle/>
        <a:p>
          <a:endParaRPr lang="en-US"/>
        </a:p>
      </dgm:t>
    </dgm:pt>
    <dgm:pt modelId="{E25D4D74-579A-4635-9AC8-237A97BF6DE5}">
      <dgm:prSet/>
      <dgm:spPr/>
      <dgm:t>
        <a:bodyPr/>
        <a:lstStyle/>
        <a:p>
          <a:r>
            <a:rPr lang="en-US" b="1"/>
            <a:t>“People with criminal records can’t be trusted as good employees.”</a:t>
          </a:r>
          <a:endParaRPr lang="en-US"/>
        </a:p>
      </dgm:t>
    </dgm:pt>
    <dgm:pt modelId="{B70976CF-F7E5-4737-81A0-4B81C92903AD}" type="parTrans" cxnId="{8E22B9E9-C32C-4972-B7F7-778F28F34965}">
      <dgm:prSet/>
      <dgm:spPr/>
      <dgm:t>
        <a:bodyPr/>
        <a:lstStyle/>
        <a:p>
          <a:endParaRPr lang="en-US"/>
        </a:p>
      </dgm:t>
    </dgm:pt>
    <dgm:pt modelId="{E2B74EA5-F0DB-459A-B699-B470D5E03438}" type="sibTrans" cxnId="{8E22B9E9-C32C-4972-B7F7-778F28F34965}">
      <dgm:prSet/>
      <dgm:spPr/>
      <dgm:t>
        <a:bodyPr/>
        <a:lstStyle/>
        <a:p>
          <a:endParaRPr lang="en-US"/>
        </a:p>
      </dgm:t>
    </dgm:pt>
    <dgm:pt modelId="{386C431D-E11C-42CC-B65E-DA4F9D91D643}">
      <dgm:prSet/>
      <dgm:spPr/>
      <dgm:t>
        <a:bodyPr/>
        <a:lstStyle/>
        <a:p>
          <a:r>
            <a:rPr lang="en-US" b="1"/>
            <a:t>“They have a poor work ethic and need close supervision.”</a:t>
          </a:r>
          <a:endParaRPr lang="en-US"/>
        </a:p>
      </dgm:t>
    </dgm:pt>
    <dgm:pt modelId="{23289DD9-404F-4754-9C6C-2E188CC006CF}" type="parTrans" cxnId="{635C9815-530C-46EC-BB8D-CEEB934C5DCF}">
      <dgm:prSet/>
      <dgm:spPr/>
      <dgm:t>
        <a:bodyPr/>
        <a:lstStyle/>
        <a:p>
          <a:endParaRPr lang="en-US"/>
        </a:p>
      </dgm:t>
    </dgm:pt>
    <dgm:pt modelId="{C8BD7B07-53F4-4412-856C-2F39ADCD97F8}" type="sibTrans" cxnId="{635C9815-530C-46EC-BB8D-CEEB934C5DCF}">
      <dgm:prSet/>
      <dgm:spPr/>
      <dgm:t>
        <a:bodyPr/>
        <a:lstStyle/>
        <a:p>
          <a:endParaRPr lang="en-US"/>
        </a:p>
      </dgm:t>
    </dgm:pt>
    <dgm:pt modelId="{EFD29ED9-6A5B-4DC2-B9B9-208A0DEDEF3E}">
      <dgm:prSet/>
      <dgm:spPr/>
      <dgm:t>
        <a:bodyPr/>
        <a:lstStyle/>
        <a:p>
          <a:r>
            <a:rPr lang="en-US" b="1"/>
            <a:t>“If they’ve broken the law once, they’ll do it again.”</a:t>
          </a:r>
          <a:endParaRPr lang="en-US"/>
        </a:p>
      </dgm:t>
    </dgm:pt>
    <dgm:pt modelId="{0A5AC6CB-31BC-4319-A8F1-D19DE9659FE8}" type="parTrans" cxnId="{7A2B02AB-4C0A-4B7D-9CCF-164210506A39}">
      <dgm:prSet/>
      <dgm:spPr/>
      <dgm:t>
        <a:bodyPr/>
        <a:lstStyle/>
        <a:p>
          <a:endParaRPr lang="en-US"/>
        </a:p>
      </dgm:t>
    </dgm:pt>
    <dgm:pt modelId="{ECB35E2C-EBC4-464C-8276-46773F74F9A3}" type="sibTrans" cxnId="{7A2B02AB-4C0A-4B7D-9CCF-164210506A39}">
      <dgm:prSet/>
      <dgm:spPr/>
      <dgm:t>
        <a:bodyPr/>
        <a:lstStyle/>
        <a:p>
          <a:endParaRPr lang="en-US"/>
        </a:p>
      </dgm:t>
    </dgm:pt>
    <dgm:pt modelId="{3EC1256C-7986-4064-8965-F13266C1E00B}">
      <dgm:prSet/>
      <dgm:spPr/>
      <dgm:t>
        <a:bodyPr/>
        <a:lstStyle/>
        <a:p>
          <a:r>
            <a:rPr lang="en-US" b="1"/>
            <a:t>“Hiring an ex-offender can result in a lawsuit.”</a:t>
          </a:r>
          <a:endParaRPr lang="en-US"/>
        </a:p>
      </dgm:t>
    </dgm:pt>
    <dgm:pt modelId="{4084264C-7994-44E2-8ADE-B76FBD96234B}" type="parTrans" cxnId="{F74AF658-6975-4433-828F-BDA2665D546D}">
      <dgm:prSet/>
      <dgm:spPr/>
      <dgm:t>
        <a:bodyPr/>
        <a:lstStyle/>
        <a:p>
          <a:endParaRPr lang="en-US"/>
        </a:p>
      </dgm:t>
    </dgm:pt>
    <dgm:pt modelId="{C5708DAC-C360-40BA-9E8C-56EDD2A2C476}" type="sibTrans" cxnId="{F74AF658-6975-4433-828F-BDA2665D546D}">
      <dgm:prSet/>
      <dgm:spPr/>
      <dgm:t>
        <a:bodyPr/>
        <a:lstStyle/>
        <a:p>
          <a:endParaRPr lang="en-US"/>
        </a:p>
      </dgm:t>
    </dgm:pt>
    <dgm:pt modelId="{C67AE106-24EA-4261-BE3E-95C5D5C92D63}">
      <dgm:prSet/>
      <dgm:spPr/>
      <dgm:t>
        <a:bodyPr/>
        <a:lstStyle/>
        <a:p>
          <a:r>
            <a:rPr lang="en-US" b="1"/>
            <a:t>Legal Guidelines Related to Hiring Justice-Involved Individuals</a:t>
          </a:r>
          <a:endParaRPr lang="en-US"/>
        </a:p>
      </dgm:t>
    </dgm:pt>
    <dgm:pt modelId="{AA48731A-632B-4847-83DA-F6295FE537BB}" type="parTrans" cxnId="{D4D76B59-22CF-4A3D-8DF4-853465CAD78E}">
      <dgm:prSet/>
      <dgm:spPr/>
      <dgm:t>
        <a:bodyPr/>
        <a:lstStyle/>
        <a:p>
          <a:endParaRPr lang="en-US"/>
        </a:p>
      </dgm:t>
    </dgm:pt>
    <dgm:pt modelId="{952462E2-C6E8-4B0A-A0DD-80DA2FF79A2A}" type="sibTrans" cxnId="{D4D76B59-22CF-4A3D-8DF4-853465CAD78E}">
      <dgm:prSet/>
      <dgm:spPr/>
      <dgm:t>
        <a:bodyPr/>
        <a:lstStyle/>
        <a:p>
          <a:endParaRPr lang="en-US"/>
        </a:p>
      </dgm:t>
    </dgm:pt>
    <dgm:pt modelId="{B4C23322-9555-4C14-ABFB-DC7FF2961753}">
      <dgm:prSet/>
      <dgm:spPr/>
      <dgm:t>
        <a:bodyPr/>
        <a:lstStyle/>
        <a:p>
          <a:r>
            <a:rPr lang="en-US" b="1"/>
            <a:t>Work Opportunity Tax Credit</a:t>
          </a:r>
          <a:endParaRPr lang="en-US"/>
        </a:p>
      </dgm:t>
    </dgm:pt>
    <dgm:pt modelId="{1E859F7F-FC6C-44B7-8A6D-60FD068167CC}" type="parTrans" cxnId="{E988509A-8399-4A6B-A52B-E64A1FDADB52}">
      <dgm:prSet/>
      <dgm:spPr/>
      <dgm:t>
        <a:bodyPr/>
        <a:lstStyle/>
        <a:p>
          <a:endParaRPr lang="en-US"/>
        </a:p>
      </dgm:t>
    </dgm:pt>
    <dgm:pt modelId="{93B82ED1-23EE-4CFE-94D8-55B1AF41BF5F}" type="sibTrans" cxnId="{E988509A-8399-4A6B-A52B-E64A1FDADB52}">
      <dgm:prSet/>
      <dgm:spPr/>
      <dgm:t>
        <a:bodyPr/>
        <a:lstStyle/>
        <a:p>
          <a:endParaRPr lang="en-US"/>
        </a:p>
      </dgm:t>
    </dgm:pt>
    <dgm:pt modelId="{3C6B34FB-2C2F-4669-AEF1-3AB9C4979412}">
      <dgm:prSet/>
      <dgm:spPr/>
      <dgm:t>
        <a:bodyPr/>
        <a:lstStyle/>
        <a:p>
          <a:r>
            <a:rPr lang="en-US" b="1"/>
            <a:t>Fidelity Bonding Program</a:t>
          </a:r>
          <a:endParaRPr lang="en-US"/>
        </a:p>
      </dgm:t>
    </dgm:pt>
    <dgm:pt modelId="{093B8F1D-AA45-4C37-ADEB-65468B994E43}" type="parTrans" cxnId="{8EA4823D-CBA5-43A7-913A-6AD55486A13D}">
      <dgm:prSet/>
      <dgm:spPr/>
      <dgm:t>
        <a:bodyPr/>
        <a:lstStyle/>
        <a:p>
          <a:endParaRPr lang="en-US"/>
        </a:p>
      </dgm:t>
    </dgm:pt>
    <dgm:pt modelId="{27770493-CC45-46D8-A304-BA5DADEB6242}" type="sibTrans" cxnId="{8EA4823D-CBA5-43A7-913A-6AD55486A13D}">
      <dgm:prSet/>
      <dgm:spPr/>
      <dgm:t>
        <a:bodyPr/>
        <a:lstStyle/>
        <a:p>
          <a:endParaRPr lang="en-US"/>
        </a:p>
      </dgm:t>
    </dgm:pt>
    <dgm:pt modelId="{B41993AF-4AA7-4543-B86E-D201D454930E}" type="pres">
      <dgm:prSet presAssocID="{56D95DD3-947D-4DC3-88F6-CFA4A8F99807}" presName="Name0" presStyleCnt="0">
        <dgm:presLayoutVars>
          <dgm:dir/>
          <dgm:resizeHandles val="exact"/>
        </dgm:presLayoutVars>
      </dgm:prSet>
      <dgm:spPr/>
    </dgm:pt>
    <dgm:pt modelId="{EA972DAF-CD72-45B0-AFDE-2B3DF0FE6400}" type="pres">
      <dgm:prSet presAssocID="{6EAA37A9-627F-460B-BE55-53FF92E1EC03}" presName="parAndChTx" presStyleLbl="node1" presStyleIdx="0" presStyleCnt="4">
        <dgm:presLayoutVars>
          <dgm:bulletEnabled val="1"/>
        </dgm:presLayoutVars>
      </dgm:prSet>
      <dgm:spPr/>
    </dgm:pt>
    <dgm:pt modelId="{CA4918D0-B576-4B6F-B7CC-E34DBE999D68}" type="pres">
      <dgm:prSet presAssocID="{F5D9C19E-8E14-4646-BF47-E92B84CE3672}" presName="parAndChSpace" presStyleCnt="0"/>
      <dgm:spPr/>
    </dgm:pt>
    <dgm:pt modelId="{B2AD30F8-579C-4635-9EEB-15AE7355730B}" type="pres">
      <dgm:prSet presAssocID="{C67AE106-24EA-4261-BE3E-95C5D5C92D63}" presName="parAndChTx" presStyleLbl="node1" presStyleIdx="1" presStyleCnt="4">
        <dgm:presLayoutVars>
          <dgm:bulletEnabled val="1"/>
        </dgm:presLayoutVars>
      </dgm:prSet>
      <dgm:spPr/>
    </dgm:pt>
    <dgm:pt modelId="{59CDF6D7-7184-4C63-A03C-CB201F143D3C}" type="pres">
      <dgm:prSet presAssocID="{952462E2-C6E8-4B0A-A0DD-80DA2FF79A2A}" presName="parAndChSpace" presStyleCnt="0"/>
      <dgm:spPr/>
    </dgm:pt>
    <dgm:pt modelId="{7E80FA9D-C813-4BC2-AFFD-75943B5C8FDE}" type="pres">
      <dgm:prSet presAssocID="{B4C23322-9555-4C14-ABFB-DC7FF2961753}" presName="parAndChTx" presStyleLbl="node1" presStyleIdx="2" presStyleCnt="4">
        <dgm:presLayoutVars>
          <dgm:bulletEnabled val="1"/>
        </dgm:presLayoutVars>
      </dgm:prSet>
      <dgm:spPr/>
    </dgm:pt>
    <dgm:pt modelId="{361D4831-2DF6-426A-BE41-120966705959}" type="pres">
      <dgm:prSet presAssocID="{93B82ED1-23EE-4CFE-94D8-55B1AF41BF5F}" presName="parAndChSpace" presStyleCnt="0"/>
      <dgm:spPr/>
    </dgm:pt>
    <dgm:pt modelId="{32F40C35-CC23-4685-B514-0AA26896E220}" type="pres">
      <dgm:prSet presAssocID="{3C6B34FB-2C2F-4669-AEF1-3AB9C4979412}" presName="parAndChTx" presStyleLbl="node1" presStyleIdx="3" presStyleCnt="4">
        <dgm:presLayoutVars>
          <dgm:bulletEnabled val="1"/>
        </dgm:presLayoutVars>
      </dgm:prSet>
      <dgm:spPr/>
    </dgm:pt>
  </dgm:ptLst>
  <dgm:cxnLst>
    <dgm:cxn modelId="{0628B911-D3D2-4A85-A1BA-652AEFB9F751}" type="presOf" srcId="{EFD29ED9-6A5B-4DC2-B9B9-208A0DEDEF3E}" destId="{EA972DAF-CD72-45B0-AFDE-2B3DF0FE6400}" srcOrd="0" destOrd="4" presId="urn:microsoft.com/office/officeart/2005/8/layout/hChevron3"/>
    <dgm:cxn modelId="{52522415-CEA6-4838-8D01-4FD91FB6E9A2}" type="presOf" srcId="{6EAA37A9-627F-460B-BE55-53FF92E1EC03}" destId="{EA972DAF-CD72-45B0-AFDE-2B3DF0FE6400}" srcOrd="0" destOrd="0" presId="urn:microsoft.com/office/officeart/2005/8/layout/hChevron3"/>
    <dgm:cxn modelId="{635C9815-530C-46EC-BB8D-CEEB934C5DCF}" srcId="{6EAA37A9-627F-460B-BE55-53FF92E1EC03}" destId="{386C431D-E11C-42CC-B65E-DA4F9D91D643}" srcOrd="2" destOrd="0" parTransId="{23289DD9-404F-4754-9C6C-2E188CC006CF}" sibTransId="{C8BD7B07-53F4-4412-856C-2F39ADCD97F8}"/>
    <dgm:cxn modelId="{BEF6E11F-5C95-44D4-82A7-135DCC055B8B}" type="presOf" srcId="{E25D4D74-579A-4635-9AC8-237A97BF6DE5}" destId="{EA972DAF-CD72-45B0-AFDE-2B3DF0FE6400}" srcOrd="0" destOrd="2" presId="urn:microsoft.com/office/officeart/2005/8/layout/hChevron3"/>
    <dgm:cxn modelId="{FAFDCC22-3621-48C5-B4D4-F9D0DACF8767}" type="presOf" srcId="{3EC1256C-7986-4064-8965-F13266C1E00B}" destId="{EA972DAF-CD72-45B0-AFDE-2B3DF0FE6400}" srcOrd="0" destOrd="5" presId="urn:microsoft.com/office/officeart/2005/8/layout/hChevron3"/>
    <dgm:cxn modelId="{5158F622-3FA4-4A33-92D4-B74763C1F029}" type="presOf" srcId="{B4C23322-9555-4C14-ABFB-DC7FF2961753}" destId="{7E80FA9D-C813-4BC2-AFFD-75943B5C8FDE}" srcOrd="0" destOrd="0" presId="urn:microsoft.com/office/officeart/2005/8/layout/hChevron3"/>
    <dgm:cxn modelId="{8EA4823D-CBA5-43A7-913A-6AD55486A13D}" srcId="{56D95DD3-947D-4DC3-88F6-CFA4A8F99807}" destId="{3C6B34FB-2C2F-4669-AEF1-3AB9C4979412}" srcOrd="3" destOrd="0" parTransId="{093B8F1D-AA45-4C37-ADEB-65468B994E43}" sibTransId="{27770493-CC45-46D8-A304-BA5DADEB6242}"/>
    <dgm:cxn modelId="{6C4A443E-BF5F-42F4-BD1C-3C9D3B7AD2A9}" type="presOf" srcId="{3C6B34FB-2C2F-4669-AEF1-3AB9C4979412}" destId="{32F40C35-CC23-4685-B514-0AA26896E220}" srcOrd="0" destOrd="0" presId="urn:microsoft.com/office/officeart/2005/8/layout/hChevron3"/>
    <dgm:cxn modelId="{1BDADF40-7A44-437A-92F6-50FD70F9C155}" type="presOf" srcId="{C67AE106-24EA-4261-BE3E-95C5D5C92D63}" destId="{B2AD30F8-579C-4635-9EEB-15AE7355730B}" srcOrd="0" destOrd="0" presId="urn:microsoft.com/office/officeart/2005/8/layout/hChevron3"/>
    <dgm:cxn modelId="{5BD00873-6BB9-48F6-AFD0-8B33C073BC51}" srcId="{6EAA37A9-627F-460B-BE55-53FF92E1EC03}" destId="{C151AA3A-74E9-4895-ACE0-91D98A4D31C7}" srcOrd="0" destOrd="0" parTransId="{E1A0A401-3FEB-4999-9ECD-8BB7395B136F}" sibTransId="{6E68D38D-0B91-4167-84DE-F85AF91AC261}"/>
    <dgm:cxn modelId="{F74AF658-6975-4433-828F-BDA2665D546D}" srcId="{6EAA37A9-627F-460B-BE55-53FF92E1EC03}" destId="{3EC1256C-7986-4064-8965-F13266C1E00B}" srcOrd="4" destOrd="0" parTransId="{4084264C-7994-44E2-8ADE-B76FBD96234B}" sibTransId="{C5708DAC-C360-40BA-9E8C-56EDD2A2C476}"/>
    <dgm:cxn modelId="{D4D76B59-22CF-4A3D-8DF4-853465CAD78E}" srcId="{56D95DD3-947D-4DC3-88F6-CFA4A8F99807}" destId="{C67AE106-24EA-4261-BE3E-95C5D5C92D63}" srcOrd="1" destOrd="0" parTransId="{AA48731A-632B-4847-83DA-F6295FE537BB}" sibTransId="{952462E2-C6E8-4B0A-A0DD-80DA2FF79A2A}"/>
    <dgm:cxn modelId="{E988509A-8399-4A6B-A52B-E64A1FDADB52}" srcId="{56D95DD3-947D-4DC3-88F6-CFA4A8F99807}" destId="{B4C23322-9555-4C14-ABFB-DC7FF2961753}" srcOrd="2" destOrd="0" parTransId="{1E859F7F-FC6C-44B7-8A6D-60FD068167CC}" sibTransId="{93B82ED1-23EE-4CFE-94D8-55B1AF41BF5F}"/>
    <dgm:cxn modelId="{8A1B48A2-2AAC-4A16-81CC-E03708A75EC1}" type="presOf" srcId="{386C431D-E11C-42CC-B65E-DA4F9D91D643}" destId="{EA972DAF-CD72-45B0-AFDE-2B3DF0FE6400}" srcOrd="0" destOrd="3" presId="urn:microsoft.com/office/officeart/2005/8/layout/hChevron3"/>
    <dgm:cxn modelId="{7A2B02AB-4C0A-4B7D-9CCF-164210506A39}" srcId="{6EAA37A9-627F-460B-BE55-53FF92E1EC03}" destId="{EFD29ED9-6A5B-4DC2-B9B9-208A0DEDEF3E}" srcOrd="3" destOrd="0" parTransId="{0A5AC6CB-31BC-4319-A8F1-D19DE9659FE8}" sibTransId="{ECB35E2C-EBC4-464C-8276-46773F74F9A3}"/>
    <dgm:cxn modelId="{70787FB6-E0A8-4071-A310-671974E215EA}" type="presOf" srcId="{56D95DD3-947D-4DC3-88F6-CFA4A8F99807}" destId="{B41993AF-4AA7-4543-B86E-D201D454930E}" srcOrd="0" destOrd="0" presId="urn:microsoft.com/office/officeart/2005/8/layout/hChevron3"/>
    <dgm:cxn modelId="{8E22B9E9-C32C-4972-B7F7-778F28F34965}" srcId="{6EAA37A9-627F-460B-BE55-53FF92E1EC03}" destId="{E25D4D74-579A-4635-9AC8-237A97BF6DE5}" srcOrd="1" destOrd="0" parTransId="{B70976CF-F7E5-4737-81A0-4B81C92903AD}" sibTransId="{E2B74EA5-F0DB-459A-B699-B470D5E03438}"/>
    <dgm:cxn modelId="{A7C6C9EE-9964-416D-AE65-166D194F8F8D}" srcId="{56D95DD3-947D-4DC3-88F6-CFA4A8F99807}" destId="{6EAA37A9-627F-460B-BE55-53FF92E1EC03}" srcOrd="0" destOrd="0" parTransId="{5C8285A7-61FE-460B-B15E-4DA9DADCBEB8}" sibTransId="{F5D9C19E-8E14-4646-BF47-E92B84CE3672}"/>
    <dgm:cxn modelId="{E3F79EF3-1391-4D36-A58F-DB5601886373}" type="presOf" srcId="{C151AA3A-74E9-4895-ACE0-91D98A4D31C7}" destId="{EA972DAF-CD72-45B0-AFDE-2B3DF0FE6400}" srcOrd="0" destOrd="1" presId="urn:microsoft.com/office/officeart/2005/8/layout/hChevron3"/>
    <dgm:cxn modelId="{3F7C5C26-4EB2-43FF-B8C0-FADEF069CE60}" type="presParOf" srcId="{B41993AF-4AA7-4543-B86E-D201D454930E}" destId="{EA972DAF-CD72-45B0-AFDE-2B3DF0FE6400}" srcOrd="0" destOrd="0" presId="urn:microsoft.com/office/officeart/2005/8/layout/hChevron3"/>
    <dgm:cxn modelId="{6F6C15D8-5909-4C3C-AC00-9DEB49771A41}" type="presParOf" srcId="{B41993AF-4AA7-4543-B86E-D201D454930E}" destId="{CA4918D0-B576-4B6F-B7CC-E34DBE999D68}" srcOrd="1" destOrd="0" presId="urn:microsoft.com/office/officeart/2005/8/layout/hChevron3"/>
    <dgm:cxn modelId="{6B9C2367-6919-4110-B7F2-73EE2DFA5319}" type="presParOf" srcId="{B41993AF-4AA7-4543-B86E-D201D454930E}" destId="{B2AD30F8-579C-4635-9EEB-15AE7355730B}" srcOrd="2" destOrd="0" presId="urn:microsoft.com/office/officeart/2005/8/layout/hChevron3"/>
    <dgm:cxn modelId="{C90B58DE-4D45-4916-B5AD-E1574E31B67E}" type="presParOf" srcId="{B41993AF-4AA7-4543-B86E-D201D454930E}" destId="{59CDF6D7-7184-4C63-A03C-CB201F143D3C}" srcOrd="3" destOrd="0" presId="urn:microsoft.com/office/officeart/2005/8/layout/hChevron3"/>
    <dgm:cxn modelId="{F2C4C0E7-EC04-4D32-8F4C-F0F0157E24E7}" type="presParOf" srcId="{B41993AF-4AA7-4543-B86E-D201D454930E}" destId="{7E80FA9D-C813-4BC2-AFFD-75943B5C8FDE}" srcOrd="4" destOrd="0" presId="urn:microsoft.com/office/officeart/2005/8/layout/hChevron3"/>
    <dgm:cxn modelId="{E39E39F3-5DBF-436E-BE7E-69BD1E1AFCE0}" type="presParOf" srcId="{B41993AF-4AA7-4543-B86E-D201D454930E}" destId="{361D4831-2DF6-426A-BE41-120966705959}" srcOrd="5" destOrd="0" presId="urn:microsoft.com/office/officeart/2005/8/layout/hChevron3"/>
    <dgm:cxn modelId="{579988CD-92D9-4E0D-9016-1D01CAA11850}" type="presParOf" srcId="{B41993AF-4AA7-4543-B86E-D201D454930E}" destId="{32F40C35-CC23-4685-B514-0AA26896E220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8D4EE-2BD7-4094-9F70-BCABC3EC935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8CAB4AD-99F5-4AEC-8638-F1176F5AECF8}">
      <dgm:prSet/>
      <dgm:spPr/>
      <dgm:t>
        <a:bodyPr/>
        <a:lstStyle/>
        <a:p>
          <a:r>
            <a:rPr lang="en-US" b="1"/>
            <a:t>Classification and Definitions of Offenses</a:t>
          </a:r>
          <a:endParaRPr lang="en-US"/>
        </a:p>
      </dgm:t>
    </dgm:pt>
    <dgm:pt modelId="{10F746C1-A349-42BA-A390-A60CC6D92825}" type="parTrans" cxnId="{126B4E01-EC22-4722-B6C5-D7C50338BB5A}">
      <dgm:prSet/>
      <dgm:spPr/>
      <dgm:t>
        <a:bodyPr/>
        <a:lstStyle/>
        <a:p>
          <a:endParaRPr lang="en-US"/>
        </a:p>
      </dgm:t>
    </dgm:pt>
    <dgm:pt modelId="{73C4FFD2-AC67-4500-88B2-7E90CA34A96F}" type="sibTrans" cxnId="{126B4E01-EC22-4722-B6C5-D7C50338BB5A}">
      <dgm:prSet/>
      <dgm:spPr/>
      <dgm:t>
        <a:bodyPr/>
        <a:lstStyle/>
        <a:p>
          <a:endParaRPr lang="en-US"/>
        </a:p>
      </dgm:t>
    </dgm:pt>
    <dgm:pt modelId="{0AF8769F-506E-447B-B169-5EC14BF5F44B}">
      <dgm:prSet/>
      <dgm:spPr/>
      <dgm:t>
        <a:bodyPr/>
        <a:lstStyle/>
        <a:p>
          <a:r>
            <a:rPr lang="en-US" b="1"/>
            <a:t>Infraction: Minor offense where no jail time is imposed.</a:t>
          </a:r>
          <a:endParaRPr lang="en-US"/>
        </a:p>
      </dgm:t>
    </dgm:pt>
    <dgm:pt modelId="{8B681785-7F40-4B97-97EC-136C678CE384}" type="parTrans" cxnId="{F4B0F8DD-6EFD-48E4-828B-0C1357A83FFE}">
      <dgm:prSet/>
      <dgm:spPr/>
      <dgm:t>
        <a:bodyPr/>
        <a:lstStyle/>
        <a:p>
          <a:endParaRPr lang="en-US"/>
        </a:p>
      </dgm:t>
    </dgm:pt>
    <dgm:pt modelId="{D848D62C-853B-4FAD-BE98-F7C37844B068}" type="sibTrans" cxnId="{F4B0F8DD-6EFD-48E4-828B-0C1357A83FFE}">
      <dgm:prSet/>
      <dgm:spPr/>
      <dgm:t>
        <a:bodyPr/>
        <a:lstStyle/>
        <a:p>
          <a:endParaRPr lang="en-US"/>
        </a:p>
      </dgm:t>
    </dgm:pt>
    <dgm:pt modelId="{351826EA-C0B4-4BA5-B561-E27B755DA0D0}">
      <dgm:prSet/>
      <dgm:spPr/>
      <dgm:t>
        <a:bodyPr/>
        <a:lstStyle/>
        <a:p>
          <a:r>
            <a:rPr lang="en-US" b="1"/>
            <a:t>Misdemeanor: An intermediate offense with the maximum sentence being up to one year in the county jail.</a:t>
          </a:r>
          <a:endParaRPr lang="en-US"/>
        </a:p>
      </dgm:t>
    </dgm:pt>
    <dgm:pt modelId="{FB0EF8B1-7674-4E84-B537-897CFBF6C192}" type="parTrans" cxnId="{403D0A21-B67B-4E41-A758-FE95B8AAF07C}">
      <dgm:prSet/>
      <dgm:spPr/>
      <dgm:t>
        <a:bodyPr/>
        <a:lstStyle/>
        <a:p>
          <a:endParaRPr lang="en-US"/>
        </a:p>
      </dgm:t>
    </dgm:pt>
    <dgm:pt modelId="{E01B75F4-26D6-4516-BE1B-8CC966A36803}" type="sibTrans" cxnId="{403D0A21-B67B-4E41-A758-FE95B8AAF07C}">
      <dgm:prSet/>
      <dgm:spPr/>
      <dgm:t>
        <a:bodyPr/>
        <a:lstStyle/>
        <a:p>
          <a:endParaRPr lang="en-US"/>
        </a:p>
      </dgm:t>
    </dgm:pt>
    <dgm:pt modelId="{35444AD9-47AE-461E-BE3D-11A7A0AA4991}">
      <dgm:prSet/>
      <dgm:spPr/>
      <dgm:t>
        <a:bodyPr/>
        <a:lstStyle/>
        <a:p>
          <a:r>
            <a:rPr lang="en-US" b="1"/>
            <a:t>Felony: The most serious classification of offense, which includes possible incarceration in a state or federal prison.</a:t>
          </a:r>
          <a:endParaRPr lang="en-US"/>
        </a:p>
      </dgm:t>
    </dgm:pt>
    <dgm:pt modelId="{2DB27545-A34E-4B01-AB9B-63568D685C5A}" type="parTrans" cxnId="{9BD42D60-D867-4AAF-85C8-498C53D3BBCA}">
      <dgm:prSet/>
      <dgm:spPr/>
      <dgm:t>
        <a:bodyPr/>
        <a:lstStyle/>
        <a:p>
          <a:endParaRPr lang="en-US"/>
        </a:p>
      </dgm:t>
    </dgm:pt>
    <dgm:pt modelId="{C2E1EC3B-AC80-4CB2-9FC2-0E58FB8697D1}" type="sibTrans" cxnId="{9BD42D60-D867-4AAF-85C8-498C53D3BBCA}">
      <dgm:prSet/>
      <dgm:spPr/>
      <dgm:t>
        <a:bodyPr/>
        <a:lstStyle/>
        <a:p>
          <a:endParaRPr lang="en-US"/>
        </a:p>
      </dgm:t>
    </dgm:pt>
    <dgm:pt modelId="{458CD92E-02CF-4C55-BAAE-1AFB005613A7}">
      <dgm:prSet/>
      <dgm:spPr/>
      <dgm:t>
        <a:bodyPr/>
        <a:lstStyle/>
        <a:p>
          <a:r>
            <a:rPr lang="en-US" b="1"/>
            <a:t>four major crime categories of felonies: Violent, Property, Drug and Public-order</a:t>
          </a:r>
          <a:endParaRPr lang="en-US"/>
        </a:p>
      </dgm:t>
    </dgm:pt>
    <dgm:pt modelId="{598F2BCB-3443-47C7-8935-C76663F03F63}" type="parTrans" cxnId="{DB1C7DAF-7995-45F8-A614-BF175529D538}">
      <dgm:prSet/>
      <dgm:spPr/>
      <dgm:t>
        <a:bodyPr/>
        <a:lstStyle/>
        <a:p>
          <a:endParaRPr lang="en-US"/>
        </a:p>
      </dgm:t>
    </dgm:pt>
    <dgm:pt modelId="{9C6A21AB-FEAC-47A5-82CC-A924C2389816}" type="sibTrans" cxnId="{DB1C7DAF-7995-45F8-A614-BF175529D538}">
      <dgm:prSet/>
      <dgm:spPr/>
      <dgm:t>
        <a:bodyPr/>
        <a:lstStyle/>
        <a:p>
          <a:endParaRPr lang="en-US"/>
        </a:p>
      </dgm:t>
    </dgm:pt>
    <dgm:pt modelId="{D1B13225-B3AB-421C-AFCC-69081205D9D9}" type="pres">
      <dgm:prSet presAssocID="{3918D4EE-2BD7-4094-9F70-BCABC3EC9359}" presName="Name0" presStyleCnt="0">
        <dgm:presLayoutVars>
          <dgm:dir/>
          <dgm:animLvl val="lvl"/>
          <dgm:resizeHandles val="exact"/>
        </dgm:presLayoutVars>
      </dgm:prSet>
      <dgm:spPr/>
    </dgm:pt>
    <dgm:pt modelId="{1963C307-DE5A-4391-8BD4-E4C9524D7CCC}" type="pres">
      <dgm:prSet presAssocID="{58CAB4AD-99F5-4AEC-8638-F1176F5AECF8}" presName="linNode" presStyleCnt="0"/>
      <dgm:spPr/>
    </dgm:pt>
    <dgm:pt modelId="{971587F0-7948-4F50-8A13-ACDF322E9253}" type="pres">
      <dgm:prSet presAssocID="{58CAB4AD-99F5-4AEC-8638-F1176F5AECF8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F4A4D0C3-4D41-43B7-88DA-A80F9F3771C7}" type="pres">
      <dgm:prSet presAssocID="{58CAB4AD-99F5-4AEC-8638-F1176F5AECF8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126B4E01-EC22-4722-B6C5-D7C50338BB5A}" srcId="{3918D4EE-2BD7-4094-9F70-BCABC3EC9359}" destId="{58CAB4AD-99F5-4AEC-8638-F1176F5AECF8}" srcOrd="0" destOrd="0" parTransId="{10F746C1-A349-42BA-A390-A60CC6D92825}" sibTransId="{73C4FFD2-AC67-4500-88B2-7E90CA34A96F}"/>
    <dgm:cxn modelId="{403D0A21-B67B-4E41-A758-FE95B8AAF07C}" srcId="{58CAB4AD-99F5-4AEC-8638-F1176F5AECF8}" destId="{351826EA-C0B4-4BA5-B561-E27B755DA0D0}" srcOrd="1" destOrd="0" parTransId="{FB0EF8B1-7674-4E84-B537-897CFBF6C192}" sibTransId="{E01B75F4-26D6-4516-BE1B-8CC966A36803}"/>
    <dgm:cxn modelId="{21C7F125-6D7B-4E8B-A80A-E1D3FD4AED16}" type="presOf" srcId="{351826EA-C0B4-4BA5-B561-E27B755DA0D0}" destId="{F4A4D0C3-4D41-43B7-88DA-A80F9F3771C7}" srcOrd="0" destOrd="1" presId="urn:microsoft.com/office/officeart/2005/8/layout/vList5"/>
    <dgm:cxn modelId="{CFBF6A29-38F6-456D-A430-262C6C145294}" type="presOf" srcId="{35444AD9-47AE-461E-BE3D-11A7A0AA4991}" destId="{F4A4D0C3-4D41-43B7-88DA-A80F9F3771C7}" srcOrd="0" destOrd="2" presId="urn:microsoft.com/office/officeart/2005/8/layout/vList5"/>
    <dgm:cxn modelId="{9BD42D60-D867-4AAF-85C8-498C53D3BBCA}" srcId="{58CAB4AD-99F5-4AEC-8638-F1176F5AECF8}" destId="{35444AD9-47AE-461E-BE3D-11A7A0AA4991}" srcOrd="2" destOrd="0" parTransId="{2DB27545-A34E-4B01-AB9B-63568D685C5A}" sibTransId="{C2E1EC3B-AC80-4CB2-9FC2-0E58FB8697D1}"/>
    <dgm:cxn modelId="{60F7A152-DD96-4C13-9A59-21D55406D7A2}" type="presOf" srcId="{458CD92E-02CF-4C55-BAAE-1AFB005613A7}" destId="{F4A4D0C3-4D41-43B7-88DA-A80F9F3771C7}" srcOrd="0" destOrd="3" presId="urn:microsoft.com/office/officeart/2005/8/layout/vList5"/>
    <dgm:cxn modelId="{546BB296-0495-4B2C-9315-801B1CAED426}" type="presOf" srcId="{0AF8769F-506E-447B-B169-5EC14BF5F44B}" destId="{F4A4D0C3-4D41-43B7-88DA-A80F9F3771C7}" srcOrd="0" destOrd="0" presId="urn:microsoft.com/office/officeart/2005/8/layout/vList5"/>
    <dgm:cxn modelId="{DB1C7DAF-7995-45F8-A614-BF175529D538}" srcId="{35444AD9-47AE-461E-BE3D-11A7A0AA4991}" destId="{458CD92E-02CF-4C55-BAAE-1AFB005613A7}" srcOrd="0" destOrd="0" parTransId="{598F2BCB-3443-47C7-8935-C76663F03F63}" sibTransId="{9C6A21AB-FEAC-47A5-82CC-A924C2389816}"/>
    <dgm:cxn modelId="{7A9F34C6-F133-4C8E-8C30-AD0A42494F26}" type="presOf" srcId="{3918D4EE-2BD7-4094-9F70-BCABC3EC9359}" destId="{D1B13225-B3AB-421C-AFCC-69081205D9D9}" srcOrd="0" destOrd="0" presId="urn:microsoft.com/office/officeart/2005/8/layout/vList5"/>
    <dgm:cxn modelId="{F4B0F8DD-6EFD-48E4-828B-0C1357A83FFE}" srcId="{58CAB4AD-99F5-4AEC-8638-F1176F5AECF8}" destId="{0AF8769F-506E-447B-B169-5EC14BF5F44B}" srcOrd="0" destOrd="0" parTransId="{8B681785-7F40-4B97-97EC-136C678CE384}" sibTransId="{D848D62C-853B-4FAD-BE98-F7C37844B068}"/>
    <dgm:cxn modelId="{DCD81BDF-5DAC-4838-89CB-29BEAE55934C}" type="presOf" srcId="{58CAB4AD-99F5-4AEC-8638-F1176F5AECF8}" destId="{971587F0-7948-4F50-8A13-ACDF322E9253}" srcOrd="0" destOrd="0" presId="urn:microsoft.com/office/officeart/2005/8/layout/vList5"/>
    <dgm:cxn modelId="{7CB21EC1-CECD-454E-B5B9-E4DA9FC6980E}" type="presParOf" srcId="{D1B13225-B3AB-421C-AFCC-69081205D9D9}" destId="{1963C307-DE5A-4391-8BD4-E4C9524D7CCC}" srcOrd="0" destOrd="0" presId="urn:microsoft.com/office/officeart/2005/8/layout/vList5"/>
    <dgm:cxn modelId="{E54371B5-9E09-4B05-B442-B87133322E8F}" type="presParOf" srcId="{1963C307-DE5A-4391-8BD4-E4C9524D7CCC}" destId="{971587F0-7948-4F50-8A13-ACDF322E9253}" srcOrd="0" destOrd="0" presId="urn:microsoft.com/office/officeart/2005/8/layout/vList5"/>
    <dgm:cxn modelId="{4398C856-D1FE-4CC2-969E-4B266795CF00}" type="presParOf" srcId="{1963C307-DE5A-4391-8BD4-E4C9524D7CCC}" destId="{F4A4D0C3-4D41-43B7-88DA-A80F9F3771C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46F3D5-A521-4054-A5C3-88DAE4BBE6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CB1C4BE-27F7-494C-A044-0ADAECBC2881}">
      <dgm:prSet/>
      <dgm:spPr/>
      <dgm:t>
        <a:bodyPr/>
        <a:lstStyle/>
        <a:p>
          <a:r>
            <a:rPr lang="en-US" b="1"/>
            <a:t>Community Correction and Supervision. This involves direct supervision of individuals in lieu of incarceration</a:t>
          </a:r>
          <a:endParaRPr lang="en-US"/>
        </a:p>
      </dgm:t>
    </dgm:pt>
    <dgm:pt modelId="{172106D0-E2F9-4D4D-9C27-527BBB5E8C51}" type="parTrans" cxnId="{98983CCA-2828-47E2-9563-7E14D71D1A09}">
      <dgm:prSet/>
      <dgm:spPr/>
      <dgm:t>
        <a:bodyPr/>
        <a:lstStyle/>
        <a:p>
          <a:endParaRPr lang="en-US"/>
        </a:p>
      </dgm:t>
    </dgm:pt>
    <dgm:pt modelId="{B282CBD7-0136-4F01-99BD-8B107AEE815B}" type="sibTrans" cxnId="{98983CCA-2828-47E2-9563-7E14D71D1A09}">
      <dgm:prSet/>
      <dgm:spPr/>
      <dgm:t>
        <a:bodyPr/>
        <a:lstStyle/>
        <a:p>
          <a:endParaRPr lang="en-US"/>
        </a:p>
      </dgm:t>
    </dgm:pt>
    <dgm:pt modelId="{3E9FFECF-E53C-48B4-968C-F2B0FBBF623A}">
      <dgm:prSet/>
      <dgm:spPr/>
      <dgm:t>
        <a:bodyPr/>
        <a:lstStyle/>
        <a:p>
          <a:r>
            <a:rPr lang="en-US" b="1"/>
            <a:t>Probation – Probation may be offered to individuals whose offense is considered of a low severity</a:t>
          </a:r>
          <a:endParaRPr lang="en-US"/>
        </a:p>
      </dgm:t>
    </dgm:pt>
    <dgm:pt modelId="{A0FCAA21-2031-42BA-BE45-02F96F8D53B7}" type="parTrans" cxnId="{8F4D841A-8B16-4717-B845-92B47E806535}">
      <dgm:prSet/>
      <dgm:spPr/>
      <dgm:t>
        <a:bodyPr/>
        <a:lstStyle/>
        <a:p>
          <a:endParaRPr lang="en-US"/>
        </a:p>
      </dgm:t>
    </dgm:pt>
    <dgm:pt modelId="{1A2597C2-F6DC-43EF-A5FC-65B7EE4D4538}" type="sibTrans" cxnId="{8F4D841A-8B16-4717-B845-92B47E806535}">
      <dgm:prSet/>
      <dgm:spPr/>
      <dgm:t>
        <a:bodyPr/>
        <a:lstStyle/>
        <a:p>
          <a:endParaRPr lang="en-US"/>
        </a:p>
      </dgm:t>
    </dgm:pt>
    <dgm:pt modelId="{57553DB6-4F2E-4C78-880F-46DF503717F7}">
      <dgm:prSet/>
      <dgm:spPr/>
      <dgm:t>
        <a:bodyPr/>
        <a:lstStyle/>
        <a:p>
          <a:r>
            <a:rPr lang="en-US" b="1"/>
            <a:t>Parole – An individual serving prison time may be offered conditional release from prison to serve the remaining portion of their sentence in the community</a:t>
          </a:r>
          <a:endParaRPr lang="en-US"/>
        </a:p>
      </dgm:t>
    </dgm:pt>
    <dgm:pt modelId="{E8B996A5-52D3-4483-9B64-C20A1E4EE248}" type="parTrans" cxnId="{B6FC88DA-7B2F-4E26-84D9-66FA6C30E62C}">
      <dgm:prSet/>
      <dgm:spPr/>
      <dgm:t>
        <a:bodyPr/>
        <a:lstStyle/>
        <a:p>
          <a:endParaRPr lang="en-US"/>
        </a:p>
      </dgm:t>
    </dgm:pt>
    <dgm:pt modelId="{180F62BA-8DDF-4D8F-992D-94E147C6D568}" type="sibTrans" cxnId="{B6FC88DA-7B2F-4E26-84D9-66FA6C30E62C}">
      <dgm:prSet/>
      <dgm:spPr/>
      <dgm:t>
        <a:bodyPr/>
        <a:lstStyle/>
        <a:p>
          <a:endParaRPr lang="en-US"/>
        </a:p>
      </dgm:t>
    </dgm:pt>
    <dgm:pt modelId="{1FA68305-7E0A-42EC-81D7-D0F463853439}">
      <dgm:prSet/>
      <dgm:spPr/>
      <dgm:t>
        <a:bodyPr/>
        <a:lstStyle/>
        <a:p>
          <a:r>
            <a:rPr lang="en-US" b="1"/>
            <a:t>Detention and Incarceration</a:t>
          </a:r>
          <a:endParaRPr lang="en-US"/>
        </a:p>
      </dgm:t>
    </dgm:pt>
    <dgm:pt modelId="{745ED422-E95E-41B8-9987-BA329A988F6E}" type="parTrans" cxnId="{A19F9227-00D1-4452-BB1B-672D689885F3}">
      <dgm:prSet/>
      <dgm:spPr/>
      <dgm:t>
        <a:bodyPr/>
        <a:lstStyle/>
        <a:p>
          <a:endParaRPr lang="en-US"/>
        </a:p>
      </dgm:t>
    </dgm:pt>
    <dgm:pt modelId="{BBFC9DD2-0659-4033-AA0F-566F72FA907E}" type="sibTrans" cxnId="{A19F9227-00D1-4452-BB1B-672D689885F3}">
      <dgm:prSet/>
      <dgm:spPr/>
      <dgm:t>
        <a:bodyPr/>
        <a:lstStyle/>
        <a:p>
          <a:endParaRPr lang="en-US"/>
        </a:p>
      </dgm:t>
    </dgm:pt>
    <dgm:pt modelId="{B6EF2C90-254A-49D5-B007-AB5672D4FD40}">
      <dgm:prSet/>
      <dgm:spPr/>
      <dgm:t>
        <a:bodyPr/>
        <a:lstStyle/>
        <a:p>
          <a:r>
            <a:rPr lang="en-US" b="1"/>
            <a:t>Prisons are more about long-term incarceration</a:t>
          </a:r>
          <a:endParaRPr lang="en-US"/>
        </a:p>
      </dgm:t>
    </dgm:pt>
    <dgm:pt modelId="{740B5B35-2AC7-4D30-A40C-50496CB7176F}" type="parTrans" cxnId="{EB72F2A7-0711-459E-83CF-B2CEA8E63D85}">
      <dgm:prSet/>
      <dgm:spPr/>
      <dgm:t>
        <a:bodyPr/>
        <a:lstStyle/>
        <a:p>
          <a:endParaRPr lang="en-US"/>
        </a:p>
      </dgm:t>
    </dgm:pt>
    <dgm:pt modelId="{EBC7FDA3-D9DE-463C-81C5-5BCD50001924}" type="sibTrans" cxnId="{EB72F2A7-0711-459E-83CF-B2CEA8E63D85}">
      <dgm:prSet/>
      <dgm:spPr/>
      <dgm:t>
        <a:bodyPr/>
        <a:lstStyle/>
        <a:p>
          <a:endParaRPr lang="en-US"/>
        </a:p>
      </dgm:t>
    </dgm:pt>
    <dgm:pt modelId="{66E5344F-C14F-4891-8D7C-106ACC7200ED}">
      <dgm:prSet/>
      <dgm:spPr/>
      <dgm:t>
        <a:bodyPr/>
        <a:lstStyle/>
        <a:p>
          <a:r>
            <a:rPr lang="en-US" b="1"/>
            <a:t>Jails are short-term facilities and are usually locally operated</a:t>
          </a:r>
          <a:endParaRPr lang="en-US"/>
        </a:p>
      </dgm:t>
    </dgm:pt>
    <dgm:pt modelId="{5DC6DAF1-E3D3-4B96-91F8-E08E6FB07F68}" type="parTrans" cxnId="{0001F619-A173-4048-BA8D-57F71CCEC989}">
      <dgm:prSet/>
      <dgm:spPr/>
      <dgm:t>
        <a:bodyPr/>
        <a:lstStyle/>
        <a:p>
          <a:endParaRPr lang="en-US"/>
        </a:p>
      </dgm:t>
    </dgm:pt>
    <dgm:pt modelId="{2C054947-05BD-40BF-AD6D-AF4E574DA544}" type="sibTrans" cxnId="{0001F619-A173-4048-BA8D-57F71CCEC989}">
      <dgm:prSet/>
      <dgm:spPr/>
      <dgm:t>
        <a:bodyPr/>
        <a:lstStyle/>
        <a:p>
          <a:endParaRPr lang="en-US"/>
        </a:p>
      </dgm:t>
    </dgm:pt>
    <dgm:pt modelId="{D7DE05B8-360D-4A0A-AA80-DB18A632716D}">
      <dgm:prSet/>
      <dgm:spPr/>
      <dgm:t>
        <a:bodyPr/>
        <a:lstStyle/>
        <a:p>
          <a:r>
            <a:rPr lang="en-US" b="1"/>
            <a:t>Juvenile detention centers are for minors under the age of 17 who commit crimes that require incarceration.</a:t>
          </a:r>
          <a:endParaRPr lang="en-US"/>
        </a:p>
      </dgm:t>
    </dgm:pt>
    <dgm:pt modelId="{08149633-B048-46B2-BE3A-17B2A4861864}" type="parTrans" cxnId="{F0B4DE44-471F-4BA7-B40A-B12D04D40490}">
      <dgm:prSet/>
      <dgm:spPr/>
      <dgm:t>
        <a:bodyPr/>
        <a:lstStyle/>
        <a:p>
          <a:endParaRPr lang="en-US"/>
        </a:p>
      </dgm:t>
    </dgm:pt>
    <dgm:pt modelId="{EB8AE9D9-F1FE-409A-9057-596660389A64}" type="sibTrans" cxnId="{F0B4DE44-471F-4BA7-B40A-B12D04D40490}">
      <dgm:prSet/>
      <dgm:spPr/>
      <dgm:t>
        <a:bodyPr/>
        <a:lstStyle/>
        <a:p>
          <a:endParaRPr lang="en-US"/>
        </a:p>
      </dgm:t>
    </dgm:pt>
    <dgm:pt modelId="{2295F956-5EBB-4CEE-A0D0-692FEC71544C}" type="pres">
      <dgm:prSet presAssocID="{0446F3D5-A521-4054-A5C3-88DAE4BBE688}" presName="linear" presStyleCnt="0">
        <dgm:presLayoutVars>
          <dgm:animLvl val="lvl"/>
          <dgm:resizeHandles val="exact"/>
        </dgm:presLayoutVars>
      </dgm:prSet>
      <dgm:spPr/>
    </dgm:pt>
    <dgm:pt modelId="{D1577227-E94C-420B-8E71-3524E8B88F41}" type="pres">
      <dgm:prSet presAssocID="{5CB1C4BE-27F7-494C-A044-0ADAECBC288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2D9FE79-95C9-43BE-868C-D435ADAC322A}" type="pres">
      <dgm:prSet presAssocID="{5CB1C4BE-27F7-494C-A044-0ADAECBC2881}" presName="childText" presStyleLbl="revTx" presStyleIdx="0" presStyleCnt="2">
        <dgm:presLayoutVars>
          <dgm:bulletEnabled val="1"/>
        </dgm:presLayoutVars>
      </dgm:prSet>
      <dgm:spPr/>
    </dgm:pt>
    <dgm:pt modelId="{73311DB9-A550-4B75-91C4-31E45521C31E}" type="pres">
      <dgm:prSet presAssocID="{1FA68305-7E0A-42EC-81D7-D0F46385343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56F6694-3749-49B1-ABA8-A7BFB95F8435}" type="pres">
      <dgm:prSet presAssocID="{1FA68305-7E0A-42EC-81D7-D0F46385343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001F619-A173-4048-BA8D-57F71CCEC989}" srcId="{1FA68305-7E0A-42EC-81D7-D0F463853439}" destId="{66E5344F-C14F-4891-8D7C-106ACC7200ED}" srcOrd="1" destOrd="0" parTransId="{5DC6DAF1-E3D3-4B96-91F8-E08E6FB07F68}" sibTransId="{2C054947-05BD-40BF-AD6D-AF4E574DA544}"/>
    <dgm:cxn modelId="{8F4D841A-8B16-4717-B845-92B47E806535}" srcId="{5CB1C4BE-27F7-494C-A044-0ADAECBC2881}" destId="{3E9FFECF-E53C-48B4-968C-F2B0FBBF623A}" srcOrd="0" destOrd="0" parTransId="{A0FCAA21-2031-42BA-BE45-02F96F8D53B7}" sibTransId="{1A2597C2-F6DC-43EF-A5FC-65B7EE4D4538}"/>
    <dgm:cxn modelId="{A19F9227-00D1-4452-BB1B-672D689885F3}" srcId="{0446F3D5-A521-4054-A5C3-88DAE4BBE688}" destId="{1FA68305-7E0A-42EC-81D7-D0F463853439}" srcOrd="1" destOrd="0" parTransId="{745ED422-E95E-41B8-9987-BA329A988F6E}" sibTransId="{BBFC9DD2-0659-4033-AA0F-566F72FA907E}"/>
    <dgm:cxn modelId="{03623C2C-4C61-4650-9CA3-CFBC3CF5D28A}" type="presOf" srcId="{1FA68305-7E0A-42EC-81D7-D0F463853439}" destId="{73311DB9-A550-4B75-91C4-31E45521C31E}" srcOrd="0" destOrd="0" presId="urn:microsoft.com/office/officeart/2005/8/layout/vList2"/>
    <dgm:cxn modelId="{F0B4DE44-471F-4BA7-B40A-B12D04D40490}" srcId="{1FA68305-7E0A-42EC-81D7-D0F463853439}" destId="{D7DE05B8-360D-4A0A-AA80-DB18A632716D}" srcOrd="2" destOrd="0" parTransId="{08149633-B048-46B2-BE3A-17B2A4861864}" sibTransId="{EB8AE9D9-F1FE-409A-9057-596660389A64}"/>
    <dgm:cxn modelId="{CB5E846E-76A9-4295-ACCA-B0E21FDD62A3}" type="presOf" srcId="{57553DB6-4F2E-4C78-880F-46DF503717F7}" destId="{B2D9FE79-95C9-43BE-868C-D435ADAC322A}" srcOrd="0" destOrd="1" presId="urn:microsoft.com/office/officeart/2005/8/layout/vList2"/>
    <dgm:cxn modelId="{5E276272-CF38-49CC-A282-592FCBA317BF}" type="presOf" srcId="{3E9FFECF-E53C-48B4-968C-F2B0FBBF623A}" destId="{B2D9FE79-95C9-43BE-868C-D435ADAC322A}" srcOrd="0" destOrd="0" presId="urn:microsoft.com/office/officeart/2005/8/layout/vList2"/>
    <dgm:cxn modelId="{A2AB075A-32D3-4E95-B578-370481DF7A10}" type="presOf" srcId="{66E5344F-C14F-4891-8D7C-106ACC7200ED}" destId="{756F6694-3749-49B1-ABA8-A7BFB95F8435}" srcOrd="0" destOrd="1" presId="urn:microsoft.com/office/officeart/2005/8/layout/vList2"/>
    <dgm:cxn modelId="{225198A6-1F79-467B-A1A6-E6C8278613E9}" type="presOf" srcId="{D7DE05B8-360D-4A0A-AA80-DB18A632716D}" destId="{756F6694-3749-49B1-ABA8-A7BFB95F8435}" srcOrd="0" destOrd="2" presId="urn:microsoft.com/office/officeart/2005/8/layout/vList2"/>
    <dgm:cxn modelId="{EB72F2A7-0711-459E-83CF-B2CEA8E63D85}" srcId="{1FA68305-7E0A-42EC-81D7-D0F463853439}" destId="{B6EF2C90-254A-49D5-B007-AB5672D4FD40}" srcOrd="0" destOrd="0" parTransId="{740B5B35-2AC7-4D30-A40C-50496CB7176F}" sibTransId="{EBC7FDA3-D9DE-463C-81C5-5BCD50001924}"/>
    <dgm:cxn modelId="{ED4198A8-A44F-4047-8E31-755A8FF64B22}" type="presOf" srcId="{0446F3D5-A521-4054-A5C3-88DAE4BBE688}" destId="{2295F956-5EBB-4CEE-A0D0-692FEC71544C}" srcOrd="0" destOrd="0" presId="urn:microsoft.com/office/officeart/2005/8/layout/vList2"/>
    <dgm:cxn modelId="{98983CCA-2828-47E2-9563-7E14D71D1A09}" srcId="{0446F3D5-A521-4054-A5C3-88DAE4BBE688}" destId="{5CB1C4BE-27F7-494C-A044-0ADAECBC2881}" srcOrd="0" destOrd="0" parTransId="{172106D0-E2F9-4D4D-9C27-527BBB5E8C51}" sibTransId="{B282CBD7-0136-4F01-99BD-8B107AEE815B}"/>
    <dgm:cxn modelId="{B6FC88DA-7B2F-4E26-84D9-66FA6C30E62C}" srcId="{5CB1C4BE-27F7-494C-A044-0ADAECBC2881}" destId="{57553DB6-4F2E-4C78-880F-46DF503717F7}" srcOrd="1" destOrd="0" parTransId="{E8B996A5-52D3-4483-9B64-C20A1E4EE248}" sibTransId="{180F62BA-8DDF-4D8F-992D-94E147C6D568}"/>
    <dgm:cxn modelId="{36F093EB-32ED-41EE-B724-9CFE08E0E5BD}" type="presOf" srcId="{B6EF2C90-254A-49D5-B007-AB5672D4FD40}" destId="{756F6694-3749-49B1-ABA8-A7BFB95F8435}" srcOrd="0" destOrd="0" presId="urn:microsoft.com/office/officeart/2005/8/layout/vList2"/>
    <dgm:cxn modelId="{20C5ADF2-BC93-4287-9567-7C9F9DC02011}" type="presOf" srcId="{5CB1C4BE-27F7-494C-A044-0ADAECBC2881}" destId="{D1577227-E94C-420B-8E71-3524E8B88F41}" srcOrd="0" destOrd="0" presId="urn:microsoft.com/office/officeart/2005/8/layout/vList2"/>
    <dgm:cxn modelId="{7FE1EB4F-BE22-4853-A4AB-8AF18F23CE95}" type="presParOf" srcId="{2295F956-5EBB-4CEE-A0D0-692FEC71544C}" destId="{D1577227-E94C-420B-8E71-3524E8B88F41}" srcOrd="0" destOrd="0" presId="urn:microsoft.com/office/officeart/2005/8/layout/vList2"/>
    <dgm:cxn modelId="{B8C7BC68-CE10-4A1E-A29A-23CED1AD3B39}" type="presParOf" srcId="{2295F956-5EBB-4CEE-A0D0-692FEC71544C}" destId="{B2D9FE79-95C9-43BE-868C-D435ADAC322A}" srcOrd="1" destOrd="0" presId="urn:microsoft.com/office/officeart/2005/8/layout/vList2"/>
    <dgm:cxn modelId="{780A040D-3034-4C8E-95EA-A1FABDE92958}" type="presParOf" srcId="{2295F956-5EBB-4CEE-A0D0-692FEC71544C}" destId="{73311DB9-A550-4B75-91C4-31E45521C31E}" srcOrd="2" destOrd="0" presId="urn:microsoft.com/office/officeart/2005/8/layout/vList2"/>
    <dgm:cxn modelId="{FBE3F4A2-9BF5-40D1-B898-7D888DC5EB2A}" type="presParOf" srcId="{2295F956-5EBB-4CEE-A0D0-692FEC71544C}" destId="{756F6694-3749-49B1-ABA8-A7BFB95F843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17C57E-7CC3-4F34-BF8E-8DBAA5AB7B1C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1425E00-FA48-4F38-A1DF-C6CB6DE6961A}">
      <dgm:prSet/>
      <dgm:spPr/>
      <dgm:t>
        <a:bodyPr/>
        <a:lstStyle/>
        <a:p>
          <a:r>
            <a:rPr lang="en-US" b="1"/>
            <a:t>Recidivism - defined as a person’s relapse into criminal behavior after the person has undergone some type of intervention for a crime</a:t>
          </a:r>
          <a:endParaRPr lang="en-US"/>
        </a:p>
      </dgm:t>
    </dgm:pt>
    <dgm:pt modelId="{434F1036-88B3-4968-8566-B08E3FC705D4}" type="parTrans" cxnId="{2C722121-2805-44C5-91F7-F2A68DE81B12}">
      <dgm:prSet/>
      <dgm:spPr/>
      <dgm:t>
        <a:bodyPr/>
        <a:lstStyle/>
        <a:p>
          <a:endParaRPr lang="en-US"/>
        </a:p>
      </dgm:t>
    </dgm:pt>
    <dgm:pt modelId="{C1677FEE-882F-490F-981C-347E1A51BD76}" type="sibTrans" cxnId="{2C722121-2805-44C5-91F7-F2A68DE81B12}">
      <dgm:prSet/>
      <dgm:spPr/>
      <dgm:t>
        <a:bodyPr/>
        <a:lstStyle/>
        <a:p>
          <a:endParaRPr lang="en-US"/>
        </a:p>
      </dgm:t>
    </dgm:pt>
    <dgm:pt modelId="{EF22E4C1-996F-4E6C-BE98-0EE8F75159D0}">
      <dgm:prSet/>
      <dgm:spPr/>
      <dgm:t>
        <a:bodyPr/>
        <a:lstStyle/>
        <a:p>
          <a:r>
            <a:rPr lang="en-US" b="1"/>
            <a:t>1. It is measured. </a:t>
          </a:r>
          <a:endParaRPr lang="en-US"/>
        </a:p>
      </dgm:t>
    </dgm:pt>
    <dgm:pt modelId="{317FADF6-28DC-44A0-A312-8534C8591738}" type="parTrans" cxnId="{FCC578F6-0006-4331-930F-63415106FFBB}">
      <dgm:prSet/>
      <dgm:spPr/>
      <dgm:t>
        <a:bodyPr/>
        <a:lstStyle/>
        <a:p>
          <a:endParaRPr lang="en-US"/>
        </a:p>
      </dgm:t>
    </dgm:pt>
    <dgm:pt modelId="{CB195F42-6DB3-48D4-8946-5823E0D40513}" type="sibTrans" cxnId="{FCC578F6-0006-4331-930F-63415106FFBB}">
      <dgm:prSet/>
      <dgm:spPr/>
      <dgm:t>
        <a:bodyPr/>
        <a:lstStyle/>
        <a:p>
          <a:endParaRPr lang="en-US"/>
        </a:p>
      </dgm:t>
    </dgm:pt>
    <dgm:pt modelId="{8C1B768F-EBF1-4EC7-B77E-FAC42DE0F3A6}">
      <dgm:prSet/>
      <dgm:spPr/>
      <dgm:t>
        <a:bodyPr/>
        <a:lstStyle/>
        <a:p>
          <a:r>
            <a:rPr lang="en-US" b="1"/>
            <a:t>2. It is time-related.</a:t>
          </a:r>
          <a:endParaRPr lang="en-US"/>
        </a:p>
      </dgm:t>
    </dgm:pt>
    <dgm:pt modelId="{223B9B68-B749-42C5-9CF2-6F56550BBD23}" type="parTrans" cxnId="{5B022F1F-A257-41F9-BB1C-6521C41B0AF8}">
      <dgm:prSet/>
      <dgm:spPr/>
      <dgm:t>
        <a:bodyPr/>
        <a:lstStyle/>
        <a:p>
          <a:endParaRPr lang="en-US"/>
        </a:p>
      </dgm:t>
    </dgm:pt>
    <dgm:pt modelId="{A8DCD183-FFF3-4132-B19C-F27D91DADD42}" type="sibTrans" cxnId="{5B022F1F-A257-41F9-BB1C-6521C41B0AF8}">
      <dgm:prSet/>
      <dgm:spPr/>
      <dgm:t>
        <a:bodyPr/>
        <a:lstStyle/>
        <a:p>
          <a:endParaRPr lang="en-US"/>
        </a:p>
      </dgm:t>
    </dgm:pt>
    <dgm:pt modelId="{0B5407A1-EF0C-4263-8DE9-BBD8998950C8}">
      <dgm:prSet/>
      <dgm:spPr/>
      <dgm:t>
        <a:bodyPr/>
        <a:lstStyle/>
        <a:p>
          <a:r>
            <a:rPr lang="en-US" b="1"/>
            <a:t>3. It is cost-related. </a:t>
          </a:r>
          <a:endParaRPr lang="en-US"/>
        </a:p>
      </dgm:t>
    </dgm:pt>
    <dgm:pt modelId="{39A955CB-0DEC-4FD5-8DEC-5B08BDBC690F}" type="parTrans" cxnId="{1EC213F1-38CC-4B75-8854-2EADD499149F}">
      <dgm:prSet/>
      <dgm:spPr/>
      <dgm:t>
        <a:bodyPr/>
        <a:lstStyle/>
        <a:p>
          <a:endParaRPr lang="en-US"/>
        </a:p>
      </dgm:t>
    </dgm:pt>
    <dgm:pt modelId="{9734D92B-166B-4322-9B12-2B0D92719885}" type="sibTrans" cxnId="{1EC213F1-38CC-4B75-8854-2EADD499149F}">
      <dgm:prSet/>
      <dgm:spPr/>
      <dgm:t>
        <a:bodyPr/>
        <a:lstStyle/>
        <a:p>
          <a:endParaRPr lang="en-US"/>
        </a:p>
      </dgm:t>
    </dgm:pt>
    <dgm:pt modelId="{083131F5-4C07-45CD-AF67-23F797613ABE}">
      <dgm:prSet/>
      <dgm:spPr/>
      <dgm:t>
        <a:bodyPr/>
        <a:lstStyle/>
        <a:p>
          <a:r>
            <a:rPr lang="en-US" b="1"/>
            <a:t>4. It is crime-related.</a:t>
          </a:r>
          <a:endParaRPr lang="en-US"/>
        </a:p>
      </dgm:t>
    </dgm:pt>
    <dgm:pt modelId="{7B7650AB-6531-4702-A0E4-A944B7765E1C}" type="parTrans" cxnId="{522C341E-405C-434E-9755-31F099EFE77F}">
      <dgm:prSet/>
      <dgm:spPr/>
      <dgm:t>
        <a:bodyPr/>
        <a:lstStyle/>
        <a:p>
          <a:endParaRPr lang="en-US"/>
        </a:p>
      </dgm:t>
    </dgm:pt>
    <dgm:pt modelId="{C12D9041-F4A5-4977-B9A4-1E2FFEB0BC42}" type="sibTrans" cxnId="{522C341E-405C-434E-9755-31F099EFE77F}">
      <dgm:prSet/>
      <dgm:spPr/>
      <dgm:t>
        <a:bodyPr/>
        <a:lstStyle/>
        <a:p>
          <a:endParaRPr lang="en-US"/>
        </a:p>
      </dgm:t>
    </dgm:pt>
    <dgm:pt modelId="{970F3160-4945-405D-9DA4-EB2C2ACCBFC9}">
      <dgm:prSet/>
      <dgm:spPr/>
      <dgm:t>
        <a:bodyPr/>
        <a:lstStyle/>
        <a:p>
          <a:r>
            <a:rPr lang="en-US" b="1"/>
            <a:t>5. It is a core concern.</a:t>
          </a:r>
          <a:endParaRPr lang="en-US"/>
        </a:p>
      </dgm:t>
    </dgm:pt>
    <dgm:pt modelId="{6756077B-6F1C-49C8-AC51-BB70103CD3A9}" type="parTrans" cxnId="{FC5535A4-C4DB-4353-BD60-63A277B09979}">
      <dgm:prSet/>
      <dgm:spPr/>
      <dgm:t>
        <a:bodyPr/>
        <a:lstStyle/>
        <a:p>
          <a:endParaRPr lang="en-US"/>
        </a:p>
      </dgm:t>
    </dgm:pt>
    <dgm:pt modelId="{186CA38D-4E15-4B40-993E-A49DFC5B74B9}" type="sibTrans" cxnId="{FC5535A4-C4DB-4353-BD60-63A277B09979}">
      <dgm:prSet/>
      <dgm:spPr/>
      <dgm:t>
        <a:bodyPr/>
        <a:lstStyle/>
        <a:p>
          <a:endParaRPr lang="en-US"/>
        </a:p>
      </dgm:t>
    </dgm:pt>
    <dgm:pt modelId="{BD80F206-EEA7-446F-A2C7-62BB366C0A0E}">
      <dgm:prSet/>
      <dgm:spPr/>
      <dgm:t>
        <a:bodyPr/>
        <a:lstStyle/>
        <a:p>
          <a:r>
            <a:rPr lang="en-US" b="1"/>
            <a:t>Addressing Criminogenic Needs - characteristics, traits, or problems that directly influence an individual’s probability of reoffending or committing another crime</a:t>
          </a:r>
          <a:endParaRPr lang="en-US"/>
        </a:p>
      </dgm:t>
    </dgm:pt>
    <dgm:pt modelId="{BCC8867F-38E6-4607-85EE-ED0084E0E393}" type="parTrans" cxnId="{C4BCD0E2-3D41-45B4-8EFE-3F90E02C82EF}">
      <dgm:prSet/>
      <dgm:spPr/>
      <dgm:t>
        <a:bodyPr/>
        <a:lstStyle/>
        <a:p>
          <a:endParaRPr lang="en-US"/>
        </a:p>
      </dgm:t>
    </dgm:pt>
    <dgm:pt modelId="{56077361-A337-4738-88BF-15E088A52B05}" type="sibTrans" cxnId="{C4BCD0E2-3D41-45B4-8EFE-3F90E02C82EF}">
      <dgm:prSet/>
      <dgm:spPr/>
      <dgm:t>
        <a:bodyPr/>
        <a:lstStyle/>
        <a:p>
          <a:endParaRPr lang="en-US"/>
        </a:p>
      </dgm:t>
    </dgm:pt>
    <dgm:pt modelId="{1644B189-8830-4187-91BD-0820862046C8}">
      <dgm:prSet/>
      <dgm:spPr/>
      <dgm:t>
        <a:bodyPr/>
        <a:lstStyle/>
        <a:p>
          <a:r>
            <a:rPr lang="en-US" b="1"/>
            <a:t>Understanding the Role of Generational Poverty</a:t>
          </a:r>
          <a:endParaRPr lang="en-US"/>
        </a:p>
      </dgm:t>
    </dgm:pt>
    <dgm:pt modelId="{2924168C-95C0-42FA-A8D1-1165D6F965F0}" type="parTrans" cxnId="{99A47587-EACD-4AC3-8698-D7A42B1E3F12}">
      <dgm:prSet/>
      <dgm:spPr/>
      <dgm:t>
        <a:bodyPr/>
        <a:lstStyle/>
        <a:p>
          <a:endParaRPr lang="en-US"/>
        </a:p>
      </dgm:t>
    </dgm:pt>
    <dgm:pt modelId="{71B632FA-BECE-47E9-A4EC-A244F504B2D8}" type="sibTrans" cxnId="{99A47587-EACD-4AC3-8698-D7A42B1E3F12}">
      <dgm:prSet/>
      <dgm:spPr/>
      <dgm:t>
        <a:bodyPr/>
        <a:lstStyle/>
        <a:p>
          <a:endParaRPr lang="en-US"/>
        </a:p>
      </dgm:t>
    </dgm:pt>
    <dgm:pt modelId="{5EB3B60F-2677-4BBC-9271-07C4EF4209C3}" type="pres">
      <dgm:prSet presAssocID="{EB17C57E-7CC3-4F34-BF8E-8DBAA5AB7B1C}" presName="Name0" presStyleCnt="0">
        <dgm:presLayoutVars>
          <dgm:dir/>
          <dgm:animLvl val="lvl"/>
          <dgm:resizeHandles val="exact"/>
        </dgm:presLayoutVars>
      </dgm:prSet>
      <dgm:spPr/>
    </dgm:pt>
    <dgm:pt modelId="{CEADF92E-45A7-4CA5-9F25-DDB1B0277AD7}" type="pres">
      <dgm:prSet presAssocID="{1644B189-8830-4187-91BD-0820862046C8}" presName="boxAndChildren" presStyleCnt="0"/>
      <dgm:spPr/>
    </dgm:pt>
    <dgm:pt modelId="{93D4BAD6-E925-4E58-AA20-E0C7F71DB046}" type="pres">
      <dgm:prSet presAssocID="{1644B189-8830-4187-91BD-0820862046C8}" presName="parentTextBox" presStyleLbl="node1" presStyleIdx="0" presStyleCnt="3"/>
      <dgm:spPr/>
    </dgm:pt>
    <dgm:pt modelId="{B7C16125-862A-483A-BAB1-905CACC32E71}" type="pres">
      <dgm:prSet presAssocID="{56077361-A337-4738-88BF-15E088A52B05}" presName="sp" presStyleCnt="0"/>
      <dgm:spPr/>
    </dgm:pt>
    <dgm:pt modelId="{A508CDB0-1737-41CC-9C10-55DB68B5C49D}" type="pres">
      <dgm:prSet presAssocID="{BD80F206-EEA7-446F-A2C7-62BB366C0A0E}" presName="arrowAndChildren" presStyleCnt="0"/>
      <dgm:spPr/>
    </dgm:pt>
    <dgm:pt modelId="{4380A93B-E33B-4523-80AC-BED73A91C1F6}" type="pres">
      <dgm:prSet presAssocID="{BD80F206-EEA7-446F-A2C7-62BB366C0A0E}" presName="parentTextArrow" presStyleLbl="node1" presStyleIdx="1" presStyleCnt="3"/>
      <dgm:spPr/>
    </dgm:pt>
    <dgm:pt modelId="{6D3C7ACE-6CCD-4974-A985-3E5F8A25AA62}" type="pres">
      <dgm:prSet presAssocID="{C1677FEE-882F-490F-981C-347E1A51BD76}" presName="sp" presStyleCnt="0"/>
      <dgm:spPr/>
    </dgm:pt>
    <dgm:pt modelId="{39B7F89C-A800-4AE2-A59B-13F57AA253A5}" type="pres">
      <dgm:prSet presAssocID="{B1425E00-FA48-4F38-A1DF-C6CB6DE6961A}" presName="arrowAndChildren" presStyleCnt="0"/>
      <dgm:spPr/>
    </dgm:pt>
    <dgm:pt modelId="{19637338-E609-4A1F-B746-B121D569C2DD}" type="pres">
      <dgm:prSet presAssocID="{B1425E00-FA48-4F38-A1DF-C6CB6DE6961A}" presName="parentTextArrow" presStyleLbl="node1" presStyleIdx="1" presStyleCnt="3"/>
      <dgm:spPr/>
    </dgm:pt>
    <dgm:pt modelId="{C8573C4B-15ED-4435-8996-0A117EE3DA86}" type="pres">
      <dgm:prSet presAssocID="{B1425E00-FA48-4F38-A1DF-C6CB6DE6961A}" presName="arrow" presStyleLbl="node1" presStyleIdx="2" presStyleCnt="3"/>
      <dgm:spPr/>
    </dgm:pt>
    <dgm:pt modelId="{C54F421A-473E-46BC-98CE-78E0DE0F0545}" type="pres">
      <dgm:prSet presAssocID="{B1425E00-FA48-4F38-A1DF-C6CB6DE6961A}" presName="descendantArrow" presStyleCnt="0"/>
      <dgm:spPr/>
    </dgm:pt>
    <dgm:pt modelId="{41D5E51C-A939-4872-855D-1D16C52C590B}" type="pres">
      <dgm:prSet presAssocID="{EF22E4C1-996F-4E6C-BE98-0EE8F75159D0}" presName="childTextArrow" presStyleLbl="fgAccFollowNode1" presStyleIdx="0" presStyleCnt="5">
        <dgm:presLayoutVars>
          <dgm:bulletEnabled val="1"/>
        </dgm:presLayoutVars>
      </dgm:prSet>
      <dgm:spPr/>
    </dgm:pt>
    <dgm:pt modelId="{BCFECFCE-CA6F-43EA-A7ED-850EA2375D74}" type="pres">
      <dgm:prSet presAssocID="{8C1B768F-EBF1-4EC7-B77E-FAC42DE0F3A6}" presName="childTextArrow" presStyleLbl="fgAccFollowNode1" presStyleIdx="1" presStyleCnt="5">
        <dgm:presLayoutVars>
          <dgm:bulletEnabled val="1"/>
        </dgm:presLayoutVars>
      </dgm:prSet>
      <dgm:spPr/>
    </dgm:pt>
    <dgm:pt modelId="{7B9DB00E-CAD7-477A-8D90-230A85EFF55C}" type="pres">
      <dgm:prSet presAssocID="{0B5407A1-EF0C-4263-8DE9-BBD8998950C8}" presName="childTextArrow" presStyleLbl="fgAccFollowNode1" presStyleIdx="2" presStyleCnt="5">
        <dgm:presLayoutVars>
          <dgm:bulletEnabled val="1"/>
        </dgm:presLayoutVars>
      </dgm:prSet>
      <dgm:spPr/>
    </dgm:pt>
    <dgm:pt modelId="{5D2A93F1-471B-4A6F-9778-6CE34E4456F0}" type="pres">
      <dgm:prSet presAssocID="{083131F5-4C07-45CD-AF67-23F797613ABE}" presName="childTextArrow" presStyleLbl="fgAccFollowNode1" presStyleIdx="3" presStyleCnt="5">
        <dgm:presLayoutVars>
          <dgm:bulletEnabled val="1"/>
        </dgm:presLayoutVars>
      </dgm:prSet>
      <dgm:spPr/>
    </dgm:pt>
    <dgm:pt modelId="{F09A06BE-D865-4765-A9BE-531E28C9B252}" type="pres">
      <dgm:prSet presAssocID="{970F3160-4945-405D-9DA4-EB2C2ACCBFC9}" presName="childTextArrow" presStyleLbl="fgAccFollowNode1" presStyleIdx="4" presStyleCnt="5">
        <dgm:presLayoutVars>
          <dgm:bulletEnabled val="1"/>
        </dgm:presLayoutVars>
      </dgm:prSet>
      <dgm:spPr/>
    </dgm:pt>
  </dgm:ptLst>
  <dgm:cxnLst>
    <dgm:cxn modelId="{77EDE311-0A97-4F65-8708-B8A8850D7ED0}" type="presOf" srcId="{B1425E00-FA48-4F38-A1DF-C6CB6DE6961A}" destId="{C8573C4B-15ED-4435-8996-0A117EE3DA86}" srcOrd="1" destOrd="0" presId="urn:microsoft.com/office/officeart/2005/8/layout/process4"/>
    <dgm:cxn modelId="{522C341E-405C-434E-9755-31F099EFE77F}" srcId="{B1425E00-FA48-4F38-A1DF-C6CB6DE6961A}" destId="{083131F5-4C07-45CD-AF67-23F797613ABE}" srcOrd="3" destOrd="0" parTransId="{7B7650AB-6531-4702-A0E4-A944B7765E1C}" sibTransId="{C12D9041-F4A5-4977-B9A4-1E2FFEB0BC42}"/>
    <dgm:cxn modelId="{5B022F1F-A257-41F9-BB1C-6521C41B0AF8}" srcId="{B1425E00-FA48-4F38-A1DF-C6CB6DE6961A}" destId="{8C1B768F-EBF1-4EC7-B77E-FAC42DE0F3A6}" srcOrd="1" destOrd="0" parTransId="{223B9B68-B749-42C5-9CF2-6F56550BBD23}" sibTransId="{A8DCD183-FFF3-4132-B19C-F27D91DADD42}"/>
    <dgm:cxn modelId="{2C722121-2805-44C5-91F7-F2A68DE81B12}" srcId="{EB17C57E-7CC3-4F34-BF8E-8DBAA5AB7B1C}" destId="{B1425E00-FA48-4F38-A1DF-C6CB6DE6961A}" srcOrd="0" destOrd="0" parTransId="{434F1036-88B3-4968-8566-B08E3FC705D4}" sibTransId="{C1677FEE-882F-490F-981C-347E1A51BD76}"/>
    <dgm:cxn modelId="{7A5FC22C-D05E-4A08-989F-D0FA4F79C6E6}" type="presOf" srcId="{EB17C57E-7CC3-4F34-BF8E-8DBAA5AB7B1C}" destId="{5EB3B60F-2677-4BBC-9271-07C4EF4209C3}" srcOrd="0" destOrd="0" presId="urn:microsoft.com/office/officeart/2005/8/layout/process4"/>
    <dgm:cxn modelId="{EC558E5D-56DB-4DA9-90D2-003AE02FFAA5}" type="presOf" srcId="{0B5407A1-EF0C-4263-8DE9-BBD8998950C8}" destId="{7B9DB00E-CAD7-477A-8D90-230A85EFF55C}" srcOrd="0" destOrd="0" presId="urn:microsoft.com/office/officeart/2005/8/layout/process4"/>
    <dgm:cxn modelId="{A01E014B-EEC4-40BC-9E53-7A29ABF4B3C6}" type="presOf" srcId="{BD80F206-EEA7-446F-A2C7-62BB366C0A0E}" destId="{4380A93B-E33B-4523-80AC-BED73A91C1F6}" srcOrd="0" destOrd="0" presId="urn:microsoft.com/office/officeart/2005/8/layout/process4"/>
    <dgm:cxn modelId="{A742684B-828C-4719-93F1-88C242049CC3}" type="presOf" srcId="{8C1B768F-EBF1-4EC7-B77E-FAC42DE0F3A6}" destId="{BCFECFCE-CA6F-43EA-A7ED-850EA2375D74}" srcOrd="0" destOrd="0" presId="urn:microsoft.com/office/officeart/2005/8/layout/process4"/>
    <dgm:cxn modelId="{2C96217B-7910-408B-80B5-2163F6401C7B}" type="presOf" srcId="{EF22E4C1-996F-4E6C-BE98-0EE8F75159D0}" destId="{41D5E51C-A939-4872-855D-1D16C52C590B}" srcOrd="0" destOrd="0" presId="urn:microsoft.com/office/officeart/2005/8/layout/process4"/>
    <dgm:cxn modelId="{99A47587-EACD-4AC3-8698-D7A42B1E3F12}" srcId="{EB17C57E-7CC3-4F34-BF8E-8DBAA5AB7B1C}" destId="{1644B189-8830-4187-91BD-0820862046C8}" srcOrd="2" destOrd="0" parTransId="{2924168C-95C0-42FA-A8D1-1165D6F965F0}" sibTransId="{71B632FA-BECE-47E9-A4EC-A244F504B2D8}"/>
    <dgm:cxn modelId="{F7AC2D88-F575-4AE0-BD81-C3FA41FEBCCC}" type="presOf" srcId="{083131F5-4C07-45CD-AF67-23F797613ABE}" destId="{5D2A93F1-471B-4A6F-9778-6CE34E4456F0}" srcOrd="0" destOrd="0" presId="urn:microsoft.com/office/officeart/2005/8/layout/process4"/>
    <dgm:cxn modelId="{84F8048C-D331-4E44-ADB3-8E9A29E4D64E}" type="presOf" srcId="{1644B189-8830-4187-91BD-0820862046C8}" destId="{93D4BAD6-E925-4E58-AA20-E0C7F71DB046}" srcOrd="0" destOrd="0" presId="urn:microsoft.com/office/officeart/2005/8/layout/process4"/>
    <dgm:cxn modelId="{FC5535A4-C4DB-4353-BD60-63A277B09979}" srcId="{B1425E00-FA48-4F38-A1DF-C6CB6DE6961A}" destId="{970F3160-4945-405D-9DA4-EB2C2ACCBFC9}" srcOrd="4" destOrd="0" parTransId="{6756077B-6F1C-49C8-AC51-BB70103CD3A9}" sibTransId="{186CA38D-4E15-4B40-993E-A49DFC5B74B9}"/>
    <dgm:cxn modelId="{C4BCD0E2-3D41-45B4-8EFE-3F90E02C82EF}" srcId="{EB17C57E-7CC3-4F34-BF8E-8DBAA5AB7B1C}" destId="{BD80F206-EEA7-446F-A2C7-62BB366C0A0E}" srcOrd="1" destOrd="0" parTransId="{BCC8867F-38E6-4607-85EE-ED0084E0E393}" sibTransId="{56077361-A337-4738-88BF-15E088A52B05}"/>
    <dgm:cxn modelId="{E18118ED-B9C8-40DD-9BD2-728F7D417830}" type="presOf" srcId="{B1425E00-FA48-4F38-A1DF-C6CB6DE6961A}" destId="{19637338-E609-4A1F-B746-B121D569C2DD}" srcOrd="0" destOrd="0" presId="urn:microsoft.com/office/officeart/2005/8/layout/process4"/>
    <dgm:cxn modelId="{1EC213F1-38CC-4B75-8854-2EADD499149F}" srcId="{B1425E00-FA48-4F38-A1DF-C6CB6DE6961A}" destId="{0B5407A1-EF0C-4263-8DE9-BBD8998950C8}" srcOrd="2" destOrd="0" parTransId="{39A955CB-0DEC-4FD5-8DEC-5B08BDBC690F}" sibTransId="{9734D92B-166B-4322-9B12-2B0D92719885}"/>
    <dgm:cxn modelId="{FCC578F6-0006-4331-930F-63415106FFBB}" srcId="{B1425E00-FA48-4F38-A1DF-C6CB6DE6961A}" destId="{EF22E4C1-996F-4E6C-BE98-0EE8F75159D0}" srcOrd="0" destOrd="0" parTransId="{317FADF6-28DC-44A0-A312-8534C8591738}" sibTransId="{CB195F42-6DB3-48D4-8946-5823E0D40513}"/>
    <dgm:cxn modelId="{C2921AFB-E6E7-4E0A-B0DA-A07CA3D14071}" type="presOf" srcId="{970F3160-4945-405D-9DA4-EB2C2ACCBFC9}" destId="{F09A06BE-D865-4765-A9BE-531E28C9B252}" srcOrd="0" destOrd="0" presId="urn:microsoft.com/office/officeart/2005/8/layout/process4"/>
    <dgm:cxn modelId="{92C9B2D9-B31F-4557-A6FB-03D95BC71B50}" type="presParOf" srcId="{5EB3B60F-2677-4BBC-9271-07C4EF4209C3}" destId="{CEADF92E-45A7-4CA5-9F25-DDB1B0277AD7}" srcOrd="0" destOrd="0" presId="urn:microsoft.com/office/officeart/2005/8/layout/process4"/>
    <dgm:cxn modelId="{E29B5FC9-574E-4151-A6DB-5511CFA603F1}" type="presParOf" srcId="{CEADF92E-45A7-4CA5-9F25-DDB1B0277AD7}" destId="{93D4BAD6-E925-4E58-AA20-E0C7F71DB046}" srcOrd="0" destOrd="0" presId="urn:microsoft.com/office/officeart/2005/8/layout/process4"/>
    <dgm:cxn modelId="{795DF664-B092-40A8-A059-0E18BB5E1FA1}" type="presParOf" srcId="{5EB3B60F-2677-4BBC-9271-07C4EF4209C3}" destId="{B7C16125-862A-483A-BAB1-905CACC32E71}" srcOrd="1" destOrd="0" presId="urn:microsoft.com/office/officeart/2005/8/layout/process4"/>
    <dgm:cxn modelId="{D126A8DA-E765-426D-89F5-7AEB3D242523}" type="presParOf" srcId="{5EB3B60F-2677-4BBC-9271-07C4EF4209C3}" destId="{A508CDB0-1737-41CC-9C10-55DB68B5C49D}" srcOrd="2" destOrd="0" presId="urn:microsoft.com/office/officeart/2005/8/layout/process4"/>
    <dgm:cxn modelId="{18E2085D-D925-402D-82D2-36FA7D6CF1CF}" type="presParOf" srcId="{A508CDB0-1737-41CC-9C10-55DB68B5C49D}" destId="{4380A93B-E33B-4523-80AC-BED73A91C1F6}" srcOrd="0" destOrd="0" presId="urn:microsoft.com/office/officeart/2005/8/layout/process4"/>
    <dgm:cxn modelId="{C88CBBA9-2223-4DB1-9A53-73348B6C1D65}" type="presParOf" srcId="{5EB3B60F-2677-4BBC-9271-07C4EF4209C3}" destId="{6D3C7ACE-6CCD-4974-A985-3E5F8A25AA62}" srcOrd="3" destOrd="0" presId="urn:microsoft.com/office/officeart/2005/8/layout/process4"/>
    <dgm:cxn modelId="{21108202-0E80-4A8A-839D-2DBE99ECBBE0}" type="presParOf" srcId="{5EB3B60F-2677-4BBC-9271-07C4EF4209C3}" destId="{39B7F89C-A800-4AE2-A59B-13F57AA253A5}" srcOrd="4" destOrd="0" presId="urn:microsoft.com/office/officeart/2005/8/layout/process4"/>
    <dgm:cxn modelId="{1D980AE7-7885-432E-A5CF-50D2A9029FA9}" type="presParOf" srcId="{39B7F89C-A800-4AE2-A59B-13F57AA253A5}" destId="{19637338-E609-4A1F-B746-B121D569C2DD}" srcOrd="0" destOrd="0" presId="urn:microsoft.com/office/officeart/2005/8/layout/process4"/>
    <dgm:cxn modelId="{907C6208-9F9A-4756-8E80-CB9473A6AFF7}" type="presParOf" srcId="{39B7F89C-A800-4AE2-A59B-13F57AA253A5}" destId="{C8573C4B-15ED-4435-8996-0A117EE3DA86}" srcOrd="1" destOrd="0" presId="urn:microsoft.com/office/officeart/2005/8/layout/process4"/>
    <dgm:cxn modelId="{3D3E902F-CDE9-4753-BCF3-0CE2415A43AA}" type="presParOf" srcId="{39B7F89C-A800-4AE2-A59B-13F57AA253A5}" destId="{C54F421A-473E-46BC-98CE-78E0DE0F0545}" srcOrd="2" destOrd="0" presId="urn:microsoft.com/office/officeart/2005/8/layout/process4"/>
    <dgm:cxn modelId="{44D3A020-507A-4341-953B-C2EB5C3AF5F7}" type="presParOf" srcId="{C54F421A-473E-46BC-98CE-78E0DE0F0545}" destId="{41D5E51C-A939-4872-855D-1D16C52C590B}" srcOrd="0" destOrd="0" presId="urn:microsoft.com/office/officeart/2005/8/layout/process4"/>
    <dgm:cxn modelId="{EF216D70-7A50-440A-BE33-36C0CCE8DCF7}" type="presParOf" srcId="{C54F421A-473E-46BC-98CE-78E0DE0F0545}" destId="{BCFECFCE-CA6F-43EA-A7ED-850EA2375D74}" srcOrd="1" destOrd="0" presId="urn:microsoft.com/office/officeart/2005/8/layout/process4"/>
    <dgm:cxn modelId="{C0896D36-9B00-4D14-BCE5-5F046A5E8711}" type="presParOf" srcId="{C54F421A-473E-46BC-98CE-78E0DE0F0545}" destId="{7B9DB00E-CAD7-477A-8D90-230A85EFF55C}" srcOrd="2" destOrd="0" presId="urn:microsoft.com/office/officeart/2005/8/layout/process4"/>
    <dgm:cxn modelId="{B6CC6127-471C-4CC2-8804-858F8F599F57}" type="presParOf" srcId="{C54F421A-473E-46BC-98CE-78E0DE0F0545}" destId="{5D2A93F1-471B-4A6F-9778-6CE34E4456F0}" srcOrd="3" destOrd="0" presId="urn:microsoft.com/office/officeart/2005/8/layout/process4"/>
    <dgm:cxn modelId="{CED611CE-845A-415B-AC90-88E25C76A313}" type="presParOf" srcId="{C54F421A-473E-46BC-98CE-78E0DE0F0545}" destId="{F09A06BE-D865-4765-A9BE-531E28C9B252}" srcOrd="4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6DD238-790B-49C4-A189-FBB37A8973EC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11834879-7E4E-404D-83B2-1F8932D5F66D}">
      <dgm:prSet/>
      <dgm:spPr/>
      <dgm:t>
        <a:bodyPr/>
        <a:lstStyle/>
        <a:p>
          <a:r>
            <a:rPr lang="en-US" b="1"/>
            <a:t>Creating a Safe Environment</a:t>
          </a:r>
          <a:endParaRPr lang="en-US"/>
        </a:p>
      </dgm:t>
    </dgm:pt>
    <dgm:pt modelId="{B0268F7A-AEE1-4534-B132-E8D6B0283ADA}" type="parTrans" cxnId="{150F16A9-9595-4650-BE03-AF75B6A1CF75}">
      <dgm:prSet/>
      <dgm:spPr/>
      <dgm:t>
        <a:bodyPr/>
        <a:lstStyle/>
        <a:p>
          <a:endParaRPr lang="en-US"/>
        </a:p>
      </dgm:t>
    </dgm:pt>
    <dgm:pt modelId="{3A812F65-49E6-4D40-BF11-79AD5B3040EC}" type="sibTrans" cxnId="{150F16A9-9595-4650-BE03-AF75B6A1CF75}">
      <dgm:prSet/>
      <dgm:spPr/>
      <dgm:t>
        <a:bodyPr/>
        <a:lstStyle/>
        <a:p>
          <a:endParaRPr lang="en-US"/>
        </a:p>
      </dgm:t>
    </dgm:pt>
    <dgm:pt modelId="{55880D12-6FF4-4C58-97AC-E9FCE42A28C4}">
      <dgm:prSet/>
      <dgm:spPr/>
      <dgm:t>
        <a:bodyPr/>
        <a:lstStyle/>
        <a:p>
          <a:r>
            <a:rPr lang="en-US" b="1"/>
            <a:t>Client Assessment</a:t>
          </a:r>
          <a:endParaRPr lang="en-US"/>
        </a:p>
      </dgm:t>
    </dgm:pt>
    <dgm:pt modelId="{09FCAD66-9FE6-4A28-B0BD-17660EEC7C71}" type="parTrans" cxnId="{BB11ACA0-8010-4CFD-BD24-D08BC235AAF2}">
      <dgm:prSet/>
      <dgm:spPr/>
      <dgm:t>
        <a:bodyPr/>
        <a:lstStyle/>
        <a:p>
          <a:endParaRPr lang="en-US"/>
        </a:p>
      </dgm:t>
    </dgm:pt>
    <dgm:pt modelId="{6366918F-D457-4E0E-ACF4-2C9A7B249FA2}" type="sibTrans" cxnId="{BB11ACA0-8010-4CFD-BD24-D08BC235AAF2}">
      <dgm:prSet/>
      <dgm:spPr/>
      <dgm:t>
        <a:bodyPr/>
        <a:lstStyle/>
        <a:p>
          <a:endParaRPr lang="en-US"/>
        </a:p>
      </dgm:t>
    </dgm:pt>
    <dgm:pt modelId="{E411AEC2-2BD7-46A1-884C-442C07DA2983}">
      <dgm:prSet/>
      <dgm:spPr/>
      <dgm:t>
        <a:bodyPr/>
        <a:lstStyle/>
        <a:p>
          <a:r>
            <a:rPr lang="en-US" b="1"/>
            <a:t>Key areas to assess include:</a:t>
          </a:r>
          <a:endParaRPr lang="en-US"/>
        </a:p>
      </dgm:t>
    </dgm:pt>
    <dgm:pt modelId="{0C096CC3-2B2E-4739-860E-81C1D3FA8C33}" type="parTrans" cxnId="{77B27051-5E9F-4AA1-8473-D5EB0D3E95DD}">
      <dgm:prSet/>
      <dgm:spPr/>
      <dgm:t>
        <a:bodyPr/>
        <a:lstStyle/>
        <a:p>
          <a:endParaRPr lang="en-US"/>
        </a:p>
      </dgm:t>
    </dgm:pt>
    <dgm:pt modelId="{44856B75-A4E5-49FF-8373-165D8A780B2E}" type="sibTrans" cxnId="{77B27051-5E9F-4AA1-8473-D5EB0D3E95DD}">
      <dgm:prSet/>
      <dgm:spPr/>
      <dgm:t>
        <a:bodyPr/>
        <a:lstStyle/>
        <a:p>
          <a:endParaRPr lang="en-US"/>
        </a:p>
      </dgm:t>
    </dgm:pt>
    <dgm:pt modelId="{62A6D795-895E-4B64-AE21-903BC6659374}">
      <dgm:prSet/>
      <dgm:spPr/>
      <dgm:t>
        <a:bodyPr/>
        <a:lstStyle/>
        <a:p>
          <a:r>
            <a:rPr lang="en-US" b="1"/>
            <a:t>Individual’s support network.</a:t>
          </a:r>
          <a:endParaRPr lang="en-US"/>
        </a:p>
      </dgm:t>
    </dgm:pt>
    <dgm:pt modelId="{B5BB0717-088C-4429-B6C3-C7350BC0DE96}" type="parTrans" cxnId="{BB995860-EED8-4DD4-9314-CB272D2A48D4}">
      <dgm:prSet/>
      <dgm:spPr/>
      <dgm:t>
        <a:bodyPr/>
        <a:lstStyle/>
        <a:p>
          <a:endParaRPr lang="en-US"/>
        </a:p>
      </dgm:t>
    </dgm:pt>
    <dgm:pt modelId="{BF98BC05-6A2B-4ABE-9398-AA0645532999}" type="sibTrans" cxnId="{BB995860-EED8-4DD4-9314-CB272D2A48D4}">
      <dgm:prSet/>
      <dgm:spPr/>
      <dgm:t>
        <a:bodyPr/>
        <a:lstStyle/>
        <a:p>
          <a:endParaRPr lang="en-US"/>
        </a:p>
      </dgm:t>
    </dgm:pt>
    <dgm:pt modelId="{30542574-EAE7-47B7-8702-22BF531E3BB5}">
      <dgm:prSet/>
      <dgm:spPr/>
      <dgm:t>
        <a:bodyPr/>
        <a:lstStyle/>
        <a:p>
          <a:r>
            <a:rPr lang="en-US" b="1"/>
            <a:t>Basic needs – housing, transportation, food/meals, access to medical care, etc.</a:t>
          </a:r>
          <a:endParaRPr lang="en-US"/>
        </a:p>
      </dgm:t>
    </dgm:pt>
    <dgm:pt modelId="{6327F88E-0A92-47CE-8FE2-81C70D38BF4E}" type="parTrans" cxnId="{515C7A40-D3C3-4443-BF66-381ABFA0A2D2}">
      <dgm:prSet/>
      <dgm:spPr/>
      <dgm:t>
        <a:bodyPr/>
        <a:lstStyle/>
        <a:p>
          <a:endParaRPr lang="en-US"/>
        </a:p>
      </dgm:t>
    </dgm:pt>
    <dgm:pt modelId="{A13DF1C2-D8E5-4CAA-BEB3-C362F5B64CA2}" type="sibTrans" cxnId="{515C7A40-D3C3-4443-BF66-381ABFA0A2D2}">
      <dgm:prSet/>
      <dgm:spPr/>
      <dgm:t>
        <a:bodyPr/>
        <a:lstStyle/>
        <a:p>
          <a:endParaRPr lang="en-US"/>
        </a:p>
      </dgm:t>
    </dgm:pt>
    <dgm:pt modelId="{FB27E92F-CB53-4F90-B2CC-96AE90F6EDB2}">
      <dgm:prSet/>
      <dgm:spPr/>
      <dgm:t>
        <a:bodyPr/>
        <a:lstStyle/>
        <a:p>
          <a:r>
            <a:rPr lang="en-US" b="1"/>
            <a:t>Overall attitude toward work</a:t>
          </a:r>
          <a:endParaRPr lang="en-US"/>
        </a:p>
      </dgm:t>
    </dgm:pt>
    <dgm:pt modelId="{1DBE7BE3-07FE-4AEA-ABB0-04FCBC7EF6E7}" type="parTrans" cxnId="{461CB0AD-DD55-4CEA-974C-F842911E217F}">
      <dgm:prSet/>
      <dgm:spPr/>
      <dgm:t>
        <a:bodyPr/>
        <a:lstStyle/>
        <a:p>
          <a:endParaRPr lang="en-US"/>
        </a:p>
      </dgm:t>
    </dgm:pt>
    <dgm:pt modelId="{A718B994-B3C1-4DA7-9309-4233196C4E23}" type="sibTrans" cxnId="{461CB0AD-DD55-4CEA-974C-F842911E217F}">
      <dgm:prSet/>
      <dgm:spPr/>
      <dgm:t>
        <a:bodyPr/>
        <a:lstStyle/>
        <a:p>
          <a:endParaRPr lang="en-US"/>
        </a:p>
      </dgm:t>
    </dgm:pt>
    <dgm:pt modelId="{9CEAAC72-7CE7-4909-B0E6-C5EBB88C6A84}">
      <dgm:prSet/>
      <dgm:spPr/>
      <dgm:t>
        <a:bodyPr/>
        <a:lstStyle/>
        <a:p>
          <a:r>
            <a:rPr lang="en-US" b="1"/>
            <a:t>Meeting Basic Needs</a:t>
          </a:r>
          <a:endParaRPr lang="en-US"/>
        </a:p>
      </dgm:t>
    </dgm:pt>
    <dgm:pt modelId="{C60EFFC0-EB3A-4E6C-B0FD-F83241AF259F}" type="parTrans" cxnId="{E4FD23B7-BCEB-40FD-AAAA-C5CC2B816ADE}">
      <dgm:prSet/>
      <dgm:spPr/>
      <dgm:t>
        <a:bodyPr/>
        <a:lstStyle/>
        <a:p>
          <a:endParaRPr lang="en-US"/>
        </a:p>
      </dgm:t>
    </dgm:pt>
    <dgm:pt modelId="{C1310630-FA99-46F9-837F-BD964E56B4FE}" type="sibTrans" cxnId="{E4FD23B7-BCEB-40FD-AAAA-C5CC2B816ADE}">
      <dgm:prSet/>
      <dgm:spPr/>
      <dgm:t>
        <a:bodyPr/>
        <a:lstStyle/>
        <a:p>
          <a:endParaRPr lang="en-US"/>
        </a:p>
      </dgm:t>
    </dgm:pt>
    <dgm:pt modelId="{AA2DB28A-BF43-4199-AF43-1944D1E72AA6}">
      <dgm:prSet/>
      <dgm:spPr/>
      <dgm:t>
        <a:bodyPr/>
        <a:lstStyle/>
        <a:p>
          <a:r>
            <a:rPr lang="en-US" b="1"/>
            <a:t>Personal Barriers</a:t>
          </a:r>
          <a:endParaRPr lang="en-US"/>
        </a:p>
      </dgm:t>
    </dgm:pt>
    <dgm:pt modelId="{77A81D14-F27B-4AFB-AEDE-B26BD95CF9A4}" type="parTrans" cxnId="{22D37267-2DA0-4B96-B460-4F3CB6E58E04}">
      <dgm:prSet/>
      <dgm:spPr/>
      <dgm:t>
        <a:bodyPr/>
        <a:lstStyle/>
        <a:p>
          <a:endParaRPr lang="en-US"/>
        </a:p>
      </dgm:t>
    </dgm:pt>
    <dgm:pt modelId="{EBAC0CFB-82F8-4914-8EA1-8084342F1BC5}" type="sibTrans" cxnId="{22D37267-2DA0-4B96-B460-4F3CB6E58E04}">
      <dgm:prSet/>
      <dgm:spPr/>
      <dgm:t>
        <a:bodyPr/>
        <a:lstStyle/>
        <a:p>
          <a:endParaRPr lang="en-US"/>
        </a:p>
      </dgm:t>
    </dgm:pt>
    <dgm:pt modelId="{8F4C293F-D236-468A-9322-672AFB210D81}">
      <dgm:prSet/>
      <dgm:spPr/>
      <dgm:t>
        <a:bodyPr/>
        <a:lstStyle/>
        <a:p>
          <a:r>
            <a:rPr lang="en-US" b="1"/>
            <a:t>Corrections Related Barriers</a:t>
          </a:r>
          <a:endParaRPr lang="en-US"/>
        </a:p>
      </dgm:t>
    </dgm:pt>
    <dgm:pt modelId="{3E9A826C-BB24-4742-A2BC-D689FD817261}" type="parTrans" cxnId="{40A06EEE-853C-410D-9682-A3EAC351A92D}">
      <dgm:prSet/>
      <dgm:spPr/>
      <dgm:t>
        <a:bodyPr/>
        <a:lstStyle/>
        <a:p>
          <a:endParaRPr lang="en-US"/>
        </a:p>
      </dgm:t>
    </dgm:pt>
    <dgm:pt modelId="{2B5A6D37-120B-45EE-A5C0-7E9B20E965A9}" type="sibTrans" cxnId="{40A06EEE-853C-410D-9682-A3EAC351A92D}">
      <dgm:prSet/>
      <dgm:spPr/>
      <dgm:t>
        <a:bodyPr/>
        <a:lstStyle/>
        <a:p>
          <a:endParaRPr lang="en-US"/>
        </a:p>
      </dgm:t>
    </dgm:pt>
    <dgm:pt modelId="{8F678349-A0A0-4946-A7FD-375F83065C38}">
      <dgm:prSet/>
      <dgm:spPr/>
      <dgm:t>
        <a:bodyPr/>
        <a:lstStyle/>
        <a:p>
          <a:r>
            <a:rPr lang="en-US" b="1"/>
            <a:t>Legal or Societal Barriers</a:t>
          </a:r>
          <a:endParaRPr lang="en-US"/>
        </a:p>
      </dgm:t>
    </dgm:pt>
    <dgm:pt modelId="{1E2C6FFB-66D1-4DD6-BE60-1D005B21C5F8}" type="parTrans" cxnId="{875957A8-33A7-4C21-BA12-40FAE9FDCDCD}">
      <dgm:prSet/>
      <dgm:spPr/>
      <dgm:t>
        <a:bodyPr/>
        <a:lstStyle/>
        <a:p>
          <a:endParaRPr lang="en-US"/>
        </a:p>
      </dgm:t>
    </dgm:pt>
    <dgm:pt modelId="{4539880F-A978-4D79-B6F5-ACD239A28245}" type="sibTrans" cxnId="{875957A8-33A7-4C21-BA12-40FAE9FDCDCD}">
      <dgm:prSet/>
      <dgm:spPr/>
      <dgm:t>
        <a:bodyPr/>
        <a:lstStyle/>
        <a:p>
          <a:endParaRPr lang="en-US"/>
        </a:p>
      </dgm:t>
    </dgm:pt>
    <dgm:pt modelId="{35163C0E-D1DE-4E53-80F9-08F36C9CF5F9}" type="pres">
      <dgm:prSet presAssocID="{EE6DD238-790B-49C4-A189-FBB37A8973EC}" presName="diagram" presStyleCnt="0">
        <dgm:presLayoutVars>
          <dgm:dir/>
          <dgm:resizeHandles val="exact"/>
        </dgm:presLayoutVars>
      </dgm:prSet>
      <dgm:spPr/>
    </dgm:pt>
    <dgm:pt modelId="{80B10F5B-F744-45B2-9DB1-AF598C0CC4D9}" type="pres">
      <dgm:prSet presAssocID="{11834879-7E4E-404D-83B2-1F8932D5F66D}" presName="node" presStyleLbl="node1" presStyleIdx="0" presStyleCnt="3">
        <dgm:presLayoutVars>
          <dgm:bulletEnabled val="1"/>
        </dgm:presLayoutVars>
      </dgm:prSet>
      <dgm:spPr/>
    </dgm:pt>
    <dgm:pt modelId="{E20A8AB2-2754-4E50-88DE-BB317A3584E0}" type="pres">
      <dgm:prSet presAssocID="{3A812F65-49E6-4D40-BF11-79AD5B3040EC}" presName="sibTrans" presStyleCnt="0"/>
      <dgm:spPr/>
    </dgm:pt>
    <dgm:pt modelId="{21F8A987-7098-4893-9281-3FB69E933198}" type="pres">
      <dgm:prSet presAssocID="{55880D12-6FF4-4C58-97AC-E9FCE42A28C4}" presName="node" presStyleLbl="node1" presStyleIdx="1" presStyleCnt="3">
        <dgm:presLayoutVars>
          <dgm:bulletEnabled val="1"/>
        </dgm:presLayoutVars>
      </dgm:prSet>
      <dgm:spPr/>
    </dgm:pt>
    <dgm:pt modelId="{E344FB5A-658F-4273-8DE5-9E6A2365C1AE}" type="pres">
      <dgm:prSet presAssocID="{6366918F-D457-4E0E-ACF4-2C9A7B249FA2}" presName="sibTrans" presStyleCnt="0"/>
      <dgm:spPr/>
    </dgm:pt>
    <dgm:pt modelId="{D74DF000-9B99-4EB3-AE5D-90590D8CB812}" type="pres">
      <dgm:prSet presAssocID="{9CEAAC72-7CE7-4909-B0E6-C5EBB88C6A84}" presName="node" presStyleLbl="node1" presStyleIdx="2" presStyleCnt="3">
        <dgm:presLayoutVars>
          <dgm:bulletEnabled val="1"/>
        </dgm:presLayoutVars>
      </dgm:prSet>
      <dgm:spPr/>
    </dgm:pt>
  </dgm:ptLst>
  <dgm:cxnLst>
    <dgm:cxn modelId="{84E7B405-90E9-4474-82F3-654525C94B4E}" type="presOf" srcId="{8F4C293F-D236-468A-9322-672AFB210D81}" destId="{D74DF000-9B99-4EB3-AE5D-90590D8CB812}" srcOrd="0" destOrd="2" presId="urn:microsoft.com/office/officeart/2005/8/layout/default"/>
    <dgm:cxn modelId="{C1469439-669F-4828-A02D-BF67F536B59A}" type="presOf" srcId="{62A6D795-895E-4B64-AE21-903BC6659374}" destId="{21F8A987-7098-4893-9281-3FB69E933198}" srcOrd="0" destOrd="2" presId="urn:microsoft.com/office/officeart/2005/8/layout/default"/>
    <dgm:cxn modelId="{AD82143E-3C21-4038-93C3-6F1F2D0E999F}" type="presOf" srcId="{8F678349-A0A0-4946-A7FD-375F83065C38}" destId="{D74DF000-9B99-4EB3-AE5D-90590D8CB812}" srcOrd="0" destOrd="3" presId="urn:microsoft.com/office/officeart/2005/8/layout/default"/>
    <dgm:cxn modelId="{515C7A40-D3C3-4443-BF66-381ABFA0A2D2}" srcId="{E411AEC2-2BD7-46A1-884C-442C07DA2983}" destId="{30542574-EAE7-47B7-8702-22BF531E3BB5}" srcOrd="1" destOrd="0" parTransId="{6327F88E-0A92-47CE-8FE2-81C70D38BF4E}" sibTransId="{A13DF1C2-D8E5-4CAA-BEB3-C362F5B64CA2}"/>
    <dgm:cxn modelId="{BB995860-EED8-4DD4-9314-CB272D2A48D4}" srcId="{E411AEC2-2BD7-46A1-884C-442C07DA2983}" destId="{62A6D795-895E-4B64-AE21-903BC6659374}" srcOrd="0" destOrd="0" parTransId="{B5BB0717-088C-4429-B6C3-C7350BC0DE96}" sibTransId="{BF98BC05-6A2B-4ABE-9398-AA0645532999}"/>
    <dgm:cxn modelId="{1BAC8841-D551-4C8E-B818-C64060B9DDB0}" type="presOf" srcId="{E411AEC2-2BD7-46A1-884C-442C07DA2983}" destId="{21F8A987-7098-4893-9281-3FB69E933198}" srcOrd="0" destOrd="1" presId="urn:microsoft.com/office/officeart/2005/8/layout/default"/>
    <dgm:cxn modelId="{22D37267-2DA0-4B96-B460-4F3CB6E58E04}" srcId="{9CEAAC72-7CE7-4909-B0E6-C5EBB88C6A84}" destId="{AA2DB28A-BF43-4199-AF43-1944D1E72AA6}" srcOrd="0" destOrd="0" parTransId="{77A81D14-F27B-4AFB-AEDE-B26BD95CF9A4}" sibTransId="{EBAC0CFB-82F8-4914-8EA1-8084342F1BC5}"/>
    <dgm:cxn modelId="{897DD76D-0C3D-404F-9292-06BE4EFB4D90}" type="presOf" srcId="{11834879-7E4E-404D-83B2-1F8932D5F66D}" destId="{80B10F5B-F744-45B2-9DB1-AF598C0CC4D9}" srcOrd="0" destOrd="0" presId="urn:microsoft.com/office/officeart/2005/8/layout/default"/>
    <dgm:cxn modelId="{E86EF950-970A-4B74-BFAE-F0193627AB5E}" type="presOf" srcId="{30542574-EAE7-47B7-8702-22BF531E3BB5}" destId="{21F8A987-7098-4893-9281-3FB69E933198}" srcOrd="0" destOrd="3" presId="urn:microsoft.com/office/officeart/2005/8/layout/default"/>
    <dgm:cxn modelId="{77B27051-5E9F-4AA1-8473-D5EB0D3E95DD}" srcId="{55880D12-6FF4-4C58-97AC-E9FCE42A28C4}" destId="{E411AEC2-2BD7-46A1-884C-442C07DA2983}" srcOrd="0" destOrd="0" parTransId="{0C096CC3-2B2E-4739-860E-81C1D3FA8C33}" sibTransId="{44856B75-A4E5-49FF-8373-165D8A780B2E}"/>
    <dgm:cxn modelId="{ADCE9677-FFA3-4FD7-BCF0-B09C635BE8F4}" type="presOf" srcId="{55880D12-6FF4-4C58-97AC-E9FCE42A28C4}" destId="{21F8A987-7098-4893-9281-3FB69E933198}" srcOrd="0" destOrd="0" presId="urn:microsoft.com/office/officeart/2005/8/layout/default"/>
    <dgm:cxn modelId="{BB11ACA0-8010-4CFD-BD24-D08BC235AAF2}" srcId="{EE6DD238-790B-49C4-A189-FBB37A8973EC}" destId="{55880D12-6FF4-4C58-97AC-E9FCE42A28C4}" srcOrd="1" destOrd="0" parTransId="{09FCAD66-9FE6-4A28-B0BD-17660EEC7C71}" sibTransId="{6366918F-D457-4E0E-ACF4-2C9A7B249FA2}"/>
    <dgm:cxn modelId="{875957A8-33A7-4C21-BA12-40FAE9FDCDCD}" srcId="{9CEAAC72-7CE7-4909-B0E6-C5EBB88C6A84}" destId="{8F678349-A0A0-4946-A7FD-375F83065C38}" srcOrd="2" destOrd="0" parTransId="{1E2C6FFB-66D1-4DD6-BE60-1D005B21C5F8}" sibTransId="{4539880F-A978-4D79-B6F5-ACD239A28245}"/>
    <dgm:cxn modelId="{150F16A9-9595-4650-BE03-AF75B6A1CF75}" srcId="{EE6DD238-790B-49C4-A189-FBB37A8973EC}" destId="{11834879-7E4E-404D-83B2-1F8932D5F66D}" srcOrd="0" destOrd="0" parTransId="{B0268F7A-AEE1-4534-B132-E8D6B0283ADA}" sibTransId="{3A812F65-49E6-4D40-BF11-79AD5B3040EC}"/>
    <dgm:cxn modelId="{89AD9EAC-924C-483D-82B2-D679FEA90A15}" type="presOf" srcId="{FB27E92F-CB53-4F90-B2CC-96AE90F6EDB2}" destId="{21F8A987-7098-4893-9281-3FB69E933198}" srcOrd="0" destOrd="4" presId="urn:microsoft.com/office/officeart/2005/8/layout/default"/>
    <dgm:cxn modelId="{461CB0AD-DD55-4CEA-974C-F842911E217F}" srcId="{E411AEC2-2BD7-46A1-884C-442C07DA2983}" destId="{FB27E92F-CB53-4F90-B2CC-96AE90F6EDB2}" srcOrd="2" destOrd="0" parTransId="{1DBE7BE3-07FE-4AEA-ABB0-04FCBC7EF6E7}" sibTransId="{A718B994-B3C1-4DA7-9309-4233196C4E23}"/>
    <dgm:cxn modelId="{E4FD23B7-BCEB-40FD-AAAA-C5CC2B816ADE}" srcId="{EE6DD238-790B-49C4-A189-FBB37A8973EC}" destId="{9CEAAC72-7CE7-4909-B0E6-C5EBB88C6A84}" srcOrd="2" destOrd="0" parTransId="{C60EFFC0-EB3A-4E6C-B0FD-F83241AF259F}" sibTransId="{C1310630-FA99-46F9-837F-BD964E56B4FE}"/>
    <dgm:cxn modelId="{225B08B8-7B68-45A5-B6BB-8DEBF2F80CFD}" type="presOf" srcId="{AA2DB28A-BF43-4199-AF43-1944D1E72AA6}" destId="{D74DF000-9B99-4EB3-AE5D-90590D8CB812}" srcOrd="0" destOrd="1" presId="urn:microsoft.com/office/officeart/2005/8/layout/default"/>
    <dgm:cxn modelId="{F09075BD-6861-4546-A84D-684439318FF4}" type="presOf" srcId="{EE6DD238-790B-49C4-A189-FBB37A8973EC}" destId="{35163C0E-D1DE-4E53-80F9-08F36C9CF5F9}" srcOrd="0" destOrd="0" presId="urn:microsoft.com/office/officeart/2005/8/layout/default"/>
    <dgm:cxn modelId="{074BE9C8-64BF-450D-A84E-AE75D1183D9B}" type="presOf" srcId="{9CEAAC72-7CE7-4909-B0E6-C5EBB88C6A84}" destId="{D74DF000-9B99-4EB3-AE5D-90590D8CB812}" srcOrd="0" destOrd="0" presId="urn:microsoft.com/office/officeart/2005/8/layout/default"/>
    <dgm:cxn modelId="{40A06EEE-853C-410D-9682-A3EAC351A92D}" srcId="{9CEAAC72-7CE7-4909-B0E6-C5EBB88C6A84}" destId="{8F4C293F-D236-468A-9322-672AFB210D81}" srcOrd="1" destOrd="0" parTransId="{3E9A826C-BB24-4742-A2BC-D689FD817261}" sibTransId="{2B5A6D37-120B-45EE-A5C0-7E9B20E965A9}"/>
    <dgm:cxn modelId="{803F316D-F1F3-4705-838A-DBFEFDC7D982}" type="presParOf" srcId="{35163C0E-D1DE-4E53-80F9-08F36C9CF5F9}" destId="{80B10F5B-F744-45B2-9DB1-AF598C0CC4D9}" srcOrd="0" destOrd="0" presId="urn:microsoft.com/office/officeart/2005/8/layout/default"/>
    <dgm:cxn modelId="{8A53A9AA-7713-4069-9F06-E0EFEFF769F4}" type="presParOf" srcId="{35163C0E-D1DE-4E53-80F9-08F36C9CF5F9}" destId="{E20A8AB2-2754-4E50-88DE-BB317A3584E0}" srcOrd="1" destOrd="0" presId="urn:microsoft.com/office/officeart/2005/8/layout/default"/>
    <dgm:cxn modelId="{DEE40162-39E6-426C-8069-EF06B908B065}" type="presParOf" srcId="{35163C0E-D1DE-4E53-80F9-08F36C9CF5F9}" destId="{21F8A987-7098-4893-9281-3FB69E933198}" srcOrd="2" destOrd="0" presId="urn:microsoft.com/office/officeart/2005/8/layout/default"/>
    <dgm:cxn modelId="{98A8B18C-E34D-475F-B287-2383BE362883}" type="presParOf" srcId="{35163C0E-D1DE-4E53-80F9-08F36C9CF5F9}" destId="{E344FB5A-658F-4273-8DE5-9E6A2365C1AE}" srcOrd="3" destOrd="0" presId="urn:microsoft.com/office/officeart/2005/8/layout/default"/>
    <dgm:cxn modelId="{C53CB28B-5573-44D5-9B5A-7CB491E2217F}" type="presParOf" srcId="{35163C0E-D1DE-4E53-80F9-08F36C9CF5F9}" destId="{D74DF000-9B99-4EB3-AE5D-90590D8CB81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DFA82F-3131-47E4-B69A-E00615F6C7F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E9E300D-3D75-42B6-8E73-4AD2DC367FDF}">
      <dgm:prSet/>
      <dgm:spPr/>
      <dgm:t>
        <a:bodyPr/>
        <a:lstStyle/>
        <a:p>
          <a:r>
            <a:rPr lang="en-US" b="1"/>
            <a:t>Organizations or programs to consider that may be critical to the success of justice-involved individuals include:</a:t>
          </a:r>
          <a:endParaRPr lang="en-US"/>
        </a:p>
      </dgm:t>
    </dgm:pt>
    <dgm:pt modelId="{536002F0-08AD-48C3-94DA-366FF727497A}" type="parTrans" cxnId="{C45A0290-A8E1-47EF-8227-0A7A377E5CC2}">
      <dgm:prSet/>
      <dgm:spPr/>
      <dgm:t>
        <a:bodyPr/>
        <a:lstStyle/>
        <a:p>
          <a:endParaRPr lang="en-US"/>
        </a:p>
      </dgm:t>
    </dgm:pt>
    <dgm:pt modelId="{3B74A8B6-284D-4B93-9F66-AAAEA4921443}" type="sibTrans" cxnId="{C45A0290-A8E1-47EF-8227-0A7A377E5CC2}">
      <dgm:prSet/>
      <dgm:spPr/>
      <dgm:t>
        <a:bodyPr/>
        <a:lstStyle/>
        <a:p>
          <a:endParaRPr lang="en-US"/>
        </a:p>
      </dgm:t>
    </dgm:pt>
    <dgm:pt modelId="{A372E9BA-57D7-4546-BFA2-8F089EB61755}">
      <dgm:prSet/>
      <dgm:spPr/>
      <dgm:t>
        <a:bodyPr/>
        <a:lstStyle/>
        <a:p>
          <a:r>
            <a:rPr lang="en-US" b="1"/>
            <a:t>Corrections and law enforcement</a:t>
          </a:r>
          <a:endParaRPr lang="en-US"/>
        </a:p>
      </dgm:t>
    </dgm:pt>
    <dgm:pt modelId="{B0FF8C1C-9EEE-49B6-A14B-B1A4C39D69A6}" type="parTrans" cxnId="{A19B51CA-FE16-4D65-A3AF-633E4BCD6784}">
      <dgm:prSet/>
      <dgm:spPr/>
      <dgm:t>
        <a:bodyPr/>
        <a:lstStyle/>
        <a:p>
          <a:endParaRPr lang="en-US"/>
        </a:p>
      </dgm:t>
    </dgm:pt>
    <dgm:pt modelId="{5679764C-AC4B-4E1E-A659-E35897A9C304}" type="sibTrans" cxnId="{A19B51CA-FE16-4D65-A3AF-633E4BCD6784}">
      <dgm:prSet/>
      <dgm:spPr/>
      <dgm:t>
        <a:bodyPr/>
        <a:lstStyle/>
        <a:p>
          <a:endParaRPr lang="en-US"/>
        </a:p>
      </dgm:t>
    </dgm:pt>
    <dgm:pt modelId="{37F79EB9-4192-48C8-B466-885B625F7B3E}">
      <dgm:prSet/>
      <dgm:spPr/>
      <dgm:t>
        <a:bodyPr/>
        <a:lstStyle/>
        <a:p>
          <a:r>
            <a:rPr lang="en-US" b="1"/>
            <a:t>Disability-related services</a:t>
          </a:r>
          <a:endParaRPr lang="en-US"/>
        </a:p>
      </dgm:t>
    </dgm:pt>
    <dgm:pt modelId="{26AEA30A-84EE-4C2C-9FDE-AA7A8A0921DA}" type="parTrans" cxnId="{4D4FC528-7963-467F-BB99-36D493DE2BC9}">
      <dgm:prSet/>
      <dgm:spPr/>
      <dgm:t>
        <a:bodyPr/>
        <a:lstStyle/>
        <a:p>
          <a:endParaRPr lang="en-US"/>
        </a:p>
      </dgm:t>
    </dgm:pt>
    <dgm:pt modelId="{12143470-0AE1-416B-911F-532DCB17FCC0}" type="sibTrans" cxnId="{4D4FC528-7963-467F-BB99-36D493DE2BC9}">
      <dgm:prSet/>
      <dgm:spPr/>
      <dgm:t>
        <a:bodyPr/>
        <a:lstStyle/>
        <a:p>
          <a:endParaRPr lang="en-US"/>
        </a:p>
      </dgm:t>
    </dgm:pt>
    <dgm:pt modelId="{5DFB910C-FE47-47EB-8724-2133DD6B5034}">
      <dgm:prSet/>
      <dgm:spPr/>
      <dgm:t>
        <a:bodyPr/>
        <a:lstStyle/>
        <a:p>
          <a:r>
            <a:rPr lang="en-US" b="1"/>
            <a:t>Housing providers</a:t>
          </a:r>
          <a:endParaRPr lang="en-US"/>
        </a:p>
      </dgm:t>
    </dgm:pt>
    <dgm:pt modelId="{F1F0F357-843D-461C-8A03-35516FB174AF}" type="parTrans" cxnId="{BFEC5B1D-F790-41C0-B2E6-E3A87832CD62}">
      <dgm:prSet/>
      <dgm:spPr/>
      <dgm:t>
        <a:bodyPr/>
        <a:lstStyle/>
        <a:p>
          <a:endParaRPr lang="en-US"/>
        </a:p>
      </dgm:t>
    </dgm:pt>
    <dgm:pt modelId="{31F01870-0480-4BC9-95F7-C12A59EB0E58}" type="sibTrans" cxnId="{BFEC5B1D-F790-41C0-B2E6-E3A87832CD62}">
      <dgm:prSet/>
      <dgm:spPr/>
      <dgm:t>
        <a:bodyPr/>
        <a:lstStyle/>
        <a:p>
          <a:endParaRPr lang="en-US"/>
        </a:p>
      </dgm:t>
    </dgm:pt>
    <dgm:pt modelId="{11B14534-83FA-4993-B5BC-63DD8492E352}">
      <dgm:prSet/>
      <dgm:spPr/>
      <dgm:t>
        <a:bodyPr/>
        <a:lstStyle/>
        <a:p>
          <a:r>
            <a:rPr lang="en-US" b="1"/>
            <a:t>Faith-based and community organizations</a:t>
          </a:r>
          <a:endParaRPr lang="en-US"/>
        </a:p>
      </dgm:t>
    </dgm:pt>
    <dgm:pt modelId="{9BC3ABFD-A959-44A7-AC1C-D742F6B1A47A}" type="parTrans" cxnId="{E53924CB-A5D1-4066-BFAB-12389CD10445}">
      <dgm:prSet/>
      <dgm:spPr/>
      <dgm:t>
        <a:bodyPr/>
        <a:lstStyle/>
        <a:p>
          <a:endParaRPr lang="en-US"/>
        </a:p>
      </dgm:t>
    </dgm:pt>
    <dgm:pt modelId="{D9CA9026-AEEB-4395-816F-D3A056C87BC1}" type="sibTrans" cxnId="{E53924CB-A5D1-4066-BFAB-12389CD10445}">
      <dgm:prSet/>
      <dgm:spPr/>
      <dgm:t>
        <a:bodyPr/>
        <a:lstStyle/>
        <a:p>
          <a:endParaRPr lang="en-US"/>
        </a:p>
      </dgm:t>
    </dgm:pt>
    <dgm:pt modelId="{21AFE4D1-C4D3-47AD-8F30-E56E6E7BAED3}">
      <dgm:prSet/>
      <dgm:spPr/>
      <dgm:t>
        <a:bodyPr/>
        <a:lstStyle/>
        <a:p>
          <a:r>
            <a:rPr lang="en-US" b="1"/>
            <a:t>Legal assistance and education</a:t>
          </a:r>
          <a:endParaRPr lang="en-US"/>
        </a:p>
      </dgm:t>
    </dgm:pt>
    <dgm:pt modelId="{50AFC168-D364-47AD-93E0-4A1872BD4DDF}" type="parTrans" cxnId="{FC370AF8-E343-43EA-AA93-A84FCD6E89D2}">
      <dgm:prSet/>
      <dgm:spPr/>
      <dgm:t>
        <a:bodyPr/>
        <a:lstStyle/>
        <a:p>
          <a:endParaRPr lang="en-US"/>
        </a:p>
      </dgm:t>
    </dgm:pt>
    <dgm:pt modelId="{FA8AB3CB-E4E6-4D06-8F67-FDE153F877D9}" type="sibTrans" cxnId="{FC370AF8-E343-43EA-AA93-A84FCD6E89D2}">
      <dgm:prSet/>
      <dgm:spPr/>
      <dgm:t>
        <a:bodyPr/>
        <a:lstStyle/>
        <a:p>
          <a:endParaRPr lang="en-US"/>
        </a:p>
      </dgm:t>
    </dgm:pt>
    <dgm:pt modelId="{BC1DBAD6-2075-4C43-9CC9-8A13999016C8}">
      <dgm:prSet/>
      <dgm:spPr/>
      <dgm:t>
        <a:bodyPr/>
        <a:lstStyle/>
        <a:p>
          <a:r>
            <a:rPr lang="en-US" b="1"/>
            <a:t>Employment services (YOU!)</a:t>
          </a:r>
          <a:endParaRPr lang="en-US"/>
        </a:p>
      </dgm:t>
    </dgm:pt>
    <dgm:pt modelId="{73BFE006-2EA7-4F60-8A23-D4C12DC188DD}" type="parTrans" cxnId="{18CD6857-C6EC-495E-A64D-07758A1135CF}">
      <dgm:prSet/>
      <dgm:spPr/>
      <dgm:t>
        <a:bodyPr/>
        <a:lstStyle/>
        <a:p>
          <a:endParaRPr lang="en-US"/>
        </a:p>
      </dgm:t>
    </dgm:pt>
    <dgm:pt modelId="{6021ECCD-1B48-4322-AE1F-F99D235DA8F6}" type="sibTrans" cxnId="{18CD6857-C6EC-495E-A64D-07758A1135CF}">
      <dgm:prSet/>
      <dgm:spPr/>
      <dgm:t>
        <a:bodyPr/>
        <a:lstStyle/>
        <a:p>
          <a:endParaRPr lang="en-US"/>
        </a:p>
      </dgm:t>
    </dgm:pt>
    <dgm:pt modelId="{BCC35245-C070-4FAA-A417-717C807E6AC5}">
      <dgm:prSet/>
      <dgm:spPr/>
      <dgm:t>
        <a:bodyPr/>
        <a:lstStyle/>
        <a:p>
          <a:r>
            <a:rPr lang="en-US" b="1"/>
            <a:t>Children and family services</a:t>
          </a:r>
          <a:endParaRPr lang="en-US"/>
        </a:p>
      </dgm:t>
    </dgm:pt>
    <dgm:pt modelId="{849EEB18-99B5-43F0-9BE6-15EAB2462066}" type="parTrans" cxnId="{370C4136-C7AD-4506-97FD-4A75570454A3}">
      <dgm:prSet/>
      <dgm:spPr/>
      <dgm:t>
        <a:bodyPr/>
        <a:lstStyle/>
        <a:p>
          <a:endParaRPr lang="en-US"/>
        </a:p>
      </dgm:t>
    </dgm:pt>
    <dgm:pt modelId="{06AD26F8-CF3F-4EEF-93BF-936B9EB636C3}" type="sibTrans" cxnId="{370C4136-C7AD-4506-97FD-4A75570454A3}">
      <dgm:prSet/>
      <dgm:spPr/>
      <dgm:t>
        <a:bodyPr/>
        <a:lstStyle/>
        <a:p>
          <a:endParaRPr lang="en-US"/>
        </a:p>
      </dgm:t>
    </dgm:pt>
    <dgm:pt modelId="{B69FEE42-A5FF-4930-84E4-FD60162B7696}">
      <dgm:prSet/>
      <dgm:spPr/>
      <dgm:t>
        <a:bodyPr/>
        <a:lstStyle/>
        <a:p>
          <a:r>
            <a:rPr lang="en-US" b="1"/>
            <a:t>Local businesses</a:t>
          </a:r>
          <a:endParaRPr lang="en-US"/>
        </a:p>
      </dgm:t>
    </dgm:pt>
    <dgm:pt modelId="{179FC485-A2CD-4DA9-8C78-5B15D24462FF}" type="parTrans" cxnId="{879324C9-9027-4AF2-BE69-AA5AF3FCBB86}">
      <dgm:prSet/>
      <dgm:spPr/>
      <dgm:t>
        <a:bodyPr/>
        <a:lstStyle/>
        <a:p>
          <a:endParaRPr lang="en-US"/>
        </a:p>
      </dgm:t>
    </dgm:pt>
    <dgm:pt modelId="{E7DB8052-317C-4B05-98FD-6E64E0D03E6A}" type="sibTrans" cxnId="{879324C9-9027-4AF2-BE69-AA5AF3FCBB86}">
      <dgm:prSet/>
      <dgm:spPr/>
      <dgm:t>
        <a:bodyPr/>
        <a:lstStyle/>
        <a:p>
          <a:endParaRPr lang="en-US"/>
        </a:p>
      </dgm:t>
    </dgm:pt>
    <dgm:pt modelId="{70878B43-B2CE-4F8D-AE8E-8C9BEEBD8E21}" type="pres">
      <dgm:prSet presAssocID="{12DFA82F-3131-47E4-B69A-E00615F6C7FE}" presName="vert0" presStyleCnt="0">
        <dgm:presLayoutVars>
          <dgm:dir/>
          <dgm:animOne val="branch"/>
          <dgm:animLvl val="lvl"/>
        </dgm:presLayoutVars>
      </dgm:prSet>
      <dgm:spPr/>
    </dgm:pt>
    <dgm:pt modelId="{5F4F57D0-5C68-4E1E-9A95-97B5C128AAA9}" type="pres">
      <dgm:prSet presAssocID="{8E9E300D-3D75-42B6-8E73-4AD2DC367FDF}" presName="thickLine" presStyleLbl="alignNode1" presStyleIdx="0" presStyleCnt="1"/>
      <dgm:spPr/>
    </dgm:pt>
    <dgm:pt modelId="{418D730D-B7C3-4A90-AFB9-3BF8CCC50190}" type="pres">
      <dgm:prSet presAssocID="{8E9E300D-3D75-42B6-8E73-4AD2DC367FDF}" presName="horz1" presStyleCnt="0"/>
      <dgm:spPr/>
    </dgm:pt>
    <dgm:pt modelId="{0CB7043E-2FDD-416B-ADBA-4C6B5DC1F134}" type="pres">
      <dgm:prSet presAssocID="{8E9E300D-3D75-42B6-8E73-4AD2DC367FDF}" presName="tx1" presStyleLbl="revTx" presStyleIdx="0" presStyleCnt="9"/>
      <dgm:spPr/>
    </dgm:pt>
    <dgm:pt modelId="{7E2963E3-AAAB-4610-B8A6-CCA59E4B7033}" type="pres">
      <dgm:prSet presAssocID="{8E9E300D-3D75-42B6-8E73-4AD2DC367FDF}" presName="vert1" presStyleCnt="0"/>
      <dgm:spPr/>
    </dgm:pt>
    <dgm:pt modelId="{823315FB-92DA-4972-BA37-9E75DC5C705F}" type="pres">
      <dgm:prSet presAssocID="{A372E9BA-57D7-4546-BFA2-8F089EB61755}" presName="vertSpace2a" presStyleCnt="0"/>
      <dgm:spPr/>
    </dgm:pt>
    <dgm:pt modelId="{2BE7D16D-12DA-4C5C-BAC0-95D1AE6C9E86}" type="pres">
      <dgm:prSet presAssocID="{A372E9BA-57D7-4546-BFA2-8F089EB61755}" presName="horz2" presStyleCnt="0"/>
      <dgm:spPr/>
    </dgm:pt>
    <dgm:pt modelId="{48D79B8A-D3D6-43A1-83BF-E1B266C99B4A}" type="pres">
      <dgm:prSet presAssocID="{A372E9BA-57D7-4546-BFA2-8F089EB61755}" presName="horzSpace2" presStyleCnt="0"/>
      <dgm:spPr/>
    </dgm:pt>
    <dgm:pt modelId="{8FE9E63D-99B3-4CB3-A0CE-359B1A970C7D}" type="pres">
      <dgm:prSet presAssocID="{A372E9BA-57D7-4546-BFA2-8F089EB61755}" presName="tx2" presStyleLbl="revTx" presStyleIdx="1" presStyleCnt="9"/>
      <dgm:spPr/>
    </dgm:pt>
    <dgm:pt modelId="{A9905878-7019-4D53-97EF-C40ED0258470}" type="pres">
      <dgm:prSet presAssocID="{A372E9BA-57D7-4546-BFA2-8F089EB61755}" presName="vert2" presStyleCnt="0"/>
      <dgm:spPr/>
    </dgm:pt>
    <dgm:pt modelId="{03AFA567-4163-4206-9E14-CE5480EE58AF}" type="pres">
      <dgm:prSet presAssocID="{A372E9BA-57D7-4546-BFA2-8F089EB61755}" presName="thinLine2b" presStyleLbl="callout" presStyleIdx="0" presStyleCnt="8"/>
      <dgm:spPr/>
    </dgm:pt>
    <dgm:pt modelId="{7B3FFF00-2400-490F-95F6-487AEC88D6D8}" type="pres">
      <dgm:prSet presAssocID="{A372E9BA-57D7-4546-BFA2-8F089EB61755}" presName="vertSpace2b" presStyleCnt="0"/>
      <dgm:spPr/>
    </dgm:pt>
    <dgm:pt modelId="{AFDF995B-1845-4B2D-B2B0-67598B8FB2B2}" type="pres">
      <dgm:prSet presAssocID="{37F79EB9-4192-48C8-B466-885B625F7B3E}" presName="horz2" presStyleCnt="0"/>
      <dgm:spPr/>
    </dgm:pt>
    <dgm:pt modelId="{2E6283C0-D8FA-4ED6-AEF4-A6F8FF7E7280}" type="pres">
      <dgm:prSet presAssocID="{37F79EB9-4192-48C8-B466-885B625F7B3E}" presName="horzSpace2" presStyleCnt="0"/>
      <dgm:spPr/>
    </dgm:pt>
    <dgm:pt modelId="{0CECE551-87E7-4099-A56B-AF8D13000C1C}" type="pres">
      <dgm:prSet presAssocID="{37F79EB9-4192-48C8-B466-885B625F7B3E}" presName="tx2" presStyleLbl="revTx" presStyleIdx="2" presStyleCnt="9"/>
      <dgm:spPr/>
    </dgm:pt>
    <dgm:pt modelId="{F7B31FAD-5379-4075-A96E-4A52C5E0C890}" type="pres">
      <dgm:prSet presAssocID="{37F79EB9-4192-48C8-B466-885B625F7B3E}" presName="vert2" presStyleCnt="0"/>
      <dgm:spPr/>
    </dgm:pt>
    <dgm:pt modelId="{95829EDE-57B4-4BA8-B6DB-6656A54B59E2}" type="pres">
      <dgm:prSet presAssocID="{37F79EB9-4192-48C8-B466-885B625F7B3E}" presName="thinLine2b" presStyleLbl="callout" presStyleIdx="1" presStyleCnt="8"/>
      <dgm:spPr/>
    </dgm:pt>
    <dgm:pt modelId="{16B8ED07-4863-42F3-9738-9E62E8066983}" type="pres">
      <dgm:prSet presAssocID="{37F79EB9-4192-48C8-B466-885B625F7B3E}" presName="vertSpace2b" presStyleCnt="0"/>
      <dgm:spPr/>
    </dgm:pt>
    <dgm:pt modelId="{13C818AD-DF83-4E93-ABD3-41497418A14D}" type="pres">
      <dgm:prSet presAssocID="{5DFB910C-FE47-47EB-8724-2133DD6B5034}" presName="horz2" presStyleCnt="0"/>
      <dgm:spPr/>
    </dgm:pt>
    <dgm:pt modelId="{6C1A71DF-CA20-4E83-A3F0-8BAE60906D33}" type="pres">
      <dgm:prSet presAssocID="{5DFB910C-FE47-47EB-8724-2133DD6B5034}" presName="horzSpace2" presStyleCnt="0"/>
      <dgm:spPr/>
    </dgm:pt>
    <dgm:pt modelId="{C54B36BB-5809-4EA6-B829-C4F3E093257F}" type="pres">
      <dgm:prSet presAssocID="{5DFB910C-FE47-47EB-8724-2133DD6B5034}" presName="tx2" presStyleLbl="revTx" presStyleIdx="3" presStyleCnt="9"/>
      <dgm:spPr/>
    </dgm:pt>
    <dgm:pt modelId="{8F44BF6D-6BDB-4668-A054-30A5E68E5486}" type="pres">
      <dgm:prSet presAssocID="{5DFB910C-FE47-47EB-8724-2133DD6B5034}" presName="vert2" presStyleCnt="0"/>
      <dgm:spPr/>
    </dgm:pt>
    <dgm:pt modelId="{881D3DE3-011B-4D4F-B1F0-14A633DF5308}" type="pres">
      <dgm:prSet presAssocID="{5DFB910C-FE47-47EB-8724-2133DD6B5034}" presName="thinLine2b" presStyleLbl="callout" presStyleIdx="2" presStyleCnt="8"/>
      <dgm:spPr/>
    </dgm:pt>
    <dgm:pt modelId="{87ABD85A-D9FD-41A8-A655-912F33483670}" type="pres">
      <dgm:prSet presAssocID="{5DFB910C-FE47-47EB-8724-2133DD6B5034}" presName="vertSpace2b" presStyleCnt="0"/>
      <dgm:spPr/>
    </dgm:pt>
    <dgm:pt modelId="{1924EF6D-B4DE-466A-B860-87E52FF2015C}" type="pres">
      <dgm:prSet presAssocID="{11B14534-83FA-4993-B5BC-63DD8492E352}" presName="horz2" presStyleCnt="0"/>
      <dgm:spPr/>
    </dgm:pt>
    <dgm:pt modelId="{06A67718-46C9-419A-9650-E1AEE48660F2}" type="pres">
      <dgm:prSet presAssocID="{11B14534-83FA-4993-B5BC-63DD8492E352}" presName="horzSpace2" presStyleCnt="0"/>
      <dgm:spPr/>
    </dgm:pt>
    <dgm:pt modelId="{BE933126-F581-412C-BC60-B7291596E87C}" type="pres">
      <dgm:prSet presAssocID="{11B14534-83FA-4993-B5BC-63DD8492E352}" presName="tx2" presStyleLbl="revTx" presStyleIdx="4" presStyleCnt="9"/>
      <dgm:spPr/>
    </dgm:pt>
    <dgm:pt modelId="{1DF9623E-8650-4DCA-AFCD-DD2348FEFEEE}" type="pres">
      <dgm:prSet presAssocID="{11B14534-83FA-4993-B5BC-63DD8492E352}" presName="vert2" presStyleCnt="0"/>
      <dgm:spPr/>
    </dgm:pt>
    <dgm:pt modelId="{3D50E801-38D3-4CA0-B54F-296269D1AE51}" type="pres">
      <dgm:prSet presAssocID="{11B14534-83FA-4993-B5BC-63DD8492E352}" presName="thinLine2b" presStyleLbl="callout" presStyleIdx="3" presStyleCnt="8"/>
      <dgm:spPr/>
    </dgm:pt>
    <dgm:pt modelId="{865852F1-BDC4-4C65-9EF0-B9A58B38ABB2}" type="pres">
      <dgm:prSet presAssocID="{11B14534-83FA-4993-B5BC-63DD8492E352}" presName="vertSpace2b" presStyleCnt="0"/>
      <dgm:spPr/>
    </dgm:pt>
    <dgm:pt modelId="{8EBBCB88-583A-4FC1-8FA6-A9D646971DC5}" type="pres">
      <dgm:prSet presAssocID="{21AFE4D1-C4D3-47AD-8F30-E56E6E7BAED3}" presName="horz2" presStyleCnt="0"/>
      <dgm:spPr/>
    </dgm:pt>
    <dgm:pt modelId="{BE237117-E59B-40C1-A6FE-ADCF76504EAC}" type="pres">
      <dgm:prSet presAssocID="{21AFE4D1-C4D3-47AD-8F30-E56E6E7BAED3}" presName="horzSpace2" presStyleCnt="0"/>
      <dgm:spPr/>
    </dgm:pt>
    <dgm:pt modelId="{C7713B72-0BB2-4D08-844A-A97842CDD917}" type="pres">
      <dgm:prSet presAssocID="{21AFE4D1-C4D3-47AD-8F30-E56E6E7BAED3}" presName="tx2" presStyleLbl="revTx" presStyleIdx="5" presStyleCnt="9"/>
      <dgm:spPr/>
    </dgm:pt>
    <dgm:pt modelId="{B3A1E19E-B554-4B85-A0F9-D9372EF688A9}" type="pres">
      <dgm:prSet presAssocID="{21AFE4D1-C4D3-47AD-8F30-E56E6E7BAED3}" presName="vert2" presStyleCnt="0"/>
      <dgm:spPr/>
    </dgm:pt>
    <dgm:pt modelId="{4735E7B3-CE2C-416C-8700-40A0B03EDA2C}" type="pres">
      <dgm:prSet presAssocID="{21AFE4D1-C4D3-47AD-8F30-E56E6E7BAED3}" presName="thinLine2b" presStyleLbl="callout" presStyleIdx="4" presStyleCnt="8"/>
      <dgm:spPr/>
    </dgm:pt>
    <dgm:pt modelId="{7D1605BA-A492-4B85-9E74-F7848FBCF800}" type="pres">
      <dgm:prSet presAssocID="{21AFE4D1-C4D3-47AD-8F30-E56E6E7BAED3}" presName="vertSpace2b" presStyleCnt="0"/>
      <dgm:spPr/>
    </dgm:pt>
    <dgm:pt modelId="{02F6E462-B015-4E06-B79B-A9644886A479}" type="pres">
      <dgm:prSet presAssocID="{BC1DBAD6-2075-4C43-9CC9-8A13999016C8}" presName="horz2" presStyleCnt="0"/>
      <dgm:spPr/>
    </dgm:pt>
    <dgm:pt modelId="{4FBB87A4-3757-4D11-BF7C-4AA456C85C65}" type="pres">
      <dgm:prSet presAssocID="{BC1DBAD6-2075-4C43-9CC9-8A13999016C8}" presName="horzSpace2" presStyleCnt="0"/>
      <dgm:spPr/>
    </dgm:pt>
    <dgm:pt modelId="{04EF6D0B-F641-4196-8530-AA3DC1CD9348}" type="pres">
      <dgm:prSet presAssocID="{BC1DBAD6-2075-4C43-9CC9-8A13999016C8}" presName="tx2" presStyleLbl="revTx" presStyleIdx="6" presStyleCnt="9"/>
      <dgm:spPr/>
    </dgm:pt>
    <dgm:pt modelId="{23EACBAC-8EB4-45CC-A76B-0C766E5CE5DE}" type="pres">
      <dgm:prSet presAssocID="{BC1DBAD6-2075-4C43-9CC9-8A13999016C8}" presName="vert2" presStyleCnt="0"/>
      <dgm:spPr/>
    </dgm:pt>
    <dgm:pt modelId="{0BF8E331-19D7-49F9-9669-2C59570DB122}" type="pres">
      <dgm:prSet presAssocID="{BC1DBAD6-2075-4C43-9CC9-8A13999016C8}" presName="thinLine2b" presStyleLbl="callout" presStyleIdx="5" presStyleCnt="8"/>
      <dgm:spPr/>
    </dgm:pt>
    <dgm:pt modelId="{35CDE757-E318-45FC-A777-CAE58C3B835E}" type="pres">
      <dgm:prSet presAssocID="{BC1DBAD6-2075-4C43-9CC9-8A13999016C8}" presName="vertSpace2b" presStyleCnt="0"/>
      <dgm:spPr/>
    </dgm:pt>
    <dgm:pt modelId="{50E9EE34-3BA5-483E-A45F-B0A7D5CED99C}" type="pres">
      <dgm:prSet presAssocID="{BCC35245-C070-4FAA-A417-717C807E6AC5}" presName="horz2" presStyleCnt="0"/>
      <dgm:spPr/>
    </dgm:pt>
    <dgm:pt modelId="{818D8A41-6584-48EA-9F4B-5C4613FAAB51}" type="pres">
      <dgm:prSet presAssocID="{BCC35245-C070-4FAA-A417-717C807E6AC5}" presName="horzSpace2" presStyleCnt="0"/>
      <dgm:spPr/>
    </dgm:pt>
    <dgm:pt modelId="{CE135973-8AB7-4BC3-AEB4-BF75EF10F4B3}" type="pres">
      <dgm:prSet presAssocID="{BCC35245-C070-4FAA-A417-717C807E6AC5}" presName="tx2" presStyleLbl="revTx" presStyleIdx="7" presStyleCnt="9"/>
      <dgm:spPr/>
    </dgm:pt>
    <dgm:pt modelId="{F051F043-2886-4E9F-8BFC-7DE586E93E97}" type="pres">
      <dgm:prSet presAssocID="{BCC35245-C070-4FAA-A417-717C807E6AC5}" presName="vert2" presStyleCnt="0"/>
      <dgm:spPr/>
    </dgm:pt>
    <dgm:pt modelId="{7A617746-94C8-4927-9ED8-04FB7C648966}" type="pres">
      <dgm:prSet presAssocID="{BCC35245-C070-4FAA-A417-717C807E6AC5}" presName="thinLine2b" presStyleLbl="callout" presStyleIdx="6" presStyleCnt="8"/>
      <dgm:spPr/>
    </dgm:pt>
    <dgm:pt modelId="{B4A4FF8E-0062-4BCB-A90F-50B296A9BA0E}" type="pres">
      <dgm:prSet presAssocID="{BCC35245-C070-4FAA-A417-717C807E6AC5}" presName="vertSpace2b" presStyleCnt="0"/>
      <dgm:spPr/>
    </dgm:pt>
    <dgm:pt modelId="{5A81DFAC-9406-4AB0-A001-11080A808747}" type="pres">
      <dgm:prSet presAssocID="{B69FEE42-A5FF-4930-84E4-FD60162B7696}" presName="horz2" presStyleCnt="0"/>
      <dgm:spPr/>
    </dgm:pt>
    <dgm:pt modelId="{8AA4F538-0311-4672-BEA4-BFD69B759940}" type="pres">
      <dgm:prSet presAssocID="{B69FEE42-A5FF-4930-84E4-FD60162B7696}" presName="horzSpace2" presStyleCnt="0"/>
      <dgm:spPr/>
    </dgm:pt>
    <dgm:pt modelId="{48EF701E-F32E-4D87-844F-EE16EFBA0A88}" type="pres">
      <dgm:prSet presAssocID="{B69FEE42-A5FF-4930-84E4-FD60162B7696}" presName="tx2" presStyleLbl="revTx" presStyleIdx="8" presStyleCnt="9"/>
      <dgm:spPr/>
    </dgm:pt>
    <dgm:pt modelId="{42E66923-05C5-499F-A03C-67BCC21CF36D}" type="pres">
      <dgm:prSet presAssocID="{B69FEE42-A5FF-4930-84E4-FD60162B7696}" presName="vert2" presStyleCnt="0"/>
      <dgm:spPr/>
    </dgm:pt>
    <dgm:pt modelId="{21CF72D8-8F0D-4F58-BEDD-4B71AB53CFD3}" type="pres">
      <dgm:prSet presAssocID="{B69FEE42-A5FF-4930-84E4-FD60162B7696}" presName="thinLine2b" presStyleLbl="callout" presStyleIdx="7" presStyleCnt="8"/>
      <dgm:spPr/>
    </dgm:pt>
    <dgm:pt modelId="{0AC8D978-3CA8-494C-AD0B-ECC1A0E68979}" type="pres">
      <dgm:prSet presAssocID="{B69FEE42-A5FF-4930-84E4-FD60162B7696}" presName="vertSpace2b" presStyleCnt="0"/>
      <dgm:spPr/>
    </dgm:pt>
  </dgm:ptLst>
  <dgm:cxnLst>
    <dgm:cxn modelId="{BFEC5B1D-F790-41C0-B2E6-E3A87832CD62}" srcId="{8E9E300D-3D75-42B6-8E73-4AD2DC367FDF}" destId="{5DFB910C-FE47-47EB-8724-2133DD6B5034}" srcOrd="2" destOrd="0" parTransId="{F1F0F357-843D-461C-8A03-35516FB174AF}" sibTransId="{31F01870-0480-4BC9-95F7-C12A59EB0E58}"/>
    <dgm:cxn modelId="{BFC05728-CD0B-42D1-8D7B-7730F74C7707}" type="presOf" srcId="{BCC35245-C070-4FAA-A417-717C807E6AC5}" destId="{CE135973-8AB7-4BC3-AEB4-BF75EF10F4B3}" srcOrd="0" destOrd="0" presId="urn:microsoft.com/office/officeart/2008/layout/LinedList"/>
    <dgm:cxn modelId="{4D4FC528-7963-467F-BB99-36D493DE2BC9}" srcId="{8E9E300D-3D75-42B6-8E73-4AD2DC367FDF}" destId="{37F79EB9-4192-48C8-B466-885B625F7B3E}" srcOrd="1" destOrd="0" parTransId="{26AEA30A-84EE-4C2C-9FDE-AA7A8A0921DA}" sibTransId="{12143470-0AE1-416B-911F-532DCB17FCC0}"/>
    <dgm:cxn modelId="{20D45129-D905-488E-93D9-6E7EBD59F993}" type="presOf" srcId="{11B14534-83FA-4993-B5BC-63DD8492E352}" destId="{BE933126-F581-412C-BC60-B7291596E87C}" srcOrd="0" destOrd="0" presId="urn:microsoft.com/office/officeart/2008/layout/LinedList"/>
    <dgm:cxn modelId="{AEBFF02C-1F71-4B51-AA03-2C407973457B}" type="presOf" srcId="{B69FEE42-A5FF-4930-84E4-FD60162B7696}" destId="{48EF701E-F32E-4D87-844F-EE16EFBA0A88}" srcOrd="0" destOrd="0" presId="urn:microsoft.com/office/officeart/2008/layout/LinedList"/>
    <dgm:cxn modelId="{370C4136-C7AD-4506-97FD-4A75570454A3}" srcId="{8E9E300D-3D75-42B6-8E73-4AD2DC367FDF}" destId="{BCC35245-C070-4FAA-A417-717C807E6AC5}" srcOrd="6" destOrd="0" parTransId="{849EEB18-99B5-43F0-9BE6-15EAB2462066}" sibTransId="{06AD26F8-CF3F-4EEF-93BF-936B9EB636C3}"/>
    <dgm:cxn modelId="{1B6B4A71-6A23-449D-A2E7-46912D1886D5}" type="presOf" srcId="{8E9E300D-3D75-42B6-8E73-4AD2DC367FDF}" destId="{0CB7043E-2FDD-416B-ADBA-4C6B5DC1F134}" srcOrd="0" destOrd="0" presId="urn:microsoft.com/office/officeart/2008/layout/LinedList"/>
    <dgm:cxn modelId="{18CD6857-C6EC-495E-A64D-07758A1135CF}" srcId="{8E9E300D-3D75-42B6-8E73-4AD2DC367FDF}" destId="{BC1DBAD6-2075-4C43-9CC9-8A13999016C8}" srcOrd="5" destOrd="0" parTransId="{73BFE006-2EA7-4F60-8A23-D4C12DC188DD}" sibTransId="{6021ECCD-1B48-4322-AE1F-F99D235DA8F6}"/>
    <dgm:cxn modelId="{D83CE18E-9BCD-4E49-9862-DDDBDFCD783A}" type="presOf" srcId="{BC1DBAD6-2075-4C43-9CC9-8A13999016C8}" destId="{04EF6D0B-F641-4196-8530-AA3DC1CD9348}" srcOrd="0" destOrd="0" presId="urn:microsoft.com/office/officeart/2008/layout/LinedList"/>
    <dgm:cxn modelId="{4699488F-E2D5-4ABA-B55F-6C7928A9AE03}" type="presOf" srcId="{37F79EB9-4192-48C8-B466-885B625F7B3E}" destId="{0CECE551-87E7-4099-A56B-AF8D13000C1C}" srcOrd="0" destOrd="0" presId="urn:microsoft.com/office/officeart/2008/layout/LinedList"/>
    <dgm:cxn modelId="{C45A0290-A8E1-47EF-8227-0A7A377E5CC2}" srcId="{12DFA82F-3131-47E4-B69A-E00615F6C7FE}" destId="{8E9E300D-3D75-42B6-8E73-4AD2DC367FDF}" srcOrd="0" destOrd="0" parTransId="{536002F0-08AD-48C3-94DA-366FF727497A}" sibTransId="{3B74A8B6-284D-4B93-9F66-AAAEA4921443}"/>
    <dgm:cxn modelId="{8D4BF094-F384-48FA-8DA2-1E61A87800EE}" type="presOf" srcId="{21AFE4D1-C4D3-47AD-8F30-E56E6E7BAED3}" destId="{C7713B72-0BB2-4D08-844A-A97842CDD917}" srcOrd="0" destOrd="0" presId="urn:microsoft.com/office/officeart/2008/layout/LinedList"/>
    <dgm:cxn modelId="{172D08BA-1F8B-4FF8-9956-D4F2FB7E96E1}" type="presOf" srcId="{12DFA82F-3131-47E4-B69A-E00615F6C7FE}" destId="{70878B43-B2CE-4F8D-AE8E-8C9BEEBD8E21}" srcOrd="0" destOrd="0" presId="urn:microsoft.com/office/officeart/2008/layout/LinedList"/>
    <dgm:cxn modelId="{72DBBFBE-D07A-4A6D-AB31-87DECECB8EA4}" type="presOf" srcId="{A372E9BA-57D7-4546-BFA2-8F089EB61755}" destId="{8FE9E63D-99B3-4CB3-A0CE-359B1A970C7D}" srcOrd="0" destOrd="0" presId="urn:microsoft.com/office/officeart/2008/layout/LinedList"/>
    <dgm:cxn modelId="{879324C9-9027-4AF2-BE69-AA5AF3FCBB86}" srcId="{8E9E300D-3D75-42B6-8E73-4AD2DC367FDF}" destId="{B69FEE42-A5FF-4930-84E4-FD60162B7696}" srcOrd="7" destOrd="0" parTransId="{179FC485-A2CD-4DA9-8C78-5B15D24462FF}" sibTransId="{E7DB8052-317C-4B05-98FD-6E64E0D03E6A}"/>
    <dgm:cxn modelId="{A19B51CA-FE16-4D65-A3AF-633E4BCD6784}" srcId="{8E9E300D-3D75-42B6-8E73-4AD2DC367FDF}" destId="{A372E9BA-57D7-4546-BFA2-8F089EB61755}" srcOrd="0" destOrd="0" parTransId="{B0FF8C1C-9EEE-49B6-A14B-B1A4C39D69A6}" sibTransId="{5679764C-AC4B-4E1E-A659-E35897A9C304}"/>
    <dgm:cxn modelId="{E53924CB-A5D1-4066-BFAB-12389CD10445}" srcId="{8E9E300D-3D75-42B6-8E73-4AD2DC367FDF}" destId="{11B14534-83FA-4993-B5BC-63DD8492E352}" srcOrd="3" destOrd="0" parTransId="{9BC3ABFD-A959-44A7-AC1C-D742F6B1A47A}" sibTransId="{D9CA9026-AEEB-4395-816F-D3A056C87BC1}"/>
    <dgm:cxn modelId="{FC370AF8-E343-43EA-AA93-A84FCD6E89D2}" srcId="{8E9E300D-3D75-42B6-8E73-4AD2DC367FDF}" destId="{21AFE4D1-C4D3-47AD-8F30-E56E6E7BAED3}" srcOrd="4" destOrd="0" parTransId="{50AFC168-D364-47AD-93E0-4A1872BD4DDF}" sibTransId="{FA8AB3CB-E4E6-4D06-8F67-FDE153F877D9}"/>
    <dgm:cxn modelId="{2598EEFF-6BF9-487B-AEBB-F9EF956BE602}" type="presOf" srcId="{5DFB910C-FE47-47EB-8724-2133DD6B5034}" destId="{C54B36BB-5809-4EA6-B829-C4F3E093257F}" srcOrd="0" destOrd="0" presId="urn:microsoft.com/office/officeart/2008/layout/LinedList"/>
    <dgm:cxn modelId="{3A4C753B-0C9D-4D7E-B640-B70735FBC4BC}" type="presParOf" srcId="{70878B43-B2CE-4F8D-AE8E-8C9BEEBD8E21}" destId="{5F4F57D0-5C68-4E1E-9A95-97B5C128AAA9}" srcOrd="0" destOrd="0" presId="urn:microsoft.com/office/officeart/2008/layout/LinedList"/>
    <dgm:cxn modelId="{3E8336D3-D8DB-41EB-87E9-443E898FF9A4}" type="presParOf" srcId="{70878B43-B2CE-4F8D-AE8E-8C9BEEBD8E21}" destId="{418D730D-B7C3-4A90-AFB9-3BF8CCC50190}" srcOrd="1" destOrd="0" presId="urn:microsoft.com/office/officeart/2008/layout/LinedList"/>
    <dgm:cxn modelId="{9E068FDE-31D5-4D39-84F6-BE5FB883144D}" type="presParOf" srcId="{418D730D-B7C3-4A90-AFB9-3BF8CCC50190}" destId="{0CB7043E-2FDD-416B-ADBA-4C6B5DC1F134}" srcOrd="0" destOrd="0" presId="urn:microsoft.com/office/officeart/2008/layout/LinedList"/>
    <dgm:cxn modelId="{45984612-C3B5-4A67-993B-BF92E1474FE9}" type="presParOf" srcId="{418D730D-B7C3-4A90-AFB9-3BF8CCC50190}" destId="{7E2963E3-AAAB-4610-B8A6-CCA59E4B7033}" srcOrd="1" destOrd="0" presId="urn:microsoft.com/office/officeart/2008/layout/LinedList"/>
    <dgm:cxn modelId="{F94DC1CE-6A21-4288-AE32-DE3392F8BD12}" type="presParOf" srcId="{7E2963E3-AAAB-4610-B8A6-CCA59E4B7033}" destId="{823315FB-92DA-4972-BA37-9E75DC5C705F}" srcOrd="0" destOrd="0" presId="urn:microsoft.com/office/officeart/2008/layout/LinedList"/>
    <dgm:cxn modelId="{9D7421FF-0B29-4F6C-8011-1AC79CF04DD1}" type="presParOf" srcId="{7E2963E3-AAAB-4610-B8A6-CCA59E4B7033}" destId="{2BE7D16D-12DA-4C5C-BAC0-95D1AE6C9E86}" srcOrd="1" destOrd="0" presId="urn:microsoft.com/office/officeart/2008/layout/LinedList"/>
    <dgm:cxn modelId="{85342F19-4A08-4412-9F4A-27C43E3F827B}" type="presParOf" srcId="{2BE7D16D-12DA-4C5C-BAC0-95D1AE6C9E86}" destId="{48D79B8A-D3D6-43A1-83BF-E1B266C99B4A}" srcOrd="0" destOrd="0" presId="urn:microsoft.com/office/officeart/2008/layout/LinedList"/>
    <dgm:cxn modelId="{FF872207-1F4D-45DA-AF02-EA24C213739D}" type="presParOf" srcId="{2BE7D16D-12DA-4C5C-BAC0-95D1AE6C9E86}" destId="{8FE9E63D-99B3-4CB3-A0CE-359B1A970C7D}" srcOrd="1" destOrd="0" presId="urn:microsoft.com/office/officeart/2008/layout/LinedList"/>
    <dgm:cxn modelId="{B162AA69-9C6B-4FA6-9C81-F2C65A8B5801}" type="presParOf" srcId="{2BE7D16D-12DA-4C5C-BAC0-95D1AE6C9E86}" destId="{A9905878-7019-4D53-97EF-C40ED0258470}" srcOrd="2" destOrd="0" presId="urn:microsoft.com/office/officeart/2008/layout/LinedList"/>
    <dgm:cxn modelId="{5664BFF8-43C6-4ED4-8268-D0312D901AFA}" type="presParOf" srcId="{7E2963E3-AAAB-4610-B8A6-CCA59E4B7033}" destId="{03AFA567-4163-4206-9E14-CE5480EE58AF}" srcOrd="2" destOrd="0" presId="urn:microsoft.com/office/officeart/2008/layout/LinedList"/>
    <dgm:cxn modelId="{9D7057B7-15AE-4400-9373-966611204485}" type="presParOf" srcId="{7E2963E3-AAAB-4610-B8A6-CCA59E4B7033}" destId="{7B3FFF00-2400-490F-95F6-487AEC88D6D8}" srcOrd="3" destOrd="0" presId="urn:microsoft.com/office/officeart/2008/layout/LinedList"/>
    <dgm:cxn modelId="{75D5A852-3DFA-4F5A-8D77-45E99FDCE02E}" type="presParOf" srcId="{7E2963E3-AAAB-4610-B8A6-CCA59E4B7033}" destId="{AFDF995B-1845-4B2D-B2B0-67598B8FB2B2}" srcOrd="4" destOrd="0" presId="urn:microsoft.com/office/officeart/2008/layout/LinedList"/>
    <dgm:cxn modelId="{6B32B7B8-A313-4148-84F9-C80F3CAF1789}" type="presParOf" srcId="{AFDF995B-1845-4B2D-B2B0-67598B8FB2B2}" destId="{2E6283C0-D8FA-4ED6-AEF4-A6F8FF7E7280}" srcOrd="0" destOrd="0" presId="urn:microsoft.com/office/officeart/2008/layout/LinedList"/>
    <dgm:cxn modelId="{4E5FEF0A-1D7B-43F1-80C8-587BD2B3E69E}" type="presParOf" srcId="{AFDF995B-1845-4B2D-B2B0-67598B8FB2B2}" destId="{0CECE551-87E7-4099-A56B-AF8D13000C1C}" srcOrd="1" destOrd="0" presId="urn:microsoft.com/office/officeart/2008/layout/LinedList"/>
    <dgm:cxn modelId="{0F7B80D8-5D7A-4142-AEDE-1B936F1F06F8}" type="presParOf" srcId="{AFDF995B-1845-4B2D-B2B0-67598B8FB2B2}" destId="{F7B31FAD-5379-4075-A96E-4A52C5E0C890}" srcOrd="2" destOrd="0" presId="urn:microsoft.com/office/officeart/2008/layout/LinedList"/>
    <dgm:cxn modelId="{D713C5EE-DC87-4CC1-A81B-3E96F3AB9934}" type="presParOf" srcId="{7E2963E3-AAAB-4610-B8A6-CCA59E4B7033}" destId="{95829EDE-57B4-4BA8-B6DB-6656A54B59E2}" srcOrd="5" destOrd="0" presId="urn:microsoft.com/office/officeart/2008/layout/LinedList"/>
    <dgm:cxn modelId="{B12EB4ED-077E-4CB6-B3DC-E47CCF4C7AB3}" type="presParOf" srcId="{7E2963E3-AAAB-4610-B8A6-CCA59E4B7033}" destId="{16B8ED07-4863-42F3-9738-9E62E8066983}" srcOrd="6" destOrd="0" presId="urn:microsoft.com/office/officeart/2008/layout/LinedList"/>
    <dgm:cxn modelId="{89D2E59D-E7D7-4531-8FDD-3F9F83DCBA04}" type="presParOf" srcId="{7E2963E3-AAAB-4610-B8A6-CCA59E4B7033}" destId="{13C818AD-DF83-4E93-ABD3-41497418A14D}" srcOrd="7" destOrd="0" presId="urn:microsoft.com/office/officeart/2008/layout/LinedList"/>
    <dgm:cxn modelId="{E473A999-B5F1-4659-B508-029C8143E50A}" type="presParOf" srcId="{13C818AD-DF83-4E93-ABD3-41497418A14D}" destId="{6C1A71DF-CA20-4E83-A3F0-8BAE60906D33}" srcOrd="0" destOrd="0" presId="urn:microsoft.com/office/officeart/2008/layout/LinedList"/>
    <dgm:cxn modelId="{1542EC69-58BB-48E8-99A2-BEC8CD539E79}" type="presParOf" srcId="{13C818AD-DF83-4E93-ABD3-41497418A14D}" destId="{C54B36BB-5809-4EA6-B829-C4F3E093257F}" srcOrd="1" destOrd="0" presId="urn:microsoft.com/office/officeart/2008/layout/LinedList"/>
    <dgm:cxn modelId="{4F03E5E1-BFAE-4DA4-AE76-5BFF4EFC7A2F}" type="presParOf" srcId="{13C818AD-DF83-4E93-ABD3-41497418A14D}" destId="{8F44BF6D-6BDB-4668-A054-30A5E68E5486}" srcOrd="2" destOrd="0" presId="urn:microsoft.com/office/officeart/2008/layout/LinedList"/>
    <dgm:cxn modelId="{6D7AFE25-38F5-4F6C-B9D1-ECD40968C211}" type="presParOf" srcId="{7E2963E3-AAAB-4610-B8A6-CCA59E4B7033}" destId="{881D3DE3-011B-4D4F-B1F0-14A633DF5308}" srcOrd="8" destOrd="0" presId="urn:microsoft.com/office/officeart/2008/layout/LinedList"/>
    <dgm:cxn modelId="{5066FBCF-27CC-49A3-91D2-7A6243393F09}" type="presParOf" srcId="{7E2963E3-AAAB-4610-B8A6-CCA59E4B7033}" destId="{87ABD85A-D9FD-41A8-A655-912F33483670}" srcOrd="9" destOrd="0" presId="urn:microsoft.com/office/officeart/2008/layout/LinedList"/>
    <dgm:cxn modelId="{796B57B0-282A-4A01-9087-DA653214CF58}" type="presParOf" srcId="{7E2963E3-AAAB-4610-B8A6-CCA59E4B7033}" destId="{1924EF6D-B4DE-466A-B860-87E52FF2015C}" srcOrd="10" destOrd="0" presId="urn:microsoft.com/office/officeart/2008/layout/LinedList"/>
    <dgm:cxn modelId="{4C29288E-27C2-4F06-8CEB-5821FE698408}" type="presParOf" srcId="{1924EF6D-B4DE-466A-B860-87E52FF2015C}" destId="{06A67718-46C9-419A-9650-E1AEE48660F2}" srcOrd="0" destOrd="0" presId="urn:microsoft.com/office/officeart/2008/layout/LinedList"/>
    <dgm:cxn modelId="{7DCBA95D-4312-4FFF-AC08-2CC97C05C267}" type="presParOf" srcId="{1924EF6D-B4DE-466A-B860-87E52FF2015C}" destId="{BE933126-F581-412C-BC60-B7291596E87C}" srcOrd="1" destOrd="0" presId="urn:microsoft.com/office/officeart/2008/layout/LinedList"/>
    <dgm:cxn modelId="{ADB9D567-98FF-4998-86F4-831B705E7C38}" type="presParOf" srcId="{1924EF6D-B4DE-466A-B860-87E52FF2015C}" destId="{1DF9623E-8650-4DCA-AFCD-DD2348FEFEEE}" srcOrd="2" destOrd="0" presId="urn:microsoft.com/office/officeart/2008/layout/LinedList"/>
    <dgm:cxn modelId="{CCF7ADA7-5BD0-485E-B024-C15138E60A62}" type="presParOf" srcId="{7E2963E3-AAAB-4610-B8A6-CCA59E4B7033}" destId="{3D50E801-38D3-4CA0-B54F-296269D1AE51}" srcOrd="11" destOrd="0" presId="urn:microsoft.com/office/officeart/2008/layout/LinedList"/>
    <dgm:cxn modelId="{05F5332B-9703-483C-A3D8-C7BED16636CF}" type="presParOf" srcId="{7E2963E3-AAAB-4610-B8A6-CCA59E4B7033}" destId="{865852F1-BDC4-4C65-9EF0-B9A58B38ABB2}" srcOrd="12" destOrd="0" presId="urn:microsoft.com/office/officeart/2008/layout/LinedList"/>
    <dgm:cxn modelId="{7300B9E5-6677-4D1D-A4EE-B5697BDD5D59}" type="presParOf" srcId="{7E2963E3-AAAB-4610-B8A6-CCA59E4B7033}" destId="{8EBBCB88-583A-4FC1-8FA6-A9D646971DC5}" srcOrd="13" destOrd="0" presId="urn:microsoft.com/office/officeart/2008/layout/LinedList"/>
    <dgm:cxn modelId="{B1A9A6EC-0243-4CF2-9163-5AAB67E10D57}" type="presParOf" srcId="{8EBBCB88-583A-4FC1-8FA6-A9D646971DC5}" destId="{BE237117-E59B-40C1-A6FE-ADCF76504EAC}" srcOrd="0" destOrd="0" presId="urn:microsoft.com/office/officeart/2008/layout/LinedList"/>
    <dgm:cxn modelId="{6657C96D-B06D-46CA-82FF-A2A2D72E6658}" type="presParOf" srcId="{8EBBCB88-583A-4FC1-8FA6-A9D646971DC5}" destId="{C7713B72-0BB2-4D08-844A-A97842CDD917}" srcOrd="1" destOrd="0" presId="urn:microsoft.com/office/officeart/2008/layout/LinedList"/>
    <dgm:cxn modelId="{0FB244C0-038C-41F3-A9E0-A51E7B888DFD}" type="presParOf" srcId="{8EBBCB88-583A-4FC1-8FA6-A9D646971DC5}" destId="{B3A1E19E-B554-4B85-A0F9-D9372EF688A9}" srcOrd="2" destOrd="0" presId="urn:microsoft.com/office/officeart/2008/layout/LinedList"/>
    <dgm:cxn modelId="{4F268886-1C73-4FB9-AB1B-C682D3EE6D02}" type="presParOf" srcId="{7E2963E3-AAAB-4610-B8A6-CCA59E4B7033}" destId="{4735E7B3-CE2C-416C-8700-40A0B03EDA2C}" srcOrd="14" destOrd="0" presId="urn:microsoft.com/office/officeart/2008/layout/LinedList"/>
    <dgm:cxn modelId="{F34DDA6D-51DE-49F6-B0D8-2727A982BB0F}" type="presParOf" srcId="{7E2963E3-AAAB-4610-B8A6-CCA59E4B7033}" destId="{7D1605BA-A492-4B85-9E74-F7848FBCF800}" srcOrd="15" destOrd="0" presId="urn:microsoft.com/office/officeart/2008/layout/LinedList"/>
    <dgm:cxn modelId="{112087F6-7D97-43AA-9F4C-DE5EFF62720D}" type="presParOf" srcId="{7E2963E3-AAAB-4610-B8A6-CCA59E4B7033}" destId="{02F6E462-B015-4E06-B79B-A9644886A479}" srcOrd="16" destOrd="0" presId="urn:microsoft.com/office/officeart/2008/layout/LinedList"/>
    <dgm:cxn modelId="{8FBF3174-48E2-4F39-86AF-40A81D9101EE}" type="presParOf" srcId="{02F6E462-B015-4E06-B79B-A9644886A479}" destId="{4FBB87A4-3757-4D11-BF7C-4AA456C85C65}" srcOrd="0" destOrd="0" presId="urn:microsoft.com/office/officeart/2008/layout/LinedList"/>
    <dgm:cxn modelId="{75C9FA2B-A4FD-4DDE-A55A-52314C299CC0}" type="presParOf" srcId="{02F6E462-B015-4E06-B79B-A9644886A479}" destId="{04EF6D0B-F641-4196-8530-AA3DC1CD9348}" srcOrd="1" destOrd="0" presId="urn:microsoft.com/office/officeart/2008/layout/LinedList"/>
    <dgm:cxn modelId="{437B7794-26E6-4232-908D-0D0E553378FE}" type="presParOf" srcId="{02F6E462-B015-4E06-B79B-A9644886A479}" destId="{23EACBAC-8EB4-45CC-A76B-0C766E5CE5DE}" srcOrd="2" destOrd="0" presId="urn:microsoft.com/office/officeart/2008/layout/LinedList"/>
    <dgm:cxn modelId="{848D9B47-B927-4738-9EA8-E83725FA519E}" type="presParOf" srcId="{7E2963E3-AAAB-4610-B8A6-CCA59E4B7033}" destId="{0BF8E331-19D7-49F9-9669-2C59570DB122}" srcOrd="17" destOrd="0" presId="urn:microsoft.com/office/officeart/2008/layout/LinedList"/>
    <dgm:cxn modelId="{2FB10C40-248F-40EC-B7ED-BAE9BB98A8ED}" type="presParOf" srcId="{7E2963E3-AAAB-4610-B8A6-CCA59E4B7033}" destId="{35CDE757-E318-45FC-A777-CAE58C3B835E}" srcOrd="18" destOrd="0" presId="urn:microsoft.com/office/officeart/2008/layout/LinedList"/>
    <dgm:cxn modelId="{03C54C13-224C-448E-9B86-AE2E154B2E0D}" type="presParOf" srcId="{7E2963E3-AAAB-4610-B8A6-CCA59E4B7033}" destId="{50E9EE34-3BA5-483E-A45F-B0A7D5CED99C}" srcOrd="19" destOrd="0" presId="urn:microsoft.com/office/officeart/2008/layout/LinedList"/>
    <dgm:cxn modelId="{C7706FC3-004E-4A24-BC69-90B920FB0254}" type="presParOf" srcId="{50E9EE34-3BA5-483E-A45F-B0A7D5CED99C}" destId="{818D8A41-6584-48EA-9F4B-5C4613FAAB51}" srcOrd="0" destOrd="0" presId="urn:microsoft.com/office/officeart/2008/layout/LinedList"/>
    <dgm:cxn modelId="{0D654F59-F2FE-4D59-AF23-C45CB2317909}" type="presParOf" srcId="{50E9EE34-3BA5-483E-A45F-B0A7D5CED99C}" destId="{CE135973-8AB7-4BC3-AEB4-BF75EF10F4B3}" srcOrd="1" destOrd="0" presId="urn:microsoft.com/office/officeart/2008/layout/LinedList"/>
    <dgm:cxn modelId="{154FD727-9CE4-4E44-A13C-BC2433C61C41}" type="presParOf" srcId="{50E9EE34-3BA5-483E-A45F-B0A7D5CED99C}" destId="{F051F043-2886-4E9F-8BFC-7DE586E93E97}" srcOrd="2" destOrd="0" presId="urn:microsoft.com/office/officeart/2008/layout/LinedList"/>
    <dgm:cxn modelId="{8ED0C011-EA17-4541-B4AA-1F217BECCB6A}" type="presParOf" srcId="{7E2963E3-AAAB-4610-B8A6-CCA59E4B7033}" destId="{7A617746-94C8-4927-9ED8-04FB7C648966}" srcOrd="20" destOrd="0" presId="urn:microsoft.com/office/officeart/2008/layout/LinedList"/>
    <dgm:cxn modelId="{DF233F5B-33E3-4128-A6FC-B0BF15F80DC5}" type="presParOf" srcId="{7E2963E3-AAAB-4610-B8A6-CCA59E4B7033}" destId="{B4A4FF8E-0062-4BCB-A90F-50B296A9BA0E}" srcOrd="21" destOrd="0" presId="urn:microsoft.com/office/officeart/2008/layout/LinedList"/>
    <dgm:cxn modelId="{F584527C-7E07-4B76-9D0F-ADA97338E1A7}" type="presParOf" srcId="{7E2963E3-AAAB-4610-B8A6-CCA59E4B7033}" destId="{5A81DFAC-9406-4AB0-A001-11080A808747}" srcOrd="22" destOrd="0" presId="urn:microsoft.com/office/officeart/2008/layout/LinedList"/>
    <dgm:cxn modelId="{269B9D77-4BA7-42C9-9754-8640D7C70C9E}" type="presParOf" srcId="{5A81DFAC-9406-4AB0-A001-11080A808747}" destId="{8AA4F538-0311-4672-BEA4-BFD69B759940}" srcOrd="0" destOrd="0" presId="urn:microsoft.com/office/officeart/2008/layout/LinedList"/>
    <dgm:cxn modelId="{F222032A-95C4-434B-A6F9-E35DEA121DB2}" type="presParOf" srcId="{5A81DFAC-9406-4AB0-A001-11080A808747}" destId="{48EF701E-F32E-4D87-844F-EE16EFBA0A88}" srcOrd="1" destOrd="0" presId="urn:microsoft.com/office/officeart/2008/layout/LinedList"/>
    <dgm:cxn modelId="{1045770F-E1FB-4D49-9698-68BA4CD862A9}" type="presParOf" srcId="{5A81DFAC-9406-4AB0-A001-11080A808747}" destId="{42E66923-05C5-499F-A03C-67BCC21CF36D}" srcOrd="2" destOrd="0" presId="urn:microsoft.com/office/officeart/2008/layout/LinedList"/>
    <dgm:cxn modelId="{B05F048F-C000-499D-895B-29BD96CD1017}" type="presParOf" srcId="{7E2963E3-AAAB-4610-B8A6-CCA59E4B7033}" destId="{21CF72D8-8F0D-4F58-BEDD-4B71AB53CFD3}" srcOrd="23" destOrd="0" presId="urn:microsoft.com/office/officeart/2008/layout/LinedList"/>
    <dgm:cxn modelId="{ACE284E0-BDD4-40E2-8628-DB35211988F1}" type="presParOf" srcId="{7E2963E3-AAAB-4610-B8A6-CCA59E4B7033}" destId="{0AC8D978-3CA8-494C-AD0B-ECC1A0E68979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7299046-88A6-4F87-9B0B-06DB6A48789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5A2408C-4F44-4899-9B1B-79EE8CF1C55E}">
      <dgm:prSet/>
      <dgm:spPr/>
      <dgm:t>
        <a:bodyPr/>
        <a:lstStyle/>
        <a:p>
          <a:r>
            <a:rPr lang="en-US" b="1"/>
            <a:t>Paperwork Must-Haves and Records Check</a:t>
          </a:r>
          <a:endParaRPr lang="en-US"/>
        </a:p>
      </dgm:t>
    </dgm:pt>
    <dgm:pt modelId="{8EC1B771-5BBE-4500-955B-DE559E50C243}" type="parTrans" cxnId="{DD27E5CC-242D-4D56-B6BA-E7E230B07F30}">
      <dgm:prSet/>
      <dgm:spPr/>
      <dgm:t>
        <a:bodyPr/>
        <a:lstStyle/>
        <a:p>
          <a:endParaRPr lang="en-US"/>
        </a:p>
      </dgm:t>
    </dgm:pt>
    <dgm:pt modelId="{05947F65-1044-424F-A650-B61A3F46713D}" type="sibTrans" cxnId="{DD27E5CC-242D-4D56-B6BA-E7E230B07F30}">
      <dgm:prSet/>
      <dgm:spPr/>
      <dgm:t>
        <a:bodyPr/>
        <a:lstStyle/>
        <a:p>
          <a:endParaRPr lang="en-US"/>
        </a:p>
      </dgm:t>
    </dgm:pt>
    <dgm:pt modelId="{99F1A51B-18A0-4845-8CF9-F4D3B04161EE}">
      <dgm:prSet/>
      <dgm:spPr/>
      <dgm:t>
        <a:bodyPr/>
        <a:lstStyle/>
        <a:p>
          <a:r>
            <a:rPr lang="en-US" b="1"/>
            <a:t>Resume and Application Challenges</a:t>
          </a:r>
          <a:endParaRPr lang="en-US"/>
        </a:p>
      </dgm:t>
    </dgm:pt>
    <dgm:pt modelId="{28A3A455-5A73-4550-B2B7-2828C383B26F}" type="parTrans" cxnId="{D5303318-7E77-40E3-B985-1F003A6C814A}">
      <dgm:prSet/>
      <dgm:spPr/>
      <dgm:t>
        <a:bodyPr/>
        <a:lstStyle/>
        <a:p>
          <a:endParaRPr lang="en-US"/>
        </a:p>
      </dgm:t>
    </dgm:pt>
    <dgm:pt modelId="{B6D25CCD-D915-43DB-953F-6CD8CCA6249B}" type="sibTrans" cxnId="{D5303318-7E77-40E3-B985-1F003A6C814A}">
      <dgm:prSet/>
      <dgm:spPr/>
      <dgm:t>
        <a:bodyPr/>
        <a:lstStyle/>
        <a:p>
          <a:endParaRPr lang="en-US"/>
        </a:p>
      </dgm:t>
    </dgm:pt>
    <dgm:pt modelId="{8C5C665A-0D6F-4ADF-8E39-A7C7782AE642}">
      <dgm:prSet/>
      <dgm:spPr/>
      <dgm:t>
        <a:bodyPr/>
        <a:lstStyle/>
        <a:p>
          <a:r>
            <a:rPr lang="en-US" b="1"/>
            <a:t>Client’s living arrangement and mobility</a:t>
          </a:r>
          <a:endParaRPr lang="en-US"/>
        </a:p>
      </dgm:t>
    </dgm:pt>
    <dgm:pt modelId="{D9DC4F47-E4CA-47AF-8A2C-BCA4C6E71678}" type="parTrans" cxnId="{96C9177E-C0CB-44E6-8ECB-BD13AD5D9DFF}">
      <dgm:prSet/>
      <dgm:spPr/>
      <dgm:t>
        <a:bodyPr/>
        <a:lstStyle/>
        <a:p>
          <a:endParaRPr lang="en-US"/>
        </a:p>
      </dgm:t>
    </dgm:pt>
    <dgm:pt modelId="{028FBD65-469C-4778-BDAE-59AA3601E4C4}" type="sibTrans" cxnId="{96C9177E-C0CB-44E6-8ECB-BD13AD5D9DFF}">
      <dgm:prSet/>
      <dgm:spPr/>
      <dgm:t>
        <a:bodyPr/>
        <a:lstStyle/>
        <a:p>
          <a:endParaRPr lang="en-US"/>
        </a:p>
      </dgm:t>
    </dgm:pt>
    <dgm:pt modelId="{36307658-D5BD-46F0-9992-B0B22DB28B40}">
      <dgm:prSet/>
      <dgm:spPr/>
      <dgm:t>
        <a:bodyPr/>
        <a:lstStyle/>
        <a:p>
          <a:r>
            <a:rPr lang="en-US" b="1"/>
            <a:t>Work requirements</a:t>
          </a:r>
          <a:endParaRPr lang="en-US"/>
        </a:p>
      </dgm:t>
    </dgm:pt>
    <dgm:pt modelId="{DA4E9388-8509-4A4E-833B-7207D4565A9D}" type="parTrans" cxnId="{E8B09DAE-4B0D-4F65-9C6F-C49187DC5A3D}">
      <dgm:prSet/>
      <dgm:spPr/>
      <dgm:t>
        <a:bodyPr/>
        <a:lstStyle/>
        <a:p>
          <a:endParaRPr lang="en-US"/>
        </a:p>
      </dgm:t>
    </dgm:pt>
    <dgm:pt modelId="{9672F5A4-A3CE-481C-BE9D-0CD25B8B0026}" type="sibTrans" cxnId="{E8B09DAE-4B0D-4F65-9C6F-C49187DC5A3D}">
      <dgm:prSet/>
      <dgm:spPr/>
      <dgm:t>
        <a:bodyPr/>
        <a:lstStyle/>
        <a:p>
          <a:endParaRPr lang="en-US"/>
        </a:p>
      </dgm:t>
    </dgm:pt>
    <dgm:pt modelId="{138E1263-C5DC-408D-8402-5EE92DD80EE2}">
      <dgm:prSet/>
      <dgm:spPr/>
      <dgm:t>
        <a:bodyPr/>
        <a:lstStyle/>
        <a:p>
          <a:r>
            <a:rPr lang="en-US" b="1"/>
            <a:t>Computer restrictions</a:t>
          </a:r>
          <a:endParaRPr lang="en-US"/>
        </a:p>
      </dgm:t>
    </dgm:pt>
    <dgm:pt modelId="{4CA97062-F3A2-4DF9-B5D4-70CA8C3173F9}" type="parTrans" cxnId="{787A9D93-ECA6-410F-8143-7BC8C2373D59}">
      <dgm:prSet/>
      <dgm:spPr/>
      <dgm:t>
        <a:bodyPr/>
        <a:lstStyle/>
        <a:p>
          <a:endParaRPr lang="en-US"/>
        </a:p>
      </dgm:t>
    </dgm:pt>
    <dgm:pt modelId="{2F8AB7D3-A9E2-477A-B9D2-6ED0D980449E}" type="sibTrans" cxnId="{787A9D93-ECA6-410F-8143-7BC8C2373D59}">
      <dgm:prSet/>
      <dgm:spPr/>
      <dgm:t>
        <a:bodyPr/>
        <a:lstStyle/>
        <a:p>
          <a:endParaRPr lang="en-US"/>
        </a:p>
      </dgm:t>
    </dgm:pt>
    <dgm:pt modelId="{EAF4D948-054F-4AB4-8855-608358AB840E}">
      <dgm:prSet/>
      <dgm:spPr/>
      <dgm:t>
        <a:bodyPr/>
        <a:lstStyle/>
        <a:p>
          <a:r>
            <a:rPr lang="en-US" b="1"/>
            <a:t>Alcohol usage restrictions</a:t>
          </a:r>
          <a:endParaRPr lang="en-US"/>
        </a:p>
      </dgm:t>
    </dgm:pt>
    <dgm:pt modelId="{D2B12D47-3144-4942-AC4D-7E47A2136410}" type="parTrans" cxnId="{6D293A49-07FE-4420-8BC4-17265362A5BF}">
      <dgm:prSet/>
      <dgm:spPr/>
      <dgm:t>
        <a:bodyPr/>
        <a:lstStyle/>
        <a:p>
          <a:endParaRPr lang="en-US"/>
        </a:p>
      </dgm:t>
    </dgm:pt>
    <dgm:pt modelId="{9D47C45D-8053-472F-AEDC-5D011EA2387A}" type="sibTrans" cxnId="{6D293A49-07FE-4420-8BC4-17265362A5BF}">
      <dgm:prSet/>
      <dgm:spPr/>
      <dgm:t>
        <a:bodyPr/>
        <a:lstStyle/>
        <a:p>
          <a:endParaRPr lang="en-US"/>
        </a:p>
      </dgm:t>
    </dgm:pt>
    <dgm:pt modelId="{68EED326-4146-41A0-AFEB-E6FE8BB4368B}">
      <dgm:prSet/>
      <dgm:spPr/>
      <dgm:t>
        <a:bodyPr/>
        <a:lstStyle/>
        <a:p>
          <a:r>
            <a:rPr lang="da-DK" b="1"/>
            <a:t>Gang or former gang affiliation</a:t>
          </a:r>
          <a:endParaRPr lang="en-US"/>
        </a:p>
      </dgm:t>
    </dgm:pt>
    <dgm:pt modelId="{833E54E0-3E6C-4E32-BD3A-9520691C6A3E}" type="parTrans" cxnId="{87A5830B-79D5-4B76-8435-92FD0959C8F9}">
      <dgm:prSet/>
      <dgm:spPr/>
      <dgm:t>
        <a:bodyPr/>
        <a:lstStyle/>
        <a:p>
          <a:endParaRPr lang="en-US"/>
        </a:p>
      </dgm:t>
    </dgm:pt>
    <dgm:pt modelId="{D5861CB7-4350-44BD-BF63-AD90BC0E67CA}" type="sibTrans" cxnId="{87A5830B-79D5-4B76-8435-92FD0959C8F9}">
      <dgm:prSet/>
      <dgm:spPr/>
      <dgm:t>
        <a:bodyPr/>
        <a:lstStyle/>
        <a:p>
          <a:endParaRPr lang="en-US"/>
        </a:p>
      </dgm:t>
    </dgm:pt>
    <dgm:pt modelId="{3DDF51D1-99BB-4EED-B7F9-42D1377C3965}">
      <dgm:prSet/>
      <dgm:spPr/>
      <dgm:t>
        <a:bodyPr/>
        <a:lstStyle/>
        <a:p>
          <a:r>
            <a:rPr lang="en-US" b="1"/>
            <a:t>Child support and Restitution requirements</a:t>
          </a:r>
          <a:endParaRPr lang="en-US"/>
        </a:p>
      </dgm:t>
    </dgm:pt>
    <dgm:pt modelId="{FF331AAD-DF43-4925-8613-CF3F5A60AD7A}" type="parTrans" cxnId="{2616E918-429B-4135-A47A-5C85C9E497CD}">
      <dgm:prSet/>
      <dgm:spPr/>
      <dgm:t>
        <a:bodyPr/>
        <a:lstStyle/>
        <a:p>
          <a:endParaRPr lang="en-US"/>
        </a:p>
      </dgm:t>
    </dgm:pt>
    <dgm:pt modelId="{756B05A0-3B6B-43B3-BDBD-AD0C9019B525}" type="sibTrans" cxnId="{2616E918-429B-4135-A47A-5C85C9E497CD}">
      <dgm:prSet/>
      <dgm:spPr/>
      <dgm:t>
        <a:bodyPr/>
        <a:lstStyle/>
        <a:p>
          <a:endParaRPr lang="en-US"/>
        </a:p>
      </dgm:t>
    </dgm:pt>
    <dgm:pt modelId="{9821069B-691C-4AB9-8E99-904CFDB1E6A1}">
      <dgm:prSet/>
      <dgm:spPr/>
      <dgm:t>
        <a:bodyPr/>
        <a:lstStyle/>
        <a:p>
          <a:r>
            <a:rPr lang="en-US" b="1"/>
            <a:t>Answering the “Conviction” Question</a:t>
          </a:r>
          <a:endParaRPr lang="en-US"/>
        </a:p>
      </dgm:t>
    </dgm:pt>
    <dgm:pt modelId="{8CB516AF-F6EA-45A1-A000-551049C15E6B}" type="parTrans" cxnId="{50800144-B838-4854-8ED4-0D1184E02911}">
      <dgm:prSet/>
      <dgm:spPr/>
      <dgm:t>
        <a:bodyPr/>
        <a:lstStyle/>
        <a:p>
          <a:endParaRPr lang="en-US"/>
        </a:p>
      </dgm:t>
    </dgm:pt>
    <dgm:pt modelId="{FC84C387-E3FA-4CE2-A0CF-4E6DAD7B6E5A}" type="sibTrans" cxnId="{50800144-B838-4854-8ED4-0D1184E02911}">
      <dgm:prSet/>
      <dgm:spPr/>
      <dgm:t>
        <a:bodyPr/>
        <a:lstStyle/>
        <a:p>
          <a:endParaRPr lang="en-US"/>
        </a:p>
      </dgm:t>
    </dgm:pt>
    <dgm:pt modelId="{417AE6D4-CD42-458C-A05C-02D24F54B4EA}">
      <dgm:prSet/>
      <dgm:spPr/>
      <dgm:t>
        <a:bodyPr/>
        <a:lstStyle/>
        <a:p>
          <a:r>
            <a:rPr lang="en-US" b="1"/>
            <a:t>Always be honest</a:t>
          </a:r>
          <a:endParaRPr lang="en-US"/>
        </a:p>
      </dgm:t>
    </dgm:pt>
    <dgm:pt modelId="{B7F24B38-3E64-45E9-84FF-DD13C4E164DC}" type="parTrans" cxnId="{34FD4064-C9FA-4F99-8735-EDB746A52868}">
      <dgm:prSet/>
      <dgm:spPr/>
      <dgm:t>
        <a:bodyPr/>
        <a:lstStyle/>
        <a:p>
          <a:endParaRPr lang="en-US"/>
        </a:p>
      </dgm:t>
    </dgm:pt>
    <dgm:pt modelId="{C374AC87-B052-4E34-BAEA-9E1FFF047C1D}" type="sibTrans" cxnId="{34FD4064-C9FA-4F99-8735-EDB746A52868}">
      <dgm:prSet/>
      <dgm:spPr/>
      <dgm:t>
        <a:bodyPr/>
        <a:lstStyle/>
        <a:p>
          <a:endParaRPr lang="en-US"/>
        </a:p>
      </dgm:t>
    </dgm:pt>
    <dgm:pt modelId="{6EB23A14-500C-4FEE-A5CF-539510F4C64C}">
      <dgm:prSet/>
      <dgm:spPr/>
      <dgm:t>
        <a:bodyPr/>
        <a:lstStyle/>
        <a:p>
          <a:r>
            <a:rPr lang="en-US" b="1"/>
            <a:t>Keep it simple</a:t>
          </a:r>
          <a:endParaRPr lang="en-US"/>
        </a:p>
      </dgm:t>
    </dgm:pt>
    <dgm:pt modelId="{9A49C96D-8467-4D2D-9EC5-F4979A84CAD2}" type="parTrans" cxnId="{C17D1B01-A596-4C63-8939-40495DADBFF7}">
      <dgm:prSet/>
      <dgm:spPr/>
      <dgm:t>
        <a:bodyPr/>
        <a:lstStyle/>
        <a:p>
          <a:endParaRPr lang="en-US"/>
        </a:p>
      </dgm:t>
    </dgm:pt>
    <dgm:pt modelId="{A5B27AE8-99B2-47B4-994D-D7988B8D6419}" type="sibTrans" cxnId="{C17D1B01-A596-4C63-8939-40495DADBFF7}">
      <dgm:prSet/>
      <dgm:spPr/>
      <dgm:t>
        <a:bodyPr/>
        <a:lstStyle/>
        <a:p>
          <a:endParaRPr lang="en-US"/>
        </a:p>
      </dgm:t>
    </dgm:pt>
    <dgm:pt modelId="{C8AC5D80-6239-4AA4-A316-0B6BDDE36E87}">
      <dgm:prSet/>
      <dgm:spPr/>
      <dgm:t>
        <a:bodyPr/>
        <a:lstStyle/>
        <a:p>
          <a:r>
            <a:rPr lang="en-US" b="1"/>
            <a:t>Show responsibility</a:t>
          </a:r>
          <a:endParaRPr lang="en-US"/>
        </a:p>
      </dgm:t>
    </dgm:pt>
    <dgm:pt modelId="{7A2C22ED-4AA5-492D-9EDD-6ED00C9ACC1F}" type="parTrans" cxnId="{604D6FC0-4196-4264-9CFB-3B1451AA1114}">
      <dgm:prSet/>
      <dgm:spPr/>
      <dgm:t>
        <a:bodyPr/>
        <a:lstStyle/>
        <a:p>
          <a:endParaRPr lang="en-US"/>
        </a:p>
      </dgm:t>
    </dgm:pt>
    <dgm:pt modelId="{FA3937B2-D56D-4629-99EC-14C9AE4CD3BC}" type="sibTrans" cxnId="{604D6FC0-4196-4264-9CFB-3B1451AA1114}">
      <dgm:prSet/>
      <dgm:spPr/>
      <dgm:t>
        <a:bodyPr/>
        <a:lstStyle/>
        <a:p>
          <a:endParaRPr lang="en-US"/>
        </a:p>
      </dgm:t>
    </dgm:pt>
    <dgm:pt modelId="{5CC831F7-697A-481E-B0FB-DDE3AA579153}">
      <dgm:prSet/>
      <dgm:spPr/>
      <dgm:t>
        <a:bodyPr/>
        <a:lstStyle/>
        <a:p>
          <a:r>
            <a:rPr lang="en-US" b="1"/>
            <a:t>Focus on the positive</a:t>
          </a:r>
          <a:endParaRPr lang="en-US"/>
        </a:p>
      </dgm:t>
    </dgm:pt>
    <dgm:pt modelId="{2395F3DB-00D8-49D0-80B6-2830C41923BD}" type="parTrans" cxnId="{E7F71F40-F116-4A81-BD43-8886E3275461}">
      <dgm:prSet/>
      <dgm:spPr/>
      <dgm:t>
        <a:bodyPr/>
        <a:lstStyle/>
        <a:p>
          <a:endParaRPr lang="en-US"/>
        </a:p>
      </dgm:t>
    </dgm:pt>
    <dgm:pt modelId="{56B5B6C6-6699-43F0-B524-97724C0E7B15}" type="sibTrans" cxnId="{E7F71F40-F116-4A81-BD43-8886E3275461}">
      <dgm:prSet/>
      <dgm:spPr/>
      <dgm:t>
        <a:bodyPr/>
        <a:lstStyle/>
        <a:p>
          <a:endParaRPr lang="en-US"/>
        </a:p>
      </dgm:t>
    </dgm:pt>
    <dgm:pt modelId="{B06BF6F8-8E2F-44ED-88FE-856229B7DCAB}" type="pres">
      <dgm:prSet presAssocID="{57299046-88A6-4F87-9B0B-06DB6A487898}" presName="Name0" presStyleCnt="0">
        <dgm:presLayoutVars>
          <dgm:dir/>
          <dgm:animLvl val="lvl"/>
          <dgm:resizeHandles val="exact"/>
        </dgm:presLayoutVars>
      </dgm:prSet>
      <dgm:spPr/>
    </dgm:pt>
    <dgm:pt modelId="{238C284A-8703-4C3E-8BDB-53B4900F3BB7}" type="pres">
      <dgm:prSet presAssocID="{D5A2408C-4F44-4899-9B1B-79EE8CF1C55E}" presName="linNode" presStyleCnt="0"/>
      <dgm:spPr/>
    </dgm:pt>
    <dgm:pt modelId="{2E60ACAA-F693-4CDC-8677-50C5726365BC}" type="pres">
      <dgm:prSet presAssocID="{D5A2408C-4F44-4899-9B1B-79EE8CF1C55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87D6C12A-E80F-4F98-BDF0-6A659E38474B}" type="pres">
      <dgm:prSet presAssocID="{05947F65-1044-424F-A650-B61A3F46713D}" presName="sp" presStyleCnt="0"/>
      <dgm:spPr/>
    </dgm:pt>
    <dgm:pt modelId="{2F90AF73-F231-4D46-B3E9-AA67BD11AF94}" type="pres">
      <dgm:prSet presAssocID="{99F1A51B-18A0-4845-8CF9-F4D3B04161EE}" presName="linNode" presStyleCnt="0"/>
      <dgm:spPr/>
    </dgm:pt>
    <dgm:pt modelId="{26557B46-2975-4286-990D-DF782796BB23}" type="pres">
      <dgm:prSet presAssocID="{99F1A51B-18A0-4845-8CF9-F4D3B04161E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332D7D9A-D584-4900-90D5-5F943434EB8C}" type="pres">
      <dgm:prSet presAssocID="{99F1A51B-18A0-4845-8CF9-F4D3B04161EE}" presName="descendantText" presStyleLbl="alignAccFollowNode1" presStyleIdx="0" presStyleCnt="2">
        <dgm:presLayoutVars>
          <dgm:bulletEnabled val="1"/>
        </dgm:presLayoutVars>
      </dgm:prSet>
      <dgm:spPr/>
    </dgm:pt>
    <dgm:pt modelId="{4B4BD178-8F7B-49D9-9B27-A6D2AA368CFE}" type="pres">
      <dgm:prSet presAssocID="{B6D25CCD-D915-43DB-953F-6CD8CCA6249B}" presName="sp" presStyleCnt="0"/>
      <dgm:spPr/>
    </dgm:pt>
    <dgm:pt modelId="{65A1DA77-1722-426A-A7DD-E6FCECC954A1}" type="pres">
      <dgm:prSet presAssocID="{9821069B-691C-4AB9-8E99-904CFDB1E6A1}" presName="linNode" presStyleCnt="0"/>
      <dgm:spPr/>
    </dgm:pt>
    <dgm:pt modelId="{A61082CB-89BB-4226-A428-889A097F5DDC}" type="pres">
      <dgm:prSet presAssocID="{9821069B-691C-4AB9-8E99-904CFDB1E6A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EE5AC00-50B8-46EB-84BB-44562CF61680}" type="pres">
      <dgm:prSet presAssocID="{9821069B-691C-4AB9-8E99-904CFDB1E6A1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C17D1B01-A596-4C63-8939-40495DADBFF7}" srcId="{9821069B-691C-4AB9-8E99-904CFDB1E6A1}" destId="{6EB23A14-500C-4FEE-A5CF-539510F4C64C}" srcOrd="1" destOrd="0" parTransId="{9A49C96D-8467-4D2D-9EC5-F4979A84CAD2}" sibTransId="{A5B27AE8-99B2-47B4-994D-D7988B8D6419}"/>
    <dgm:cxn modelId="{44E9DF06-F453-4583-9B7F-A67ED75C60ED}" type="presOf" srcId="{8C5C665A-0D6F-4ADF-8E39-A7C7782AE642}" destId="{332D7D9A-D584-4900-90D5-5F943434EB8C}" srcOrd="0" destOrd="0" presId="urn:microsoft.com/office/officeart/2005/8/layout/vList5"/>
    <dgm:cxn modelId="{87A5830B-79D5-4B76-8435-92FD0959C8F9}" srcId="{99F1A51B-18A0-4845-8CF9-F4D3B04161EE}" destId="{68EED326-4146-41A0-AFEB-E6FE8BB4368B}" srcOrd="4" destOrd="0" parTransId="{833E54E0-3E6C-4E32-BD3A-9520691C6A3E}" sibTransId="{D5861CB7-4350-44BD-BF63-AD90BC0E67CA}"/>
    <dgm:cxn modelId="{FDA4A90E-A803-4A24-8AB4-153DB17DBCC2}" type="presOf" srcId="{C8AC5D80-6239-4AA4-A316-0B6BDDE36E87}" destId="{9EE5AC00-50B8-46EB-84BB-44562CF61680}" srcOrd="0" destOrd="2" presId="urn:microsoft.com/office/officeart/2005/8/layout/vList5"/>
    <dgm:cxn modelId="{D5303318-7E77-40E3-B985-1F003A6C814A}" srcId="{57299046-88A6-4F87-9B0B-06DB6A487898}" destId="{99F1A51B-18A0-4845-8CF9-F4D3B04161EE}" srcOrd="1" destOrd="0" parTransId="{28A3A455-5A73-4550-B2B7-2828C383B26F}" sibTransId="{B6D25CCD-D915-43DB-953F-6CD8CCA6249B}"/>
    <dgm:cxn modelId="{2616E918-429B-4135-A47A-5C85C9E497CD}" srcId="{99F1A51B-18A0-4845-8CF9-F4D3B04161EE}" destId="{3DDF51D1-99BB-4EED-B7F9-42D1377C3965}" srcOrd="5" destOrd="0" parTransId="{FF331AAD-DF43-4925-8613-CF3F5A60AD7A}" sibTransId="{756B05A0-3B6B-43B3-BDBD-AD0C9019B525}"/>
    <dgm:cxn modelId="{0534141B-528A-48B8-A2CD-AF87ACA30B59}" type="presOf" srcId="{EAF4D948-054F-4AB4-8855-608358AB840E}" destId="{332D7D9A-D584-4900-90D5-5F943434EB8C}" srcOrd="0" destOrd="3" presId="urn:microsoft.com/office/officeart/2005/8/layout/vList5"/>
    <dgm:cxn modelId="{46E52927-9E94-40C1-BDF7-4D2EEEFF1658}" type="presOf" srcId="{3DDF51D1-99BB-4EED-B7F9-42D1377C3965}" destId="{332D7D9A-D584-4900-90D5-5F943434EB8C}" srcOrd="0" destOrd="5" presId="urn:microsoft.com/office/officeart/2005/8/layout/vList5"/>
    <dgm:cxn modelId="{C561C83C-13FB-419A-88A0-61E7465DC5E1}" type="presOf" srcId="{57299046-88A6-4F87-9B0B-06DB6A487898}" destId="{B06BF6F8-8E2F-44ED-88FE-856229B7DCAB}" srcOrd="0" destOrd="0" presId="urn:microsoft.com/office/officeart/2005/8/layout/vList5"/>
    <dgm:cxn modelId="{E7F71F40-F116-4A81-BD43-8886E3275461}" srcId="{9821069B-691C-4AB9-8E99-904CFDB1E6A1}" destId="{5CC831F7-697A-481E-B0FB-DDE3AA579153}" srcOrd="3" destOrd="0" parTransId="{2395F3DB-00D8-49D0-80B6-2830C41923BD}" sibTransId="{56B5B6C6-6699-43F0-B524-97724C0E7B15}"/>
    <dgm:cxn modelId="{8C17C95D-1524-4ECF-AEE9-35CD2BD37E7E}" type="presOf" srcId="{36307658-D5BD-46F0-9992-B0B22DB28B40}" destId="{332D7D9A-D584-4900-90D5-5F943434EB8C}" srcOrd="0" destOrd="1" presId="urn:microsoft.com/office/officeart/2005/8/layout/vList5"/>
    <dgm:cxn modelId="{50800144-B838-4854-8ED4-0D1184E02911}" srcId="{57299046-88A6-4F87-9B0B-06DB6A487898}" destId="{9821069B-691C-4AB9-8E99-904CFDB1E6A1}" srcOrd="2" destOrd="0" parTransId="{8CB516AF-F6EA-45A1-A000-551049C15E6B}" sibTransId="{FC84C387-E3FA-4CE2-A0CF-4E6DAD7B6E5A}"/>
    <dgm:cxn modelId="{34FD4064-C9FA-4F99-8735-EDB746A52868}" srcId="{9821069B-691C-4AB9-8E99-904CFDB1E6A1}" destId="{417AE6D4-CD42-458C-A05C-02D24F54B4EA}" srcOrd="0" destOrd="0" parTransId="{B7F24B38-3E64-45E9-84FF-DD13C4E164DC}" sibTransId="{C374AC87-B052-4E34-BAEA-9E1FFF047C1D}"/>
    <dgm:cxn modelId="{6D293A49-07FE-4420-8BC4-17265362A5BF}" srcId="{99F1A51B-18A0-4845-8CF9-F4D3B04161EE}" destId="{EAF4D948-054F-4AB4-8855-608358AB840E}" srcOrd="3" destOrd="0" parTransId="{D2B12D47-3144-4942-AC4D-7E47A2136410}" sibTransId="{9D47C45D-8053-472F-AEDC-5D011EA2387A}"/>
    <dgm:cxn modelId="{CBC80050-FFFA-4D2C-8230-52C09C67F938}" type="presOf" srcId="{68EED326-4146-41A0-AFEB-E6FE8BB4368B}" destId="{332D7D9A-D584-4900-90D5-5F943434EB8C}" srcOrd="0" destOrd="4" presId="urn:microsoft.com/office/officeart/2005/8/layout/vList5"/>
    <dgm:cxn modelId="{96C9177E-C0CB-44E6-8ECB-BD13AD5D9DFF}" srcId="{99F1A51B-18A0-4845-8CF9-F4D3B04161EE}" destId="{8C5C665A-0D6F-4ADF-8E39-A7C7782AE642}" srcOrd="0" destOrd="0" parTransId="{D9DC4F47-E4CA-47AF-8A2C-BCA4C6E71678}" sibTransId="{028FBD65-469C-4778-BDAE-59AA3601E4C4}"/>
    <dgm:cxn modelId="{787A9D93-ECA6-410F-8143-7BC8C2373D59}" srcId="{99F1A51B-18A0-4845-8CF9-F4D3B04161EE}" destId="{138E1263-C5DC-408D-8402-5EE92DD80EE2}" srcOrd="2" destOrd="0" parTransId="{4CA97062-F3A2-4DF9-B5D4-70CA8C3173F9}" sibTransId="{2F8AB7D3-A9E2-477A-B9D2-6ED0D980449E}"/>
    <dgm:cxn modelId="{A21A47AB-00BF-4CF8-88F5-EF760A85C61B}" type="presOf" srcId="{D5A2408C-4F44-4899-9B1B-79EE8CF1C55E}" destId="{2E60ACAA-F693-4CDC-8677-50C5726365BC}" srcOrd="0" destOrd="0" presId="urn:microsoft.com/office/officeart/2005/8/layout/vList5"/>
    <dgm:cxn modelId="{E8B09DAE-4B0D-4F65-9C6F-C49187DC5A3D}" srcId="{99F1A51B-18A0-4845-8CF9-F4D3B04161EE}" destId="{36307658-D5BD-46F0-9992-B0B22DB28B40}" srcOrd="1" destOrd="0" parTransId="{DA4E9388-8509-4A4E-833B-7207D4565A9D}" sibTransId="{9672F5A4-A3CE-481C-BE9D-0CD25B8B0026}"/>
    <dgm:cxn modelId="{604D6FC0-4196-4264-9CFB-3B1451AA1114}" srcId="{9821069B-691C-4AB9-8E99-904CFDB1E6A1}" destId="{C8AC5D80-6239-4AA4-A316-0B6BDDE36E87}" srcOrd="2" destOrd="0" parTransId="{7A2C22ED-4AA5-492D-9EDD-6ED00C9ACC1F}" sibTransId="{FA3937B2-D56D-4629-99EC-14C9AE4CD3BC}"/>
    <dgm:cxn modelId="{BA590EC2-AA75-42C7-B939-E7F9B49D4D95}" type="presOf" srcId="{6EB23A14-500C-4FEE-A5CF-539510F4C64C}" destId="{9EE5AC00-50B8-46EB-84BB-44562CF61680}" srcOrd="0" destOrd="1" presId="urn:microsoft.com/office/officeart/2005/8/layout/vList5"/>
    <dgm:cxn modelId="{CE5515C6-52D0-445A-9469-4B33E012DCDD}" type="presOf" srcId="{99F1A51B-18A0-4845-8CF9-F4D3B04161EE}" destId="{26557B46-2975-4286-990D-DF782796BB23}" srcOrd="0" destOrd="0" presId="urn:microsoft.com/office/officeart/2005/8/layout/vList5"/>
    <dgm:cxn modelId="{DD27E5CC-242D-4D56-B6BA-E7E230B07F30}" srcId="{57299046-88A6-4F87-9B0B-06DB6A487898}" destId="{D5A2408C-4F44-4899-9B1B-79EE8CF1C55E}" srcOrd="0" destOrd="0" parTransId="{8EC1B771-5BBE-4500-955B-DE559E50C243}" sibTransId="{05947F65-1044-424F-A650-B61A3F46713D}"/>
    <dgm:cxn modelId="{9F2631D4-E7E4-445B-BCCB-DF5403F1EEFA}" type="presOf" srcId="{9821069B-691C-4AB9-8E99-904CFDB1E6A1}" destId="{A61082CB-89BB-4226-A428-889A097F5DDC}" srcOrd="0" destOrd="0" presId="urn:microsoft.com/office/officeart/2005/8/layout/vList5"/>
    <dgm:cxn modelId="{B05B8BE0-C15F-42C0-8419-2D150BCCE737}" type="presOf" srcId="{417AE6D4-CD42-458C-A05C-02D24F54B4EA}" destId="{9EE5AC00-50B8-46EB-84BB-44562CF61680}" srcOrd="0" destOrd="0" presId="urn:microsoft.com/office/officeart/2005/8/layout/vList5"/>
    <dgm:cxn modelId="{38F174E6-0EA9-4683-B268-F5F5EB8BC8D6}" type="presOf" srcId="{138E1263-C5DC-408D-8402-5EE92DD80EE2}" destId="{332D7D9A-D584-4900-90D5-5F943434EB8C}" srcOrd="0" destOrd="2" presId="urn:microsoft.com/office/officeart/2005/8/layout/vList5"/>
    <dgm:cxn modelId="{3D3678F2-10E1-4FA8-AF44-D6E015BD9111}" type="presOf" srcId="{5CC831F7-697A-481E-B0FB-DDE3AA579153}" destId="{9EE5AC00-50B8-46EB-84BB-44562CF61680}" srcOrd="0" destOrd="3" presId="urn:microsoft.com/office/officeart/2005/8/layout/vList5"/>
    <dgm:cxn modelId="{EE73FEB3-D928-4442-9724-961F82391D3B}" type="presParOf" srcId="{B06BF6F8-8E2F-44ED-88FE-856229B7DCAB}" destId="{238C284A-8703-4C3E-8BDB-53B4900F3BB7}" srcOrd="0" destOrd="0" presId="urn:microsoft.com/office/officeart/2005/8/layout/vList5"/>
    <dgm:cxn modelId="{4393E079-834D-431E-A088-126983B1C278}" type="presParOf" srcId="{238C284A-8703-4C3E-8BDB-53B4900F3BB7}" destId="{2E60ACAA-F693-4CDC-8677-50C5726365BC}" srcOrd="0" destOrd="0" presId="urn:microsoft.com/office/officeart/2005/8/layout/vList5"/>
    <dgm:cxn modelId="{18BFF550-C5BE-417F-8EDC-DA5B26E27167}" type="presParOf" srcId="{B06BF6F8-8E2F-44ED-88FE-856229B7DCAB}" destId="{87D6C12A-E80F-4F98-BDF0-6A659E38474B}" srcOrd="1" destOrd="0" presId="urn:microsoft.com/office/officeart/2005/8/layout/vList5"/>
    <dgm:cxn modelId="{24978798-3C74-4C56-96D5-B11A7041A59E}" type="presParOf" srcId="{B06BF6F8-8E2F-44ED-88FE-856229B7DCAB}" destId="{2F90AF73-F231-4D46-B3E9-AA67BD11AF94}" srcOrd="2" destOrd="0" presId="urn:microsoft.com/office/officeart/2005/8/layout/vList5"/>
    <dgm:cxn modelId="{3D0C1F5F-9FD7-4F4A-A3B1-30610AB79ED1}" type="presParOf" srcId="{2F90AF73-F231-4D46-B3E9-AA67BD11AF94}" destId="{26557B46-2975-4286-990D-DF782796BB23}" srcOrd="0" destOrd="0" presId="urn:microsoft.com/office/officeart/2005/8/layout/vList5"/>
    <dgm:cxn modelId="{29D737FB-3774-485F-AE0D-A9DCBD0F94F3}" type="presParOf" srcId="{2F90AF73-F231-4D46-B3E9-AA67BD11AF94}" destId="{332D7D9A-D584-4900-90D5-5F943434EB8C}" srcOrd="1" destOrd="0" presId="urn:microsoft.com/office/officeart/2005/8/layout/vList5"/>
    <dgm:cxn modelId="{35B333B2-E42B-4E64-AE2B-453B92BAEB52}" type="presParOf" srcId="{B06BF6F8-8E2F-44ED-88FE-856229B7DCAB}" destId="{4B4BD178-8F7B-49D9-9B27-A6D2AA368CFE}" srcOrd="3" destOrd="0" presId="urn:microsoft.com/office/officeart/2005/8/layout/vList5"/>
    <dgm:cxn modelId="{254F78B5-9CC7-43B6-A6B7-FAB0474947CA}" type="presParOf" srcId="{B06BF6F8-8E2F-44ED-88FE-856229B7DCAB}" destId="{65A1DA77-1722-426A-A7DD-E6FCECC954A1}" srcOrd="4" destOrd="0" presId="urn:microsoft.com/office/officeart/2005/8/layout/vList5"/>
    <dgm:cxn modelId="{0FB1257B-0AD1-4A22-8BC9-66B1B1797D15}" type="presParOf" srcId="{65A1DA77-1722-426A-A7DD-E6FCECC954A1}" destId="{A61082CB-89BB-4226-A428-889A097F5DDC}" srcOrd="0" destOrd="0" presId="urn:microsoft.com/office/officeart/2005/8/layout/vList5"/>
    <dgm:cxn modelId="{5BADE2CB-6E06-4BD8-A3E9-E2E5AFD9D515}" type="presParOf" srcId="{65A1DA77-1722-426A-A7DD-E6FCECC954A1}" destId="{9EE5AC00-50B8-46EB-84BB-44562CF6168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B33935-6234-4E25-96FD-E3D20BB0FC4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CC596C75-EC6D-4B0E-95BE-FD0A420F9B59}">
      <dgm:prSet/>
      <dgm:spPr/>
      <dgm:t>
        <a:bodyPr/>
        <a:lstStyle/>
        <a:p>
          <a:r>
            <a:rPr lang="en-US" b="1"/>
            <a:t>There are some occupational fields that are more “welcoming” to individuals who are justice-involved</a:t>
          </a:r>
          <a:endParaRPr lang="en-US"/>
        </a:p>
      </dgm:t>
    </dgm:pt>
    <dgm:pt modelId="{6907CA43-C158-40FB-AAB2-4E052F91E03C}" type="parTrans" cxnId="{18338C32-219F-4311-AF1F-234B1EC4B038}">
      <dgm:prSet/>
      <dgm:spPr/>
      <dgm:t>
        <a:bodyPr/>
        <a:lstStyle/>
        <a:p>
          <a:endParaRPr lang="en-US"/>
        </a:p>
      </dgm:t>
    </dgm:pt>
    <dgm:pt modelId="{E423C69F-C1E3-4121-BC2A-EF4584547453}" type="sibTrans" cxnId="{18338C32-219F-4311-AF1F-234B1EC4B038}">
      <dgm:prSet/>
      <dgm:spPr/>
      <dgm:t>
        <a:bodyPr/>
        <a:lstStyle/>
        <a:p>
          <a:endParaRPr lang="en-US"/>
        </a:p>
      </dgm:t>
    </dgm:pt>
    <dgm:pt modelId="{212E417F-F93E-4858-85DF-7528150FBA66}">
      <dgm:prSet/>
      <dgm:spPr/>
      <dgm:t>
        <a:bodyPr/>
        <a:lstStyle/>
        <a:p>
          <a:r>
            <a:rPr lang="en-US" b="1"/>
            <a:t>These career fields are generally more closely scrutinized in terms of an applicant’s background</a:t>
          </a:r>
          <a:endParaRPr lang="en-US"/>
        </a:p>
      </dgm:t>
    </dgm:pt>
    <dgm:pt modelId="{DE5B4DF5-4D85-4FFE-822D-42BF3570E324}" type="parTrans" cxnId="{0E453D40-1B6A-4DE7-BC0D-6FEDD07C4C05}">
      <dgm:prSet/>
      <dgm:spPr/>
      <dgm:t>
        <a:bodyPr/>
        <a:lstStyle/>
        <a:p>
          <a:endParaRPr lang="en-US"/>
        </a:p>
      </dgm:t>
    </dgm:pt>
    <dgm:pt modelId="{8E593B68-D8D3-48E9-B68C-7EA8363E6EC8}" type="sibTrans" cxnId="{0E453D40-1B6A-4DE7-BC0D-6FEDD07C4C05}">
      <dgm:prSet/>
      <dgm:spPr/>
      <dgm:t>
        <a:bodyPr/>
        <a:lstStyle/>
        <a:p>
          <a:endParaRPr lang="en-US"/>
        </a:p>
      </dgm:t>
    </dgm:pt>
    <dgm:pt modelId="{F726110D-DDE7-43B3-B9B1-50C04D1F8550}">
      <dgm:prSet/>
      <dgm:spPr/>
      <dgm:t>
        <a:bodyPr/>
        <a:lstStyle/>
        <a:p>
          <a:r>
            <a:rPr lang="en-US" b="1"/>
            <a:t>Real estate</a:t>
          </a:r>
          <a:endParaRPr lang="en-US"/>
        </a:p>
      </dgm:t>
    </dgm:pt>
    <dgm:pt modelId="{838231C6-F343-47EF-B1F1-B05E85EA4DE0}" type="parTrans" cxnId="{8769F7EF-0815-4C2D-83BA-4939A8F97B63}">
      <dgm:prSet/>
      <dgm:spPr/>
      <dgm:t>
        <a:bodyPr/>
        <a:lstStyle/>
        <a:p>
          <a:endParaRPr lang="en-US"/>
        </a:p>
      </dgm:t>
    </dgm:pt>
    <dgm:pt modelId="{A565C541-5DF4-4AB9-A0CB-6F672190D83E}" type="sibTrans" cxnId="{8769F7EF-0815-4C2D-83BA-4939A8F97B63}">
      <dgm:prSet/>
      <dgm:spPr/>
      <dgm:t>
        <a:bodyPr/>
        <a:lstStyle/>
        <a:p>
          <a:endParaRPr lang="en-US"/>
        </a:p>
      </dgm:t>
    </dgm:pt>
    <dgm:pt modelId="{C15EB741-A2D5-4261-ACC1-284B2C2334B1}">
      <dgm:prSet/>
      <dgm:spPr/>
      <dgm:t>
        <a:bodyPr/>
        <a:lstStyle/>
        <a:p>
          <a:r>
            <a:rPr lang="en-US" b="1"/>
            <a:t>Healthcare</a:t>
          </a:r>
          <a:endParaRPr lang="en-US"/>
        </a:p>
      </dgm:t>
    </dgm:pt>
    <dgm:pt modelId="{A18BA403-CE8C-40B9-AF5C-7DDE52568CBC}" type="parTrans" cxnId="{EEAD83D3-E3D5-4BC5-89C1-8E30F3EFC307}">
      <dgm:prSet/>
      <dgm:spPr/>
      <dgm:t>
        <a:bodyPr/>
        <a:lstStyle/>
        <a:p>
          <a:endParaRPr lang="en-US"/>
        </a:p>
      </dgm:t>
    </dgm:pt>
    <dgm:pt modelId="{6810A2A3-C3B4-488B-A097-4A45576D97A8}" type="sibTrans" cxnId="{EEAD83D3-E3D5-4BC5-89C1-8E30F3EFC307}">
      <dgm:prSet/>
      <dgm:spPr/>
      <dgm:t>
        <a:bodyPr/>
        <a:lstStyle/>
        <a:p>
          <a:endParaRPr lang="en-US"/>
        </a:p>
      </dgm:t>
    </dgm:pt>
    <dgm:pt modelId="{45022079-687E-46EE-A1E4-93EBDE99092C}">
      <dgm:prSet/>
      <dgm:spPr/>
      <dgm:t>
        <a:bodyPr/>
        <a:lstStyle/>
        <a:p>
          <a:r>
            <a:rPr lang="en-US" b="1"/>
            <a:t>Education</a:t>
          </a:r>
          <a:endParaRPr lang="en-US"/>
        </a:p>
      </dgm:t>
    </dgm:pt>
    <dgm:pt modelId="{06AA79D6-C7F7-4975-8E22-320B362D85E4}" type="parTrans" cxnId="{CDE700CD-94AD-4B06-9D5E-3D79274F067A}">
      <dgm:prSet/>
      <dgm:spPr/>
      <dgm:t>
        <a:bodyPr/>
        <a:lstStyle/>
        <a:p>
          <a:endParaRPr lang="en-US"/>
        </a:p>
      </dgm:t>
    </dgm:pt>
    <dgm:pt modelId="{4FD84D5C-D9FC-42B9-9D3B-F529840B7CAE}" type="sibTrans" cxnId="{CDE700CD-94AD-4B06-9D5E-3D79274F067A}">
      <dgm:prSet/>
      <dgm:spPr/>
      <dgm:t>
        <a:bodyPr/>
        <a:lstStyle/>
        <a:p>
          <a:endParaRPr lang="en-US"/>
        </a:p>
      </dgm:t>
    </dgm:pt>
    <dgm:pt modelId="{38DECBED-7605-451A-ADBE-A1437418A986}">
      <dgm:prSet/>
      <dgm:spPr/>
      <dgm:t>
        <a:bodyPr/>
        <a:lstStyle/>
        <a:p>
          <a:r>
            <a:rPr lang="en-US" b="1"/>
            <a:t>Cosmetology</a:t>
          </a:r>
          <a:endParaRPr lang="en-US"/>
        </a:p>
      </dgm:t>
    </dgm:pt>
    <dgm:pt modelId="{3BF8465A-BE22-4AEA-9696-3205E50E8B8D}" type="parTrans" cxnId="{57B0E33A-556F-4673-908B-E7429C72199A}">
      <dgm:prSet/>
      <dgm:spPr/>
      <dgm:t>
        <a:bodyPr/>
        <a:lstStyle/>
        <a:p>
          <a:endParaRPr lang="en-US"/>
        </a:p>
      </dgm:t>
    </dgm:pt>
    <dgm:pt modelId="{AFE2CA1E-B5C6-41DE-8315-646BC8414980}" type="sibTrans" cxnId="{57B0E33A-556F-4673-908B-E7429C72199A}">
      <dgm:prSet/>
      <dgm:spPr/>
      <dgm:t>
        <a:bodyPr/>
        <a:lstStyle/>
        <a:p>
          <a:endParaRPr lang="en-US"/>
        </a:p>
      </dgm:t>
    </dgm:pt>
    <dgm:pt modelId="{8ED09936-11B0-46D2-AAEF-A3226805DB76}">
      <dgm:prSet/>
      <dgm:spPr/>
      <dgm:t>
        <a:bodyPr/>
        <a:lstStyle/>
        <a:p>
          <a:r>
            <a:rPr lang="en-US" b="1"/>
            <a:t>Social worker</a:t>
          </a:r>
          <a:endParaRPr lang="en-US"/>
        </a:p>
      </dgm:t>
    </dgm:pt>
    <dgm:pt modelId="{C33FC1B5-CDD2-4C7B-AADF-8AE25B509DE2}" type="parTrans" cxnId="{548E316D-1541-4B2F-93E1-5A1C75E5DB8F}">
      <dgm:prSet/>
      <dgm:spPr/>
      <dgm:t>
        <a:bodyPr/>
        <a:lstStyle/>
        <a:p>
          <a:endParaRPr lang="en-US"/>
        </a:p>
      </dgm:t>
    </dgm:pt>
    <dgm:pt modelId="{7698A119-A7BB-4F3C-A7C7-08CFD04854FA}" type="sibTrans" cxnId="{548E316D-1541-4B2F-93E1-5A1C75E5DB8F}">
      <dgm:prSet/>
      <dgm:spPr/>
      <dgm:t>
        <a:bodyPr/>
        <a:lstStyle/>
        <a:p>
          <a:endParaRPr lang="en-US"/>
        </a:p>
      </dgm:t>
    </dgm:pt>
    <dgm:pt modelId="{AE59EB09-4117-40AF-9A42-3D086F87BF40}">
      <dgm:prSet/>
      <dgm:spPr/>
      <dgm:t>
        <a:bodyPr/>
        <a:lstStyle/>
        <a:p>
          <a:r>
            <a:rPr lang="en-US" b="1"/>
            <a:t>Private security and law enforcement</a:t>
          </a:r>
          <a:endParaRPr lang="en-US"/>
        </a:p>
      </dgm:t>
    </dgm:pt>
    <dgm:pt modelId="{9ABDBA1A-9351-4AD0-B46D-6C896F0F59D0}" type="parTrans" cxnId="{9020DBD0-A412-4D6A-8298-2F483677C1EF}">
      <dgm:prSet/>
      <dgm:spPr/>
      <dgm:t>
        <a:bodyPr/>
        <a:lstStyle/>
        <a:p>
          <a:endParaRPr lang="en-US"/>
        </a:p>
      </dgm:t>
    </dgm:pt>
    <dgm:pt modelId="{4A8841E5-8912-41A4-8785-41D4CB8961B3}" type="sibTrans" cxnId="{9020DBD0-A412-4D6A-8298-2F483677C1EF}">
      <dgm:prSet/>
      <dgm:spPr/>
      <dgm:t>
        <a:bodyPr/>
        <a:lstStyle/>
        <a:p>
          <a:endParaRPr lang="en-US"/>
        </a:p>
      </dgm:t>
    </dgm:pt>
    <dgm:pt modelId="{FA069DE6-804B-4427-9288-D141A744F880}">
      <dgm:prSet/>
      <dgm:spPr/>
      <dgm:t>
        <a:bodyPr/>
        <a:lstStyle/>
        <a:p>
          <a:r>
            <a:rPr lang="en-US" b="1"/>
            <a:t>Electrician</a:t>
          </a:r>
          <a:endParaRPr lang="en-US"/>
        </a:p>
      </dgm:t>
    </dgm:pt>
    <dgm:pt modelId="{CE752E65-C358-487A-8882-CDC3BA6417D2}" type="parTrans" cxnId="{9AF8F950-AE52-4B6F-9305-64616626CB9B}">
      <dgm:prSet/>
      <dgm:spPr/>
      <dgm:t>
        <a:bodyPr/>
        <a:lstStyle/>
        <a:p>
          <a:endParaRPr lang="en-US"/>
        </a:p>
      </dgm:t>
    </dgm:pt>
    <dgm:pt modelId="{0F8D86D3-0095-4164-96CF-96A143BF6106}" type="sibTrans" cxnId="{9AF8F950-AE52-4B6F-9305-64616626CB9B}">
      <dgm:prSet/>
      <dgm:spPr/>
      <dgm:t>
        <a:bodyPr/>
        <a:lstStyle/>
        <a:p>
          <a:endParaRPr lang="en-US"/>
        </a:p>
      </dgm:t>
    </dgm:pt>
    <dgm:pt modelId="{FFE00B48-0F0B-4303-A5A2-D2C175B6824F}" type="pres">
      <dgm:prSet presAssocID="{44B33935-6234-4E25-96FD-E3D20BB0FC48}" presName="Name0" presStyleCnt="0">
        <dgm:presLayoutVars>
          <dgm:chMax/>
          <dgm:chPref/>
          <dgm:dir/>
          <dgm:animLvl val="lvl"/>
        </dgm:presLayoutVars>
      </dgm:prSet>
      <dgm:spPr/>
    </dgm:pt>
    <dgm:pt modelId="{5A60FD89-8310-48BB-B696-A102E48424A2}" type="pres">
      <dgm:prSet presAssocID="{CC596C75-EC6D-4B0E-95BE-FD0A420F9B59}" presName="composite" presStyleCnt="0"/>
      <dgm:spPr/>
    </dgm:pt>
    <dgm:pt modelId="{12008B29-C61A-4D5B-BFB1-AAF10078BA56}" type="pres">
      <dgm:prSet presAssocID="{CC596C75-EC6D-4B0E-95BE-FD0A420F9B59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6D3BB51C-AC95-4EED-A732-3E0A1BD08C46}" type="pres">
      <dgm:prSet presAssocID="{CC596C75-EC6D-4B0E-95BE-FD0A420F9B59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E4FDD95B-78E3-4AEE-BA4C-9BDD01E1C7A7}" type="pres">
      <dgm:prSet presAssocID="{CC596C75-EC6D-4B0E-95BE-FD0A420F9B59}" presName="BalanceSpacing" presStyleCnt="0"/>
      <dgm:spPr/>
    </dgm:pt>
    <dgm:pt modelId="{0E1C8E2A-2562-4C76-B930-C2BBB9B85120}" type="pres">
      <dgm:prSet presAssocID="{CC596C75-EC6D-4B0E-95BE-FD0A420F9B59}" presName="BalanceSpacing1" presStyleCnt="0"/>
      <dgm:spPr/>
    </dgm:pt>
    <dgm:pt modelId="{E6042F1A-7C54-44FF-9E35-E8E4B5B090C8}" type="pres">
      <dgm:prSet presAssocID="{E423C69F-C1E3-4121-BC2A-EF4584547453}" presName="Accent1Text" presStyleLbl="node1" presStyleIdx="1" presStyleCnt="4"/>
      <dgm:spPr/>
    </dgm:pt>
    <dgm:pt modelId="{0E30E411-1187-4F99-BAD7-6D05B4F5F04E}" type="pres">
      <dgm:prSet presAssocID="{E423C69F-C1E3-4121-BC2A-EF4584547453}" presName="spaceBetweenRectangles" presStyleCnt="0"/>
      <dgm:spPr/>
    </dgm:pt>
    <dgm:pt modelId="{DDF68914-FFFD-4BCD-8D16-D36960EF8816}" type="pres">
      <dgm:prSet presAssocID="{212E417F-F93E-4858-85DF-7528150FBA66}" presName="composite" presStyleCnt="0"/>
      <dgm:spPr/>
    </dgm:pt>
    <dgm:pt modelId="{8EF4ED0E-6874-4704-8FBD-08C3967E3517}" type="pres">
      <dgm:prSet presAssocID="{212E417F-F93E-4858-85DF-7528150FBA66}" presName="Parent1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7423E825-9FC9-4123-ADE4-BE44172FE700}" type="pres">
      <dgm:prSet presAssocID="{212E417F-F93E-4858-85DF-7528150FBA66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C3A33CC1-183D-44E1-BD94-BC4BBEAD1E22}" type="pres">
      <dgm:prSet presAssocID="{212E417F-F93E-4858-85DF-7528150FBA66}" presName="BalanceSpacing" presStyleCnt="0"/>
      <dgm:spPr/>
    </dgm:pt>
    <dgm:pt modelId="{ABDA633E-1227-438D-B20F-941EFBA6D92A}" type="pres">
      <dgm:prSet presAssocID="{212E417F-F93E-4858-85DF-7528150FBA66}" presName="BalanceSpacing1" presStyleCnt="0"/>
      <dgm:spPr/>
    </dgm:pt>
    <dgm:pt modelId="{A40AD9FA-0514-4D48-A8FE-F5038F8215E1}" type="pres">
      <dgm:prSet presAssocID="{8E593B68-D8D3-48E9-B68C-7EA8363E6EC8}" presName="Accent1Text" presStyleLbl="node1" presStyleIdx="3" presStyleCnt="4"/>
      <dgm:spPr/>
    </dgm:pt>
  </dgm:ptLst>
  <dgm:cxnLst>
    <dgm:cxn modelId="{8206EC08-3575-461F-9B46-372A958AA257}" type="presOf" srcId="{C15EB741-A2D5-4261-ACC1-284B2C2334B1}" destId="{7423E825-9FC9-4123-ADE4-BE44172FE700}" srcOrd="0" destOrd="1" presId="urn:microsoft.com/office/officeart/2008/layout/AlternatingHexagons"/>
    <dgm:cxn modelId="{20858D25-0596-44AA-9668-2758E927441C}" type="presOf" srcId="{212E417F-F93E-4858-85DF-7528150FBA66}" destId="{8EF4ED0E-6874-4704-8FBD-08C3967E3517}" srcOrd="0" destOrd="0" presId="urn:microsoft.com/office/officeart/2008/layout/AlternatingHexagons"/>
    <dgm:cxn modelId="{18338C32-219F-4311-AF1F-234B1EC4B038}" srcId="{44B33935-6234-4E25-96FD-E3D20BB0FC48}" destId="{CC596C75-EC6D-4B0E-95BE-FD0A420F9B59}" srcOrd="0" destOrd="0" parTransId="{6907CA43-C158-40FB-AAB2-4E052F91E03C}" sibTransId="{E423C69F-C1E3-4121-BC2A-EF4584547453}"/>
    <dgm:cxn modelId="{E155453A-972E-4213-9034-1A41F5CF0BA4}" type="presOf" srcId="{38DECBED-7605-451A-ADBE-A1437418A986}" destId="{7423E825-9FC9-4123-ADE4-BE44172FE700}" srcOrd="0" destOrd="3" presId="urn:microsoft.com/office/officeart/2008/layout/AlternatingHexagons"/>
    <dgm:cxn modelId="{57B0E33A-556F-4673-908B-E7429C72199A}" srcId="{212E417F-F93E-4858-85DF-7528150FBA66}" destId="{38DECBED-7605-451A-ADBE-A1437418A986}" srcOrd="3" destOrd="0" parTransId="{3BF8465A-BE22-4AEA-9696-3205E50E8B8D}" sibTransId="{AFE2CA1E-B5C6-41DE-8315-646BC8414980}"/>
    <dgm:cxn modelId="{0E453D40-1B6A-4DE7-BC0D-6FEDD07C4C05}" srcId="{44B33935-6234-4E25-96FD-E3D20BB0FC48}" destId="{212E417F-F93E-4858-85DF-7528150FBA66}" srcOrd="1" destOrd="0" parTransId="{DE5B4DF5-4D85-4FFE-822D-42BF3570E324}" sibTransId="{8E593B68-D8D3-48E9-B68C-7EA8363E6EC8}"/>
    <dgm:cxn modelId="{EFDAFC43-B17A-4468-A65B-365A0C98C435}" type="presOf" srcId="{CC596C75-EC6D-4B0E-95BE-FD0A420F9B59}" destId="{12008B29-C61A-4D5B-BFB1-AAF10078BA56}" srcOrd="0" destOrd="0" presId="urn:microsoft.com/office/officeart/2008/layout/AlternatingHexagons"/>
    <dgm:cxn modelId="{E13E3E64-0716-4749-8381-A31D82C13642}" type="presOf" srcId="{45022079-687E-46EE-A1E4-93EBDE99092C}" destId="{7423E825-9FC9-4123-ADE4-BE44172FE700}" srcOrd="0" destOrd="2" presId="urn:microsoft.com/office/officeart/2008/layout/AlternatingHexagons"/>
    <dgm:cxn modelId="{4903C945-448A-4672-B227-D2D82F4CA510}" type="presOf" srcId="{8E593B68-D8D3-48E9-B68C-7EA8363E6EC8}" destId="{A40AD9FA-0514-4D48-A8FE-F5038F8215E1}" srcOrd="0" destOrd="0" presId="urn:microsoft.com/office/officeart/2008/layout/AlternatingHexagons"/>
    <dgm:cxn modelId="{9EBE1D69-1736-4747-BDB8-A5F821CC6414}" type="presOf" srcId="{8ED09936-11B0-46D2-AAEF-A3226805DB76}" destId="{7423E825-9FC9-4123-ADE4-BE44172FE700}" srcOrd="0" destOrd="4" presId="urn:microsoft.com/office/officeart/2008/layout/AlternatingHexagons"/>
    <dgm:cxn modelId="{548E316D-1541-4B2F-93E1-5A1C75E5DB8F}" srcId="{212E417F-F93E-4858-85DF-7528150FBA66}" destId="{8ED09936-11B0-46D2-AAEF-A3226805DB76}" srcOrd="4" destOrd="0" parTransId="{C33FC1B5-CDD2-4C7B-AADF-8AE25B509DE2}" sibTransId="{7698A119-A7BB-4F3C-A7C7-08CFD04854FA}"/>
    <dgm:cxn modelId="{9AF8F950-AE52-4B6F-9305-64616626CB9B}" srcId="{212E417F-F93E-4858-85DF-7528150FBA66}" destId="{FA069DE6-804B-4427-9288-D141A744F880}" srcOrd="6" destOrd="0" parTransId="{CE752E65-C358-487A-8882-CDC3BA6417D2}" sibTransId="{0F8D86D3-0095-4164-96CF-96A143BF6106}"/>
    <dgm:cxn modelId="{218E5278-1FF6-44FB-A479-AB4A6799DB64}" type="presOf" srcId="{AE59EB09-4117-40AF-9A42-3D086F87BF40}" destId="{7423E825-9FC9-4123-ADE4-BE44172FE700}" srcOrd="0" destOrd="5" presId="urn:microsoft.com/office/officeart/2008/layout/AlternatingHexagons"/>
    <dgm:cxn modelId="{A386907A-826C-4016-9CA6-D3DC2B2AE1D6}" type="presOf" srcId="{E423C69F-C1E3-4121-BC2A-EF4584547453}" destId="{E6042F1A-7C54-44FF-9E35-E8E4B5B090C8}" srcOrd="0" destOrd="0" presId="urn:microsoft.com/office/officeart/2008/layout/AlternatingHexagons"/>
    <dgm:cxn modelId="{0D128680-A555-4427-B797-C5DB22B05C6C}" type="presOf" srcId="{44B33935-6234-4E25-96FD-E3D20BB0FC48}" destId="{FFE00B48-0F0B-4303-A5A2-D2C175B6824F}" srcOrd="0" destOrd="0" presId="urn:microsoft.com/office/officeart/2008/layout/AlternatingHexagons"/>
    <dgm:cxn modelId="{3038F08A-AB83-4395-B012-FA37C55BCFE5}" type="presOf" srcId="{FA069DE6-804B-4427-9288-D141A744F880}" destId="{7423E825-9FC9-4123-ADE4-BE44172FE700}" srcOrd="0" destOrd="6" presId="urn:microsoft.com/office/officeart/2008/layout/AlternatingHexagons"/>
    <dgm:cxn modelId="{AAB702C6-4B15-411C-8F5B-4B373724409D}" type="presOf" srcId="{F726110D-DDE7-43B3-B9B1-50C04D1F8550}" destId="{7423E825-9FC9-4123-ADE4-BE44172FE700}" srcOrd="0" destOrd="0" presId="urn:microsoft.com/office/officeart/2008/layout/AlternatingHexagons"/>
    <dgm:cxn modelId="{CDE700CD-94AD-4B06-9D5E-3D79274F067A}" srcId="{212E417F-F93E-4858-85DF-7528150FBA66}" destId="{45022079-687E-46EE-A1E4-93EBDE99092C}" srcOrd="2" destOrd="0" parTransId="{06AA79D6-C7F7-4975-8E22-320B362D85E4}" sibTransId="{4FD84D5C-D9FC-42B9-9D3B-F529840B7CAE}"/>
    <dgm:cxn modelId="{9020DBD0-A412-4D6A-8298-2F483677C1EF}" srcId="{212E417F-F93E-4858-85DF-7528150FBA66}" destId="{AE59EB09-4117-40AF-9A42-3D086F87BF40}" srcOrd="5" destOrd="0" parTransId="{9ABDBA1A-9351-4AD0-B46D-6C896F0F59D0}" sibTransId="{4A8841E5-8912-41A4-8785-41D4CB8961B3}"/>
    <dgm:cxn modelId="{EEAD83D3-E3D5-4BC5-89C1-8E30F3EFC307}" srcId="{212E417F-F93E-4858-85DF-7528150FBA66}" destId="{C15EB741-A2D5-4261-ACC1-284B2C2334B1}" srcOrd="1" destOrd="0" parTransId="{A18BA403-CE8C-40B9-AF5C-7DDE52568CBC}" sibTransId="{6810A2A3-C3B4-488B-A097-4A45576D97A8}"/>
    <dgm:cxn modelId="{8769F7EF-0815-4C2D-83BA-4939A8F97B63}" srcId="{212E417F-F93E-4858-85DF-7528150FBA66}" destId="{F726110D-DDE7-43B3-B9B1-50C04D1F8550}" srcOrd="0" destOrd="0" parTransId="{838231C6-F343-47EF-B1F1-B05E85EA4DE0}" sibTransId="{A565C541-5DF4-4AB9-A0CB-6F672190D83E}"/>
    <dgm:cxn modelId="{F8C9040B-800C-4171-AA8D-5AADD62878E0}" type="presParOf" srcId="{FFE00B48-0F0B-4303-A5A2-D2C175B6824F}" destId="{5A60FD89-8310-48BB-B696-A102E48424A2}" srcOrd="0" destOrd="0" presId="urn:microsoft.com/office/officeart/2008/layout/AlternatingHexagons"/>
    <dgm:cxn modelId="{967DCBF4-8BFB-42FC-BC3F-8A1C0F8E77D9}" type="presParOf" srcId="{5A60FD89-8310-48BB-B696-A102E48424A2}" destId="{12008B29-C61A-4D5B-BFB1-AAF10078BA56}" srcOrd="0" destOrd="0" presId="urn:microsoft.com/office/officeart/2008/layout/AlternatingHexagons"/>
    <dgm:cxn modelId="{7616FBE2-D057-4256-A9A6-2FD1C0AB984D}" type="presParOf" srcId="{5A60FD89-8310-48BB-B696-A102E48424A2}" destId="{6D3BB51C-AC95-4EED-A732-3E0A1BD08C46}" srcOrd="1" destOrd="0" presId="urn:microsoft.com/office/officeart/2008/layout/AlternatingHexagons"/>
    <dgm:cxn modelId="{13477642-3D2D-4250-A64C-EAC8E1D1A814}" type="presParOf" srcId="{5A60FD89-8310-48BB-B696-A102E48424A2}" destId="{E4FDD95B-78E3-4AEE-BA4C-9BDD01E1C7A7}" srcOrd="2" destOrd="0" presId="urn:microsoft.com/office/officeart/2008/layout/AlternatingHexagons"/>
    <dgm:cxn modelId="{0523807A-00BA-4C69-9262-4406C347754F}" type="presParOf" srcId="{5A60FD89-8310-48BB-B696-A102E48424A2}" destId="{0E1C8E2A-2562-4C76-B930-C2BBB9B85120}" srcOrd="3" destOrd="0" presId="urn:microsoft.com/office/officeart/2008/layout/AlternatingHexagons"/>
    <dgm:cxn modelId="{9A886DE8-9CA3-4828-BCBC-7CFBF375F4C8}" type="presParOf" srcId="{5A60FD89-8310-48BB-B696-A102E48424A2}" destId="{E6042F1A-7C54-44FF-9E35-E8E4B5B090C8}" srcOrd="4" destOrd="0" presId="urn:microsoft.com/office/officeart/2008/layout/AlternatingHexagons"/>
    <dgm:cxn modelId="{EF532005-5BE4-48CA-9617-63D1A6041985}" type="presParOf" srcId="{FFE00B48-0F0B-4303-A5A2-D2C175B6824F}" destId="{0E30E411-1187-4F99-BAD7-6D05B4F5F04E}" srcOrd="1" destOrd="0" presId="urn:microsoft.com/office/officeart/2008/layout/AlternatingHexagons"/>
    <dgm:cxn modelId="{FFE4C0F9-464D-4031-AC32-00751039F3A3}" type="presParOf" srcId="{FFE00B48-0F0B-4303-A5A2-D2C175B6824F}" destId="{DDF68914-FFFD-4BCD-8D16-D36960EF8816}" srcOrd="2" destOrd="0" presId="urn:microsoft.com/office/officeart/2008/layout/AlternatingHexagons"/>
    <dgm:cxn modelId="{E9511C1B-4C58-45F9-8906-7CD7B6B99FF3}" type="presParOf" srcId="{DDF68914-FFFD-4BCD-8D16-D36960EF8816}" destId="{8EF4ED0E-6874-4704-8FBD-08C3967E3517}" srcOrd="0" destOrd="0" presId="urn:microsoft.com/office/officeart/2008/layout/AlternatingHexagons"/>
    <dgm:cxn modelId="{DC7A28DC-7440-4012-8E73-4C1AA6E8EF0A}" type="presParOf" srcId="{DDF68914-FFFD-4BCD-8D16-D36960EF8816}" destId="{7423E825-9FC9-4123-ADE4-BE44172FE700}" srcOrd="1" destOrd="0" presId="urn:microsoft.com/office/officeart/2008/layout/AlternatingHexagons"/>
    <dgm:cxn modelId="{8A06D0C7-84D7-4C1C-87BD-20C120A37CC4}" type="presParOf" srcId="{DDF68914-FFFD-4BCD-8D16-D36960EF8816}" destId="{C3A33CC1-183D-44E1-BD94-BC4BBEAD1E22}" srcOrd="2" destOrd="0" presId="urn:microsoft.com/office/officeart/2008/layout/AlternatingHexagons"/>
    <dgm:cxn modelId="{BEE5F9E8-1C3F-48B9-9FB4-B89B04E9B2C0}" type="presParOf" srcId="{DDF68914-FFFD-4BCD-8D16-D36960EF8816}" destId="{ABDA633E-1227-438D-B20F-941EFBA6D92A}" srcOrd="3" destOrd="0" presId="urn:microsoft.com/office/officeart/2008/layout/AlternatingHexagons"/>
    <dgm:cxn modelId="{431EF574-1569-469F-BA9B-C37618F69E06}" type="presParOf" srcId="{DDF68914-FFFD-4BCD-8D16-D36960EF8816}" destId="{A40AD9FA-0514-4D48-A8FE-F5038F8215E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423E3EA-965C-4AC7-B955-929400F6C86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73B6876-617F-4390-9A39-3392BDF89FC1}">
      <dgm:prSet/>
      <dgm:spPr/>
      <dgm:t>
        <a:bodyPr/>
        <a:lstStyle/>
        <a:p>
          <a:r>
            <a:rPr lang="en-US" b="1"/>
            <a:t>Dismissal. Some criminal charges are dismissed before proceeding to trial or plea.</a:t>
          </a:r>
          <a:endParaRPr lang="en-US"/>
        </a:p>
      </dgm:t>
    </dgm:pt>
    <dgm:pt modelId="{929364D3-F0C2-42BD-871C-9D945DEEFD14}" type="parTrans" cxnId="{E4A9F353-193A-4894-B451-1478136E7252}">
      <dgm:prSet/>
      <dgm:spPr/>
      <dgm:t>
        <a:bodyPr/>
        <a:lstStyle/>
        <a:p>
          <a:endParaRPr lang="en-US"/>
        </a:p>
      </dgm:t>
    </dgm:pt>
    <dgm:pt modelId="{B9CA4456-1245-43E5-84D1-E9B5A238A3E3}" type="sibTrans" cxnId="{E4A9F353-193A-4894-B451-1478136E7252}">
      <dgm:prSet/>
      <dgm:spPr/>
      <dgm:t>
        <a:bodyPr/>
        <a:lstStyle/>
        <a:p>
          <a:endParaRPr lang="en-US"/>
        </a:p>
      </dgm:t>
    </dgm:pt>
    <dgm:pt modelId="{E4213CAF-0174-4ED8-8EBD-BF611A720338}">
      <dgm:prSet/>
      <dgm:spPr/>
      <dgm:t>
        <a:bodyPr/>
        <a:lstStyle/>
        <a:p>
          <a:r>
            <a:rPr lang="en-US" b="1"/>
            <a:t>Expungement. This modification allows for certain offenses to be expunged or considered dismissed on a criminal record.</a:t>
          </a:r>
          <a:endParaRPr lang="en-US"/>
        </a:p>
      </dgm:t>
    </dgm:pt>
    <dgm:pt modelId="{0D8D9413-75C4-4623-BCE2-8DF02BCA7DF5}" type="parTrans" cxnId="{D43005A3-317F-4342-8791-E82A7B14553C}">
      <dgm:prSet/>
      <dgm:spPr/>
      <dgm:t>
        <a:bodyPr/>
        <a:lstStyle/>
        <a:p>
          <a:endParaRPr lang="en-US"/>
        </a:p>
      </dgm:t>
    </dgm:pt>
    <dgm:pt modelId="{0F6A0EBC-BCDE-49B1-A100-3D2E32F8CF11}" type="sibTrans" cxnId="{D43005A3-317F-4342-8791-E82A7B14553C}">
      <dgm:prSet/>
      <dgm:spPr/>
      <dgm:t>
        <a:bodyPr/>
        <a:lstStyle/>
        <a:p>
          <a:endParaRPr lang="en-US"/>
        </a:p>
      </dgm:t>
    </dgm:pt>
    <dgm:pt modelId="{3042DA7E-C204-4855-AC0C-48072BC70DC1}">
      <dgm:prSet/>
      <dgm:spPr/>
      <dgm:t>
        <a:bodyPr/>
        <a:lstStyle/>
        <a:p>
          <a:r>
            <a:rPr lang="en-US" b="1"/>
            <a:t>Certificate of Rehabilitation. A Certificate of Rehabilitation is issued by a judge and seals records of felony convictions.</a:t>
          </a:r>
          <a:endParaRPr lang="en-US"/>
        </a:p>
      </dgm:t>
    </dgm:pt>
    <dgm:pt modelId="{CAB52D11-2E23-47AB-A1BF-9EE59119E2F1}" type="parTrans" cxnId="{871D9511-F916-49BC-B402-4E375BD5BA43}">
      <dgm:prSet/>
      <dgm:spPr/>
      <dgm:t>
        <a:bodyPr/>
        <a:lstStyle/>
        <a:p>
          <a:endParaRPr lang="en-US"/>
        </a:p>
      </dgm:t>
    </dgm:pt>
    <dgm:pt modelId="{1ECBFCE7-C2A0-4AE4-BC68-B4A83E4A2583}" type="sibTrans" cxnId="{871D9511-F916-49BC-B402-4E375BD5BA43}">
      <dgm:prSet/>
      <dgm:spPr/>
      <dgm:t>
        <a:bodyPr/>
        <a:lstStyle/>
        <a:p>
          <a:endParaRPr lang="en-US"/>
        </a:p>
      </dgm:t>
    </dgm:pt>
    <dgm:pt modelId="{17DD4131-E95F-45C1-ABE3-138C47088E53}" type="pres">
      <dgm:prSet presAssocID="{B423E3EA-965C-4AC7-B955-929400F6C86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8862672-E013-49B9-901B-1F4B51CC31BF}" type="pres">
      <dgm:prSet presAssocID="{473B6876-617F-4390-9A39-3392BDF89FC1}" presName="hierRoot1" presStyleCnt="0"/>
      <dgm:spPr/>
    </dgm:pt>
    <dgm:pt modelId="{9B1B85DC-A27F-4444-9C53-4DB8E7D5A7B9}" type="pres">
      <dgm:prSet presAssocID="{473B6876-617F-4390-9A39-3392BDF89FC1}" presName="composite" presStyleCnt="0"/>
      <dgm:spPr/>
    </dgm:pt>
    <dgm:pt modelId="{29FE2608-E9C7-41E6-9DCE-4B41F5A94553}" type="pres">
      <dgm:prSet presAssocID="{473B6876-617F-4390-9A39-3392BDF89FC1}" presName="background" presStyleLbl="node0" presStyleIdx="0" presStyleCnt="3"/>
      <dgm:spPr/>
    </dgm:pt>
    <dgm:pt modelId="{1FE6AAD4-CFB6-4A09-9DAC-C436EA39B559}" type="pres">
      <dgm:prSet presAssocID="{473B6876-617F-4390-9A39-3392BDF89FC1}" presName="text" presStyleLbl="fgAcc0" presStyleIdx="0" presStyleCnt="3">
        <dgm:presLayoutVars>
          <dgm:chPref val="3"/>
        </dgm:presLayoutVars>
      </dgm:prSet>
      <dgm:spPr/>
    </dgm:pt>
    <dgm:pt modelId="{A290C475-0C0E-4C60-9114-5AF87C701230}" type="pres">
      <dgm:prSet presAssocID="{473B6876-617F-4390-9A39-3392BDF89FC1}" presName="hierChild2" presStyleCnt="0"/>
      <dgm:spPr/>
    </dgm:pt>
    <dgm:pt modelId="{162C91CA-8D36-4CCD-9EDE-8A595A45503C}" type="pres">
      <dgm:prSet presAssocID="{E4213CAF-0174-4ED8-8EBD-BF611A720338}" presName="hierRoot1" presStyleCnt="0"/>
      <dgm:spPr/>
    </dgm:pt>
    <dgm:pt modelId="{637FC570-5336-4B8F-A68C-F9334BFC88C2}" type="pres">
      <dgm:prSet presAssocID="{E4213CAF-0174-4ED8-8EBD-BF611A720338}" presName="composite" presStyleCnt="0"/>
      <dgm:spPr/>
    </dgm:pt>
    <dgm:pt modelId="{DDB71AF5-CC5C-443F-B797-5E51D4D9AEEF}" type="pres">
      <dgm:prSet presAssocID="{E4213CAF-0174-4ED8-8EBD-BF611A720338}" presName="background" presStyleLbl="node0" presStyleIdx="1" presStyleCnt="3"/>
      <dgm:spPr/>
    </dgm:pt>
    <dgm:pt modelId="{3A1328FA-8ED2-447E-8BCC-3631F1231729}" type="pres">
      <dgm:prSet presAssocID="{E4213CAF-0174-4ED8-8EBD-BF611A720338}" presName="text" presStyleLbl="fgAcc0" presStyleIdx="1" presStyleCnt="3">
        <dgm:presLayoutVars>
          <dgm:chPref val="3"/>
        </dgm:presLayoutVars>
      </dgm:prSet>
      <dgm:spPr/>
    </dgm:pt>
    <dgm:pt modelId="{09996460-1C2E-444D-92D7-7E3A15DD5C55}" type="pres">
      <dgm:prSet presAssocID="{E4213CAF-0174-4ED8-8EBD-BF611A720338}" presName="hierChild2" presStyleCnt="0"/>
      <dgm:spPr/>
    </dgm:pt>
    <dgm:pt modelId="{16C2A957-ABF3-43AD-BE60-7D2EE486FBB1}" type="pres">
      <dgm:prSet presAssocID="{3042DA7E-C204-4855-AC0C-48072BC70DC1}" presName="hierRoot1" presStyleCnt="0"/>
      <dgm:spPr/>
    </dgm:pt>
    <dgm:pt modelId="{386D10E0-BBA1-41B5-BD04-086ADF49FE05}" type="pres">
      <dgm:prSet presAssocID="{3042DA7E-C204-4855-AC0C-48072BC70DC1}" presName="composite" presStyleCnt="0"/>
      <dgm:spPr/>
    </dgm:pt>
    <dgm:pt modelId="{CAD09A21-57B7-4F32-8792-B60EDD4423F5}" type="pres">
      <dgm:prSet presAssocID="{3042DA7E-C204-4855-AC0C-48072BC70DC1}" presName="background" presStyleLbl="node0" presStyleIdx="2" presStyleCnt="3"/>
      <dgm:spPr/>
    </dgm:pt>
    <dgm:pt modelId="{BD08EC1B-65AE-4031-844B-03878A516DB0}" type="pres">
      <dgm:prSet presAssocID="{3042DA7E-C204-4855-AC0C-48072BC70DC1}" presName="text" presStyleLbl="fgAcc0" presStyleIdx="2" presStyleCnt="3">
        <dgm:presLayoutVars>
          <dgm:chPref val="3"/>
        </dgm:presLayoutVars>
      </dgm:prSet>
      <dgm:spPr/>
    </dgm:pt>
    <dgm:pt modelId="{9D47C8A5-1C7A-47F7-AA25-E5EF1BB1D9A4}" type="pres">
      <dgm:prSet presAssocID="{3042DA7E-C204-4855-AC0C-48072BC70DC1}" presName="hierChild2" presStyleCnt="0"/>
      <dgm:spPr/>
    </dgm:pt>
  </dgm:ptLst>
  <dgm:cxnLst>
    <dgm:cxn modelId="{98339604-771F-4D80-9129-097C15294D15}" type="presOf" srcId="{3042DA7E-C204-4855-AC0C-48072BC70DC1}" destId="{BD08EC1B-65AE-4031-844B-03878A516DB0}" srcOrd="0" destOrd="0" presId="urn:microsoft.com/office/officeart/2005/8/layout/hierarchy1"/>
    <dgm:cxn modelId="{871D9511-F916-49BC-B402-4E375BD5BA43}" srcId="{B423E3EA-965C-4AC7-B955-929400F6C867}" destId="{3042DA7E-C204-4855-AC0C-48072BC70DC1}" srcOrd="2" destOrd="0" parTransId="{CAB52D11-2E23-47AB-A1BF-9EE59119E2F1}" sibTransId="{1ECBFCE7-C2A0-4AE4-BC68-B4A83E4A2583}"/>
    <dgm:cxn modelId="{5D54F75C-82BA-411F-93A6-B8E83781C6BA}" type="presOf" srcId="{B423E3EA-965C-4AC7-B955-929400F6C867}" destId="{17DD4131-E95F-45C1-ABE3-138C47088E53}" srcOrd="0" destOrd="0" presId="urn:microsoft.com/office/officeart/2005/8/layout/hierarchy1"/>
    <dgm:cxn modelId="{7F44A872-3218-4B70-9C3E-A0E15E719996}" type="presOf" srcId="{E4213CAF-0174-4ED8-8EBD-BF611A720338}" destId="{3A1328FA-8ED2-447E-8BCC-3631F1231729}" srcOrd="0" destOrd="0" presId="urn:microsoft.com/office/officeart/2005/8/layout/hierarchy1"/>
    <dgm:cxn modelId="{E4A9F353-193A-4894-B451-1478136E7252}" srcId="{B423E3EA-965C-4AC7-B955-929400F6C867}" destId="{473B6876-617F-4390-9A39-3392BDF89FC1}" srcOrd="0" destOrd="0" parTransId="{929364D3-F0C2-42BD-871C-9D945DEEFD14}" sibTransId="{B9CA4456-1245-43E5-84D1-E9B5A238A3E3}"/>
    <dgm:cxn modelId="{6DAB197A-3F20-42E7-A668-E0479837675C}" type="presOf" srcId="{473B6876-617F-4390-9A39-3392BDF89FC1}" destId="{1FE6AAD4-CFB6-4A09-9DAC-C436EA39B559}" srcOrd="0" destOrd="0" presId="urn:microsoft.com/office/officeart/2005/8/layout/hierarchy1"/>
    <dgm:cxn modelId="{D43005A3-317F-4342-8791-E82A7B14553C}" srcId="{B423E3EA-965C-4AC7-B955-929400F6C867}" destId="{E4213CAF-0174-4ED8-8EBD-BF611A720338}" srcOrd="1" destOrd="0" parTransId="{0D8D9413-75C4-4623-BCE2-8DF02BCA7DF5}" sibTransId="{0F6A0EBC-BCDE-49B1-A100-3D2E32F8CF11}"/>
    <dgm:cxn modelId="{AB18405D-C979-43C3-A0B5-E51926146C95}" type="presParOf" srcId="{17DD4131-E95F-45C1-ABE3-138C47088E53}" destId="{78862672-E013-49B9-901B-1F4B51CC31BF}" srcOrd="0" destOrd="0" presId="urn:microsoft.com/office/officeart/2005/8/layout/hierarchy1"/>
    <dgm:cxn modelId="{896CC758-8792-46EE-B95F-45919F97E2B3}" type="presParOf" srcId="{78862672-E013-49B9-901B-1F4B51CC31BF}" destId="{9B1B85DC-A27F-4444-9C53-4DB8E7D5A7B9}" srcOrd="0" destOrd="0" presId="urn:microsoft.com/office/officeart/2005/8/layout/hierarchy1"/>
    <dgm:cxn modelId="{BBBBB5E5-90BF-4781-9ACA-8BC04B85088C}" type="presParOf" srcId="{9B1B85DC-A27F-4444-9C53-4DB8E7D5A7B9}" destId="{29FE2608-E9C7-41E6-9DCE-4B41F5A94553}" srcOrd="0" destOrd="0" presId="urn:microsoft.com/office/officeart/2005/8/layout/hierarchy1"/>
    <dgm:cxn modelId="{8389F608-C48D-4BDD-9DA4-050DCD7CB7F1}" type="presParOf" srcId="{9B1B85DC-A27F-4444-9C53-4DB8E7D5A7B9}" destId="{1FE6AAD4-CFB6-4A09-9DAC-C436EA39B559}" srcOrd="1" destOrd="0" presId="urn:microsoft.com/office/officeart/2005/8/layout/hierarchy1"/>
    <dgm:cxn modelId="{5FD97878-B76E-4CF5-8991-03C5C95FF027}" type="presParOf" srcId="{78862672-E013-49B9-901B-1F4B51CC31BF}" destId="{A290C475-0C0E-4C60-9114-5AF87C701230}" srcOrd="1" destOrd="0" presId="urn:microsoft.com/office/officeart/2005/8/layout/hierarchy1"/>
    <dgm:cxn modelId="{7E32E1AD-FB49-4CC6-8B06-B6436D0D4255}" type="presParOf" srcId="{17DD4131-E95F-45C1-ABE3-138C47088E53}" destId="{162C91CA-8D36-4CCD-9EDE-8A595A45503C}" srcOrd="1" destOrd="0" presId="urn:microsoft.com/office/officeart/2005/8/layout/hierarchy1"/>
    <dgm:cxn modelId="{62BA6A91-7924-4A76-8602-FC13770651C4}" type="presParOf" srcId="{162C91CA-8D36-4CCD-9EDE-8A595A45503C}" destId="{637FC570-5336-4B8F-A68C-F9334BFC88C2}" srcOrd="0" destOrd="0" presId="urn:microsoft.com/office/officeart/2005/8/layout/hierarchy1"/>
    <dgm:cxn modelId="{4BAAB4E0-751A-495C-87BE-E2EC41FA3FD1}" type="presParOf" srcId="{637FC570-5336-4B8F-A68C-F9334BFC88C2}" destId="{DDB71AF5-CC5C-443F-B797-5E51D4D9AEEF}" srcOrd="0" destOrd="0" presId="urn:microsoft.com/office/officeart/2005/8/layout/hierarchy1"/>
    <dgm:cxn modelId="{884D0A8B-170A-4FFE-B42E-BDE3BBE68B1F}" type="presParOf" srcId="{637FC570-5336-4B8F-A68C-F9334BFC88C2}" destId="{3A1328FA-8ED2-447E-8BCC-3631F1231729}" srcOrd="1" destOrd="0" presId="urn:microsoft.com/office/officeart/2005/8/layout/hierarchy1"/>
    <dgm:cxn modelId="{4D117052-EE2E-4150-9ADA-E7917719409B}" type="presParOf" srcId="{162C91CA-8D36-4CCD-9EDE-8A595A45503C}" destId="{09996460-1C2E-444D-92D7-7E3A15DD5C55}" srcOrd="1" destOrd="0" presId="urn:microsoft.com/office/officeart/2005/8/layout/hierarchy1"/>
    <dgm:cxn modelId="{8F63C589-76C8-4282-8984-8AB5E98EF523}" type="presParOf" srcId="{17DD4131-E95F-45C1-ABE3-138C47088E53}" destId="{16C2A957-ABF3-43AD-BE60-7D2EE486FBB1}" srcOrd="2" destOrd="0" presId="urn:microsoft.com/office/officeart/2005/8/layout/hierarchy1"/>
    <dgm:cxn modelId="{2A2327D8-3031-4A1B-B0D2-90FC13FC8E6E}" type="presParOf" srcId="{16C2A957-ABF3-43AD-BE60-7D2EE486FBB1}" destId="{386D10E0-BBA1-41B5-BD04-086ADF49FE05}" srcOrd="0" destOrd="0" presId="urn:microsoft.com/office/officeart/2005/8/layout/hierarchy1"/>
    <dgm:cxn modelId="{1EB74691-EB29-4830-B10F-038EA8B48845}" type="presParOf" srcId="{386D10E0-BBA1-41B5-BD04-086ADF49FE05}" destId="{CAD09A21-57B7-4F32-8792-B60EDD4423F5}" srcOrd="0" destOrd="0" presId="urn:microsoft.com/office/officeart/2005/8/layout/hierarchy1"/>
    <dgm:cxn modelId="{549BC2CB-83FF-4730-AAD1-8CEB7467AC2D}" type="presParOf" srcId="{386D10E0-BBA1-41B5-BD04-086ADF49FE05}" destId="{BD08EC1B-65AE-4031-844B-03878A516DB0}" srcOrd="1" destOrd="0" presId="urn:microsoft.com/office/officeart/2005/8/layout/hierarchy1"/>
    <dgm:cxn modelId="{EE48BF2E-37D9-483B-858D-8A25F6C1F333}" type="presParOf" srcId="{16C2A957-ABF3-43AD-BE60-7D2EE486FBB1}" destId="{9D47C8A5-1C7A-47F7-AA25-E5EF1BB1D9A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B5853-31A8-4D0A-8939-14615D58354C}">
      <dsp:nvSpPr>
        <dsp:cNvPr id="0" name=""/>
        <dsp:cNvSpPr/>
      </dsp:nvSpPr>
      <dsp:spPr>
        <a:xfrm>
          <a:off x="0" y="3922021"/>
          <a:ext cx="2628900" cy="4291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06680" rIns="186967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Develop</a:t>
          </a:r>
        </a:p>
      </dsp:txBody>
      <dsp:txXfrm>
        <a:off x="0" y="3922021"/>
        <a:ext cx="2628900" cy="429184"/>
      </dsp:txXfrm>
    </dsp:sp>
    <dsp:sp modelId="{63680BFC-7BB4-4973-96B5-FA651034A3EB}">
      <dsp:nvSpPr>
        <dsp:cNvPr id="0" name=""/>
        <dsp:cNvSpPr/>
      </dsp:nvSpPr>
      <dsp:spPr>
        <a:xfrm>
          <a:off x="2628900" y="3922021"/>
          <a:ext cx="7886700" cy="4291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Develop a plan to strengthen employer relationships</a:t>
          </a:r>
        </a:p>
      </dsp:txBody>
      <dsp:txXfrm>
        <a:off x="2628900" y="3922021"/>
        <a:ext cx="7886700" cy="429184"/>
      </dsp:txXfrm>
    </dsp:sp>
    <dsp:sp modelId="{278985CF-D3D2-460B-B337-315747F633FE}">
      <dsp:nvSpPr>
        <dsp:cNvPr id="0" name=""/>
        <dsp:cNvSpPr/>
      </dsp:nvSpPr>
      <dsp:spPr>
        <a:xfrm rot="10800000">
          <a:off x="0" y="3268373"/>
          <a:ext cx="2628900" cy="6600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06680" rIns="186967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Describe</a:t>
          </a:r>
        </a:p>
      </dsp:txBody>
      <dsp:txXfrm rot="-10800000">
        <a:off x="0" y="3268373"/>
        <a:ext cx="2628900" cy="429055"/>
      </dsp:txXfrm>
    </dsp:sp>
    <dsp:sp modelId="{31C307CD-4663-43A7-B28B-7B9C38294EEE}">
      <dsp:nvSpPr>
        <dsp:cNvPr id="0" name=""/>
        <dsp:cNvSpPr/>
      </dsp:nvSpPr>
      <dsp:spPr>
        <a:xfrm>
          <a:off x="2628900" y="3268373"/>
          <a:ext cx="7886700" cy="429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Describe the importance of retention and the role it plays in service delivery.</a:t>
          </a:r>
        </a:p>
      </dsp:txBody>
      <dsp:txXfrm>
        <a:off x="2628900" y="3268373"/>
        <a:ext cx="7886700" cy="429055"/>
      </dsp:txXfrm>
    </dsp:sp>
    <dsp:sp modelId="{B1BE9F7C-058F-463E-A72F-0A5110CDEBBA}">
      <dsp:nvSpPr>
        <dsp:cNvPr id="0" name=""/>
        <dsp:cNvSpPr/>
      </dsp:nvSpPr>
      <dsp:spPr>
        <a:xfrm rot="10800000">
          <a:off x="0" y="2614724"/>
          <a:ext cx="2628900" cy="6600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06680" rIns="186967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Determine</a:t>
          </a:r>
        </a:p>
      </dsp:txBody>
      <dsp:txXfrm rot="-10800000">
        <a:off x="0" y="2614724"/>
        <a:ext cx="2628900" cy="429055"/>
      </dsp:txXfrm>
    </dsp:sp>
    <dsp:sp modelId="{D661C2B9-2E38-418E-A24C-70AAA7B089AC}">
      <dsp:nvSpPr>
        <dsp:cNvPr id="0" name=""/>
        <dsp:cNvSpPr/>
      </dsp:nvSpPr>
      <dsp:spPr>
        <a:xfrm>
          <a:off x="2628900" y="2614724"/>
          <a:ext cx="7886700" cy="429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Determine potential job placement issues, and strategies to overcome them.</a:t>
          </a:r>
        </a:p>
      </dsp:txBody>
      <dsp:txXfrm>
        <a:off x="2628900" y="2614724"/>
        <a:ext cx="7886700" cy="429055"/>
      </dsp:txXfrm>
    </dsp:sp>
    <dsp:sp modelId="{6012D21E-8A76-4C81-A11D-59F031A0533B}">
      <dsp:nvSpPr>
        <dsp:cNvPr id="0" name=""/>
        <dsp:cNvSpPr/>
      </dsp:nvSpPr>
      <dsp:spPr>
        <a:xfrm rot="10800000">
          <a:off x="0" y="1961076"/>
          <a:ext cx="2628900" cy="6600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06680" rIns="186967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Describe</a:t>
          </a:r>
        </a:p>
      </dsp:txBody>
      <dsp:txXfrm rot="-10800000">
        <a:off x="0" y="1961076"/>
        <a:ext cx="2628900" cy="429055"/>
      </dsp:txXfrm>
    </dsp:sp>
    <dsp:sp modelId="{AB9EFF21-32F4-422D-995A-4DF612DD17D0}">
      <dsp:nvSpPr>
        <dsp:cNvPr id="0" name=""/>
        <dsp:cNvSpPr/>
      </dsp:nvSpPr>
      <dsp:spPr>
        <a:xfrm>
          <a:off x="2628900" y="1961076"/>
          <a:ext cx="7886700" cy="429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Describe career development service delivery strategies and key partnerships necessary for successful re-entry services.</a:t>
          </a:r>
        </a:p>
      </dsp:txBody>
      <dsp:txXfrm>
        <a:off x="2628900" y="1961076"/>
        <a:ext cx="7886700" cy="429055"/>
      </dsp:txXfrm>
    </dsp:sp>
    <dsp:sp modelId="{3297905C-2724-47DD-9446-6A1BF78F4357}">
      <dsp:nvSpPr>
        <dsp:cNvPr id="0" name=""/>
        <dsp:cNvSpPr/>
      </dsp:nvSpPr>
      <dsp:spPr>
        <a:xfrm rot="10800000">
          <a:off x="0" y="1307428"/>
          <a:ext cx="2628900" cy="6600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06680" rIns="186967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Identify</a:t>
          </a:r>
        </a:p>
      </dsp:txBody>
      <dsp:txXfrm rot="-10800000">
        <a:off x="0" y="1307428"/>
        <a:ext cx="2628900" cy="429055"/>
      </dsp:txXfrm>
    </dsp:sp>
    <dsp:sp modelId="{FA663F35-2EEB-46BF-8B11-1D722D6F6851}">
      <dsp:nvSpPr>
        <dsp:cNvPr id="0" name=""/>
        <dsp:cNvSpPr/>
      </dsp:nvSpPr>
      <dsp:spPr>
        <a:xfrm>
          <a:off x="2628900" y="1307428"/>
          <a:ext cx="7886700" cy="429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Identify potential barriers to employment faced by individuals who are justice-involved upon release from prison or jail.</a:t>
          </a:r>
        </a:p>
      </dsp:txBody>
      <dsp:txXfrm>
        <a:off x="2628900" y="1307428"/>
        <a:ext cx="7886700" cy="429055"/>
      </dsp:txXfrm>
    </dsp:sp>
    <dsp:sp modelId="{F32F7391-73F3-4312-BD9F-12F0ACB60BE4}">
      <dsp:nvSpPr>
        <dsp:cNvPr id="0" name=""/>
        <dsp:cNvSpPr/>
      </dsp:nvSpPr>
      <dsp:spPr>
        <a:xfrm rot="10800000">
          <a:off x="0" y="653780"/>
          <a:ext cx="2628900" cy="6600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06680" rIns="186967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Review</a:t>
          </a:r>
        </a:p>
      </dsp:txBody>
      <dsp:txXfrm rot="-10800000">
        <a:off x="0" y="653780"/>
        <a:ext cx="2628900" cy="429055"/>
      </dsp:txXfrm>
    </dsp:sp>
    <dsp:sp modelId="{4CC39D92-06A7-4164-8A31-EBE25616DB41}">
      <dsp:nvSpPr>
        <dsp:cNvPr id="0" name=""/>
        <dsp:cNvSpPr/>
      </dsp:nvSpPr>
      <dsp:spPr>
        <a:xfrm>
          <a:off x="2628900" y="653780"/>
          <a:ext cx="7886700" cy="429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Review the key characteristics and trends of the justice-involved population.</a:t>
          </a:r>
        </a:p>
      </dsp:txBody>
      <dsp:txXfrm>
        <a:off x="2628900" y="653780"/>
        <a:ext cx="7886700" cy="429055"/>
      </dsp:txXfrm>
    </dsp:sp>
    <dsp:sp modelId="{2FB97544-CC73-4D80-B1BF-FB0D3C79C668}">
      <dsp:nvSpPr>
        <dsp:cNvPr id="0" name=""/>
        <dsp:cNvSpPr/>
      </dsp:nvSpPr>
      <dsp:spPr>
        <a:xfrm rot="10800000">
          <a:off x="0" y="131"/>
          <a:ext cx="2628900" cy="6600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106680" rIns="186967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Differentiate</a:t>
          </a:r>
        </a:p>
      </dsp:txBody>
      <dsp:txXfrm rot="-10800000">
        <a:off x="0" y="131"/>
        <a:ext cx="2628900" cy="429055"/>
      </dsp:txXfrm>
    </dsp:sp>
    <dsp:sp modelId="{DD4A53E4-034F-4D69-B18B-D579CB7220D3}">
      <dsp:nvSpPr>
        <dsp:cNvPr id="0" name=""/>
        <dsp:cNvSpPr/>
      </dsp:nvSpPr>
      <dsp:spPr>
        <a:xfrm>
          <a:off x="2628900" y="131"/>
          <a:ext cx="7886700" cy="429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139700" rIns="159980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Differentiate between justice-involved terminology and classifications within the corrections system.</a:t>
          </a:r>
        </a:p>
      </dsp:txBody>
      <dsp:txXfrm>
        <a:off x="2628900" y="131"/>
        <a:ext cx="7886700" cy="42905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3578C6-DA1A-4899-8435-CF10D7B38E85}">
      <dsp:nvSpPr>
        <dsp:cNvPr id="0" name=""/>
        <dsp:cNvSpPr/>
      </dsp:nvSpPr>
      <dsp:spPr>
        <a:xfrm>
          <a:off x="0" y="223928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D62A1-A1BE-4B01-90C8-EC0FB4216E52}">
      <dsp:nvSpPr>
        <dsp:cNvPr id="0" name=""/>
        <dsp:cNvSpPr/>
      </dsp:nvSpPr>
      <dsp:spPr>
        <a:xfrm>
          <a:off x="525780" y="17288"/>
          <a:ext cx="73609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Pre-Placement Retention Strategies</a:t>
          </a:r>
          <a:endParaRPr lang="en-US" sz="1400" kern="1200"/>
        </a:p>
      </dsp:txBody>
      <dsp:txXfrm>
        <a:off x="545955" y="37463"/>
        <a:ext cx="7320570" cy="372930"/>
      </dsp:txXfrm>
    </dsp:sp>
    <dsp:sp modelId="{B24E1321-883A-4FA3-AA15-AD6BBBEA549B}">
      <dsp:nvSpPr>
        <dsp:cNvPr id="0" name=""/>
        <dsp:cNvSpPr/>
      </dsp:nvSpPr>
      <dsp:spPr>
        <a:xfrm>
          <a:off x="0" y="858969"/>
          <a:ext cx="10515600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/>
            <a:t>Attendance and punctuality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/>
            <a:t>Communication skills on the job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/>
            <a:t>Reasons for termination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/>
            <a:t>Respect in the workplace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/>
            <a:t>Dealing with a difficult boss or co-worker</a:t>
          </a:r>
          <a:endParaRPr lang="en-US" sz="1400" kern="1200"/>
        </a:p>
      </dsp:txBody>
      <dsp:txXfrm>
        <a:off x="0" y="858969"/>
        <a:ext cx="10515600" cy="1499400"/>
      </dsp:txXfrm>
    </dsp:sp>
    <dsp:sp modelId="{8F8D9933-3B01-4E1B-9E7A-EC3DDA553DD5}">
      <dsp:nvSpPr>
        <dsp:cNvPr id="0" name=""/>
        <dsp:cNvSpPr/>
      </dsp:nvSpPr>
      <dsp:spPr>
        <a:xfrm>
          <a:off x="525780" y="652328"/>
          <a:ext cx="73609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Possible areas to cover include:</a:t>
          </a:r>
          <a:endParaRPr lang="en-US" sz="1400" kern="1200"/>
        </a:p>
      </dsp:txBody>
      <dsp:txXfrm>
        <a:off x="545955" y="672503"/>
        <a:ext cx="7320570" cy="372930"/>
      </dsp:txXfrm>
    </dsp:sp>
    <dsp:sp modelId="{FFCDB241-B7A8-4272-9D7E-4B7FE7DF4DB1}">
      <dsp:nvSpPr>
        <dsp:cNvPr id="0" name=""/>
        <dsp:cNvSpPr/>
      </dsp:nvSpPr>
      <dsp:spPr>
        <a:xfrm>
          <a:off x="0" y="2640609"/>
          <a:ext cx="10515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082A3-1AB1-49FE-B0D9-CD325CA57D8F}">
      <dsp:nvSpPr>
        <dsp:cNvPr id="0" name=""/>
        <dsp:cNvSpPr/>
      </dsp:nvSpPr>
      <dsp:spPr>
        <a:xfrm>
          <a:off x="525780" y="2433968"/>
          <a:ext cx="73609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Employment Retention Concerns</a:t>
          </a:r>
          <a:endParaRPr lang="en-US" sz="1400" kern="1200"/>
        </a:p>
      </dsp:txBody>
      <dsp:txXfrm>
        <a:off x="545955" y="2454143"/>
        <a:ext cx="7320570" cy="372930"/>
      </dsp:txXfrm>
    </dsp:sp>
    <dsp:sp modelId="{4215A88F-9D2F-49EA-AF39-F10496F9D24C}">
      <dsp:nvSpPr>
        <dsp:cNvPr id="0" name=""/>
        <dsp:cNvSpPr/>
      </dsp:nvSpPr>
      <dsp:spPr>
        <a:xfrm>
          <a:off x="0" y="3275649"/>
          <a:ext cx="10515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/>
            <a:t>Retention Agreement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/>
            <a:t>Job Club and Mentoring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/>
            <a:t>Incentives and Recognition</a:t>
          </a:r>
          <a:endParaRPr lang="en-US" sz="1400" kern="1200"/>
        </a:p>
      </dsp:txBody>
      <dsp:txXfrm>
        <a:off x="0" y="3275649"/>
        <a:ext cx="10515600" cy="1058400"/>
      </dsp:txXfrm>
    </dsp:sp>
    <dsp:sp modelId="{F34602E8-A621-4D79-880B-73E09025C9AF}">
      <dsp:nvSpPr>
        <dsp:cNvPr id="0" name=""/>
        <dsp:cNvSpPr/>
      </dsp:nvSpPr>
      <dsp:spPr>
        <a:xfrm>
          <a:off x="525780" y="3069008"/>
          <a:ext cx="736092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Post-Placement Retention Strategies</a:t>
          </a:r>
          <a:endParaRPr lang="en-US" sz="1400" kern="1200"/>
        </a:p>
      </dsp:txBody>
      <dsp:txXfrm>
        <a:off x="545955" y="3089183"/>
        <a:ext cx="7320570" cy="3729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72DAF-CD72-45B0-AFDE-2B3DF0FE6400}">
      <dsp:nvSpPr>
        <dsp:cNvPr id="0" name=""/>
        <dsp:cNvSpPr/>
      </dsp:nvSpPr>
      <dsp:spPr>
        <a:xfrm>
          <a:off x="3080" y="939264"/>
          <a:ext cx="3091011" cy="2472809"/>
        </a:xfrm>
        <a:prstGeom prst="homePlate">
          <a:avLst>
            <a:gd name="adj" fmla="val 25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33020" rIns="436176" bIns="3302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Addressing common fears associated with hiring individuals who are justice-involved.</a:t>
          </a:r>
          <a:endParaRPr lang="en-US" sz="13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“All ex-offenders are the ‘same’ and commit violent crimes.”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“People with criminal records can’t be trusted as good employees.”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“They have a poor work ethic and need close supervision.”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“If they’ve broken the law once, they’ll do it again.”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“Hiring an ex-offender can result in a lawsuit.”</a:t>
          </a:r>
          <a:endParaRPr lang="en-US" sz="1000" kern="1200"/>
        </a:p>
      </dsp:txBody>
      <dsp:txXfrm>
        <a:off x="3080" y="939264"/>
        <a:ext cx="2781910" cy="2472809"/>
      </dsp:txXfrm>
    </dsp:sp>
    <dsp:sp modelId="{B2AD30F8-579C-4635-9EEB-15AE7355730B}">
      <dsp:nvSpPr>
        <dsp:cNvPr id="0" name=""/>
        <dsp:cNvSpPr/>
      </dsp:nvSpPr>
      <dsp:spPr>
        <a:xfrm>
          <a:off x="2475889" y="939264"/>
          <a:ext cx="3091011" cy="2472809"/>
        </a:xfrm>
        <a:prstGeom prst="chevron">
          <a:avLst>
            <a:gd name="adj" fmla="val 25000"/>
          </a:avLst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33020" rIns="109044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Legal Guidelines Related to Hiring Justice-Involved Individuals</a:t>
          </a:r>
          <a:endParaRPr lang="en-US" sz="1300" kern="1200"/>
        </a:p>
      </dsp:txBody>
      <dsp:txXfrm>
        <a:off x="3094091" y="939264"/>
        <a:ext cx="1854607" cy="2472809"/>
      </dsp:txXfrm>
    </dsp:sp>
    <dsp:sp modelId="{7E80FA9D-C813-4BC2-AFFD-75943B5C8FDE}">
      <dsp:nvSpPr>
        <dsp:cNvPr id="0" name=""/>
        <dsp:cNvSpPr/>
      </dsp:nvSpPr>
      <dsp:spPr>
        <a:xfrm>
          <a:off x="4948698" y="939264"/>
          <a:ext cx="3091011" cy="2472809"/>
        </a:xfrm>
        <a:prstGeom prst="chevron">
          <a:avLst>
            <a:gd name="adj" fmla="val 25000"/>
          </a:avLst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33020" rIns="109044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Work Opportunity Tax Credit</a:t>
          </a:r>
          <a:endParaRPr lang="en-US" sz="1300" kern="1200"/>
        </a:p>
      </dsp:txBody>
      <dsp:txXfrm>
        <a:off x="5566900" y="939264"/>
        <a:ext cx="1854607" cy="2472809"/>
      </dsp:txXfrm>
    </dsp:sp>
    <dsp:sp modelId="{32F40C35-CC23-4685-B514-0AA26896E220}">
      <dsp:nvSpPr>
        <dsp:cNvPr id="0" name=""/>
        <dsp:cNvSpPr/>
      </dsp:nvSpPr>
      <dsp:spPr>
        <a:xfrm>
          <a:off x="7421507" y="939264"/>
          <a:ext cx="3091011" cy="2472809"/>
        </a:xfrm>
        <a:prstGeom prst="chevron">
          <a:avLst>
            <a:gd name="adj" fmla="val 25000"/>
          </a:avLst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33020" rIns="109044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Fidelity Bonding Program</a:t>
          </a:r>
          <a:endParaRPr lang="en-US" sz="1300" kern="1200"/>
        </a:p>
      </dsp:txBody>
      <dsp:txXfrm>
        <a:off x="8039709" y="939264"/>
        <a:ext cx="1854607" cy="2472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4D0C3-4D41-43B7-88DA-A80F9F3771C7}">
      <dsp:nvSpPr>
        <dsp:cNvPr id="0" name=""/>
        <dsp:cNvSpPr/>
      </dsp:nvSpPr>
      <dsp:spPr>
        <a:xfrm rot="5400000">
          <a:off x="5414588" y="-1264770"/>
          <a:ext cx="3292922" cy="66456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/>
            <a:t>Infraction: Minor offense where no jail time is imposed.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/>
            <a:t>Misdemeanor: An intermediate offense with the maximum sentence being up to one year in the county jail.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/>
            <a:t>Felony: The most serious classification of offense, which includes possible incarceration in a state or federal prison.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/>
            <a:t>four major crime categories of felonies: Violent, Property, Drug and Public-order</a:t>
          </a:r>
          <a:endParaRPr lang="en-US" sz="2000" kern="1200"/>
        </a:p>
      </dsp:txBody>
      <dsp:txXfrm rot="-5400000">
        <a:off x="3738203" y="572362"/>
        <a:ext cx="6484947" cy="2971428"/>
      </dsp:txXfrm>
    </dsp:sp>
    <dsp:sp modelId="{971587F0-7948-4F50-8A13-ACDF322E9253}">
      <dsp:nvSpPr>
        <dsp:cNvPr id="0" name=""/>
        <dsp:cNvSpPr/>
      </dsp:nvSpPr>
      <dsp:spPr>
        <a:xfrm>
          <a:off x="0" y="0"/>
          <a:ext cx="3738202" cy="41161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/>
            <a:t>Classification and Definitions of Offenses</a:t>
          </a:r>
          <a:endParaRPr lang="en-US" sz="4300" kern="1200"/>
        </a:p>
      </dsp:txBody>
      <dsp:txXfrm>
        <a:off x="182484" y="182484"/>
        <a:ext cx="3373234" cy="37511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77227-E94C-420B-8E71-3524E8B88F41}">
      <dsp:nvSpPr>
        <dsp:cNvPr id="0" name=""/>
        <dsp:cNvSpPr/>
      </dsp:nvSpPr>
      <dsp:spPr>
        <a:xfrm>
          <a:off x="0" y="140409"/>
          <a:ext cx="10515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Community Correction and Supervision. This involves direct supervision of individuals in lieu of incarceration</a:t>
          </a:r>
          <a:endParaRPr lang="en-US" sz="2400" kern="1200"/>
        </a:p>
      </dsp:txBody>
      <dsp:txXfrm>
        <a:off x="46606" y="187015"/>
        <a:ext cx="10422388" cy="861507"/>
      </dsp:txXfrm>
    </dsp:sp>
    <dsp:sp modelId="{B2D9FE79-95C9-43BE-868C-D435ADAC322A}">
      <dsp:nvSpPr>
        <dsp:cNvPr id="0" name=""/>
        <dsp:cNvSpPr/>
      </dsp:nvSpPr>
      <dsp:spPr>
        <a:xfrm>
          <a:off x="0" y="1095129"/>
          <a:ext cx="10515600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kern="1200"/>
            <a:t>Probation – Probation may be offered to individuals whose offense is considered of a low severity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kern="1200"/>
            <a:t>Parole – An individual serving prison time may be offered conditional release from prison to serve the remaining portion of their sentence in the community</a:t>
          </a:r>
          <a:endParaRPr lang="en-US" sz="1900" kern="1200"/>
        </a:p>
      </dsp:txBody>
      <dsp:txXfrm>
        <a:off x="0" y="1095129"/>
        <a:ext cx="10515600" cy="919080"/>
      </dsp:txXfrm>
    </dsp:sp>
    <dsp:sp modelId="{73311DB9-A550-4B75-91C4-31E45521C31E}">
      <dsp:nvSpPr>
        <dsp:cNvPr id="0" name=""/>
        <dsp:cNvSpPr/>
      </dsp:nvSpPr>
      <dsp:spPr>
        <a:xfrm>
          <a:off x="0" y="2014209"/>
          <a:ext cx="10515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Detention and Incarceration</a:t>
          </a:r>
          <a:endParaRPr lang="en-US" sz="2400" kern="1200"/>
        </a:p>
      </dsp:txBody>
      <dsp:txXfrm>
        <a:off x="46606" y="2060815"/>
        <a:ext cx="10422388" cy="861507"/>
      </dsp:txXfrm>
    </dsp:sp>
    <dsp:sp modelId="{756F6694-3749-49B1-ABA8-A7BFB95F8435}">
      <dsp:nvSpPr>
        <dsp:cNvPr id="0" name=""/>
        <dsp:cNvSpPr/>
      </dsp:nvSpPr>
      <dsp:spPr>
        <a:xfrm>
          <a:off x="0" y="2968928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kern="1200"/>
            <a:t>Prisons are more about long-term incarceration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kern="1200"/>
            <a:t>Jails are short-term facilities and are usually locally operated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kern="1200"/>
            <a:t>Juvenile detention centers are for minors under the age of 17 who commit crimes that require incarceration.</a:t>
          </a:r>
          <a:endParaRPr lang="en-US" sz="1900" kern="1200"/>
        </a:p>
      </dsp:txBody>
      <dsp:txXfrm>
        <a:off x="0" y="2968928"/>
        <a:ext cx="10515600" cy="1242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4BAD6-E925-4E58-AA20-E0C7F71DB046}">
      <dsp:nvSpPr>
        <dsp:cNvPr id="0" name=""/>
        <dsp:cNvSpPr/>
      </dsp:nvSpPr>
      <dsp:spPr>
        <a:xfrm>
          <a:off x="0" y="3275482"/>
          <a:ext cx="10515600" cy="1075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Understanding the Role of Generational Poverty</a:t>
          </a:r>
          <a:endParaRPr lang="en-US" sz="1400" kern="1200"/>
        </a:p>
      </dsp:txBody>
      <dsp:txXfrm>
        <a:off x="0" y="3275482"/>
        <a:ext cx="10515600" cy="1075086"/>
      </dsp:txXfrm>
    </dsp:sp>
    <dsp:sp modelId="{4380A93B-E33B-4523-80AC-BED73A91C1F6}">
      <dsp:nvSpPr>
        <dsp:cNvPr id="0" name=""/>
        <dsp:cNvSpPr/>
      </dsp:nvSpPr>
      <dsp:spPr>
        <a:xfrm rot="10800000">
          <a:off x="0" y="1638125"/>
          <a:ext cx="10515600" cy="1653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Addressing Criminogenic Needs - characteristics, traits, or problems that directly influence an individual’s probability of reoffending or committing another crime</a:t>
          </a:r>
          <a:endParaRPr lang="en-US" sz="1400" kern="1200"/>
        </a:p>
      </dsp:txBody>
      <dsp:txXfrm rot="10800000">
        <a:off x="0" y="1638125"/>
        <a:ext cx="10515600" cy="1074383"/>
      </dsp:txXfrm>
    </dsp:sp>
    <dsp:sp modelId="{C8573C4B-15ED-4435-8996-0A117EE3DA86}">
      <dsp:nvSpPr>
        <dsp:cNvPr id="0" name=""/>
        <dsp:cNvSpPr/>
      </dsp:nvSpPr>
      <dsp:spPr>
        <a:xfrm rot="10800000">
          <a:off x="0" y="769"/>
          <a:ext cx="10515600" cy="1653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Recidivism - defined as a person’s relapse into criminal behavior after the person has undergone some type of intervention for a crime</a:t>
          </a:r>
          <a:endParaRPr lang="en-US" sz="1400" kern="1200"/>
        </a:p>
      </dsp:txBody>
      <dsp:txXfrm rot="-10800000">
        <a:off x="0" y="769"/>
        <a:ext cx="10515600" cy="580372"/>
      </dsp:txXfrm>
    </dsp:sp>
    <dsp:sp modelId="{41D5E51C-A939-4872-855D-1D16C52C590B}">
      <dsp:nvSpPr>
        <dsp:cNvPr id="0" name=""/>
        <dsp:cNvSpPr/>
      </dsp:nvSpPr>
      <dsp:spPr>
        <a:xfrm>
          <a:off x="1283" y="581141"/>
          <a:ext cx="2102606" cy="4943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1. It is measured. </a:t>
          </a:r>
          <a:endParaRPr lang="en-US" sz="1600" kern="1200"/>
        </a:p>
      </dsp:txBody>
      <dsp:txXfrm>
        <a:off x="1283" y="581141"/>
        <a:ext cx="2102606" cy="494391"/>
      </dsp:txXfrm>
    </dsp:sp>
    <dsp:sp modelId="{BCFECFCE-CA6F-43EA-A7ED-850EA2375D74}">
      <dsp:nvSpPr>
        <dsp:cNvPr id="0" name=""/>
        <dsp:cNvSpPr/>
      </dsp:nvSpPr>
      <dsp:spPr>
        <a:xfrm>
          <a:off x="2103890" y="581141"/>
          <a:ext cx="2102606" cy="4943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2. It is time-related.</a:t>
          </a:r>
          <a:endParaRPr lang="en-US" sz="1600" kern="1200"/>
        </a:p>
      </dsp:txBody>
      <dsp:txXfrm>
        <a:off x="2103890" y="581141"/>
        <a:ext cx="2102606" cy="494391"/>
      </dsp:txXfrm>
    </dsp:sp>
    <dsp:sp modelId="{7B9DB00E-CAD7-477A-8D90-230A85EFF55C}">
      <dsp:nvSpPr>
        <dsp:cNvPr id="0" name=""/>
        <dsp:cNvSpPr/>
      </dsp:nvSpPr>
      <dsp:spPr>
        <a:xfrm>
          <a:off x="4206496" y="581141"/>
          <a:ext cx="2102606" cy="4943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3. It is cost-related. </a:t>
          </a:r>
          <a:endParaRPr lang="en-US" sz="1600" kern="1200"/>
        </a:p>
      </dsp:txBody>
      <dsp:txXfrm>
        <a:off x="4206496" y="581141"/>
        <a:ext cx="2102606" cy="494391"/>
      </dsp:txXfrm>
    </dsp:sp>
    <dsp:sp modelId="{5D2A93F1-471B-4A6F-9778-6CE34E4456F0}">
      <dsp:nvSpPr>
        <dsp:cNvPr id="0" name=""/>
        <dsp:cNvSpPr/>
      </dsp:nvSpPr>
      <dsp:spPr>
        <a:xfrm>
          <a:off x="6309103" y="581141"/>
          <a:ext cx="2102606" cy="4943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4. It is crime-related.</a:t>
          </a:r>
          <a:endParaRPr lang="en-US" sz="1600" kern="1200"/>
        </a:p>
      </dsp:txBody>
      <dsp:txXfrm>
        <a:off x="6309103" y="581141"/>
        <a:ext cx="2102606" cy="494391"/>
      </dsp:txXfrm>
    </dsp:sp>
    <dsp:sp modelId="{F09A06BE-D865-4765-A9BE-531E28C9B252}">
      <dsp:nvSpPr>
        <dsp:cNvPr id="0" name=""/>
        <dsp:cNvSpPr/>
      </dsp:nvSpPr>
      <dsp:spPr>
        <a:xfrm>
          <a:off x="8411709" y="581141"/>
          <a:ext cx="2102606" cy="4943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5. It is a core concern.</a:t>
          </a:r>
          <a:endParaRPr lang="en-US" sz="1600" kern="1200"/>
        </a:p>
      </dsp:txBody>
      <dsp:txXfrm>
        <a:off x="8411709" y="581141"/>
        <a:ext cx="2102606" cy="4943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10F5B-F744-45B2-9DB1-AF598C0CC4D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Creating a Safe Environment</a:t>
          </a:r>
          <a:endParaRPr lang="en-US" sz="2000" kern="1200"/>
        </a:p>
      </dsp:txBody>
      <dsp:txXfrm>
        <a:off x="1748064" y="2975"/>
        <a:ext cx="3342605" cy="2005563"/>
      </dsp:txXfrm>
    </dsp:sp>
    <dsp:sp modelId="{21F8A987-7098-4893-9281-3FB69E933198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Client Assessment</a:t>
          </a:r>
          <a:endParaRPr lang="en-US" sz="20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Key areas to assess include: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Individual’s support network.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Basic needs – housing, transportation, food/meals, access to medical care, etc.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Overall attitude toward work</a:t>
          </a:r>
          <a:endParaRPr lang="en-US" sz="1600" kern="1200"/>
        </a:p>
      </dsp:txBody>
      <dsp:txXfrm>
        <a:off x="5424930" y="2975"/>
        <a:ext cx="3342605" cy="2005563"/>
      </dsp:txXfrm>
    </dsp:sp>
    <dsp:sp modelId="{D74DF000-9B99-4EB3-AE5D-90590D8CB812}">
      <dsp:nvSpPr>
        <dsp:cNvPr id="0" name=""/>
        <dsp:cNvSpPr/>
      </dsp:nvSpPr>
      <dsp:spPr>
        <a:xfrm>
          <a:off x="3586497" y="2342799"/>
          <a:ext cx="3342605" cy="2005563"/>
        </a:xfrm>
        <a:prstGeom prst="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Meeting Basic Needs</a:t>
          </a:r>
          <a:endParaRPr lang="en-US" sz="20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Personal Barriers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Corrections Related Barriers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Legal or Societal Barriers</a:t>
          </a:r>
          <a:endParaRPr lang="en-US" sz="1600" kern="1200"/>
        </a:p>
      </dsp:txBody>
      <dsp:txXfrm>
        <a:off x="3586497" y="2342799"/>
        <a:ext cx="3342605" cy="20055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F57D0-5C68-4E1E-9A95-97B5C128AAA9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B7043E-2FDD-416B-ADBA-4C6B5DC1F134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Organizations or programs to consider that may be critical to the success of justice-involved individuals include:</a:t>
          </a:r>
          <a:endParaRPr lang="en-US" sz="2600" kern="1200"/>
        </a:p>
      </dsp:txBody>
      <dsp:txXfrm>
        <a:off x="0" y="0"/>
        <a:ext cx="2103120" cy="4351338"/>
      </dsp:txXfrm>
    </dsp:sp>
    <dsp:sp modelId="{8FE9E63D-99B3-4CB3-A0CE-359B1A970C7D}">
      <dsp:nvSpPr>
        <dsp:cNvPr id="0" name=""/>
        <dsp:cNvSpPr/>
      </dsp:nvSpPr>
      <dsp:spPr>
        <a:xfrm>
          <a:off x="2260854" y="25735"/>
          <a:ext cx="8254746" cy="51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Corrections and law enforcement</a:t>
          </a:r>
          <a:endParaRPr lang="en-US" sz="2300" kern="1200"/>
        </a:p>
      </dsp:txBody>
      <dsp:txXfrm>
        <a:off x="2260854" y="25735"/>
        <a:ext cx="8254746" cy="514702"/>
      </dsp:txXfrm>
    </dsp:sp>
    <dsp:sp modelId="{03AFA567-4163-4206-9E14-CE5480EE58AF}">
      <dsp:nvSpPr>
        <dsp:cNvPr id="0" name=""/>
        <dsp:cNvSpPr/>
      </dsp:nvSpPr>
      <dsp:spPr>
        <a:xfrm>
          <a:off x="2103120" y="540438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CE551-87E7-4099-A56B-AF8D13000C1C}">
      <dsp:nvSpPr>
        <dsp:cNvPr id="0" name=""/>
        <dsp:cNvSpPr/>
      </dsp:nvSpPr>
      <dsp:spPr>
        <a:xfrm>
          <a:off x="2260854" y="566173"/>
          <a:ext cx="8254746" cy="51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Disability-related services</a:t>
          </a:r>
          <a:endParaRPr lang="en-US" sz="2300" kern="1200"/>
        </a:p>
      </dsp:txBody>
      <dsp:txXfrm>
        <a:off x="2260854" y="566173"/>
        <a:ext cx="8254746" cy="514702"/>
      </dsp:txXfrm>
    </dsp:sp>
    <dsp:sp modelId="{95829EDE-57B4-4BA8-B6DB-6656A54B59E2}">
      <dsp:nvSpPr>
        <dsp:cNvPr id="0" name=""/>
        <dsp:cNvSpPr/>
      </dsp:nvSpPr>
      <dsp:spPr>
        <a:xfrm>
          <a:off x="2103120" y="1080876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4B36BB-5809-4EA6-B829-C4F3E093257F}">
      <dsp:nvSpPr>
        <dsp:cNvPr id="0" name=""/>
        <dsp:cNvSpPr/>
      </dsp:nvSpPr>
      <dsp:spPr>
        <a:xfrm>
          <a:off x="2260854" y="1106611"/>
          <a:ext cx="8254746" cy="51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Housing providers</a:t>
          </a:r>
          <a:endParaRPr lang="en-US" sz="2300" kern="1200"/>
        </a:p>
      </dsp:txBody>
      <dsp:txXfrm>
        <a:off x="2260854" y="1106611"/>
        <a:ext cx="8254746" cy="514702"/>
      </dsp:txXfrm>
    </dsp:sp>
    <dsp:sp modelId="{881D3DE3-011B-4D4F-B1F0-14A633DF5308}">
      <dsp:nvSpPr>
        <dsp:cNvPr id="0" name=""/>
        <dsp:cNvSpPr/>
      </dsp:nvSpPr>
      <dsp:spPr>
        <a:xfrm>
          <a:off x="2103120" y="162131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33126-F581-412C-BC60-B7291596E87C}">
      <dsp:nvSpPr>
        <dsp:cNvPr id="0" name=""/>
        <dsp:cNvSpPr/>
      </dsp:nvSpPr>
      <dsp:spPr>
        <a:xfrm>
          <a:off x="2260854" y="1647049"/>
          <a:ext cx="8254746" cy="51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Faith-based and community organizations</a:t>
          </a:r>
          <a:endParaRPr lang="en-US" sz="2300" kern="1200"/>
        </a:p>
      </dsp:txBody>
      <dsp:txXfrm>
        <a:off x="2260854" y="1647049"/>
        <a:ext cx="8254746" cy="514702"/>
      </dsp:txXfrm>
    </dsp:sp>
    <dsp:sp modelId="{3D50E801-38D3-4CA0-B54F-296269D1AE51}">
      <dsp:nvSpPr>
        <dsp:cNvPr id="0" name=""/>
        <dsp:cNvSpPr/>
      </dsp:nvSpPr>
      <dsp:spPr>
        <a:xfrm>
          <a:off x="2103120" y="2161752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713B72-0BB2-4D08-844A-A97842CDD917}">
      <dsp:nvSpPr>
        <dsp:cNvPr id="0" name=""/>
        <dsp:cNvSpPr/>
      </dsp:nvSpPr>
      <dsp:spPr>
        <a:xfrm>
          <a:off x="2260854" y="2187487"/>
          <a:ext cx="8254746" cy="51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Legal assistance and education</a:t>
          </a:r>
          <a:endParaRPr lang="en-US" sz="2300" kern="1200"/>
        </a:p>
      </dsp:txBody>
      <dsp:txXfrm>
        <a:off x="2260854" y="2187487"/>
        <a:ext cx="8254746" cy="514702"/>
      </dsp:txXfrm>
    </dsp:sp>
    <dsp:sp modelId="{4735E7B3-CE2C-416C-8700-40A0B03EDA2C}">
      <dsp:nvSpPr>
        <dsp:cNvPr id="0" name=""/>
        <dsp:cNvSpPr/>
      </dsp:nvSpPr>
      <dsp:spPr>
        <a:xfrm>
          <a:off x="2103120" y="2702190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EF6D0B-F641-4196-8530-AA3DC1CD9348}">
      <dsp:nvSpPr>
        <dsp:cNvPr id="0" name=""/>
        <dsp:cNvSpPr/>
      </dsp:nvSpPr>
      <dsp:spPr>
        <a:xfrm>
          <a:off x="2260854" y="2727925"/>
          <a:ext cx="8254746" cy="51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Employment services (YOU!)</a:t>
          </a:r>
          <a:endParaRPr lang="en-US" sz="2300" kern="1200"/>
        </a:p>
      </dsp:txBody>
      <dsp:txXfrm>
        <a:off x="2260854" y="2727925"/>
        <a:ext cx="8254746" cy="514702"/>
      </dsp:txXfrm>
    </dsp:sp>
    <dsp:sp modelId="{0BF8E331-19D7-49F9-9669-2C59570DB122}">
      <dsp:nvSpPr>
        <dsp:cNvPr id="0" name=""/>
        <dsp:cNvSpPr/>
      </dsp:nvSpPr>
      <dsp:spPr>
        <a:xfrm>
          <a:off x="2103120" y="3242628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135973-8AB7-4BC3-AEB4-BF75EF10F4B3}">
      <dsp:nvSpPr>
        <dsp:cNvPr id="0" name=""/>
        <dsp:cNvSpPr/>
      </dsp:nvSpPr>
      <dsp:spPr>
        <a:xfrm>
          <a:off x="2260854" y="3268363"/>
          <a:ext cx="8254746" cy="51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Children and family services</a:t>
          </a:r>
          <a:endParaRPr lang="en-US" sz="2300" kern="1200"/>
        </a:p>
      </dsp:txBody>
      <dsp:txXfrm>
        <a:off x="2260854" y="3268363"/>
        <a:ext cx="8254746" cy="514702"/>
      </dsp:txXfrm>
    </dsp:sp>
    <dsp:sp modelId="{7A617746-94C8-4927-9ED8-04FB7C648966}">
      <dsp:nvSpPr>
        <dsp:cNvPr id="0" name=""/>
        <dsp:cNvSpPr/>
      </dsp:nvSpPr>
      <dsp:spPr>
        <a:xfrm>
          <a:off x="2103120" y="3783066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F701E-F32E-4D87-844F-EE16EFBA0A88}">
      <dsp:nvSpPr>
        <dsp:cNvPr id="0" name=""/>
        <dsp:cNvSpPr/>
      </dsp:nvSpPr>
      <dsp:spPr>
        <a:xfrm>
          <a:off x="2260854" y="3808801"/>
          <a:ext cx="8254746" cy="51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Local businesses</a:t>
          </a:r>
          <a:endParaRPr lang="en-US" sz="2300" kern="1200"/>
        </a:p>
      </dsp:txBody>
      <dsp:txXfrm>
        <a:off x="2260854" y="3808801"/>
        <a:ext cx="8254746" cy="514702"/>
      </dsp:txXfrm>
    </dsp:sp>
    <dsp:sp modelId="{21CF72D8-8F0D-4F58-BEDD-4B71AB53CFD3}">
      <dsp:nvSpPr>
        <dsp:cNvPr id="0" name=""/>
        <dsp:cNvSpPr/>
      </dsp:nvSpPr>
      <dsp:spPr>
        <a:xfrm>
          <a:off x="2103120" y="432350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60ACAA-F693-4CDC-8677-50C5726365BC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Paperwork Must-Haves and Records Check</a:t>
          </a:r>
          <a:endParaRPr lang="en-US" sz="2700" kern="1200"/>
        </a:p>
      </dsp:txBody>
      <dsp:txXfrm>
        <a:off x="68454" y="70578"/>
        <a:ext cx="3648708" cy="1265378"/>
      </dsp:txXfrm>
    </dsp:sp>
    <dsp:sp modelId="{332D7D9A-D584-4900-90D5-5F943434EB8C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Client’s living arrangement and mobility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Work requirements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Computer restrictions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Alcohol usage restrictions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b="1" kern="1200"/>
            <a:t>Gang or former gang affiliation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Child support and Restitution requirements</a:t>
          </a:r>
          <a:endParaRPr lang="en-US" sz="1000" kern="1200"/>
        </a:p>
      </dsp:txBody>
      <dsp:txXfrm rot="-5400000">
        <a:off x="3785616" y="1669517"/>
        <a:ext cx="6675221" cy="1012303"/>
      </dsp:txXfrm>
    </dsp:sp>
    <dsp:sp modelId="{26557B46-2975-4286-990D-DF782796BB23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Resume and Application Challenges</a:t>
          </a:r>
          <a:endParaRPr lang="en-US" sz="2700" kern="1200"/>
        </a:p>
      </dsp:txBody>
      <dsp:txXfrm>
        <a:off x="68454" y="1542979"/>
        <a:ext cx="3648708" cy="1265378"/>
      </dsp:txXfrm>
    </dsp:sp>
    <dsp:sp modelId="{9EE5AC00-50B8-46EB-84BB-44562CF61680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Always be honest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Keep it simple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Show responsibility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/>
            <a:t>Focus on the positive</a:t>
          </a:r>
          <a:endParaRPr lang="en-US" sz="1000" kern="1200"/>
        </a:p>
      </dsp:txBody>
      <dsp:txXfrm rot="-5400000">
        <a:off x="3785616" y="3141918"/>
        <a:ext cx="6675221" cy="1012303"/>
      </dsp:txXfrm>
    </dsp:sp>
    <dsp:sp modelId="{A61082CB-89BB-4226-A428-889A097F5DDC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Answering the “Conviction” Question</a:t>
          </a:r>
          <a:endParaRPr lang="en-US" sz="2700" kern="1200"/>
        </a:p>
      </dsp:txBody>
      <dsp:txXfrm>
        <a:off x="68454" y="3015380"/>
        <a:ext cx="3648708" cy="12653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08B29-C61A-4D5B-BFB1-AAF10078BA56}">
      <dsp:nvSpPr>
        <dsp:cNvPr id="0" name=""/>
        <dsp:cNvSpPr/>
      </dsp:nvSpPr>
      <dsp:spPr>
        <a:xfrm rot="5400000">
          <a:off x="4604982" y="153204"/>
          <a:ext cx="2353344" cy="20474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There are some occupational fields that are more “welcoming” to individuals who are justice-involved</a:t>
          </a:r>
          <a:endParaRPr lang="en-US" sz="1300" kern="1200"/>
        </a:p>
      </dsp:txBody>
      <dsp:txXfrm rot="-5400000">
        <a:off x="5077004" y="366966"/>
        <a:ext cx="1409299" cy="1619886"/>
      </dsp:txXfrm>
    </dsp:sp>
    <dsp:sp modelId="{6D3BB51C-AC95-4EED-A732-3E0A1BD08C46}">
      <dsp:nvSpPr>
        <dsp:cNvPr id="0" name=""/>
        <dsp:cNvSpPr/>
      </dsp:nvSpPr>
      <dsp:spPr>
        <a:xfrm>
          <a:off x="6867487" y="470906"/>
          <a:ext cx="2626332" cy="1412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42F1A-7C54-44FF-9E35-E8E4B5B090C8}">
      <dsp:nvSpPr>
        <dsp:cNvPr id="0" name=""/>
        <dsp:cNvSpPr/>
      </dsp:nvSpPr>
      <dsp:spPr>
        <a:xfrm rot="5400000">
          <a:off x="2393779" y="153204"/>
          <a:ext cx="2353344" cy="20474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865801" y="366966"/>
        <a:ext cx="1409299" cy="1619886"/>
      </dsp:txXfrm>
    </dsp:sp>
    <dsp:sp modelId="{8EF4ED0E-6874-4704-8FBD-08C3967E3517}">
      <dsp:nvSpPr>
        <dsp:cNvPr id="0" name=""/>
        <dsp:cNvSpPr/>
      </dsp:nvSpPr>
      <dsp:spPr>
        <a:xfrm rot="5400000">
          <a:off x="3495144" y="2150723"/>
          <a:ext cx="2353344" cy="20474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These career fields are generally more closely scrutinized in terms of an applicant’s background</a:t>
          </a:r>
          <a:endParaRPr lang="en-US" sz="1300" kern="1200"/>
        </a:p>
      </dsp:txBody>
      <dsp:txXfrm rot="-5400000">
        <a:off x="3967166" y="2364485"/>
        <a:ext cx="1409299" cy="1619886"/>
      </dsp:txXfrm>
    </dsp:sp>
    <dsp:sp modelId="{7423E825-9FC9-4123-ADE4-BE44172FE700}">
      <dsp:nvSpPr>
        <dsp:cNvPr id="0" name=""/>
        <dsp:cNvSpPr/>
      </dsp:nvSpPr>
      <dsp:spPr>
        <a:xfrm>
          <a:off x="1021779" y="2468425"/>
          <a:ext cx="2541612" cy="1412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Real estate</a:t>
          </a:r>
          <a:endParaRPr lang="en-US" sz="1000" kern="1200"/>
        </a:p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Healthcare</a:t>
          </a:r>
          <a:endParaRPr lang="en-US" sz="1000" kern="1200"/>
        </a:p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Education</a:t>
          </a:r>
          <a:endParaRPr lang="en-US" sz="1000" kern="1200"/>
        </a:p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Cosmetology</a:t>
          </a:r>
          <a:endParaRPr lang="en-US" sz="1000" kern="1200"/>
        </a:p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Social worker</a:t>
          </a:r>
          <a:endParaRPr lang="en-US" sz="1000" kern="1200"/>
        </a:p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Private security and law enforcement</a:t>
          </a:r>
          <a:endParaRPr lang="en-US" sz="1000" kern="1200"/>
        </a:p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Electrician</a:t>
          </a:r>
          <a:endParaRPr lang="en-US" sz="1000" kern="1200"/>
        </a:p>
      </dsp:txBody>
      <dsp:txXfrm>
        <a:off x="1021779" y="2468425"/>
        <a:ext cx="2541612" cy="1412006"/>
      </dsp:txXfrm>
    </dsp:sp>
    <dsp:sp modelId="{A40AD9FA-0514-4D48-A8FE-F5038F8215E1}">
      <dsp:nvSpPr>
        <dsp:cNvPr id="0" name=""/>
        <dsp:cNvSpPr/>
      </dsp:nvSpPr>
      <dsp:spPr>
        <a:xfrm rot="5400000">
          <a:off x="5706347" y="2150723"/>
          <a:ext cx="2353344" cy="20474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6178369" y="2364485"/>
        <a:ext cx="1409299" cy="16198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FE2608-E9C7-41E6-9DCE-4B41F5A94553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6AAD4-CFB6-4A09-9DAC-C436EA39B559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Dismissal. Some criminal charges are dismissed before proceeding to trial or plea.</a:t>
          </a:r>
          <a:endParaRPr lang="en-US" sz="1800" kern="1200"/>
        </a:p>
      </dsp:txBody>
      <dsp:txXfrm>
        <a:off x="383617" y="1447754"/>
        <a:ext cx="2847502" cy="1768010"/>
      </dsp:txXfrm>
    </dsp:sp>
    <dsp:sp modelId="{DDB71AF5-CC5C-443F-B797-5E51D4D9AEEF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1328FA-8ED2-447E-8BCC-3631F1231729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Expungement. This modification allows for certain offenses to be expunged or considered dismissed on a criminal record.</a:t>
          </a:r>
          <a:endParaRPr lang="en-US" sz="1800" kern="1200"/>
        </a:p>
      </dsp:txBody>
      <dsp:txXfrm>
        <a:off x="3998355" y="1447754"/>
        <a:ext cx="2847502" cy="1768010"/>
      </dsp:txXfrm>
    </dsp:sp>
    <dsp:sp modelId="{CAD09A21-57B7-4F32-8792-B60EDD4423F5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8EC1B-65AE-4031-844B-03878A516DB0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Certificate of Rehabilitation. A Certificate of Rehabilitation is issued by a judge and seals records of felony convictions.</a:t>
          </a:r>
          <a:endParaRPr lang="en-US" sz="1800" kern="1200"/>
        </a:p>
      </dsp:txBody>
      <dsp:txXfrm>
        <a:off x="7613092" y="1447754"/>
        <a:ext cx="2847502" cy="1768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F8E4E-BC5A-A34B-5248-D34CC03F3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EE9379-D94B-C1EF-707E-BC1ED360A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DAAFD-AC6B-01F7-0290-28EDBC93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9163C-79D2-EBB2-8E6B-B5D4E7924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7EE67-8B1B-8E4C-C217-2107EF3C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32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A8659-6068-0500-2B6F-D0E57FEA8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3E15-153B-ACC7-FA14-7E0B9680A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17E8E-BF57-C68B-4F9D-89229855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48C4B-1309-134E-EE6C-314A51A31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701A-7E6B-426A-5D86-300A611A6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97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1A99-2541-9598-4A7E-76454AAF8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6E96-7398-2136-787E-337FAF8BA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EA60D-7757-9201-A438-B3A6E40A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C325-BC78-DC89-CC75-C36CE4C8E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17B2F-227C-8130-50A2-844BF6B8F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20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FBAE-C1E4-E3B3-5E90-6E25319B9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E455D-6DF0-95E7-9A9F-81D43494A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8F73-425E-28A1-3CAF-55865BF9B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6AAFC-2576-5FB8-0A1A-5CDC0882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4F1461-3BF3-CAFD-E20A-031A1691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084FC-ECDE-E320-1469-FA5E6776B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94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3F373-6622-1014-FCAE-5DB08749E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C4445-8200-F0C3-6946-6C17E2471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6F40F-3E53-BC9B-4D66-33B2CBBEF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255347-51E0-CD24-3723-A9310768C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8088-0F47-842B-F9B9-8DAA907B5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70D2BC-493B-059B-E8F8-06535D37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91C30B-5BAB-FECD-939E-6499BC37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6EC1BD-B373-39C6-C279-B56FD32D0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6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E4BA8-6452-EC8E-49C8-AAAD5E6A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567EA0-A8C5-4780-4E65-A655C5EB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04759-817F-A24E-ECCA-A8676B5B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CCBF3-4434-7E12-907C-BF64B002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72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A421E-0569-E684-BF7A-1A868737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75CB5E-2D63-3764-EF1E-B761538E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F2E5A-CCCE-CB01-06AA-EEBA8B95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97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64E7-ACD1-A984-1ACD-5CDE7693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11A6B-75BF-1E94-99B5-C66CBF6DF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85750-47ED-EA9C-68EB-5B2FC2F84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3C334-9B01-71D2-F635-45FCBC5C9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1B686-9E9F-546E-FC32-26EEB103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AF573-AD1E-C2F3-97A9-C64EA967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6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35A46-6B96-311F-55AC-303C4DB64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1ADCF9-5A41-BF54-461E-6C641BE03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27408-48A9-2D3C-A561-1753342B9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F98D2-CAA5-C930-9E06-537A5D2BD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67555-BE9F-55EC-3034-90A178A0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0258D-51AA-ED6F-EB65-FB30BFF7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2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FB9F8-9B36-A8BB-4A34-8D5E82C67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3F6E7-0BF4-6B4C-F319-2FCEAAC22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78794-3F15-D024-931D-7C949220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B9744-019C-2BE9-9F14-CF3212ADE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D0268-C3AB-5CAC-7A8F-17640CC9C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16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92E55A-8D6B-755E-7EDB-ECBB9CA86D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2BA46-8D53-3776-184F-AB3E08E9F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8742F-D1EB-EFA7-A76F-E9A1440E9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F20FA-C1B9-0B3D-B055-9C565D2E0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BADE9-22B9-52A6-C944-E6CFA4F93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1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AFE619-742D-54DE-7FB7-D364B48C7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CCE51-7C22-BFDD-C974-B55E8BC58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EDDAC-0ADC-E49D-F205-64DB537C2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85243-FCDA-CC4A-8B79-E62774D13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86E3C-2265-8755-9981-CE24C2F77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2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72C6-FBCE-AD47-9BF6-5B016FE976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a typeface="+mj-lt"/>
                <a:cs typeface="+mj-lt"/>
              </a:rPr>
            </a:br>
            <a:r>
              <a:rPr lang="en-US" sz="4000" b="1" dirty="0">
                <a:ea typeface="+mj-lt"/>
                <a:cs typeface="+mj-lt"/>
              </a:rPr>
              <a:t>Career Development Services for Clients Who Are Justice-Involved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7345E-0446-5BEF-63A1-BD53FBEBB6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r>
              <a:rPr lang="en-US" dirty="0"/>
              <a:t>Chapter 12</a:t>
            </a:r>
          </a:p>
          <a:p>
            <a:endParaRPr lang="en-US" dirty="0">
              <a:cs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CDB8F-35F1-87CB-54B6-649EDDD983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440" y="4896612"/>
            <a:ext cx="4572001" cy="7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063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AFCD1E-BA92-5DD6-6F21-46FFC50E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>
                <a:ea typeface="+mj-lt"/>
                <a:cs typeface="+mj-lt"/>
              </a:rPr>
              <a:t>Available Record Modifications</a:t>
            </a:r>
            <a:endParaRPr lang="en-US" sz="520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5CC9E94-DCC9-0617-8890-A09EE2FB1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9452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401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B8E5F-DF8C-0ECE-147D-DEC237C3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Role of Retention in Service Delivery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EC6587-958C-4DFF-8021-4BF914674EE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9437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77BA5-6746-473A-27F9-1E7250C06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Strengthening Employer Relationships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0F1F5F-49BA-5780-FCFA-E26DB6D006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4366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12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786CE-12B6-85F0-7DD6-532CA3048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a typeface="+mj-lt"/>
                <a:cs typeface="+mj-lt"/>
              </a:rPr>
              <a:t>Learning</a:t>
            </a:r>
            <a:r>
              <a:rPr lang="en-US" sz="3200" dirty="0">
                <a:ea typeface="+mj-lt"/>
                <a:cs typeface="+mj-lt"/>
              </a:rPr>
              <a:t> </a:t>
            </a:r>
            <a:r>
              <a:rPr lang="en-US" sz="3200" b="1" dirty="0">
                <a:ea typeface="+mj-lt"/>
                <a:cs typeface="+mj-lt"/>
              </a:rPr>
              <a:t>Objectives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67564A-8187-9AA4-48BD-24435AE806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311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8FD5-1139-8380-EA97-97A84281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a typeface="+mj-lt"/>
                <a:cs typeface="+mj-lt"/>
              </a:rPr>
              <a:t>Understanding the Corrections System</a:t>
            </a:r>
            <a:endParaRPr lang="en-US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E37B7873-51B5-E182-8CFA-C9F095FEE2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459272"/>
              </p:ext>
            </p:extLst>
          </p:nvPr>
        </p:nvGraphicFramePr>
        <p:xfrm>
          <a:off x="969903" y="2060810"/>
          <a:ext cx="10383897" cy="4116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6577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8BE7-94B9-CEBC-0076-007B4E13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a typeface="+mj-lt"/>
                <a:cs typeface="+mj-lt"/>
              </a:rPr>
              <a:t>Overview of Corrections Programs</a:t>
            </a:r>
            <a:endParaRPr lang="en-US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862CAA1F-9024-7475-8C1F-671DD21121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854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13AE-32C0-5923-58FA-505043F4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a typeface="+mj-lt"/>
                <a:cs typeface="+mj-lt"/>
              </a:rPr>
              <a:t>Potential Barriers to Employment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A5802F-CF28-7B3D-50D8-FF93F4E569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4941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8143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A0246-FF33-EEC4-8FC5-FABD425D2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a typeface="+mj-lt"/>
                <a:cs typeface="+mj-lt"/>
              </a:rPr>
              <a:t>Key Service Delivery Strategies</a:t>
            </a:r>
            <a:br>
              <a:rPr lang="en-US" sz="3200" b="1" dirty="0">
                <a:ea typeface="+mj-lt"/>
                <a:cs typeface="+mj-lt"/>
              </a:rPr>
            </a:br>
            <a:r>
              <a:rPr lang="en-US" sz="3200" b="1" dirty="0">
                <a:ea typeface="+mj-lt"/>
                <a:cs typeface="+mj-lt"/>
              </a:rPr>
              <a:t>When Delivering Career Services</a:t>
            </a:r>
            <a:endParaRPr lang="en-US" sz="4000" dirty="0">
              <a:cs typeface="Calibri Light" panose="020F03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58A4BF-9E77-5DCE-02DE-0A655E94C8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1460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04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F50BE-F18F-D716-EDB0-3C8F73B81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a typeface="+mj-lt"/>
                <a:cs typeface="+mj-lt"/>
              </a:rPr>
              <a:t>Key Partnerships for Successful Re-Entry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05D97A-463F-8241-3896-4CE77DB44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2507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0125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C013-F8C8-E0CE-9A05-925C59E42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a typeface="+mj-lt"/>
                <a:cs typeface="+mj-lt"/>
              </a:rPr>
              <a:t>Preparing Clients for Work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0FFF900-0694-D620-30D6-61BA9E686A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4535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2479B-D237-D8A2-BCF9-6C0455620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Verdana"/>
                <a:ea typeface="Verdana"/>
              </a:rPr>
              <a:t>Restrictions and Requirements for Certain Job Types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443B77-F195-E0F0-4EB2-D041646867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6776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690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8134802E893143A4AC568FD603A4DB" ma:contentTypeVersion="16" ma:contentTypeDescription="Create a new document." ma:contentTypeScope="" ma:versionID="38567bc098500d47f9204aa5ce9eddd9">
  <xsd:schema xmlns:xsd="http://www.w3.org/2001/XMLSchema" xmlns:xs="http://www.w3.org/2001/XMLSchema" xmlns:p="http://schemas.microsoft.com/office/2006/metadata/properties" xmlns:ns2="202b2c09-c5b9-4655-8a89-32d2a793e0c0" xmlns:ns3="054655c4-386f-4d2b-a9a1-67652d452fa0" targetNamespace="http://schemas.microsoft.com/office/2006/metadata/properties" ma:root="true" ma:fieldsID="0bd3092113b06e9fbafa519f0cbda7f6" ns2:_="" ns3:_="">
    <xsd:import namespace="202b2c09-c5b9-4655-8a89-32d2a793e0c0"/>
    <xsd:import namespace="054655c4-386f-4d2b-a9a1-67652d452f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b2c09-c5b9-4655-8a89-32d2a793e0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d6f523-487e-4e83-9ba9-6ef212c14e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655c4-386f-4d2b-a9a1-67652d452f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40e95-cc63-4a01-9eca-19dc5a8bca3a}" ma:internalName="TaxCatchAll" ma:showField="CatchAllData" ma:web="054655c4-386f-4d2b-a9a1-67652d452f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2b2c09-c5b9-4655-8a89-32d2a793e0c0">
      <Terms xmlns="http://schemas.microsoft.com/office/infopath/2007/PartnerControls"/>
    </lcf76f155ced4ddcb4097134ff3c332f>
    <TaxCatchAll xmlns="054655c4-386f-4d2b-a9a1-67652d452fa0" xsi:nil="true"/>
  </documentManagement>
</p:properties>
</file>

<file path=customXml/itemProps1.xml><?xml version="1.0" encoding="utf-8"?>
<ds:datastoreItem xmlns:ds="http://schemas.openxmlformats.org/officeDocument/2006/customXml" ds:itemID="{50123133-F7BC-4571-9AD5-5EEBAEC75AB2}"/>
</file>

<file path=customXml/itemProps2.xml><?xml version="1.0" encoding="utf-8"?>
<ds:datastoreItem xmlns:ds="http://schemas.openxmlformats.org/officeDocument/2006/customXml" ds:itemID="{0545D728-20A8-4302-9866-527C44DF97A6}"/>
</file>

<file path=customXml/itemProps3.xml><?xml version="1.0" encoding="utf-8"?>
<ds:datastoreItem xmlns:ds="http://schemas.openxmlformats.org/officeDocument/2006/customXml" ds:itemID="{C95BFB4D-9647-4076-BB8A-F480DB4F149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770</Words>
  <Application>Microsoft Office PowerPoint</Application>
  <PresentationFormat>Widescreen</PresentationFormat>
  <Paragraphs>113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theme</vt:lpstr>
      <vt:lpstr>Office Theme</vt:lpstr>
      <vt:lpstr> Career Development Services for Clients Who Are Justice-Involved</vt:lpstr>
      <vt:lpstr>Learning Objectives</vt:lpstr>
      <vt:lpstr>Understanding the Corrections System</vt:lpstr>
      <vt:lpstr>Overview of Corrections Programs</vt:lpstr>
      <vt:lpstr>Potential Barriers to Employment</vt:lpstr>
      <vt:lpstr>Key Service Delivery Strategies When Delivering Career Services</vt:lpstr>
      <vt:lpstr>Key Partnerships for Successful Re-Entry</vt:lpstr>
      <vt:lpstr>Preparing Clients for Work</vt:lpstr>
      <vt:lpstr>Restrictions and Requirements for Certain Job Types</vt:lpstr>
      <vt:lpstr>Available Record Modifications</vt:lpstr>
      <vt:lpstr>Role of Retention in Service Delivery</vt:lpstr>
      <vt:lpstr>Strengthening Employer Relationships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Mary Ann Powell</cp:lastModifiedBy>
  <cp:revision>87</cp:revision>
  <dcterms:created xsi:type="dcterms:W3CDTF">2023-04-10T12:43:47Z</dcterms:created>
  <dcterms:modified xsi:type="dcterms:W3CDTF">2023-04-10T17:04:48Z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0x010100F78134802E893143A4AC568FD603A4DB</vt:lpwstr>
  </property>
</Properties>
</file>