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3.xml" ContentType="application/vnd.openxmlformats-officedocument.drawingml.diagramData+xml"/>
  <Override PartName="/ppt/diagrams/data1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2.xml" ContentType="application/vnd.openxmlformats-officedocument.drawingml.diagramData+xml"/>
  <Override PartName="/ppt/diagrams/data11.xml" ContentType="application/vnd.openxmlformats-officedocument.drawingml.diagramData+xml"/>
  <Override PartName="/ppt/diagrams/data7.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8.xml" ContentType="application/vnd.openxmlformats-officedocument.drawingml.diagramData+xml"/>
  <Override PartName="/ppt/diagrams/data10.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9.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1.xml" ContentType="application/vnd.openxmlformats-officedocument.them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1.xml" ContentType="application/vnd.openxmlformats-officedocument.drawingml.diagramLayout+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quickStyle1.xml" ContentType="application/vnd.openxmlformats-officedocument.drawingml.diagramStyle+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theme/theme2.xml" ContentType="application/vnd.openxmlformats-officedocument.them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F677B-3D89-D9F1-0131-BFE4E9001BBA}" v="169" dt="2023-03-31T20:37:18.486"/>
    <p1510:client id="{A9A6317A-020E-0A4A-947A-637D6D07BE5A}" v="57" dt="2023-03-31T18:43:40.475"/>
    <p1510:client id="{ADA4A5AA-C06F-98EF-0627-C4CC308B7FC3}" v="31" dt="2023-03-31T20:42:00.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16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DCEEB-6FB3-451E-8DF5-31C568E26EF8}"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753990C7-C1F2-4822-8491-EE6A953E24A3}">
      <dgm:prSet/>
      <dgm:spPr/>
      <dgm:t>
        <a:bodyPr/>
        <a:lstStyle/>
        <a:p>
          <a:r>
            <a:rPr lang="en-US"/>
            <a:t>Describe</a:t>
          </a:r>
        </a:p>
      </dgm:t>
    </dgm:pt>
    <dgm:pt modelId="{7430CDDA-F65D-471D-9188-1EC1E2DF5DF1}" type="parTrans" cxnId="{DFDC42AF-AE56-43DD-A608-F635664DA4FA}">
      <dgm:prSet/>
      <dgm:spPr/>
      <dgm:t>
        <a:bodyPr/>
        <a:lstStyle/>
        <a:p>
          <a:endParaRPr lang="en-US"/>
        </a:p>
      </dgm:t>
    </dgm:pt>
    <dgm:pt modelId="{DA4BAC0D-0CCA-46D2-96B3-6F57C4E0C567}" type="sibTrans" cxnId="{DFDC42AF-AE56-43DD-A608-F635664DA4FA}">
      <dgm:prSet/>
      <dgm:spPr/>
      <dgm:t>
        <a:bodyPr/>
        <a:lstStyle/>
        <a:p>
          <a:endParaRPr lang="en-US"/>
        </a:p>
      </dgm:t>
    </dgm:pt>
    <dgm:pt modelId="{74757BE2-29F4-4864-9A26-BC49CBA2925F}">
      <dgm:prSet/>
      <dgm:spPr/>
      <dgm:t>
        <a:bodyPr/>
        <a:lstStyle/>
        <a:p>
          <a:r>
            <a:rPr lang="en-US"/>
            <a:t>Describe laws governing equal opportunity for people with disabilities and their direct impact on service delivery.</a:t>
          </a:r>
        </a:p>
      </dgm:t>
    </dgm:pt>
    <dgm:pt modelId="{9E009328-F840-49CB-8EF1-EA058DFE2F68}" type="parTrans" cxnId="{2E190129-B72B-4F4C-87E6-7A6B3164FC66}">
      <dgm:prSet/>
      <dgm:spPr/>
      <dgm:t>
        <a:bodyPr/>
        <a:lstStyle/>
        <a:p>
          <a:endParaRPr lang="en-US"/>
        </a:p>
      </dgm:t>
    </dgm:pt>
    <dgm:pt modelId="{0A6CDD9B-B447-4DC3-9D7F-8BEC3F987294}" type="sibTrans" cxnId="{2E190129-B72B-4F4C-87E6-7A6B3164FC66}">
      <dgm:prSet/>
      <dgm:spPr/>
      <dgm:t>
        <a:bodyPr/>
        <a:lstStyle/>
        <a:p>
          <a:endParaRPr lang="en-US"/>
        </a:p>
      </dgm:t>
    </dgm:pt>
    <dgm:pt modelId="{F4EE2B8B-34F7-4F85-A874-7D63269609AE}">
      <dgm:prSet/>
      <dgm:spPr/>
      <dgm:t>
        <a:bodyPr/>
        <a:lstStyle/>
        <a:p>
          <a:r>
            <a:rPr lang="en-US"/>
            <a:t>Identify</a:t>
          </a:r>
        </a:p>
      </dgm:t>
    </dgm:pt>
    <dgm:pt modelId="{396E3F6C-3734-47C0-BD53-78CD430BC00A}" type="parTrans" cxnId="{9ED81115-0A67-4A1F-991B-92C59466685D}">
      <dgm:prSet/>
      <dgm:spPr/>
      <dgm:t>
        <a:bodyPr/>
        <a:lstStyle/>
        <a:p>
          <a:endParaRPr lang="en-US"/>
        </a:p>
      </dgm:t>
    </dgm:pt>
    <dgm:pt modelId="{ECFAEBC8-80DA-4FE4-A890-235D6DBF0164}" type="sibTrans" cxnId="{9ED81115-0A67-4A1F-991B-92C59466685D}">
      <dgm:prSet/>
      <dgm:spPr/>
      <dgm:t>
        <a:bodyPr/>
        <a:lstStyle/>
        <a:p>
          <a:endParaRPr lang="en-US"/>
        </a:p>
      </dgm:t>
    </dgm:pt>
    <dgm:pt modelId="{7344FA16-8B9E-42CC-A595-31778E77BF0E}">
      <dgm:prSet/>
      <dgm:spPr/>
      <dgm:t>
        <a:bodyPr/>
        <a:lstStyle/>
        <a:p>
          <a:r>
            <a:rPr lang="en-US"/>
            <a:t>Identify potential barriers to employment for job seekers with disabilities.</a:t>
          </a:r>
        </a:p>
      </dgm:t>
    </dgm:pt>
    <dgm:pt modelId="{2642CDF3-4AD7-4F2D-A2E3-7CAE96BBB429}" type="parTrans" cxnId="{CFB89046-E24F-4ECB-B33B-CA65F7B83747}">
      <dgm:prSet/>
      <dgm:spPr/>
      <dgm:t>
        <a:bodyPr/>
        <a:lstStyle/>
        <a:p>
          <a:endParaRPr lang="en-US"/>
        </a:p>
      </dgm:t>
    </dgm:pt>
    <dgm:pt modelId="{49A1C0BF-1968-4271-BCE5-D2EEFB2780DB}" type="sibTrans" cxnId="{CFB89046-E24F-4ECB-B33B-CA65F7B83747}">
      <dgm:prSet/>
      <dgm:spPr/>
      <dgm:t>
        <a:bodyPr/>
        <a:lstStyle/>
        <a:p>
          <a:endParaRPr lang="en-US"/>
        </a:p>
      </dgm:t>
    </dgm:pt>
    <dgm:pt modelId="{DCA3C86C-8136-4B97-ACB4-DD8DACA4119F}">
      <dgm:prSet/>
      <dgm:spPr/>
      <dgm:t>
        <a:bodyPr/>
        <a:lstStyle/>
        <a:p>
          <a:r>
            <a:rPr lang="en-US"/>
            <a:t>Differentiate</a:t>
          </a:r>
        </a:p>
      </dgm:t>
    </dgm:pt>
    <dgm:pt modelId="{FC2AEFF6-77EA-45D8-A4DA-0ACD3341EE8D}" type="parTrans" cxnId="{73B34D33-DD90-43B6-903C-872EA6705F4C}">
      <dgm:prSet/>
      <dgm:spPr/>
      <dgm:t>
        <a:bodyPr/>
        <a:lstStyle/>
        <a:p>
          <a:endParaRPr lang="en-US"/>
        </a:p>
      </dgm:t>
    </dgm:pt>
    <dgm:pt modelId="{9E9E54A2-7C2E-4CA8-9F58-ACE3ED7DD526}" type="sibTrans" cxnId="{73B34D33-DD90-43B6-903C-872EA6705F4C}">
      <dgm:prSet/>
      <dgm:spPr/>
      <dgm:t>
        <a:bodyPr/>
        <a:lstStyle/>
        <a:p>
          <a:endParaRPr lang="en-US"/>
        </a:p>
      </dgm:t>
    </dgm:pt>
    <dgm:pt modelId="{A7C22C7A-D4BA-4805-905B-A64F369CBA86}">
      <dgm:prSet/>
      <dgm:spPr/>
      <dgm:t>
        <a:bodyPr/>
        <a:lstStyle/>
        <a:p>
          <a:r>
            <a:rPr lang="en-US"/>
            <a:t>Differentiate between the major disability types.</a:t>
          </a:r>
        </a:p>
      </dgm:t>
    </dgm:pt>
    <dgm:pt modelId="{6AF43E8F-E1F5-4B02-98EC-B361D802ECB6}" type="parTrans" cxnId="{581EAAA5-E989-490D-8C02-001C7A9528C9}">
      <dgm:prSet/>
      <dgm:spPr/>
      <dgm:t>
        <a:bodyPr/>
        <a:lstStyle/>
        <a:p>
          <a:endParaRPr lang="en-US"/>
        </a:p>
      </dgm:t>
    </dgm:pt>
    <dgm:pt modelId="{F06665C7-7DCC-4E71-9B55-2FC00F7B34CE}" type="sibTrans" cxnId="{581EAAA5-E989-490D-8C02-001C7A9528C9}">
      <dgm:prSet/>
      <dgm:spPr/>
      <dgm:t>
        <a:bodyPr/>
        <a:lstStyle/>
        <a:p>
          <a:endParaRPr lang="en-US"/>
        </a:p>
      </dgm:t>
    </dgm:pt>
    <dgm:pt modelId="{F099EB25-EAE7-4014-9E49-E988379510B9}">
      <dgm:prSet/>
      <dgm:spPr/>
      <dgm:t>
        <a:bodyPr/>
        <a:lstStyle/>
        <a:p>
          <a:r>
            <a:rPr lang="en-US"/>
            <a:t>Explain</a:t>
          </a:r>
        </a:p>
      </dgm:t>
    </dgm:pt>
    <dgm:pt modelId="{7E97C5E5-31BC-40BF-86BF-A5EFC9493A0A}" type="parTrans" cxnId="{CB67469A-AA4B-4792-8DA9-638AE91A7E04}">
      <dgm:prSet/>
      <dgm:spPr/>
      <dgm:t>
        <a:bodyPr/>
        <a:lstStyle/>
        <a:p>
          <a:endParaRPr lang="en-US"/>
        </a:p>
      </dgm:t>
    </dgm:pt>
    <dgm:pt modelId="{6434B1CC-D466-4B36-A91B-3FC61805823C}" type="sibTrans" cxnId="{CB67469A-AA4B-4792-8DA9-638AE91A7E04}">
      <dgm:prSet/>
      <dgm:spPr/>
      <dgm:t>
        <a:bodyPr/>
        <a:lstStyle/>
        <a:p>
          <a:endParaRPr lang="en-US"/>
        </a:p>
      </dgm:t>
    </dgm:pt>
    <dgm:pt modelId="{4FF8799B-EB0F-428B-8E09-8AF8B1F622E6}">
      <dgm:prSet/>
      <dgm:spPr/>
      <dgm:t>
        <a:bodyPr/>
        <a:lstStyle/>
        <a:p>
          <a:r>
            <a:rPr lang="en-US"/>
            <a:t>Explain basic etiquette considerations when delivering services to clients with disabilities.</a:t>
          </a:r>
        </a:p>
      </dgm:t>
    </dgm:pt>
    <dgm:pt modelId="{A3555532-4656-401A-9405-21E34956076F}" type="parTrans" cxnId="{780630E5-8898-4D2C-8483-2875D3E0FCE0}">
      <dgm:prSet/>
      <dgm:spPr/>
      <dgm:t>
        <a:bodyPr/>
        <a:lstStyle/>
        <a:p>
          <a:endParaRPr lang="en-US"/>
        </a:p>
      </dgm:t>
    </dgm:pt>
    <dgm:pt modelId="{AA8641E1-0651-4AED-BCA8-48FA5A963719}" type="sibTrans" cxnId="{780630E5-8898-4D2C-8483-2875D3E0FCE0}">
      <dgm:prSet/>
      <dgm:spPr/>
      <dgm:t>
        <a:bodyPr/>
        <a:lstStyle/>
        <a:p>
          <a:endParaRPr lang="en-US"/>
        </a:p>
      </dgm:t>
    </dgm:pt>
    <dgm:pt modelId="{740B8F21-CE5B-4CB3-A4B1-8AD2BAF4C64C}">
      <dgm:prSet/>
      <dgm:spPr/>
      <dgm:t>
        <a:bodyPr/>
        <a:lstStyle/>
        <a:p>
          <a:r>
            <a:rPr lang="en-US"/>
            <a:t>Identify</a:t>
          </a:r>
        </a:p>
      </dgm:t>
    </dgm:pt>
    <dgm:pt modelId="{B638CA39-081B-4AE4-8016-B0058175D456}" type="parTrans" cxnId="{0B837093-7309-424B-AF6E-C6D9BEDCE889}">
      <dgm:prSet/>
      <dgm:spPr/>
      <dgm:t>
        <a:bodyPr/>
        <a:lstStyle/>
        <a:p>
          <a:endParaRPr lang="en-US"/>
        </a:p>
      </dgm:t>
    </dgm:pt>
    <dgm:pt modelId="{004AABC3-E2E0-4D83-8841-7F90F8CCA561}" type="sibTrans" cxnId="{0B837093-7309-424B-AF6E-C6D9BEDCE889}">
      <dgm:prSet/>
      <dgm:spPr/>
      <dgm:t>
        <a:bodyPr/>
        <a:lstStyle/>
        <a:p>
          <a:endParaRPr lang="en-US"/>
        </a:p>
      </dgm:t>
    </dgm:pt>
    <dgm:pt modelId="{67F5EA13-1DEC-4F76-9DF1-C0C6816EB429}">
      <dgm:prSet/>
      <dgm:spPr/>
      <dgm:t>
        <a:bodyPr/>
        <a:lstStyle/>
        <a:p>
          <a:r>
            <a:rPr lang="en-US"/>
            <a:t>Identify basic physical and program accessibility issues and how to address them.</a:t>
          </a:r>
        </a:p>
      </dgm:t>
    </dgm:pt>
    <dgm:pt modelId="{CC714B09-6647-4F46-9BBA-60269AADD83A}" type="parTrans" cxnId="{D9CAC9A6-E55B-44EC-8216-36BDAFB220C0}">
      <dgm:prSet/>
      <dgm:spPr/>
      <dgm:t>
        <a:bodyPr/>
        <a:lstStyle/>
        <a:p>
          <a:endParaRPr lang="en-US"/>
        </a:p>
      </dgm:t>
    </dgm:pt>
    <dgm:pt modelId="{A58745F2-B7A9-4B53-B4A6-2D95CE458197}" type="sibTrans" cxnId="{D9CAC9A6-E55B-44EC-8216-36BDAFB220C0}">
      <dgm:prSet/>
      <dgm:spPr/>
      <dgm:t>
        <a:bodyPr/>
        <a:lstStyle/>
        <a:p>
          <a:endParaRPr lang="en-US"/>
        </a:p>
      </dgm:t>
    </dgm:pt>
    <dgm:pt modelId="{9AC1B509-F95A-4A13-B093-9A05C4D9EF76}">
      <dgm:prSet/>
      <dgm:spPr/>
      <dgm:t>
        <a:bodyPr/>
        <a:lstStyle/>
        <a:p>
          <a:r>
            <a:rPr lang="en-US"/>
            <a:t>Describe</a:t>
          </a:r>
        </a:p>
      </dgm:t>
    </dgm:pt>
    <dgm:pt modelId="{7BD78870-FC5A-445F-BCE5-CA005D6F2012}" type="parTrans" cxnId="{E9C34C8F-B361-41EA-88D5-042D15589F5B}">
      <dgm:prSet/>
      <dgm:spPr/>
      <dgm:t>
        <a:bodyPr/>
        <a:lstStyle/>
        <a:p>
          <a:endParaRPr lang="en-US"/>
        </a:p>
      </dgm:t>
    </dgm:pt>
    <dgm:pt modelId="{6BE5AD2A-E407-4AE9-97DB-0F14CD8AE2F2}" type="sibTrans" cxnId="{E9C34C8F-B361-41EA-88D5-042D15589F5B}">
      <dgm:prSet/>
      <dgm:spPr/>
      <dgm:t>
        <a:bodyPr/>
        <a:lstStyle/>
        <a:p>
          <a:endParaRPr lang="en-US"/>
        </a:p>
      </dgm:t>
    </dgm:pt>
    <dgm:pt modelId="{0DF57E3D-CEE6-4890-B6F7-EDED909B1B45}">
      <dgm:prSet/>
      <dgm:spPr/>
      <dgm:t>
        <a:bodyPr/>
        <a:lstStyle/>
        <a:p>
          <a:r>
            <a:rPr lang="en-US"/>
            <a:t>Describe the reasonable accommodation process in service delivery and employment.</a:t>
          </a:r>
        </a:p>
      </dgm:t>
    </dgm:pt>
    <dgm:pt modelId="{B141946F-DDF1-40A8-9CF9-87122B5F9D70}" type="parTrans" cxnId="{1D0E90BD-A407-45F4-ACF4-64FC159D419B}">
      <dgm:prSet/>
      <dgm:spPr/>
      <dgm:t>
        <a:bodyPr/>
        <a:lstStyle/>
        <a:p>
          <a:endParaRPr lang="en-US"/>
        </a:p>
      </dgm:t>
    </dgm:pt>
    <dgm:pt modelId="{2A5FF7D3-1AFE-463B-9ED6-7169BECEFA6A}" type="sibTrans" cxnId="{1D0E90BD-A407-45F4-ACF4-64FC159D419B}">
      <dgm:prSet/>
      <dgm:spPr/>
      <dgm:t>
        <a:bodyPr/>
        <a:lstStyle/>
        <a:p>
          <a:endParaRPr lang="en-US"/>
        </a:p>
      </dgm:t>
    </dgm:pt>
    <dgm:pt modelId="{0362975A-B639-4796-98A2-120D01B24066}">
      <dgm:prSet/>
      <dgm:spPr/>
      <dgm:t>
        <a:bodyPr/>
        <a:lstStyle/>
        <a:p>
          <a:r>
            <a:rPr lang="en-US"/>
            <a:t>Select</a:t>
          </a:r>
        </a:p>
      </dgm:t>
    </dgm:pt>
    <dgm:pt modelId="{035AAB67-3423-48BA-B4A7-6C7329036FC5}" type="parTrans" cxnId="{C0C4E25A-C001-4A6D-B5FF-73E18CC4BF53}">
      <dgm:prSet/>
      <dgm:spPr/>
      <dgm:t>
        <a:bodyPr/>
        <a:lstStyle/>
        <a:p>
          <a:endParaRPr lang="en-US"/>
        </a:p>
      </dgm:t>
    </dgm:pt>
    <dgm:pt modelId="{0B32B131-A045-49F2-B01E-F0D3ECB9B2AA}" type="sibTrans" cxnId="{C0C4E25A-C001-4A6D-B5FF-73E18CC4BF53}">
      <dgm:prSet/>
      <dgm:spPr/>
      <dgm:t>
        <a:bodyPr/>
        <a:lstStyle/>
        <a:p>
          <a:endParaRPr lang="en-US"/>
        </a:p>
      </dgm:t>
    </dgm:pt>
    <dgm:pt modelId="{CCEE82D0-E106-42EE-A4FD-1FD04009F081}">
      <dgm:prSet/>
      <dgm:spPr/>
      <dgm:t>
        <a:bodyPr/>
        <a:lstStyle/>
        <a:p>
          <a:r>
            <a:rPr lang="en-US"/>
            <a:t>Select tools and resources for assisting clients with disabilities in the job placement process.</a:t>
          </a:r>
        </a:p>
      </dgm:t>
    </dgm:pt>
    <dgm:pt modelId="{7DA8D13F-62B0-4295-9DFB-502A93D2EDFB}" type="parTrans" cxnId="{1F72A3EE-95CC-4D1E-B4E9-1430A9E49DF6}">
      <dgm:prSet/>
      <dgm:spPr/>
      <dgm:t>
        <a:bodyPr/>
        <a:lstStyle/>
        <a:p>
          <a:endParaRPr lang="en-US"/>
        </a:p>
      </dgm:t>
    </dgm:pt>
    <dgm:pt modelId="{C1321D61-43AC-4E55-B1C1-796E61C12934}" type="sibTrans" cxnId="{1F72A3EE-95CC-4D1E-B4E9-1430A9E49DF6}">
      <dgm:prSet/>
      <dgm:spPr/>
      <dgm:t>
        <a:bodyPr/>
        <a:lstStyle/>
        <a:p>
          <a:endParaRPr lang="en-US"/>
        </a:p>
      </dgm:t>
    </dgm:pt>
    <dgm:pt modelId="{CDA42A56-9AB1-4433-8B8A-7818C87270D9}" type="pres">
      <dgm:prSet presAssocID="{DA7DCEEB-6FB3-451E-8DF5-31C568E26EF8}" presName="Name0" presStyleCnt="0">
        <dgm:presLayoutVars>
          <dgm:dir/>
          <dgm:animLvl val="lvl"/>
          <dgm:resizeHandles val="exact"/>
        </dgm:presLayoutVars>
      </dgm:prSet>
      <dgm:spPr/>
    </dgm:pt>
    <dgm:pt modelId="{D2799EF9-95F8-467A-B3E7-FDC8E788241B}" type="pres">
      <dgm:prSet presAssocID="{0362975A-B639-4796-98A2-120D01B24066}" presName="boxAndChildren" presStyleCnt="0"/>
      <dgm:spPr/>
    </dgm:pt>
    <dgm:pt modelId="{C112DCC9-87B2-44CB-AAEC-0A0EC077FB43}" type="pres">
      <dgm:prSet presAssocID="{0362975A-B639-4796-98A2-120D01B24066}" presName="parentTextBox" presStyleLbl="alignNode1" presStyleIdx="0" presStyleCnt="7"/>
      <dgm:spPr/>
    </dgm:pt>
    <dgm:pt modelId="{BAACFD3F-23A7-4137-A17E-63744011B773}" type="pres">
      <dgm:prSet presAssocID="{0362975A-B639-4796-98A2-120D01B24066}" presName="descendantBox" presStyleLbl="bgAccFollowNode1" presStyleIdx="0" presStyleCnt="7"/>
      <dgm:spPr/>
    </dgm:pt>
    <dgm:pt modelId="{C96715F3-3D3B-4B9F-929E-47BA06470913}" type="pres">
      <dgm:prSet presAssocID="{6BE5AD2A-E407-4AE9-97DB-0F14CD8AE2F2}" presName="sp" presStyleCnt="0"/>
      <dgm:spPr/>
    </dgm:pt>
    <dgm:pt modelId="{B337843A-1140-4E4E-9BE9-CDB87995BB44}" type="pres">
      <dgm:prSet presAssocID="{9AC1B509-F95A-4A13-B093-9A05C4D9EF76}" presName="arrowAndChildren" presStyleCnt="0"/>
      <dgm:spPr/>
    </dgm:pt>
    <dgm:pt modelId="{353DC98A-7D10-4C93-AAC0-B84C82E3FFC4}" type="pres">
      <dgm:prSet presAssocID="{9AC1B509-F95A-4A13-B093-9A05C4D9EF76}" presName="parentTextArrow" presStyleLbl="node1" presStyleIdx="0" presStyleCnt="0"/>
      <dgm:spPr/>
    </dgm:pt>
    <dgm:pt modelId="{89E59184-7E9D-405E-B343-0B6002B67D96}" type="pres">
      <dgm:prSet presAssocID="{9AC1B509-F95A-4A13-B093-9A05C4D9EF76}" presName="arrow" presStyleLbl="alignNode1" presStyleIdx="1" presStyleCnt="7"/>
      <dgm:spPr/>
    </dgm:pt>
    <dgm:pt modelId="{59AB902D-9F9B-4478-95A8-02DC227D7E65}" type="pres">
      <dgm:prSet presAssocID="{9AC1B509-F95A-4A13-B093-9A05C4D9EF76}" presName="descendantArrow" presStyleLbl="bgAccFollowNode1" presStyleIdx="1" presStyleCnt="7"/>
      <dgm:spPr/>
    </dgm:pt>
    <dgm:pt modelId="{B1D6CA38-0D17-4B80-870F-2AB15BE78C04}" type="pres">
      <dgm:prSet presAssocID="{004AABC3-E2E0-4D83-8841-7F90F8CCA561}" presName="sp" presStyleCnt="0"/>
      <dgm:spPr/>
    </dgm:pt>
    <dgm:pt modelId="{7256FBBB-1958-4AC9-B442-6009C8183EEE}" type="pres">
      <dgm:prSet presAssocID="{740B8F21-CE5B-4CB3-A4B1-8AD2BAF4C64C}" presName="arrowAndChildren" presStyleCnt="0"/>
      <dgm:spPr/>
    </dgm:pt>
    <dgm:pt modelId="{F37668E4-ACA6-4458-983D-C4AC364CB240}" type="pres">
      <dgm:prSet presAssocID="{740B8F21-CE5B-4CB3-A4B1-8AD2BAF4C64C}" presName="parentTextArrow" presStyleLbl="node1" presStyleIdx="0" presStyleCnt="0"/>
      <dgm:spPr/>
    </dgm:pt>
    <dgm:pt modelId="{62D64B36-118C-42AF-8286-978792A9EB21}" type="pres">
      <dgm:prSet presAssocID="{740B8F21-CE5B-4CB3-A4B1-8AD2BAF4C64C}" presName="arrow" presStyleLbl="alignNode1" presStyleIdx="2" presStyleCnt="7"/>
      <dgm:spPr/>
    </dgm:pt>
    <dgm:pt modelId="{3DF690A9-1DD9-40B5-A502-77B82FCA3958}" type="pres">
      <dgm:prSet presAssocID="{740B8F21-CE5B-4CB3-A4B1-8AD2BAF4C64C}" presName="descendantArrow" presStyleLbl="bgAccFollowNode1" presStyleIdx="2" presStyleCnt="7"/>
      <dgm:spPr/>
    </dgm:pt>
    <dgm:pt modelId="{734B39D6-031E-435A-A2D1-4F44D19A2E83}" type="pres">
      <dgm:prSet presAssocID="{6434B1CC-D466-4B36-A91B-3FC61805823C}" presName="sp" presStyleCnt="0"/>
      <dgm:spPr/>
    </dgm:pt>
    <dgm:pt modelId="{A12359AD-3789-43D1-A4FA-EF442F72CB0B}" type="pres">
      <dgm:prSet presAssocID="{F099EB25-EAE7-4014-9E49-E988379510B9}" presName="arrowAndChildren" presStyleCnt="0"/>
      <dgm:spPr/>
    </dgm:pt>
    <dgm:pt modelId="{A71D04EA-FFE7-48D8-8CD9-307E0AA1DE0C}" type="pres">
      <dgm:prSet presAssocID="{F099EB25-EAE7-4014-9E49-E988379510B9}" presName="parentTextArrow" presStyleLbl="node1" presStyleIdx="0" presStyleCnt="0"/>
      <dgm:spPr/>
    </dgm:pt>
    <dgm:pt modelId="{884E279F-AC16-417D-B143-50AD47F72592}" type="pres">
      <dgm:prSet presAssocID="{F099EB25-EAE7-4014-9E49-E988379510B9}" presName="arrow" presStyleLbl="alignNode1" presStyleIdx="3" presStyleCnt="7"/>
      <dgm:spPr/>
    </dgm:pt>
    <dgm:pt modelId="{D1C73C9A-C592-40DD-9134-18D61BEF9D5A}" type="pres">
      <dgm:prSet presAssocID="{F099EB25-EAE7-4014-9E49-E988379510B9}" presName="descendantArrow" presStyleLbl="bgAccFollowNode1" presStyleIdx="3" presStyleCnt="7"/>
      <dgm:spPr/>
    </dgm:pt>
    <dgm:pt modelId="{9EF1322E-EB89-4B84-8CE6-EB387B50B9E8}" type="pres">
      <dgm:prSet presAssocID="{9E9E54A2-7C2E-4CA8-9F58-ACE3ED7DD526}" presName="sp" presStyleCnt="0"/>
      <dgm:spPr/>
    </dgm:pt>
    <dgm:pt modelId="{F1D66715-8449-4F11-99A9-2744E3382902}" type="pres">
      <dgm:prSet presAssocID="{DCA3C86C-8136-4B97-ACB4-DD8DACA4119F}" presName="arrowAndChildren" presStyleCnt="0"/>
      <dgm:spPr/>
    </dgm:pt>
    <dgm:pt modelId="{BDFE5C7D-FE27-45F7-BE01-460847780416}" type="pres">
      <dgm:prSet presAssocID="{DCA3C86C-8136-4B97-ACB4-DD8DACA4119F}" presName="parentTextArrow" presStyleLbl="node1" presStyleIdx="0" presStyleCnt="0"/>
      <dgm:spPr/>
    </dgm:pt>
    <dgm:pt modelId="{1FC15184-EF98-4769-810F-FF549ED4E146}" type="pres">
      <dgm:prSet presAssocID="{DCA3C86C-8136-4B97-ACB4-DD8DACA4119F}" presName="arrow" presStyleLbl="alignNode1" presStyleIdx="4" presStyleCnt="7"/>
      <dgm:spPr/>
    </dgm:pt>
    <dgm:pt modelId="{9931A64D-B805-4982-8BAC-D6CA00DE71EA}" type="pres">
      <dgm:prSet presAssocID="{DCA3C86C-8136-4B97-ACB4-DD8DACA4119F}" presName="descendantArrow" presStyleLbl="bgAccFollowNode1" presStyleIdx="4" presStyleCnt="7"/>
      <dgm:spPr/>
    </dgm:pt>
    <dgm:pt modelId="{76FF807D-EB5E-4458-A4F5-9913C5081194}" type="pres">
      <dgm:prSet presAssocID="{ECFAEBC8-80DA-4FE4-A890-235D6DBF0164}" presName="sp" presStyleCnt="0"/>
      <dgm:spPr/>
    </dgm:pt>
    <dgm:pt modelId="{447D9719-2C53-4C67-BB51-2E5A5EB24CB6}" type="pres">
      <dgm:prSet presAssocID="{F4EE2B8B-34F7-4F85-A874-7D63269609AE}" presName="arrowAndChildren" presStyleCnt="0"/>
      <dgm:spPr/>
    </dgm:pt>
    <dgm:pt modelId="{474CCC7F-FDF1-40F6-B641-18DFC96A049F}" type="pres">
      <dgm:prSet presAssocID="{F4EE2B8B-34F7-4F85-A874-7D63269609AE}" presName="parentTextArrow" presStyleLbl="node1" presStyleIdx="0" presStyleCnt="0"/>
      <dgm:spPr/>
    </dgm:pt>
    <dgm:pt modelId="{3BE847BF-C499-47B7-9ED8-6C5727E4EDD4}" type="pres">
      <dgm:prSet presAssocID="{F4EE2B8B-34F7-4F85-A874-7D63269609AE}" presName="arrow" presStyleLbl="alignNode1" presStyleIdx="5" presStyleCnt="7"/>
      <dgm:spPr/>
    </dgm:pt>
    <dgm:pt modelId="{0DA7B31F-90E2-49FE-8CF8-E8D442855D28}" type="pres">
      <dgm:prSet presAssocID="{F4EE2B8B-34F7-4F85-A874-7D63269609AE}" presName="descendantArrow" presStyleLbl="bgAccFollowNode1" presStyleIdx="5" presStyleCnt="7"/>
      <dgm:spPr/>
    </dgm:pt>
    <dgm:pt modelId="{3B9C9AB8-A7F3-4CF4-A9F4-A75B892D10F4}" type="pres">
      <dgm:prSet presAssocID="{DA4BAC0D-0CCA-46D2-96B3-6F57C4E0C567}" presName="sp" presStyleCnt="0"/>
      <dgm:spPr/>
    </dgm:pt>
    <dgm:pt modelId="{A9D76EBD-9465-4FA3-ABAC-5A50F93659FD}" type="pres">
      <dgm:prSet presAssocID="{753990C7-C1F2-4822-8491-EE6A953E24A3}" presName="arrowAndChildren" presStyleCnt="0"/>
      <dgm:spPr/>
    </dgm:pt>
    <dgm:pt modelId="{87532D94-6107-41E0-8389-537BE3216FD1}" type="pres">
      <dgm:prSet presAssocID="{753990C7-C1F2-4822-8491-EE6A953E24A3}" presName="parentTextArrow" presStyleLbl="node1" presStyleIdx="0" presStyleCnt="0"/>
      <dgm:spPr/>
    </dgm:pt>
    <dgm:pt modelId="{E317B01E-B5F8-405B-9947-7D828BBE3D9A}" type="pres">
      <dgm:prSet presAssocID="{753990C7-C1F2-4822-8491-EE6A953E24A3}" presName="arrow" presStyleLbl="alignNode1" presStyleIdx="6" presStyleCnt="7"/>
      <dgm:spPr/>
    </dgm:pt>
    <dgm:pt modelId="{9C55A41E-C7A1-4A7A-9257-5463995E8118}" type="pres">
      <dgm:prSet presAssocID="{753990C7-C1F2-4822-8491-EE6A953E24A3}" presName="descendantArrow" presStyleLbl="bgAccFollowNode1" presStyleIdx="6" presStyleCnt="7"/>
      <dgm:spPr/>
    </dgm:pt>
  </dgm:ptLst>
  <dgm:cxnLst>
    <dgm:cxn modelId="{9ED81115-0A67-4A1F-991B-92C59466685D}" srcId="{DA7DCEEB-6FB3-451E-8DF5-31C568E26EF8}" destId="{F4EE2B8B-34F7-4F85-A874-7D63269609AE}" srcOrd="1" destOrd="0" parTransId="{396E3F6C-3734-47C0-BD53-78CD430BC00A}" sibTransId="{ECFAEBC8-80DA-4FE4-A890-235D6DBF0164}"/>
    <dgm:cxn modelId="{DB42AE17-512D-48A3-8205-6705466F212F}" type="presOf" srcId="{F099EB25-EAE7-4014-9E49-E988379510B9}" destId="{A71D04EA-FFE7-48D8-8CD9-307E0AA1DE0C}" srcOrd="0" destOrd="0" presId="urn:microsoft.com/office/officeart/2016/7/layout/VerticalDownArrowProcess"/>
    <dgm:cxn modelId="{082A1118-9FE2-427D-A029-4844E171D5CD}" type="presOf" srcId="{0362975A-B639-4796-98A2-120D01B24066}" destId="{C112DCC9-87B2-44CB-AAEC-0A0EC077FB43}" srcOrd="0" destOrd="0" presId="urn:microsoft.com/office/officeart/2016/7/layout/VerticalDownArrowProcess"/>
    <dgm:cxn modelId="{1A98221E-59F5-4F8D-8E8B-C4C107BAE56F}" type="presOf" srcId="{740B8F21-CE5B-4CB3-A4B1-8AD2BAF4C64C}" destId="{62D64B36-118C-42AF-8286-978792A9EB21}" srcOrd="1" destOrd="0" presId="urn:microsoft.com/office/officeart/2016/7/layout/VerticalDownArrowProcess"/>
    <dgm:cxn modelId="{ABA64F28-C704-4963-8931-BE37545AA151}" type="presOf" srcId="{0DF57E3D-CEE6-4890-B6F7-EDED909B1B45}" destId="{59AB902D-9F9B-4478-95A8-02DC227D7E65}" srcOrd="0" destOrd="0" presId="urn:microsoft.com/office/officeart/2016/7/layout/VerticalDownArrowProcess"/>
    <dgm:cxn modelId="{2E190129-B72B-4F4C-87E6-7A6B3164FC66}" srcId="{753990C7-C1F2-4822-8491-EE6A953E24A3}" destId="{74757BE2-29F4-4864-9A26-BC49CBA2925F}" srcOrd="0" destOrd="0" parTransId="{9E009328-F840-49CB-8EF1-EA058DFE2F68}" sibTransId="{0A6CDD9B-B447-4DC3-9D7F-8BEC3F987294}"/>
    <dgm:cxn modelId="{73B34D33-DD90-43B6-903C-872EA6705F4C}" srcId="{DA7DCEEB-6FB3-451E-8DF5-31C568E26EF8}" destId="{DCA3C86C-8136-4B97-ACB4-DD8DACA4119F}" srcOrd="2" destOrd="0" parTransId="{FC2AEFF6-77EA-45D8-A4DA-0ACD3341EE8D}" sibTransId="{9E9E54A2-7C2E-4CA8-9F58-ACE3ED7DD526}"/>
    <dgm:cxn modelId="{CFB89046-E24F-4ECB-B33B-CA65F7B83747}" srcId="{F4EE2B8B-34F7-4F85-A874-7D63269609AE}" destId="{7344FA16-8B9E-42CC-A595-31778E77BF0E}" srcOrd="0" destOrd="0" parTransId="{2642CDF3-4AD7-4F2D-A2E3-7CAE96BBB429}" sibTransId="{49A1C0BF-1968-4271-BCE5-D2EEFB2780DB}"/>
    <dgm:cxn modelId="{3C9F3549-291C-4100-9850-EDCD2C508851}" type="presOf" srcId="{DCA3C86C-8136-4B97-ACB4-DD8DACA4119F}" destId="{BDFE5C7D-FE27-45F7-BE01-460847780416}" srcOrd="0" destOrd="0" presId="urn:microsoft.com/office/officeart/2016/7/layout/VerticalDownArrowProcess"/>
    <dgm:cxn modelId="{CCA2E86D-CCF5-4752-A303-B6350559A206}" type="presOf" srcId="{753990C7-C1F2-4822-8491-EE6A953E24A3}" destId="{E317B01E-B5F8-405B-9947-7D828BBE3D9A}" srcOrd="1" destOrd="0" presId="urn:microsoft.com/office/officeart/2016/7/layout/VerticalDownArrowProcess"/>
    <dgm:cxn modelId="{DF09F26E-09ED-4B95-89EC-9ED370E51412}" type="presOf" srcId="{753990C7-C1F2-4822-8491-EE6A953E24A3}" destId="{87532D94-6107-41E0-8389-537BE3216FD1}" srcOrd="0" destOrd="0" presId="urn:microsoft.com/office/officeart/2016/7/layout/VerticalDownArrowProcess"/>
    <dgm:cxn modelId="{BA05A656-366B-4ADA-B34C-6A6D722770B8}" type="presOf" srcId="{F4EE2B8B-34F7-4F85-A874-7D63269609AE}" destId="{474CCC7F-FDF1-40F6-B641-18DFC96A049F}" srcOrd="0" destOrd="0" presId="urn:microsoft.com/office/officeart/2016/7/layout/VerticalDownArrowProcess"/>
    <dgm:cxn modelId="{C0C4E25A-C001-4A6D-B5FF-73E18CC4BF53}" srcId="{DA7DCEEB-6FB3-451E-8DF5-31C568E26EF8}" destId="{0362975A-B639-4796-98A2-120D01B24066}" srcOrd="6" destOrd="0" parTransId="{035AAB67-3423-48BA-B4A7-6C7329036FC5}" sibTransId="{0B32B131-A045-49F2-B01E-F0D3ECB9B2AA}"/>
    <dgm:cxn modelId="{39614B85-332C-49F8-8BB2-43787CA4B52A}" type="presOf" srcId="{DA7DCEEB-6FB3-451E-8DF5-31C568E26EF8}" destId="{CDA42A56-9AB1-4433-8B8A-7818C87270D9}" srcOrd="0" destOrd="0" presId="urn:microsoft.com/office/officeart/2016/7/layout/VerticalDownArrowProcess"/>
    <dgm:cxn modelId="{35D38189-F360-4015-BB84-1C5D0AA912EA}" type="presOf" srcId="{4FF8799B-EB0F-428B-8E09-8AF8B1F622E6}" destId="{D1C73C9A-C592-40DD-9134-18D61BEF9D5A}" srcOrd="0" destOrd="0" presId="urn:microsoft.com/office/officeart/2016/7/layout/VerticalDownArrowProcess"/>
    <dgm:cxn modelId="{E9C34C8F-B361-41EA-88D5-042D15589F5B}" srcId="{DA7DCEEB-6FB3-451E-8DF5-31C568E26EF8}" destId="{9AC1B509-F95A-4A13-B093-9A05C4D9EF76}" srcOrd="5" destOrd="0" parTransId="{7BD78870-FC5A-445F-BCE5-CA005D6F2012}" sibTransId="{6BE5AD2A-E407-4AE9-97DB-0F14CD8AE2F2}"/>
    <dgm:cxn modelId="{0B837093-7309-424B-AF6E-C6D9BEDCE889}" srcId="{DA7DCEEB-6FB3-451E-8DF5-31C568E26EF8}" destId="{740B8F21-CE5B-4CB3-A4B1-8AD2BAF4C64C}" srcOrd="4" destOrd="0" parTransId="{B638CA39-081B-4AE4-8016-B0058175D456}" sibTransId="{004AABC3-E2E0-4D83-8841-7F90F8CCA561}"/>
    <dgm:cxn modelId="{CB67469A-AA4B-4792-8DA9-638AE91A7E04}" srcId="{DA7DCEEB-6FB3-451E-8DF5-31C568E26EF8}" destId="{F099EB25-EAE7-4014-9E49-E988379510B9}" srcOrd="3" destOrd="0" parTransId="{7E97C5E5-31BC-40BF-86BF-A5EFC9493A0A}" sibTransId="{6434B1CC-D466-4B36-A91B-3FC61805823C}"/>
    <dgm:cxn modelId="{67F83EA5-26E8-4665-A621-9A27E8F68505}" type="presOf" srcId="{7344FA16-8B9E-42CC-A595-31778E77BF0E}" destId="{0DA7B31F-90E2-49FE-8CF8-E8D442855D28}" srcOrd="0" destOrd="0" presId="urn:microsoft.com/office/officeart/2016/7/layout/VerticalDownArrowProcess"/>
    <dgm:cxn modelId="{581EAAA5-E989-490D-8C02-001C7A9528C9}" srcId="{DCA3C86C-8136-4B97-ACB4-DD8DACA4119F}" destId="{A7C22C7A-D4BA-4805-905B-A64F369CBA86}" srcOrd="0" destOrd="0" parTransId="{6AF43E8F-E1F5-4B02-98EC-B361D802ECB6}" sibTransId="{F06665C7-7DCC-4E71-9B55-2FC00F7B34CE}"/>
    <dgm:cxn modelId="{D9CAC9A6-E55B-44EC-8216-36BDAFB220C0}" srcId="{740B8F21-CE5B-4CB3-A4B1-8AD2BAF4C64C}" destId="{67F5EA13-1DEC-4F76-9DF1-C0C6816EB429}" srcOrd="0" destOrd="0" parTransId="{CC714B09-6647-4F46-9BBA-60269AADD83A}" sibTransId="{A58745F2-B7A9-4B53-B4A6-2D95CE458197}"/>
    <dgm:cxn modelId="{DFDC42AF-AE56-43DD-A608-F635664DA4FA}" srcId="{DA7DCEEB-6FB3-451E-8DF5-31C568E26EF8}" destId="{753990C7-C1F2-4822-8491-EE6A953E24A3}" srcOrd="0" destOrd="0" parTransId="{7430CDDA-F65D-471D-9188-1EC1E2DF5DF1}" sibTransId="{DA4BAC0D-0CCA-46D2-96B3-6F57C4E0C567}"/>
    <dgm:cxn modelId="{D78B1CB9-099A-4B07-B7E2-AAF738AECB40}" type="presOf" srcId="{CCEE82D0-E106-42EE-A4FD-1FD04009F081}" destId="{BAACFD3F-23A7-4137-A17E-63744011B773}" srcOrd="0" destOrd="0" presId="urn:microsoft.com/office/officeart/2016/7/layout/VerticalDownArrowProcess"/>
    <dgm:cxn modelId="{1D0E90BD-A407-45F4-ACF4-64FC159D419B}" srcId="{9AC1B509-F95A-4A13-B093-9A05C4D9EF76}" destId="{0DF57E3D-CEE6-4890-B6F7-EDED909B1B45}" srcOrd="0" destOrd="0" parTransId="{B141946F-DDF1-40A8-9CF9-87122B5F9D70}" sibTransId="{2A5FF7D3-1AFE-463B-9ED6-7169BECEFA6A}"/>
    <dgm:cxn modelId="{3000E5C0-0B21-4A0F-B05C-3C665B9271BC}" type="presOf" srcId="{F099EB25-EAE7-4014-9E49-E988379510B9}" destId="{884E279F-AC16-417D-B143-50AD47F72592}" srcOrd="1" destOrd="0" presId="urn:microsoft.com/office/officeart/2016/7/layout/VerticalDownArrowProcess"/>
    <dgm:cxn modelId="{E2EECACA-D35E-4FA7-B8D3-E0147EBED83A}" type="presOf" srcId="{9AC1B509-F95A-4A13-B093-9A05C4D9EF76}" destId="{89E59184-7E9D-405E-B343-0B6002B67D96}" srcOrd="1" destOrd="0" presId="urn:microsoft.com/office/officeart/2016/7/layout/VerticalDownArrowProcess"/>
    <dgm:cxn modelId="{3C4AF0DD-3EAF-4806-A259-54A5658B6D1E}" type="presOf" srcId="{DCA3C86C-8136-4B97-ACB4-DD8DACA4119F}" destId="{1FC15184-EF98-4769-810F-FF549ED4E146}" srcOrd="1" destOrd="0" presId="urn:microsoft.com/office/officeart/2016/7/layout/VerticalDownArrowProcess"/>
    <dgm:cxn modelId="{5AA90CE2-946B-48C0-94AB-993F1BDAA4D1}" type="presOf" srcId="{740B8F21-CE5B-4CB3-A4B1-8AD2BAF4C64C}" destId="{F37668E4-ACA6-4458-983D-C4AC364CB240}" srcOrd="0" destOrd="0" presId="urn:microsoft.com/office/officeart/2016/7/layout/VerticalDownArrowProcess"/>
    <dgm:cxn modelId="{780630E5-8898-4D2C-8483-2875D3E0FCE0}" srcId="{F099EB25-EAE7-4014-9E49-E988379510B9}" destId="{4FF8799B-EB0F-428B-8E09-8AF8B1F622E6}" srcOrd="0" destOrd="0" parTransId="{A3555532-4656-401A-9405-21E34956076F}" sibTransId="{AA8641E1-0651-4AED-BCA8-48FA5A963719}"/>
    <dgm:cxn modelId="{1F72A3EE-95CC-4D1E-B4E9-1430A9E49DF6}" srcId="{0362975A-B639-4796-98A2-120D01B24066}" destId="{CCEE82D0-E106-42EE-A4FD-1FD04009F081}" srcOrd="0" destOrd="0" parTransId="{7DA8D13F-62B0-4295-9DFB-502A93D2EDFB}" sibTransId="{C1321D61-43AC-4E55-B1C1-796E61C12934}"/>
    <dgm:cxn modelId="{7686ECF2-E415-4E0A-8022-8A0953834463}" type="presOf" srcId="{F4EE2B8B-34F7-4F85-A874-7D63269609AE}" destId="{3BE847BF-C499-47B7-9ED8-6C5727E4EDD4}" srcOrd="1" destOrd="0" presId="urn:microsoft.com/office/officeart/2016/7/layout/VerticalDownArrowProcess"/>
    <dgm:cxn modelId="{90A8D2F8-42E3-4303-A841-7B2ECEA53DB2}" type="presOf" srcId="{9AC1B509-F95A-4A13-B093-9A05C4D9EF76}" destId="{353DC98A-7D10-4C93-AAC0-B84C82E3FFC4}" srcOrd="0" destOrd="0" presId="urn:microsoft.com/office/officeart/2016/7/layout/VerticalDownArrowProcess"/>
    <dgm:cxn modelId="{58718FFD-9BB2-4E41-B590-39D068D13800}" type="presOf" srcId="{67F5EA13-1DEC-4F76-9DF1-C0C6816EB429}" destId="{3DF690A9-1DD9-40B5-A502-77B82FCA3958}" srcOrd="0" destOrd="0" presId="urn:microsoft.com/office/officeart/2016/7/layout/VerticalDownArrowProcess"/>
    <dgm:cxn modelId="{22D9F0FD-EE08-464D-A00A-DFD79168644F}" type="presOf" srcId="{74757BE2-29F4-4864-9A26-BC49CBA2925F}" destId="{9C55A41E-C7A1-4A7A-9257-5463995E8118}" srcOrd="0" destOrd="0" presId="urn:microsoft.com/office/officeart/2016/7/layout/VerticalDownArrowProcess"/>
    <dgm:cxn modelId="{FB01D5FF-BA73-4206-B2F2-CDB892FE68DC}" type="presOf" srcId="{A7C22C7A-D4BA-4805-905B-A64F369CBA86}" destId="{9931A64D-B805-4982-8BAC-D6CA00DE71EA}" srcOrd="0" destOrd="0" presId="urn:microsoft.com/office/officeart/2016/7/layout/VerticalDownArrowProcess"/>
    <dgm:cxn modelId="{1A201FD2-F80C-4F0C-84AE-E037B2AC48A6}" type="presParOf" srcId="{CDA42A56-9AB1-4433-8B8A-7818C87270D9}" destId="{D2799EF9-95F8-467A-B3E7-FDC8E788241B}" srcOrd="0" destOrd="0" presId="urn:microsoft.com/office/officeart/2016/7/layout/VerticalDownArrowProcess"/>
    <dgm:cxn modelId="{115F8A4B-B5C9-401D-9636-4D66A13C9E9C}" type="presParOf" srcId="{D2799EF9-95F8-467A-B3E7-FDC8E788241B}" destId="{C112DCC9-87B2-44CB-AAEC-0A0EC077FB43}" srcOrd="0" destOrd="0" presId="urn:microsoft.com/office/officeart/2016/7/layout/VerticalDownArrowProcess"/>
    <dgm:cxn modelId="{1C23BA71-AE55-43CE-ABF9-E64740A99D18}" type="presParOf" srcId="{D2799EF9-95F8-467A-B3E7-FDC8E788241B}" destId="{BAACFD3F-23A7-4137-A17E-63744011B773}" srcOrd="1" destOrd="0" presId="urn:microsoft.com/office/officeart/2016/7/layout/VerticalDownArrowProcess"/>
    <dgm:cxn modelId="{087C2859-68F1-4F77-BA75-9FF876184633}" type="presParOf" srcId="{CDA42A56-9AB1-4433-8B8A-7818C87270D9}" destId="{C96715F3-3D3B-4B9F-929E-47BA06470913}" srcOrd="1" destOrd="0" presId="urn:microsoft.com/office/officeart/2016/7/layout/VerticalDownArrowProcess"/>
    <dgm:cxn modelId="{F57A21B8-F344-424F-9C9A-8B1FECCD3D90}" type="presParOf" srcId="{CDA42A56-9AB1-4433-8B8A-7818C87270D9}" destId="{B337843A-1140-4E4E-9BE9-CDB87995BB44}" srcOrd="2" destOrd="0" presId="urn:microsoft.com/office/officeart/2016/7/layout/VerticalDownArrowProcess"/>
    <dgm:cxn modelId="{7E05FF56-9A55-4770-86D7-49CA76CA537A}" type="presParOf" srcId="{B337843A-1140-4E4E-9BE9-CDB87995BB44}" destId="{353DC98A-7D10-4C93-AAC0-B84C82E3FFC4}" srcOrd="0" destOrd="0" presId="urn:microsoft.com/office/officeart/2016/7/layout/VerticalDownArrowProcess"/>
    <dgm:cxn modelId="{AF610FCC-2F41-4EA7-8724-B43C668CB4F1}" type="presParOf" srcId="{B337843A-1140-4E4E-9BE9-CDB87995BB44}" destId="{89E59184-7E9D-405E-B343-0B6002B67D96}" srcOrd="1" destOrd="0" presId="urn:microsoft.com/office/officeart/2016/7/layout/VerticalDownArrowProcess"/>
    <dgm:cxn modelId="{5D4C4DEF-B967-4D1F-833C-BE6D88B09055}" type="presParOf" srcId="{B337843A-1140-4E4E-9BE9-CDB87995BB44}" destId="{59AB902D-9F9B-4478-95A8-02DC227D7E65}" srcOrd="2" destOrd="0" presId="urn:microsoft.com/office/officeart/2016/7/layout/VerticalDownArrowProcess"/>
    <dgm:cxn modelId="{A04A0D53-BFD7-4124-882B-1126AC47575B}" type="presParOf" srcId="{CDA42A56-9AB1-4433-8B8A-7818C87270D9}" destId="{B1D6CA38-0D17-4B80-870F-2AB15BE78C04}" srcOrd="3" destOrd="0" presId="urn:microsoft.com/office/officeart/2016/7/layout/VerticalDownArrowProcess"/>
    <dgm:cxn modelId="{A880F2DA-C39B-4CA3-A8FD-79CFF6C63971}" type="presParOf" srcId="{CDA42A56-9AB1-4433-8B8A-7818C87270D9}" destId="{7256FBBB-1958-4AC9-B442-6009C8183EEE}" srcOrd="4" destOrd="0" presId="urn:microsoft.com/office/officeart/2016/7/layout/VerticalDownArrowProcess"/>
    <dgm:cxn modelId="{8767AE7B-4AC9-4B34-A49A-8C1435D7AA89}" type="presParOf" srcId="{7256FBBB-1958-4AC9-B442-6009C8183EEE}" destId="{F37668E4-ACA6-4458-983D-C4AC364CB240}" srcOrd="0" destOrd="0" presId="urn:microsoft.com/office/officeart/2016/7/layout/VerticalDownArrowProcess"/>
    <dgm:cxn modelId="{35B16D0D-3DF8-4011-B455-93D42EE14379}" type="presParOf" srcId="{7256FBBB-1958-4AC9-B442-6009C8183EEE}" destId="{62D64B36-118C-42AF-8286-978792A9EB21}" srcOrd="1" destOrd="0" presId="urn:microsoft.com/office/officeart/2016/7/layout/VerticalDownArrowProcess"/>
    <dgm:cxn modelId="{24967D6F-35A9-49D5-BD50-57A4B697EA8B}" type="presParOf" srcId="{7256FBBB-1958-4AC9-B442-6009C8183EEE}" destId="{3DF690A9-1DD9-40B5-A502-77B82FCA3958}" srcOrd="2" destOrd="0" presId="urn:microsoft.com/office/officeart/2016/7/layout/VerticalDownArrowProcess"/>
    <dgm:cxn modelId="{644E3DE3-1FC0-4EA4-B2C3-CD152834AD89}" type="presParOf" srcId="{CDA42A56-9AB1-4433-8B8A-7818C87270D9}" destId="{734B39D6-031E-435A-A2D1-4F44D19A2E83}" srcOrd="5" destOrd="0" presId="urn:microsoft.com/office/officeart/2016/7/layout/VerticalDownArrowProcess"/>
    <dgm:cxn modelId="{F32BFCD6-5754-4BAB-AF82-8997A2EBB168}" type="presParOf" srcId="{CDA42A56-9AB1-4433-8B8A-7818C87270D9}" destId="{A12359AD-3789-43D1-A4FA-EF442F72CB0B}" srcOrd="6" destOrd="0" presId="urn:microsoft.com/office/officeart/2016/7/layout/VerticalDownArrowProcess"/>
    <dgm:cxn modelId="{06A84C95-AF43-495D-89DD-04257AB141DE}" type="presParOf" srcId="{A12359AD-3789-43D1-A4FA-EF442F72CB0B}" destId="{A71D04EA-FFE7-48D8-8CD9-307E0AA1DE0C}" srcOrd="0" destOrd="0" presId="urn:microsoft.com/office/officeart/2016/7/layout/VerticalDownArrowProcess"/>
    <dgm:cxn modelId="{02FDD7B8-E70F-449B-9699-154BC260FD65}" type="presParOf" srcId="{A12359AD-3789-43D1-A4FA-EF442F72CB0B}" destId="{884E279F-AC16-417D-B143-50AD47F72592}" srcOrd="1" destOrd="0" presId="urn:microsoft.com/office/officeart/2016/7/layout/VerticalDownArrowProcess"/>
    <dgm:cxn modelId="{483CE683-F78D-4299-B0DF-4146C1D58792}" type="presParOf" srcId="{A12359AD-3789-43D1-A4FA-EF442F72CB0B}" destId="{D1C73C9A-C592-40DD-9134-18D61BEF9D5A}" srcOrd="2" destOrd="0" presId="urn:microsoft.com/office/officeart/2016/7/layout/VerticalDownArrowProcess"/>
    <dgm:cxn modelId="{779E6098-CAD7-4BC9-A3C1-3DCB93D7DD72}" type="presParOf" srcId="{CDA42A56-9AB1-4433-8B8A-7818C87270D9}" destId="{9EF1322E-EB89-4B84-8CE6-EB387B50B9E8}" srcOrd="7" destOrd="0" presId="urn:microsoft.com/office/officeart/2016/7/layout/VerticalDownArrowProcess"/>
    <dgm:cxn modelId="{7EA91976-F6C7-4A36-827C-E31760EF8542}" type="presParOf" srcId="{CDA42A56-9AB1-4433-8B8A-7818C87270D9}" destId="{F1D66715-8449-4F11-99A9-2744E3382902}" srcOrd="8" destOrd="0" presId="urn:microsoft.com/office/officeart/2016/7/layout/VerticalDownArrowProcess"/>
    <dgm:cxn modelId="{C3F68028-2B07-4A23-BF9D-46377E70CE67}" type="presParOf" srcId="{F1D66715-8449-4F11-99A9-2744E3382902}" destId="{BDFE5C7D-FE27-45F7-BE01-460847780416}" srcOrd="0" destOrd="0" presId="urn:microsoft.com/office/officeart/2016/7/layout/VerticalDownArrowProcess"/>
    <dgm:cxn modelId="{8A786E11-6BA6-4E85-B051-2FCC988FE70C}" type="presParOf" srcId="{F1D66715-8449-4F11-99A9-2744E3382902}" destId="{1FC15184-EF98-4769-810F-FF549ED4E146}" srcOrd="1" destOrd="0" presId="urn:microsoft.com/office/officeart/2016/7/layout/VerticalDownArrowProcess"/>
    <dgm:cxn modelId="{6DCE90D8-6801-4DDA-9F85-6B1616AF90A1}" type="presParOf" srcId="{F1D66715-8449-4F11-99A9-2744E3382902}" destId="{9931A64D-B805-4982-8BAC-D6CA00DE71EA}" srcOrd="2" destOrd="0" presId="urn:microsoft.com/office/officeart/2016/7/layout/VerticalDownArrowProcess"/>
    <dgm:cxn modelId="{E99D46BE-6DEC-4B9B-9166-6C00AFB69361}" type="presParOf" srcId="{CDA42A56-9AB1-4433-8B8A-7818C87270D9}" destId="{76FF807D-EB5E-4458-A4F5-9913C5081194}" srcOrd="9" destOrd="0" presId="urn:microsoft.com/office/officeart/2016/7/layout/VerticalDownArrowProcess"/>
    <dgm:cxn modelId="{510F56DB-1A8D-470C-AF8D-FEC8251F7B90}" type="presParOf" srcId="{CDA42A56-9AB1-4433-8B8A-7818C87270D9}" destId="{447D9719-2C53-4C67-BB51-2E5A5EB24CB6}" srcOrd="10" destOrd="0" presId="urn:microsoft.com/office/officeart/2016/7/layout/VerticalDownArrowProcess"/>
    <dgm:cxn modelId="{62E86B44-2919-4488-9D35-60B15245186C}" type="presParOf" srcId="{447D9719-2C53-4C67-BB51-2E5A5EB24CB6}" destId="{474CCC7F-FDF1-40F6-B641-18DFC96A049F}" srcOrd="0" destOrd="0" presId="urn:microsoft.com/office/officeart/2016/7/layout/VerticalDownArrowProcess"/>
    <dgm:cxn modelId="{55708898-098E-4ECD-A2D2-286047AF503C}" type="presParOf" srcId="{447D9719-2C53-4C67-BB51-2E5A5EB24CB6}" destId="{3BE847BF-C499-47B7-9ED8-6C5727E4EDD4}" srcOrd="1" destOrd="0" presId="urn:microsoft.com/office/officeart/2016/7/layout/VerticalDownArrowProcess"/>
    <dgm:cxn modelId="{EEFA0514-AE7E-4E7C-9B14-1C514713C7F7}" type="presParOf" srcId="{447D9719-2C53-4C67-BB51-2E5A5EB24CB6}" destId="{0DA7B31F-90E2-49FE-8CF8-E8D442855D28}" srcOrd="2" destOrd="0" presId="urn:microsoft.com/office/officeart/2016/7/layout/VerticalDownArrowProcess"/>
    <dgm:cxn modelId="{E2115F70-7182-4D39-BEE6-DC7BCB45B702}" type="presParOf" srcId="{CDA42A56-9AB1-4433-8B8A-7818C87270D9}" destId="{3B9C9AB8-A7F3-4CF4-A9F4-A75B892D10F4}" srcOrd="11" destOrd="0" presId="urn:microsoft.com/office/officeart/2016/7/layout/VerticalDownArrowProcess"/>
    <dgm:cxn modelId="{F0C21B3D-63CD-4DEF-96CB-EBB574D50283}" type="presParOf" srcId="{CDA42A56-9AB1-4433-8B8A-7818C87270D9}" destId="{A9D76EBD-9465-4FA3-ABAC-5A50F93659FD}" srcOrd="12" destOrd="0" presId="urn:microsoft.com/office/officeart/2016/7/layout/VerticalDownArrowProcess"/>
    <dgm:cxn modelId="{909594EA-18A7-40C0-AC24-7D906BE6214B}" type="presParOf" srcId="{A9D76EBD-9465-4FA3-ABAC-5A50F93659FD}" destId="{87532D94-6107-41E0-8389-537BE3216FD1}" srcOrd="0" destOrd="0" presId="urn:microsoft.com/office/officeart/2016/7/layout/VerticalDownArrowProcess"/>
    <dgm:cxn modelId="{56CB8A51-8313-4F36-B927-887A253558DF}" type="presParOf" srcId="{A9D76EBD-9465-4FA3-ABAC-5A50F93659FD}" destId="{E317B01E-B5F8-405B-9947-7D828BBE3D9A}" srcOrd="1" destOrd="0" presId="urn:microsoft.com/office/officeart/2016/7/layout/VerticalDownArrowProcess"/>
    <dgm:cxn modelId="{76BFC7AF-BFDA-405A-860A-8992AF061A53}" type="presParOf" srcId="{A9D76EBD-9465-4FA3-ABAC-5A50F93659FD}" destId="{9C55A41E-C7A1-4A7A-9257-5463995E811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EAC325-EE6E-475B-9F00-CDA1DB8ADE9B}"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00740075-8A6C-45CF-A62B-1FB633104A0A}">
      <dgm:prSet/>
      <dgm:spPr/>
      <dgm:t>
        <a:bodyPr/>
        <a:lstStyle/>
        <a:p>
          <a:r>
            <a:rPr lang="en-US" b="1"/>
            <a:t>Person First Language</a:t>
          </a:r>
          <a:endParaRPr lang="en-US"/>
        </a:p>
      </dgm:t>
    </dgm:pt>
    <dgm:pt modelId="{4DB2E37D-A480-4489-A1FA-E428EFCA9E56}" type="parTrans" cxnId="{8CD576BA-7A31-4209-9D36-C0818F0045E9}">
      <dgm:prSet/>
      <dgm:spPr/>
      <dgm:t>
        <a:bodyPr/>
        <a:lstStyle/>
        <a:p>
          <a:endParaRPr lang="en-US"/>
        </a:p>
      </dgm:t>
    </dgm:pt>
    <dgm:pt modelId="{9276419C-FDA1-4B85-8B8B-C7865F487202}" type="sibTrans" cxnId="{8CD576BA-7A31-4209-9D36-C0818F0045E9}">
      <dgm:prSet/>
      <dgm:spPr/>
      <dgm:t>
        <a:bodyPr/>
        <a:lstStyle/>
        <a:p>
          <a:endParaRPr lang="en-US"/>
        </a:p>
      </dgm:t>
    </dgm:pt>
    <dgm:pt modelId="{4AE9671C-B303-41E2-8704-C83169AA3CC4}">
      <dgm:prSet/>
      <dgm:spPr/>
      <dgm:t>
        <a:bodyPr/>
        <a:lstStyle/>
        <a:p>
          <a:r>
            <a:rPr lang="en-US" b="1"/>
            <a:t>Situational Etiquette Considerations:</a:t>
          </a:r>
          <a:endParaRPr lang="en-US"/>
        </a:p>
      </dgm:t>
    </dgm:pt>
    <dgm:pt modelId="{0428C54A-AC00-4B83-B912-8DCF903C7015}" type="parTrans" cxnId="{21C99720-E603-4C68-A659-9DB7D5221CC4}">
      <dgm:prSet/>
      <dgm:spPr/>
      <dgm:t>
        <a:bodyPr/>
        <a:lstStyle/>
        <a:p>
          <a:endParaRPr lang="en-US"/>
        </a:p>
      </dgm:t>
    </dgm:pt>
    <dgm:pt modelId="{2EDBF76A-2E73-441D-A2BE-06CFB996858B}" type="sibTrans" cxnId="{21C99720-E603-4C68-A659-9DB7D5221CC4}">
      <dgm:prSet/>
      <dgm:spPr/>
      <dgm:t>
        <a:bodyPr/>
        <a:lstStyle/>
        <a:p>
          <a:endParaRPr lang="en-US"/>
        </a:p>
      </dgm:t>
    </dgm:pt>
    <dgm:pt modelId="{4E6EE005-689D-4541-B7CD-E1CB8F875842}">
      <dgm:prSet/>
      <dgm:spPr/>
      <dgm:t>
        <a:bodyPr/>
        <a:lstStyle/>
        <a:p>
          <a:r>
            <a:rPr lang="en-US" b="1"/>
            <a:t>General Tips for Communicating with People with Disabilities</a:t>
          </a:r>
          <a:endParaRPr lang="en-US"/>
        </a:p>
      </dgm:t>
    </dgm:pt>
    <dgm:pt modelId="{EB25B5E2-D2BD-455C-A7DF-34B29C2A9382}" type="parTrans" cxnId="{A4B46A57-DFC8-4336-A333-600ABA328C08}">
      <dgm:prSet/>
      <dgm:spPr/>
      <dgm:t>
        <a:bodyPr/>
        <a:lstStyle/>
        <a:p>
          <a:endParaRPr lang="en-US"/>
        </a:p>
      </dgm:t>
    </dgm:pt>
    <dgm:pt modelId="{9FFE6510-8CAA-4348-8D66-116FA2F43557}" type="sibTrans" cxnId="{A4B46A57-DFC8-4336-A333-600ABA328C08}">
      <dgm:prSet/>
      <dgm:spPr/>
      <dgm:t>
        <a:bodyPr/>
        <a:lstStyle/>
        <a:p>
          <a:endParaRPr lang="en-US"/>
        </a:p>
      </dgm:t>
    </dgm:pt>
    <dgm:pt modelId="{2988738F-501D-4FCA-9D63-62A4ADA36903}">
      <dgm:prSet/>
      <dgm:spPr/>
      <dgm:t>
        <a:bodyPr/>
        <a:lstStyle/>
        <a:p>
          <a:r>
            <a:rPr lang="en-US" b="1"/>
            <a:t>When introduced to a person with a disability, it is appropriate to offer to shake hands. People with limited hand use or who wear an artificial limb can usually shake hands. (Shaking hands with the left hand is an acceptable greeting.)</a:t>
          </a:r>
          <a:endParaRPr lang="en-US"/>
        </a:p>
      </dgm:t>
    </dgm:pt>
    <dgm:pt modelId="{5096CA84-3258-4C74-B714-4274954E96D3}" type="parTrans" cxnId="{C29E9255-7762-44C7-9170-E8EEFB8491F5}">
      <dgm:prSet/>
      <dgm:spPr/>
      <dgm:t>
        <a:bodyPr/>
        <a:lstStyle/>
        <a:p>
          <a:endParaRPr lang="en-US"/>
        </a:p>
      </dgm:t>
    </dgm:pt>
    <dgm:pt modelId="{5B1C8DAE-46AB-44B5-B23C-9E8EBA706699}" type="sibTrans" cxnId="{C29E9255-7762-44C7-9170-E8EEFB8491F5}">
      <dgm:prSet/>
      <dgm:spPr/>
      <dgm:t>
        <a:bodyPr/>
        <a:lstStyle/>
        <a:p>
          <a:endParaRPr lang="en-US"/>
        </a:p>
      </dgm:t>
    </dgm:pt>
    <dgm:pt modelId="{5D57BB06-3EFD-45C2-9706-578659E5D6F4}">
      <dgm:prSet/>
      <dgm:spPr/>
      <dgm:t>
        <a:bodyPr/>
        <a:lstStyle/>
        <a:p>
          <a:r>
            <a:rPr lang="en-US" b="1"/>
            <a:t>Do offer assistance, and wait until the offer is accepted. Then listen to or ask for instructions. Be fine with rejection if assistance isn’t needed. </a:t>
          </a:r>
          <a:endParaRPr lang="en-US"/>
        </a:p>
      </dgm:t>
    </dgm:pt>
    <dgm:pt modelId="{07CA64EE-A1CF-43E5-828E-8767AE70BF63}" type="parTrans" cxnId="{81E11CF0-79FA-47FB-A412-1FB5D3ADF9CB}">
      <dgm:prSet/>
      <dgm:spPr/>
      <dgm:t>
        <a:bodyPr/>
        <a:lstStyle/>
        <a:p>
          <a:endParaRPr lang="en-US"/>
        </a:p>
      </dgm:t>
    </dgm:pt>
    <dgm:pt modelId="{784D9909-FC33-4092-A8D9-1530C4D71C34}" type="sibTrans" cxnId="{81E11CF0-79FA-47FB-A412-1FB5D3ADF9CB}">
      <dgm:prSet/>
      <dgm:spPr/>
      <dgm:t>
        <a:bodyPr/>
        <a:lstStyle/>
        <a:p>
          <a:endParaRPr lang="en-US"/>
        </a:p>
      </dgm:t>
    </dgm:pt>
    <dgm:pt modelId="{5A587903-5F1A-43C0-953B-FE543105799F}">
      <dgm:prSet/>
      <dgm:spPr/>
      <dgm:t>
        <a:bodyPr/>
        <a:lstStyle/>
        <a:p>
          <a:r>
            <a:rPr lang="en-US" b="1"/>
            <a:t>Treat adults as adults. Address people who have disabilities by their first names only when extending the same familiarity to all others.</a:t>
          </a:r>
          <a:endParaRPr lang="en-US"/>
        </a:p>
      </dgm:t>
    </dgm:pt>
    <dgm:pt modelId="{C0A1A084-15FD-4610-87AE-484F7A1877A6}" type="parTrans" cxnId="{16302459-1967-4CCB-978E-4582D149368B}">
      <dgm:prSet/>
      <dgm:spPr/>
      <dgm:t>
        <a:bodyPr/>
        <a:lstStyle/>
        <a:p>
          <a:endParaRPr lang="en-US"/>
        </a:p>
      </dgm:t>
    </dgm:pt>
    <dgm:pt modelId="{00946019-E948-44D0-9154-19059B4349EA}" type="sibTrans" cxnId="{16302459-1967-4CCB-978E-4582D149368B}">
      <dgm:prSet/>
      <dgm:spPr/>
      <dgm:t>
        <a:bodyPr/>
        <a:lstStyle/>
        <a:p>
          <a:endParaRPr lang="en-US"/>
        </a:p>
      </dgm:t>
    </dgm:pt>
    <dgm:pt modelId="{300D6E83-76D5-454D-A494-AE8D4A69D215}">
      <dgm:prSet/>
      <dgm:spPr/>
      <dgm:t>
        <a:bodyPr/>
        <a:lstStyle/>
        <a:p>
          <a:r>
            <a:rPr lang="en-US" b="1"/>
            <a:t>Relax.</a:t>
          </a:r>
          <a:endParaRPr lang="en-US"/>
        </a:p>
      </dgm:t>
    </dgm:pt>
    <dgm:pt modelId="{7232E47F-97C8-4E2F-999B-62E6505F1416}" type="parTrans" cxnId="{F45D6963-BBD1-4E04-BFB1-AFE39F7AA51A}">
      <dgm:prSet/>
      <dgm:spPr/>
      <dgm:t>
        <a:bodyPr/>
        <a:lstStyle/>
        <a:p>
          <a:endParaRPr lang="en-US"/>
        </a:p>
      </dgm:t>
    </dgm:pt>
    <dgm:pt modelId="{FAF623B1-BDD9-40CF-94D9-322830AE9C45}" type="sibTrans" cxnId="{F45D6963-BBD1-4E04-BFB1-AFE39F7AA51A}">
      <dgm:prSet/>
      <dgm:spPr/>
      <dgm:t>
        <a:bodyPr/>
        <a:lstStyle/>
        <a:p>
          <a:endParaRPr lang="en-US"/>
        </a:p>
      </dgm:t>
    </dgm:pt>
    <dgm:pt modelId="{296BEE36-9ACF-49C5-8229-983D6C066CF9}" type="pres">
      <dgm:prSet presAssocID="{98EAC325-EE6E-475B-9F00-CDA1DB8ADE9B}" presName="Name0" presStyleCnt="0">
        <dgm:presLayoutVars>
          <dgm:dir/>
          <dgm:resizeHandles val="exact"/>
        </dgm:presLayoutVars>
      </dgm:prSet>
      <dgm:spPr/>
    </dgm:pt>
    <dgm:pt modelId="{20173257-130C-44CA-A6F8-3A9FD1CFD688}" type="pres">
      <dgm:prSet presAssocID="{98EAC325-EE6E-475B-9F00-CDA1DB8ADE9B}" presName="arrow" presStyleLbl="bgShp" presStyleIdx="0" presStyleCnt="1"/>
      <dgm:spPr/>
    </dgm:pt>
    <dgm:pt modelId="{FCE0FDD1-A9CC-4005-8DDD-A86881FF6F31}" type="pres">
      <dgm:prSet presAssocID="{98EAC325-EE6E-475B-9F00-CDA1DB8ADE9B}" presName="points" presStyleCnt="0"/>
      <dgm:spPr/>
    </dgm:pt>
    <dgm:pt modelId="{40EB94F3-AA2D-470B-8DE5-07CD664AA6B0}" type="pres">
      <dgm:prSet presAssocID="{00740075-8A6C-45CF-A62B-1FB633104A0A}" presName="compositeA" presStyleCnt="0"/>
      <dgm:spPr/>
    </dgm:pt>
    <dgm:pt modelId="{CE10F4C8-C43A-407C-85D0-6A21C1AF6EF4}" type="pres">
      <dgm:prSet presAssocID="{00740075-8A6C-45CF-A62B-1FB633104A0A}" presName="textA" presStyleLbl="revTx" presStyleIdx="0" presStyleCnt="7">
        <dgm:presLayoutVars>
          <dgm:bulletEnabled val="1"/>
        </dgm:presLayoutVars>
      </dgm:prSet>
      <dgm:spPr/>
    </dgm:pt>
    <dgm:pt modelId="{B6D4FD44-C9C5-4409-8890-E1D3CA2BD6C7}" type="pres">
      <dgm:prSet presAssocID="{00740075-8A6C-45CF-A62B-1FB633104A0A}" presName="circleA" presStyleLbl="node1" presStyleIdx="0" presStyleCnt="7"/>
      <dgm:spPr/>
    </dgm:pt>
    <dgm:pt modelId="{5A8C2D27-5CB7-4220-BB97-706D3A4DB0FB}" type="pres">
      <dgm:prSet presAssocID="{00740075-8A6C-45CF-A62B-1FB633104A0A}" presName="spaceA" presStyleCnt="0"/>
      <dgm:spPr/>
    </dgm:pt>
    <dgm:pt modelId="{E2B3AFEF-067E-4AEE-AF8A-C7F7597D3DD6}" type="pres">
      <dgm:prSet presAssocID="{9276419C-FDA1-4B85-8B8B-C7865F487202}" presName="space" presStyleCnt="0"/>
      <dgm:spPr/>
    </dgm:pt>
    <dgm:pt modelId="{DF9741B4-F444-4D8C-B767-5E4C45F73036}" type="pres">
      <dgm:prSet presAssocID="{4AE9671C-B303-41E2-8704-C83169AA3CC4}" presName="compositeB" presStyleCnt="0"/>
      <dgm:spPr/>
    </dgm:pt>
    <dgm:pt modelId="{BCC58EF6-A49D-4B97-A01E-57DD4DB819F7}" type="pres">
      <dgm:prSet presAssocID="{4AE9671C-B303-41E2-8704-C83169AA3CC4}" presName="textB" presStyleLbl="revTx" presStyleIdx="1" presStyleCnt="7">
        <dgm:presLayoutVars>
          <dgm:bulletEnabled val="1"/>
        </dgm:presLayoutVars>
      </dgm:prSet>
      <dgm:spPr/>
    </dgm:pt>
    <dgm:pt modelId="{48DC7BD8-4D53-4892-8EBF-3D058C8F005C}" type="pres">
      <dgm:prSet presAssocID="{4AE9671C-B303-41E2-8704-C83169AA3CC4}" presName="circleB" presStyleLbl="node1" presStyleIdx="1" presStyleCnt="7"/>
      <dgm:spPr/>
    </dgm:pt>
    <dgm:pt modelId="{F59B744D-8FF4-48CA-86E1-5CD69FA903CE}" type="pres">
      <dgm:prSet presAssocID="{4AE9671C-B303-41E2-8704-C83169AA3CC4}" presName="spaceB" presStyleCnt="0"/>
      <dgm:spPr/>
    </dgm:pt>
    <dgm:pt modelId="{0D638543-A6DA-458F-9A5E-D4E5568E5B24}" type="pres">
      <dgm:prSet presAssocID="{2EDBF76A-2E73-441D-A2BE-06CFB996858B}" presName="space" presStyleCnt="0"/>
      <dgm:spPr/>
    </dgm:pt>
    <dgm:pt modelId="{D3B5F34A-67BE-417C-A13E-DB4831AC7198}" type="pres">
      <dgm:prSet presAssocID="{4E6EE005-689D-4541-B7CD-E1CB8F875842}" presName="compositeA" presStyleCnt="0"/>
      <dgm:spPr/>
    </dgm:pt>
    <dgm:pt modelId="{9E78341D-7F18-4E85-A46A-F9F888C8F47C}" type="pres">
      <dgm:prSet presAssocID="{4E6EE005-689D-4541-B7CD-E1CB8F875842}" presName="textA" presStyleLbl="revTx" presStyleIdx="2" presStyleCnt="7">
        <dgm:presLayoutVars>
          <dgm:bulletEnabled val="1"/>
        </dgm:presLayoutVars>
      </dgm:prSet>
      <dgm:spPr/>
    </dgm:pt>
    <dgm:pt modelId="{39A930CF-8EBA-4CC8-A681-47017BFE7EF8}" type="pres">
      <dgm:prSet presAssocID="{4E6EE005-689D-4541-B7CD-E1CB8F875842}" presName="circleA" presStyleLbl="node1" presStyleIdx="2" presStyleCnt="7"/>
      <dgm:spPr/>
    </dgm:pt>
    <dgm:pt modelId="{69CD8DC6-7A94-4E20-9D91-CC49E1BEC8B4}" type="pres">
      <dgm:prSet presAssocID="{4E6EE005-689D-4541-B7CD-E1CB8F875842}" presName="spaceA" presStyleCnt="0"/>
      <dgm:spPr/>
    </dgm:pt>
    <dgm:pt modelId="{7A6ED0E8-E21D-4C82-A11E-4334426B1BE2}" type="pres">
      <dgm:prSet presAssocID="{9FFE6510-8CAA-4348-8D66-116FA2F43557}" presName="space" presStyleCnt="0"/>
      <dgm:spPr/>
    </dgm:pt>
    <dgm:pt modelId="{A6CE1800-5341-4269-A9B8-897891ED0C38}" type="pres">
      <dgm:prSet presAssocID="{2988738F-501D-4FCA-9D63-62A4ADA36903}" presName="compositeB" presStyleCnt="0"/>
      <dgm:spPr/>
    </dgm:pt>
    <dgm:pt modelId="{1637E62E-EFDE-47F9-B0EB-DF18BD35D4A9}" type="pres">
      <dgm:prSet presAssocID="{2988738F-501D-4FCA-9D63-62A4ADA36903}" presName="textB" presStyleLbl="revTx" presStyleIdx="3" presStyleCnt="7">
        <dgm:presLayoutVars>
          <dgm:bulletEnabled val="1"/>
        </dgm:presLayoutVars>
      </dgm:prSet>
      <dgm:spPr/>
    </dgm:pt>
    <dgm:pt modelId="{0CCC068D-599B-4928-89D5-0436DB4FA7E7}" type="pres">
      <dgm:prSet presAssocID="{2988738F-501D-4FCA-9D63-62A4ADA36903}" presName="circleB" presStyleLbl="node1" presStyleIdx="3" presStyleCnt="7"/>
      <dgm:spPr/>
    </dgm:pt>
    <dgm:pt modelId="{631AE24B-C4A9-459A-84A0-B3D1E7B75F6E}" type="pres">
      <dgm:prSet presAssocID="{2988738F-501D-4FCA-9D63-62A4ADA36903}" presName="spaceB" presStyleCnt="0"/>
      <dgm:spPr/>
    </dgm:pt>
    <dgm:pt modelId="{E1169C0E-0343-4224-9150-3287035687EA}" type="pres">
      <dgm:prSet presAssocID="{5B1C8DAE-46AB-44B5-B23C-9E8EBA706699}" presName="space" presStyleCnt="0"/>
      <dgm:spPr/>
    </dgm:pt>
    <dgm:pt modelId="{F5430885-12C5-4CF5-AA50-9BA03200BA46}" type="pres">
      <dgm:prSet presAssocID="{5D57BB06-3EFD-45C2-9706-578659E5D6F4}" presName="compositeA" presStyleCnt="0"/>
      <dgm:spPr/>
    </dgm:pt>
    <dgm:pt modelId="{FB3E6B40-9F08-4FBD-A6AA-688A95551356}" type="pres">
      <dgm:prSet presAssocID="{5D57BB06-3EFD-45C2-9706-578659E5D6F4}" presName="textA" presStyleLbl="revTx" presStyleIdx="4" presStyleCnt="7">
        <dgm:presLayoutVars>
          <dgm:bulletEnabled val="1"/>
        </dgm:presLayoutVars>
      </dgm:prSet>
      <dgm:spPr/>
    </dgm:pt>
    <dgm:pt modelId="{6EFFB523-DA3F-4AEF-9DA1-3378AB927FC6}" type="pres">
      <dgm:prSet presAssocID="{5D57BB06-3EFD-45C2-9706-578659E5D6F4}" presName="circleA" presStyleLbl="node1" presStyleIdx="4" presStyleCnt="7"/>
      <dgm:spPr/>
    </dgm:pt>
    <dgm:pt modelId="{7EF54594-F55E-48CB-92C5-E51AE161692B}" type="pres">
      <dgm:prSet presAssocID="{5D57BB06-3EFD-45C2-9706-578659E5D6F4}" presName="spaceA" presStyleCnt="0"/>
      <dgm:spPr/>
    </dgm:pt>
    <dgm:pt modelId="{47882C23-978C-4DA0-884A-8603EBACBC16}" type="pres">
      <dgm:prSet presAssocID="{784D9909-FC33-4092-A8D9-1530C4D71C34}" presName="space" presStyleCnt="0"/>
      <dgm:spPr/>
    </dgm:pt>
    <dgm:pt modelId="{47D1110B-4668-4DF2-866F-F63F670CA9C6}" type="pres">
      <dgm:prSet presAssocID="{5A587903-5F1A-43C0-953B-FE543105799F}" presName="compositeB" presStyleCnt="0"/>
      <dgm:spPr/>
    </dgm:pt>
    <dgm:pt modelId="{724DEF1F-3B28-4B03-B571-34892ED2342B}" type="pres">
      <dgm:prSet presAssocID="{5A587903-5F1A-43C0-953B-FE543105799F}" presName="textB" presStyleLbl="revTx" presStyleIdx="5" presStyleCnt="7">
        <dgm:presLayoutVars>
          <dgm:bulletEnabled val="1"/>
        </dgm:presLayoutVars>
      </dgm:prSet>
      <dgm:spPr/>
    </dgm:pt>
    <dgm:pt modelId="{961F7679-513A-4031-9076-D18B90DF0A59}" type="pres">
      <dgm:prSet presAssocID="{5A587903-5F1A-43C0-953B-FE543105799F}" presName="circleB" presStyleLbl="node1" presStyleIdx="5" presStyleCnt="7"/>
      <dgm:spPr/>
    </dgm:pt>
    <dgm:pt modelId="{21D82408-AC56-40C2-8EFA-3B01D7A68485}" type="pres">
      <dgm:prSet presAssocID="{5A587903-5F1A-43C0-953B-FE543105799F}" presName="spaceB" presStyleCnt="0"/>
      <dgm:spPr/>
    </dgm:pt>
    <dgm:pt modelId="{07591F65-2768-4494-8BC7-E79E9C30DFDE}" type="pres">
      <dgm:prSet presAssocID="{00946019-E948-44D0-9154-19059B4349EA}" presName="space" presStyleCnt="0"/>
      <dgm:spPr/>
    </dgm:pt>
    <dgm:pt modelId="{D4C8B267-2B7B-4659-BF90-DAF65CB80DF9}" type="pres">
      <dgm:prSet presAssocID="{300D6E83-76D5-454D-A494-AE8D4A69D215}" presName="compositeA" presStyleCnt="0"/>
      <dgm:spPr/>
    </dgm:pt>
    <dgm:pt modelId="{A062AFDC-8AF9-45BB-B5C7-480528EB5125}" type="pres">
      <dgm:prSet presAssocID="{300D6E83-76D5-454D-A494-AE8D4A69D215}" presName="textA" presStyleLbl="revTx" presStyleIdx="6" presStyleCnt="7">
        <dgm:presLayoutVars>
          <dgm:bulletEnabled val="1"/>
        </dgm:presLayoutVars>
      </dgm:prSet>
      <dgm:spPr/>
    </dgm:pt>
    <dgm:pt modelId="{5D3BD7F5-20C7-46E9-BE19-9BE8A09EE2D6}" type="pres">
      <dgm:prSet presAssocID="{300D6E83-76D5-454D-A494-AE8D4A69D215}" presName="circleA" presStyleLbl="node1" presStyleIdx="6" presStyleCnt="7"/>
      <dgm:spPr/>
    </dgm:pt>
    <dgm:pt modelId="{E7EE8D65-393B-4F3B-A260-EB27BFA56FA1}" type="pres">
      <dgm:prSet presAssocID="{300D6E83-76D5-454D-A494-AE8D4A69D215}" presName="spaceA" presStyleCnt="0"/>
      <dgm:spPr/>
    </dgm:pt>
  </dgm:ptLst>
  <dgm:cxnLst>
    <dgm:cxn modelId="{2CEB8506-B12F-4535-AB08-01CE2732DC23}" type="presOf" srcId="{5D57BB06-3EFD-45C2-9706-578659E5D6F4}" destId="{FB3E6B40-9F08-4FBD-A6AA-688A95551356}" srcOrd="0" destOrd="0" presId="urn:microsoft.com/office/officeart/2005/8/layout/hProcess11"/>
    <dgm:cxn modelId="{FB9F2A17-4A57-405A-B6C9-1232522E2E94}" type="presOf" srcId="{300D6E83-76D5-454D-A494-AE8D4A69D215}" destId="{A062AFDC-8AF9-45BB-B5C7-480528EB5125}" srcOrd="0" destOrd="0" presId="urn:microsoft.com/office/officeart/2005/8/layout/hProcess11"/>
    <dgm:cxn modelId="{8DEA901D-44DD-4C73-8AED-926A4102859A}" type="presOf" srcId="{4E6EE005-689D-4541-B7CD-E1CB8F875842}" destId="{9E78341D-7F18-4E85-A46A-F9F888C8F47C}" srcOrd="0" destOrd="0" presId="urn:microsoft.com/office/officeart/2005/8/layout/hProcess11"/>
    <dgm:cxn modelId="{21C99720-E603-4C68-A659-9DB7D5221CC4}" srcId="{98EAC325-EE6E-475B-9F00-CDA1DB8ADE9B}" destId="{4AE9671C-B303-41E2-8704-C83169AA3CC4}" srcOrd="1" destOrd="0" parTransId="{0428C54A-AC00-4B83-B912-8DCF903C7015}" sibTransId="{2EDBF76A-2E73-441D-A2BE-06CFB996858B}"/>
    <dgm:cxn modelId="{F45D6963-BBD1-4E04-BFB1-AFE39F7AA51A}" srcId="{98EAC325-EE6E-475B-9F00-CDA1DB8ADE9B}" destId="{300D6E83-76D5-454D-A494-AE8D4A69D215}" srcOrd="6" destOrd="0" parTransId="{7232E47F-97C8-4E2F-999B-62E6505F1416}" sibTransId="{FAF623B1-BDD9-40CF-94D9-322830AE9C45}"/>
    <dgm:cxn modelId="{B6D24D46-C33F-4EC5-97B8-8B588C7DAB39}" type="presOf" srcId="{5A587903-5F1A-43C0-953B-FE543105799F}" destId="{724DEF1F-3B28-4B03-B571-34892ED2342B}" srcOrd="0" destOrd="0" presId="urn:microsoft.com/office/officeart/2005/8/layout/hProcess11"/>
    <dgm:cxn modelId="{C29E9255-7762-44C7-9170-E8EEFB8491F5}" srcId="{98EAC325-EE6E-475B-9F00-CDA1DB8ADE9B}" destId="{2988738F-501D-4FCA-9D63-62A4ADA36903}" srcOrd="3" destOrd="0" parTransId="{5096CA84-3258-4C74-B714-4274954E96D3}" sibTransId="{5B1C8DAE-46AB-44B5-B23C-9E8EBA706699}"/>
    <dgm:cxn modelId="{A4B46A57-DFC8-4336-A333-600ABA328C08}" srcId="{98EAC325-EE6E-475B-9F00-CDA1DB8ADE9B}" destId="{4E6EE005-689D-4541-B7CD-E1CB8F875842}" srcOrd="2" destOrd="0" parTransId="{EB25B5E2-D2BD-455C-A7DF-34B29C2A9382}" sibTransId="{9FFE6510-8CAA-4348-8D66-116FA2F43557}"/>
    <dgm:cxn modelId="{16302459-1967-4CCB-978E-4582D149368B}" srcId="{98EAC325-EE6E-475B-9F00-CDA1DB8ADE9B}" destId="{5A587903-5F1A-43C0-953B-FE543105799F}" srcOrd="5" destOrd="0" parTransId="{C0A1A084-15FD-4610-87AE-484F7A1877A6}" sibTransId="{00946019-E948-44D0-9154-19059B4349EA}"/>
    <dgm:cxn modelId="{7158DB8A-B743-4651-8BE4-DDD91B39A926}" type="presOf" srcId="{4AE9671C-B303-41E2-8704-C83169AA3CC4}" destId="{BCC58EF6-A49D-4B97-A01E-57DD4DB819F7}" srcOrd="0" destOrd="0" presId="urn:microsoft.com/office/officeart/2005/8/layout/hProcess11"/>
    <dgm:cxn modelId="{51EF5FAF-F1E7-427E-AEF4-04F1FAA289B3}" type="presOf" srcId="{98EAC325-EE6E-475B-9F00-CDA1DB8ADE9B}" destId="{296BEE36-9ACF-49C5-8229-983D6C066CF9}" srcOrd="0" destOrd="0" presId="urn:microsoft.com/office/officeart/2005/8/layout/hProcess11"/>
    <dgm:cxn modelId="{8CD576BA-7A31-4209-9D36-C0818F0045E9}" srcId="{98EAC325-EE6E-475B-9F00-CDA1DB8ADE9B}" destId="{00740075-8A6C-45CF-A62B-1FB633104A0A}" srcOrd="0" destOrd="0" parTransId="{4DB2E37D-A480-4489-A1FA-E428EFCA9E56}" sibTransId="{9276419C-FDA1-4B85-8B8B-C7865F487202}"/>
    <dgm:cxn modelId="{81E11CF0-79FA-47FB-A412-1FB5D3ADF9CB}" srcId="{98EAC325-EE6E-475B-9F00-CDA1DB8ADE9B}" destId="{5D57BB06-3EFD-45C2-9706-578659E5D6F4}" srcOrd="4" destOrd="0" parTransId="{07CA64EE-A1CF-43E5-828E-8767AE70BF63}" sibTransId="{784D9909-FC33-4092-A8D9-1530C4D71C34}"/>
    <dgm:cxn modelId="{42CDD7F1-9997-4A3C-B57E-D33134D1CCBB}" type="presOf" srcId="{00740075-8A6C-45CF-A62B-1FB633104A0A}" destId="{CE10F4C8-C43A-407C-85D0-6A21C1AF6EF4}" srcOrd="0" destOrd="0" presId="urn:microsoft.com/office/officeart/2005/8/layout/hProcess11"/>
    <dgm:cxn modelId="{12B455F9-07F1-4EB5-B57C-0CFC383BEC70}" type="presOf" srcId="{2988738F-501D-4FCA-9D63-62A4ADA36903}" destId="{1637E62E-EFDE-47F9-B0EB-DF18BD35D4A9}" srcOrd="0" destOrd="0" presId="urn:microsoft.com/office/officeart/2005/8/layout/hProcess11"/>
    <dgm:cxn modelId="{20E219AE-CFEE-49FC-925C-2624CDBCE65C}" type="presParOf" srcId="{296BEE36-9ACF-49C5-8229-983D6C066CF9}" destId="{20173257-130C-44CA-A6F8-3A9FD1CFD688}" srcOrd="0" destOrd="0" presId="urn:microsoft.com/office/officeart/2005/8/layout/hProcess11"/>
    <dgm:cxn modelId="{CB6FA4F3-98F8-4222-896C-B42933F08F5D}" type="presParOf" srcId="{296BEE36-9ACF-49C5-8229-983D6C066CF9}" destId="{FCE0FDD1-A9CC-4005-8DDD-A86881FF6F31}" srcOrd="1" destOrd="0" presId="urn:microsoft.com/office/officeart/2005/8/layout/hProcess11"/>
    <dgm:cxn modelId="{FE813264-6620-4B56-9738-84D2AB57C76B}" type="presParOf" srcId="{FCE0FDD1-A9CC-4005-8DDD-A86881FF6F31}" destId="{40EB94F3-AA2D-470B-8DE5-07CD664AA6B0}" srcOrd="0" destOrd="0" presId="urn:microsoft.com/office/officeart/2005/8/layout/hProcess11"/>
    <dgm:cxn modelId="{655FE7FB-633E-4D5F-94AE-159A2D73F94C}" type="presParOf" srcId="{40EB94F3-AA2D-470B-8DE5-07CD664AA6B0}" destId="{CE10F4C8-C43A-407C-85D0-6A21C1AF6EF4}" srcOrd="0" destOrd="0" presId="urn:microsoft.com/office/officeart/2005/8/layout/hProcess11"/>
    <dgm:cxn modelId="{2C6FD044-DDD1-468F-99C0-122B5987E231}" type="presParOf" srcId="{40EB94F3-AA2D-470B-8DE5-07CD664AA6B0}" destId="{B6D4FD44-C9C5-4409-8890-E1D3CA2BD6C7}" srcOrd="1" destOrd="0" presId="urn:microsoft.com/office/officeart/2005/8/layout/hProcess11"/>
    <dgm:cxn modelId="{1160B244-320F-4F73-A654-A1E04E2C3C06}" type="presParOf" srcId="{40EB94F3-AA2D-470B-8DE5-07CD664AA6B0}" destId="{5A8C2D27-5CB7-4220-BB97-706D3A4DB0FB}" srcOrd="2" destOrd="0" presId="urn:microsoft.com/office/officeart/2005/8/layout/hProcess11"/>
    <dgm:cxn modelId="{48BDEA5C-D5C6-411A-90AD-20105A1306D8}" type="presParOf" srcId="{FCE0FDD1-A9CC-4005-8DDD-A86881FF6F31}" destId="{E2B3AFEF-067E-4AEE-AF8A-C7F7597D3DD6}" srcOrd="1" destOrd="0" presId="urn:microsoft.com/office/officeart/2005/8/layout/hProcess11"/>
    <dgm:cxn modelId="{B8BD1070-6E8B-4E23-B0DF-65F5C380516A}" type="presParOf" srcId="{FCE0FDD1-A9CC-4005-8DDD-A86881FF6F31}" destId="{DF9741B4-F444-4D8C-B767-5E4C45F73036}" srcOrd="2" destOrd="0" presId="urn:microsoft.com/office/officeart/2005/8/layout/hProcess11"/>
    <dgm:cxn modelId="{CF09BB62-1AB6-4806-9113-7343BFA28523}" type="presParOf" srcId="{DF9741B4-F444-4D8C-B767-5E4C45F73036}" destId="{BCC58EF6-A49D-4B97-A01E-57DD4DB819F7}" srcOrd="0" destOrd="0" presId="urn:microsoft.com/office/officeart/2005/8/layout/hProcess11"/>
    <dgm:cxn modelId="{F6F4C586-8C22-46C2-8452-96216A7B48C0}" type="presParOf" srcId="{DF9741B4-F444-4D8C-B767-5E4C45F73036}" destId="{48DC7BD8-4D53-4892-8EBF-3D058C8F005C}" srcOrd="1" destOrd="0" presId="urn:microsoft.com/office/officeart/2005/8/layout/hProcess11"/>
    <dgm:cxn modelId="{EA206032-B3FE-49EB-9E0C-44591C258E98}" type="presParOf" srcId="{DF9741B4-F444-4D8C-B767-5E4C45F73036}" destId="{F59B744D-8FF4-48CA-86E1-5CD69FA903CE}" srcOrd="2" destOrd="0" presId="urn:microsoft.com/office/officeart/2005/8/layout/hProcess11"/>
    <dgm:cxn modelId="{349113D7-3100-4FD8-9817-FDDC75DF85E9}" type="presParOf" srcId="{FCE0FDD1-A9CC-4005-8DDD-A86881FF6F31}" destId="{0D638543-A6DA-458F-9A5E-D4E5568E5B24}" srcOrd="3" destOrd="0" presId="urn:microsoft.com/office/officeart/2005/8/layout/hProcess11"/>
    <dgm:cxn modelId="{0BAF440E-0857-4463-ABFB-E69F7F47B82A}" type="presParOf" srcId="{FCE0FDD1-A9CC-4005-8DDD-A86881FF6F31}" destId="{D3B5F34A-67BE-417C-A13E-DB4831AC7198}" srcOrd="4" destOrd="0" presId="urn:microsoft.com/office/officeart/2005/8/layout/hProcess11"/>
    <dgm:cxn modelId="{14582D11-2298-4726-83C5-C88300EAF748}" type="presParOf" srcId="{D3B5F34A-67BE-417C-A13E-DB4831AC7198}" destId="{9E78341D-7F18-4E85-A46A-F9F888C8F47C}" srcOrd="0" destOrd="0" presId="urn:microsoft.com/office/officeart/2005/8/layout/hProcess11"/>
    <dgm:cxn modelId="{F19D7DF9-FD40-44C3-9DE2-2B3BBF247A7D}" type="presParOf" srcId="{D3B5F34A-67BE-417C-A13E-DB4831AC7198}" destId="{39A930CF-8EBA-4CC8-A681-47017BFE7EF8}" srcOrd="1" destOrd="0" presId="urn:microsoft.com/office/officeart/2005/8/layout/hProcess11"/>
    <dgm:cxn modelId="{8A2FF191-4D81-416C-ACF2-66AF8D18A611}" type="presParOf" srcId="{D3B5F34A-67BE-417C-A13E-DB4831AC7198}" destId="{69CD8DC6-7A94-4E20-9D91-CC49E1BEC8B4}" srcOrd="2" destOrd="0" presId="urn:microsoft.com/office/officeart/2005/8/layout/hProcess11"/>
    <dgm:cxn modelId="{5ED370EF-8E74-4B3A-9722-684C01346CB9}" type="presParOf" srcId="{FCE0FDD1-A9CC-4005-8DDD-A86881FF6F31}" destId="{7A6ED0E8-E21D-4C82-A11E-4334426B1BE2}" srcOrd="5" destOrd="0" presId="urn:microsoft.com/office/officeart/2005/8/layout/hProcess11"/>
    <dgm:cxn modelId="{1E0C6B2F-90D3-48F9-A2D8-38AB64C4665C}" type="presParOf" srcId="{FCE0FDD1-A9CC-4005-8DDD-A86881FF6F31}" destId="{A6CE1800-5341-4269-A9B8-897891ED0C38}" srcOrd="6" destOrd="0" presId="urn:microsoft.com/office/officeart/2005/8/layout/hProcess11"/>
    <dgm:cxn modelId="{37FAE628-019F-4E4A-B2C1-1C5E60B48255}" type="presParOf" srcId="{A6CE1800-5341-4269-A9B8-897891ED0C38}" destId="{1637E62E-EFDE-47F9-B0EB-DF18BD35D4A9}" srcOrd="0" destOrd="0" presId="urn:microsoft.com/office/officeart/2005/8/layout/hProcess11"/>
    <dgm:cxn modelId="{F59F7C04-D82E-4689-8482-A27DF1226D27}" type="presParOf" srcId="{A6CE1800-5341-4269-A9B8-897891ED0C38}" destId="{0CCC068D-599B-4928-89D5-0436DB4FA7E7}" srcOrd="1" destOrd="0" presId="urn:microsoft.com/office/officeart/2005/8/layout/hProcess11"/>
    <dgm:cxn modelId="{5EBA8EEA-9BFA-49D9-B7FD-D4A0E3ACD00D}" type="presParOf" srcId="{A6CE1800-5341-4269-A9B8-897891ED0C38}" destId="{631AE24B-C4A9-459A-84A0-B3D1E7B75F6E}" srcOrd="2" destOrd="0" presId="urn:microsoft.com/office/officeart/2005/8/layout/hProcess11"/>
    <dgm:cxn modelId="{240546F2-58FA-4CBC-B35A-CB1E6F43CC9B}" type="presParOf" srcId="{FCE0FDD1-A9CC-4005-8DDD-A86881FF6F31}" destId="{E1169C0E-0343-4224-9150-3287035687EA}" srcOrd="7" destOrd="0" presId="urn:microsoft.com/office/officeart/2005/8/layout/hProcess11"/>
    <dgm:cxn modelId="{02C3D360-F2E6-4896-BB6C-F8D042A572B2}" type="presParOf" srcId="{FCE0FDD1-A9CC-4005-8DDD-A86881FF6F31}" destId="{F5430885-12C5-4CF5-AA50-9BA03200BA46}" srcOrd="8" destOrd="0" presId="urn:microsoft.com/office/officeart/2005/8/layout/hProcess11"/>
    <dgm:cxn modelId="{0BC59924-BA16-464C-B4EA-36E4852358B3}" type="presParOf" srcId="{F5430885-12C5-4CF5-AA50-9BA03200BA46}" destId="{FB3E6B40-9F08-4FBD-A6AA-688A95551356}" srcOrd="0" destOrd="0" presId="urn:microsoft.com/office/officeart/2005/8/layout/hProcess11"/>
    <dgm:cxn modelId="{1D5FD46E-D4D7-455A-AD0C-78C73D256A7A}" type="presParOf" srcId="{F5430885-12C5-4CF5-AA50-9BA03200BA46}" destId="{6EFFB523-DA3F-4AEF-9DA1-3378AB927FC6}" srcOrd="1" destOrd="0" presId="urn:microsoft.com/office/officeart/2005/8/layout/hProcess11"/>
    <dgm:cxn modelId="{18C919CF-2F6F-49FF-A02A-616BC9777283}" type="presParOf" srcId="{F5430885-12C5-4CF5-AA50-9BA03200BA46}" destId="{7EF54594-F55E-48CB-92C5-E51AE161692B}" srcOrd="2" destOrd="0" presId="urn:microsoft.com/office/officeart/2005/8/layout/hProcess11"/>
    <dgm:cxn modelId="{F8C94BEC-B57C-4D99-8EA2-D35E65A19A7D}" type="presParOf" srcId="{FCE0FDD1-A9CC-4005-8DDD-A86881FF6F31}" destId="{47882C23-978C-4DA0-884A-8603EBACBC16}" srcOrd="9" destOrd="0" presId="urn:microsoft.com/office/officeart/2005/8/layout/hProcess11"/>
    <dgm:cxn modelId="{C5345012-7E33-46EF-AA31-5B626BF88E6B}" type="presParOf" srcId="{FCE0FDD1-A9CC-4005-8DDD-A86881FF6F31}" destId="{47D1110B-4668-4DF2-866F-F63F670CA9C6}" srcOrd="10" destOrd="0" presId="urn:microsoft.com/office/officeart/2005/8/layout/hProcess11"/>
    <dgm:cxn modelId="{00F90E7D-15F8-4C5A-BB29-F6664D730227}" type="presParOf" srcId="{47D1110B-4668-4DF2-866F-F63F670CA9C6}" destId="{724DEF1F-3B28-4B03-B571-34892ED2342B}" srcOrd="0" destOrd="0" presId="urn:microsoft.com/office/officeart/2005/8/layout/hProcess11"/>
    <dgm:cxn modelId="{451EA17E-C591-4050-B5F9-BEC522282722}" type="presParOf" srcId="{47D1110B-4668-4DF2-866F-F63F670CA9C6}" destId="{961F7679-513A-4031-9076-D18B90DF0A59}" srcOrd="1" destOrd="0" presId="urn:microsoft.com/office/officeart/2005/8/layout/hProcess11"/>
    <dgm:cxn modelId="{06EA1C2D-C757-481B-A482-3D3CBB035340}" type="presParOf" srcId="{47D1110B-4668-4DF2-866F-F63F670CA9C6}" destId="{21D82408-AC56-40C2-8EFA-3B01D7A68485}" srcOrd="2" destOrd="0" presId="urn:microsoft.com/office/officeart/2005/8/layout/hProcess11"/>
    <dgm:cxn modelId="{D7586F56-DB99-498C-A0B1-C9B3169755C0}" type="presParOf" srcId="{FCE0FDD1-A9CC-4005-8DDD-A86881FF6F31}" destId="{07591F65-2768-4494-8BC7-E79E9C30DFDE}" srcOrd="11" destOrd="0" presId="urn:microsoft.com/office/officeart/2005/8/layout/hProcess11"/>
    <dgm:cxn modelId="{428497C6-F86D-407E-8651-67722AD90F76}" type="presParOf" srcId="{FCE0FDD1-A9CC-4005-8DDD-A86881FF6F31}" destId="{D4C8B267-2B7B-4659-BF90-DAF65CB80DF9}" srcOrd="12" destOrd="0" presId="urn:microsoft.com/office/officeart/2005/8/layout/hProcess11"/>
    <dgm:cxn modelId="{57E333EB-40F9-4586-90B1-5433C90F62BB}" type="presParOf" srcId="{D4C8B267-2B7B-4659-BF90-DAF65CB80DF9}" destId="{A062AFDC-8AF9-45BB-B5C7-480528EB5125}" srcOrd="0" destOrd="0" presId="urn:microsoft.com/office/officeart/2005/8/layout/hProcess11"/>
    <dgm:cxn modelId="{1FBD528D-39A1-4523-A11C-26F3CA08F3A5}" type="presParOf" srcId="{D4C8B267-2B7B-4659-BF90-DAF65CB80DF9}" destId="{5D3BD7F5-20C7-46E9-BE19-9BE8A09EE2D6}" srcOrd="1" destOrd="0" presId="urn:microsoft.com/office/officeart/2005/8/layout/hProcess11"/>
    <dgm:cxn modelId="{FD9B2272-DC80-4EF8-BAE7-F004AB990340}" type="presParOf" srcId="{D4C8B267-2B7B-4659-BF90-DAF65CB80DF9}" destId="{E7EE8D65-393B-4F3B-A260-EB27BFA56FA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94EA88-02DB-40B1-8F51-C4A8171FEF8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98E7BD8-E05C-4748-9462-A322649F3A3F}">
      <dgm:prSet/>
      <dgm:spPr/>
      <dgm:t>
        <a:bodyPr/>
        <a:lstStyle/>
        <a:p>
          <a:pPr>
            <a:lnSpc>
              <a:spcPct val="100000"/>
            </a:lnSpc>
            <a:defRPr cap="all"/>
          </a:pPr>
          <a:r>
            <a:rPr lang="en-US" b="1"/>
            <a:t>Abilities relate to what a client can do</a:t>
          </a:r>
          <a:endParaRPr lang="en-US"/>
        </a:p>
      </dgm:t>
    </dgm:pt>
    <dgm:pt modelId="{3DC92865-2384-46AB-9947-4552BE092400}" type="parTrans" cxnId="{4E96FAB2-EECB-4F66-8C5A-7D13CEFF8EE5}">
      <dgm:prSet/>
      <dgm:spPr/>
      <dgm:t>
        <a:bodyPr/>
        <a:lstStyle/>
        <a:p>
          <a:endParaRPr lang="en-US"/>
        </a:p>
      </dgm:t>
    </dgm:pt>
    <dgm:pt modelId="{4D739C01-0D91-45E2-B39E-011279773192}" type="sibTrans" cxnId="{4E96FAB2-EECB-4F66-8C5A-7D13CEFF8EE5}">
      <dgm:prSet/>
      <dgm:spPr/>
      <dgm:t>
        <a:bodyPr/>
        <a:lstStyle/>
        <a:p>
          <a:endParaRPr lang="en-US"/>
        </a:p>
      </dgm:t>
    </dgm:pt>
    <dgm:pt modelId="{02248823-92F2-4FAB-93B4-BC1EEE230C86}">
      <dgm:prSet/>
      <dgm:spPr/>
      <dgm:t>
        <a:bodyPr/>
        <a:lstStyle/>
        <a:p>
          <a:pPr>
            <a:lnSpc>
              <a:spcPct val="100000"/>
            </a:lnSpc>
            <a:defRPr cap="all"/>
          </a:pPr>
          <a:r>
            <a:rPr lang="en-US" b="1"/>
            <a:t>Aspirations relate to what a client wants to do</a:t>
          </a:r>
          <a:endParaRPr lang="en-US"/>
        </a:p>
      </dgm:t>
    </dgm:pt>
    <dgm:pt modelId="{8E517C74-62A3-4216-A0FE-65FC9CFF7B8B}" type="parTrans" cxnId="{A39BCA29-A125-4C00-8C92-BD20C97673AC}">
      <dgm:prSet/>
      <dgm:spPr/>
      <dgm:t>
        <a:bodyPr/>
        <a:lstStyle/>
        <a:p>
          <a:endParaRPr lang="en-US"/>
        </a:p>
      </dgm:t>
    </dgm:pt>
    <dgm:pt modelId="{AC0CADFD-A33A-4123-922C-ED97079B3761}" type="sibTrans" cxnId="{A39BCA29-A125-4C00-8C92-BD20C97673AC}">
      <dgm:prSet/>
      <dgm:spPr/>
      <dgm:t>
        <a:bodyPr/>
        <a:lstStyle/>
        <a:p>
          <a:endParaRPr lang="en-US"/>
        </a:p>
      </dgm:t>
    </dgm:pt>
    <dgm:pt modelId="{8069267A-6263-442D-B03E-65B0ACF5AEB7}">
      <dgm:prSet/>
      <dgm:spPr/>
      <dgm:t>
        <a:bodyPr/>
        <a:lstStyle/>
        <a:p>
          <a:pPr>
            <a:lnSpc>
              <a:spcPct val="100000"/>
            </a:lnSpc>
            <a:defRPr cap="all"/>
          </a:pPr>
          <a:r>
            <a:rPr lang="en-US" b="1"/>
            <a:t>Attitudes relate to how a client feels about himself</a:t>
          </a:r>
          <a:endParaRPr lang="en-US"/>
        </a:p>
      </dgm:t>
    </dgm:pt>
    <dgm:pt modelId="{D88F20CB-87CF-4BA6-8B47-3C28C51B6DC8}" type="parTrans" cxnId="{B9F25FFD-45BC-4D30-9A11-761F6C14E327}">
      <dgm:prSet/>
      <dgm:spPr/>
      <dgm:t>
        <a:bodyPr/>
        <a:lstStyle/>
        <a:p>
          <a:endParaRPr lang="en-US"/>
        </a:p>
      </dgm:t>
    </dgm:pt>
    <dgm:pt modelId="{B38CDD45-BD96-41C3-BE10-A109BCEC71F0}" type="sibTrans" cxnId="{B9F25FFD-45BC-4D30-9A11-761F6C14E327}">
      <dgm:prSet/>
      <dgm:spPr/>
      <dgm:t>
        <a:bodyPr/>
        <a:lstStyle/>
        <a:p>
          <a:endParaRPr lang="en-US"/>
        </a:p>
      </dgm:t>
    </dgm:pt>
    <dgm:pt modelId="{202D246E-F20D-471B-B074-C2C0FD06A483}" type="pres">
      <dgm:prSet presAssocID="{8494EA88-02DB-40B1-8F51-C4A8171FEF83}" presName="root" presStyleCnt="0">
        <dgm:presLayoutVars>
          <dgm:dir/>
          <dgm:resizeHandles val="exact"/>
        </dgm:presLayoutVars>
      </dgm:prSet>
      <dgm:spPr/>
    </dgm:pt>
    <dgm:pt modelId="{22AD4EF3-7E02-4525-AB5C-51F1D07BC3DD}" type="pres">
      <dgm:prSet presAssocID="{A98E7BD8-E05C-4748-9462-A322649F3A3F}" presName="compNode" presStyleCnt="0"/>
      <dgm:spPr/>
    </dgm:pt>
    <dgm:pt modelId="{4DB0F7E1-C939-4C9A-B5E3-28D9388910FE}" type="pres">
      <dgm:prSet presAssocID="{A98E7BD8-E05C-4748-9462-A322649F3A3F}" presName="iconBgRect" presStyleLbl="bgShp" presStyleIdx="0" presStyleCnt="3"/>
      <dgm:spPr/>
    </dgm:pt>
    <dgm:pt modelId="{F44F7CD2-1563-435D-9226-188611885D1C}" type="pres">
      <dgm:prSet presAssocID="{A98E7BD8-E05C-4748-9462-A322649F3A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80859007-6A76-40C6-8468-35C7B20186DD}" type="pres">
      <dgm:prSet presAssocID="{A98E7BD8-E05C-4748-9462-A322649F3A3F}" presName="spaceRect" presStyleCnt="0"/>
      <dgm:spPr/>
    </dgm:pt>
    <dgm:pt modelId="{11036A66-9BA7-47C9-973F-89BD1425E2FA}" type="pres">
      <dgm:prSet presAssocID="{A98E7BD8-E05C-4748-9462-A322649F3A3F}" presName="textRect" presStyleLbl="revTx" presStyleIdx="0" presStyleCnt="3">
        <dgm:presLayoutVars>
          <dgm:chMax val="1"/>
          <dgm:chPref val="1"/>
        </dgm:presLayoutVars>
      </dgm:prSet>
      <dgm:spPr/>
    </dgm:pt>
    <dgm:pt modelId="{30D1DFFA-E12F-4630-9695-78BB62C3058D}" type="pres">
      <dgm:prSet presAssocID="{4D739C01-0D91-45E2-B39E-011279773192}" presName="sibTrans" presStyleCnt="0"/>
      <dgm:spPr/>
    </dgm:pt>
    <dgm:pt modelId="{49775EBE-43D3-46FA-9AD1-1FB886E6E377}" type="pres">
      <dgm:prSet presAssocID="{02248823-92F2-4FAB-93B4-BC1EEE230C86}" presName="compNode" presStyleCnt="0"/>
      <dgm:spPr/>
    </dgm:pt>
    <dgm:pt modelId="{F6B25970-CCCE-435A-8E97-EAB14ECEEEC8}" type="pres">
      <dgm:prSet presAssocID="{02248823-92F2-4FAB-93B4-BC1EEE230C86}" presName="iconBgRect" presStyleLbl="bgShp" presStyleIdx="1" presStyleCnt="3"/>
      <dgm:spPr/>
    </dgm:pt>
    <dgm:pt modelId="{ED8439BD-67D6-4D26-8BE4-C55B53FA89CE}" type="pres">
      <dgm:prSet presAssocID="{02248823-92F2-4FAB-93B4-BC1EEE230C8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CC7E0598-553D-4C51-859B-C3D19842D918}" type="pres">
      <dgm:prSet presAssocID="{02248823-92F2-4FAB-93B4-BC1EEE230C86}" presName="spaceRect" presStyleCnt="0"/>
      <dgm:spPr/>
    </dgm:pt>
    <dgm:pt modelId="{3DD021D1-5B6D-4781-BAA0-98ABFC86199D}" type="pres">
      <dgm:prSet presAssocID="{02248823-92F2-4FAB-93B4-BC1EEE230C86}" presName="textRect" presStyleLbl="revTx" presStyleIdx="1" presStyleCnt="3">
        <dgm:presLayoutVars>
          <dgm:chMax val="1"/>
          <dgm:chPref val="1"/>
        </dgm:presLayoutVars>
      </dgm:prSet>
      <dgm:spPr/>
    </dgm:pt>
    <dgm:pt modelId="{7B807614-747A-4D12-AC66-61EAFE8B5EB8}" type="pres">
      <dgm:prSet presAssocID="{AC0CADFD-A33A-4123-922C-ED97079B3761}" presName="sibTrans" presStyleCnt="0"/>
      <dgm:spPr/>
    </dgm:pt>
    <dgm:pt modelId="{75340CF5-2546-46BD-A42B-6687185E1393}" type="pres">
      <dgm:prSet presAssocID="{8069267A-6263-442D-B03E-65B0ACF5AEB7}" presName="compNode" presStyleCnt="0"/>
      <dgm:spPr/>
    </dgm:pt>
    <dgm:pt modelId="{705494E2-ACF2-422D-819E-4BC22E9E5E32}" type="pres">
      <dgm:prSet presAssocID="{8069267A-6263-442D-B03E-65B0ACF5AEB7}" presName="iconBgRect" presStyleLbl="bgShp" presStyleIdx="2" presStyleCnt="3"/>
      <dgm:spPr/>
    </dgm:pt>
    <dgm:pt modelId="{FE42FC45-8D6C-4CF3-AE17-73D5B728659E}" type="pres">
      <dgm:prSet presAssocID="{8069267A-6263-442D-B03E-65B0ACF5AE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D0D67B3A-BB55-4BBA-87BD-303BC3367BD9}" type="pres">
      <dgm:prSet presAssocID="{8069267A-6263-442D-B03E-65B0ACF5AEB7}" presName="spaceRect" presStyleCnt="0"/>
      <dgm:spPr/>
    </dgm:pt>
    <dgm:pt modelId="{E2B7EE96-5946-455B-951F-4908EEE054A0}" type="pres">
      <dgm:prSet presAssocID="{8069267A-6263-442D-B03E-65B0ACF5AEB7}" presName="textRect" presStyleLbl="revTx" presStyleIdx="2" presStyleCnt="3">
        <dgm:presLayoutVars>
          <dgm:chMax val="1"/>
          <dgm:chPref val="1"/>
        </dgm:presLayoutVars>
      </dgm:prSet>
      <dgm:spPr/>
    </dgm:pt>
  </dgm:ptLst>
  <dgm:cxnLst>
    <dgm:cxn modelId="{A39BCA29-A125-4C00-8C92-BD20C97673AC}" srcId="{8494EA88-02DB-40B1-8F51-C4A8171FEF83}" destId="{02248823-92F2-4FAB-93B4-BC1EEE230C86}" srcOrd="1" destOrd="0" parTransId="{8E517C74-62A3-4216-A0FE-65FC9CFF7B8B}" sibTransId="{AC0CADFD-A33A-4123-922C-ED97079B3761}"/>
    <dgm:cxn modelId="{FEB27D68-5460-41AA-A1B9-6D65ABB31751}" type="presOf" srcId="{8069267A-6263-442D-B03E-65B0ACF5AEB7}" destId="{E2B7EE96-5946-455B-951F-4908EEE054A0}" srcOrd="0" destOrd="0" presId="urn:microsoft.com/office/officeart/2018/5/layout/IconCircleLabelList"/>
    <dgm:cxn modelId="{15C10499-47F0-4F81-A2C8-7394BB441098}" type="presOf" srcId="{02248823-92F2-4FAB-93B4-BC1EEE230C86}" destId="{3DD021D1-5B6D-4781-BAA0-98ABFC86199D}" srcOrd="0" destOrd="0" presId="urn:microsoft.com/office/officeart/2018/5/layout/IconCircleLabelList"/>
    <dgm:cxn modelId="{A0A7DFA9-015A-406D-9B61-10B7C302372D}" type="presOf" srcId="{8494EA88-02DB-40B1-8F51-C4A8171FEF83}" destId="{202D246E-F20D-471B-B074-C2C0FD06A483}" srcOrd="0" destOrd="0" presId="urn:microsoft.com/office/officeart/2018/5/layout/IconCircleLabelList"/>
    <dgm:cxn modelId="{4E96FAB2-EECB-4F66-8C5A-7D13CEFF8EE5}" srcId="{8494EA88-02DB-40B1-8F51-C4A8171FEF83}" destId="{A98E7BD8-E05C-4748-9462-A322649F3A3F}" srcOrd="0" destOrd="0" parTransId="{3DC92865-2384-46AB-9947-4552BE092400}" sibTransId="{4D739C01-0D91-45E2-B39E-011279773192}"/>
    <dgm:cxn modelId="{DB9632CB-2478-4AEF-BA30-41ACCA5407AB}" type="presOf" srcId="{A98E7BD8-E05C-4748-9462-A322649F3A3F}" destId="{11036A66-9BA7-47C9-973F-89BD1425E2FA}" srcOrd="0" destOrd="0" presId="urn:microsoft.com/office/officeart/2018/5/layout/IconCircleLabelList"/>
    <dgm:cxn modelId="{B9F25FFD-45BC-4D30-9A11-761F6C14E327}" srcId="{8494EA88-02DB-40B1-8F51-C4A8171FEF83}" destId="{8069267A-6263-442D-B03E-65B0ACF5AEB7}" srcOrd="2" destOrd="0" parTransId="{D88F20CB-87CF-4BA6-8B47-3C28C51B6DC8}" sibTransId="{B38CDD45-BD96-41C3-BE10-A109BCEC71F0}"/>
    <dgm:cxn modelId="{87A56CC8-9C79-44F7-B1DD-90616132C499}" type="presParOf" srcId="{202D246E-F20D-471B-B074-C2C0FD06A483}" destId="{22AD4EF3-7E02-4525-AB5C-51F1D07BC3DD}" srcOrd="0" destOrd="0" presId="urn:microsoft.com/office/officeart/2018/5/layout/IconCircleLabelList"/>
    <dgm:cxn modelId="{C31E5F9A-6413-4982-BA3C-9A6C427B9E39}" type="presParOf" srcId="{22AD4EF3-7E02-4525-AB5C-51F1D07BC3DD}" destId="{4DB0F7E1-C939-4C9A-B5E3-28D9388910FE}" srcOrd="0" destOrd="0" presId="urn:microsoft.com/office/officeart/2018/5/layout/IconCircleLabelList"/>
    <dgm:cxn modelId="{D5259130-C5C7-4421-9401-6047B984B404}" type="presParOf" srcId="{22AD4EF3-7E02-4525-AB5C-51F1D07BC3DD}" destId="{F44F7CD2-1563-435D-9226-188611885D1C}" srcOrd="1" destOrd="0" presId="urn:microsoft.com/office/officeart/2018/5/layout/IconCircleLabelList"/>
    <dgm:cxn modelId="{79B5318B-FC8F-4E17-A000-D4BA6A22757B}" type="presParOf" srcId="{22AD4EF3-7E02-4525-AB5C-51F1D07BC3DD}" destId="{80859007-6A76-40C6-8468-35C7B20186DD}" srcOrd="2" destOrd="0" presId="urn:microsoft.com/office/officeart/2018/5/layout/IconCircleLabelList"/>
    <dgm:cxn modelId="{6ADECDE6-830A-4B7C-8BA3-E0FF09EA3495}" type="presParOf" srcId="{22AD4EF3-7E02-4525-AB5C-51F1D07BC3DD}" destId="{11036A66-9BA7-47C9-973F-89BD1425E2FA}" srcOrd="3" destOrd="0" presId="urn:microsoft.com/office/officeart/2018/5/layout/IconCircleLabelList"/>
    <dgm:cxn modelId="{8E54E28B-6FAA-4280-8FA1-051AB1F7332F}" type="presParOf" srcId="{202D246E-F20D-471B-B074-C2C0FD06A483}" destId="{30D1DFFA-E12F-4630-9695-78BB62C3058D}" srcOrd="1" destOrd="0" presId="urn:microsoft.com/office/officeart/2018/5/layout/IconCircleLabelList"/>
    <dgm:cxn modelId="{119B004A-68F9-4B4D-8BBF-B191BC2F8969}" type="presParOf" srcId="{202D246E-F20D-471B-B074-C2C0FD06A483}" destId="{49775EBE-43D3-46FA-9AD1-1FB886E6E377}" srcOrd="2" destOrd="0" presId="urn:microsoft.com/office/officeart/2018/5/layout/IconCircleLabelList"/>
    <dgm:cxn modelId="{4807998D-C5F3-44F7-B5DB-B20BAEB3F5CE}" type="presParOf" srcId="{49775EBE-43D3-46FA-9AD1-1FB886E6E377}" destId="{F6B25970-CCCE-435A-8E97-EAB14ECEEEC8}" srcOrd="0" destOrd="0" presId="urn:microsoft.com/office/officeart/2018/5/layout/IconCircleLabelList"/>
    <dgm:cxn modelId="{B7890726-A819-4456-B9FC-F28A56C013FA}" type="presParOf" srcId="{49775EBE-43D3-46FA-9AD1-1FB886E6E377}" destId="{ED8439BD-67D6-4D26-8BE4-C55B53FA89CE}" srcOrd="1" destOrd="0" presId="urn:microsoft.com/office/officeart/2018/5/layout/IconCircleLabelList"/>
    <dgm:cxn modelId="{33A6A196-D853-497C-9E85-90B2AC284D57}" type="presParOf" srcId="{49775EBE-43D3-46FA-9AD1-1FB886E6E377}" destId="{CC7E0598-553D-4C51-859B-C3D19842D918}" srcOrd="2" destOrd="0" presId="urn:microsoft.com/office/officeart/2018/5/layout/IconCircleLabelList"/>
    <dgm:cxn modelId="{66CFF61F-7D0C-49A3-BFDA-FC91DDA352A5}" type="presParOf" srcId="{49775EBE-43D3-46FA-9AD1-1FB886E6E377}" destId="{3DD021D1-5B6D-4781-BAA0-98ABFC86199D}" srcOrd="3" destOrd="0" presId="urn:microsoft.com/office/officeart/2018/5/layout/IconCircleLabelList"/>
    <dgm:cxn modelId="{84350AA4-0CD5-4586-AEA1-9BB84A737140}" type="presParOf" srcId="{202D246E-F20D-471B-B074-C2C0FD06A483}" destId="{7B807614-747A-4D12-AC66-61EAFE8B5EB8}" srcOrd="3" destOrd="0" presId="urn:microsoft.com/office/officeart/2018/5/layout/IconCircleLabelList"/>
    <dgm:cxn modelId="{884D56A9-CBD8-408F-875D-8381B46C820F}" type="presParOf" srcId="{202D246E-F20D-471B-B074-C2C0FD06A483}" destId="{75340CF5-2546-46BD-A42B-6687185E1393}" srcOrd="4" destOrd="0" presId="urn:microsoft.com/office/officeart/2018/5/layout/IconCircleLabelList"/>
    <dgm:cxn modelId="{580FAF6F-96E9-4E9F-AC4D-2A71D4C09754}" type="presParOf" srcId="{75340CF5-2546-46BD-A42B-6687185E1393}" destId="{705494E2-ACF2-422D-819E-4BC22E9E5E32}" srcOrd="0" destOrd="0" presId="urn:microsoft.com/office/officeart/2018/5/layout/IconCircleLabelList"/>
    <dgm:cxn modelId="{B255C3DB-5EA2-419E-B923-5B0271008625}" type="presParOf" srcId="{75340CF5-2546-46BD-A42B-6687185E1393}" destId="{FE42FC45-8D6C-4CF3-AE17-73D5B728659E}" srcOrd="1" destOrd="0" presId="urn:microsoft.com/office/officeart/2018/5/layout/IconCircleLabelList"/>
    <dgm:cxn modelId="{DE5FC47B-D116-4E15-B0DA-165AE0947A18}" type="presParOf" srcId="{75340CF5-2546-46BD-A42B-6687185E1393}" destId="{D0D67B3A-BB55-4BBA-87BD-303BC3367BD9}" srcOrd="2" destOrd="0" presId="urn:microsoft.com/office/officeart/2018/5/layout/IconCircleLabelList"/>
    <dgm:cxn modelId="{F25994C1-9968-4B06-90F6-B5FDC5D9BA68}" type="presParOf" srcId="{75340CF5-2546-46BD-A42B-6687185E1393}" destId="{E2B7EE96-5946-455B-951F-4908EEE054A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3F1310-E0A2-44D4-9B6D-064E0509D51B}" type="doc">
      <dgm:prSet loTypeId="urn:microsoft.com/office/officeart/2005/8/layout/hierarchy1" loCatId="hierarchy" qsTypeId="urn:microsoft.com/office/officeart/2005/8/quickstyle/simple1" qsCatId="simple" csTypeId="urn:microsoft.com/office/officeart/2005/8/colors/accent1_3" csCatId="accent1"/>
      <dgm:spPr/>
      <dgm:t>
        <a:bodyPr/>
        <a:lstStyle/>
        <a:p>
          <a:endParaRPr lang="en-US"/>
        </a:p>
      </dgm:t>
    </dgm:pt>
    <dgm:pt modelId="{8254EE91-1DB6-4D8D-83C1-7E843A27DA64}">
      <dgm:prSet/>
      <dgm:spPr/>
      <dgm:t>
        <a:bodyPr/>
        <a:lstStyle/>
        <a:p>
          <a:r>
            <a:rPr lang="en-US" b="1"/>
            <a:t>Disclosure of a disability is very much a personal decision by the client</a:t>
          </a:r>
          <a:endParaRPr lang="en-US"/>
        </a:p>
      </dgm:t>
    </dgm:pt>
    <dgm:pt modelId="{6A22BCA4-C7FF-4764-8492-D75702A4B79D}" type="parTrans" cxnId="{A88E8900-B0FF-4D04-8484-47FDC942DCD2}">
      <dgm:prSet/>
      <dgm:spPr/>
      <dgm:t>
        <a:bodyPr/>
        <a:lstStyle/>
        <a:p>
          <a:endParaRPr lang="en-US"/>
        </a:p>
      </dgm:t>
    </dgm:pt>
    <dgm:pt modelId="{F4F26DA7-F4F3-4D3C-BB7B-5ED3DAD44925}" type="sibTrans" cxnId="{A88E8900-B0FF-4D04-8484-47FDC942DCD2}">
      <dgm:prSet/>
      <dgm:spPr/>
      <dgm:t>
        <a:bodyPr/>
        <a:lstStyle/>
        <a:p>
          <a:endParaRPr lang="en-US"/>
        </a:p>
      </dgm:t>
    </dgm:pt>
    <dgm:pt modelId="{5EA36B40-CB60-432E-AFDE-5E94C2A409F1}">
      <dgm:prSet/>
      <dgm:spPr/>
      <dgm:t>
        <a:bodyPr/>
        <a:lstStyle/>
        <a:p>
          <a:r>
            <a:rPr lang="en-US" b="1"/>
            <a:t>Visible disabilities</a:t>
          </a:r>
          <a:endParaRPr lang="en-US"/>
        </a:p>
      </dgm:t>
    </dgm:pt>
    <dgm:pt modelId="{2296BD2F-38EA-4A02-936C-9A31E5AA3966}" type="parTrans" cxnId="{6B983C3B-F3B5-4C57-A3CD-AE8B5573967E}">
      <dgm:prSet/>
      <dgm:spPr/>
      <dgm:t>
        <a:bodyPr/>
        <a:lstStyle/>
        <a:p>
          <a:endParaRPr lang="en-US"/>
        </a:p>
      </dgm:t>
    </dgm:pt>
    <dgm:pt modelId="{45B61D06-16DA-4D89-BBE1-9B5EE54DF6A4}" type="sibTrans" cxnId="{6B983C3B-F3B5-4C57-A3CD-AE8B5573967E}">
      <dgm:prSet/>
      <dgm:spPr/>
      <dgm:t>
        <a:bodyPr/>
        <a:lstStyle/>
        <a:p>
          <a:endParaRPr lang="en-US"/>
        </a:p>
      </dgm:t>
    </dgm:pt>
    <dgm:pt modelId="{590DFF9A-A0E2-479C-8B21-1A95628585AA}">
      <dgm:prSet/>
      <dgm:spPr/>
      <dgm:t>
        <a:bodyPr/>
        <a:lstStyle/>
        <a:p>
          <a:r>
            <a:rPr lang="en-US" b="1"/>
            <a:t>Hidden disabilities</a:t>
          </a:r>
          <a:endParaRPr lang="en-US"/>
        </a:p>
      </dgm:t>
    </dgm:pt>
    <dgm:pt modelId="{71F890FC-7985-4F22-9FA7-A4C18BAAB9ED}" type="parTrans" cxnId="{DBD12A9B-BC1A-4F27-81BF-6D64ADA1541A}">
      <dgm:prSet/>
      <dgm:spPr/>
      <dgm:t>
        <a:bodyPr/>
        <a:lstStyle/>
        <a:p>
          <a:endParaRPr lang="en-US"/>
        </a:p>
      </dgm:t>
    </dgm:pt>
    <dgm:pt modelId="{5A1440B7-BC6C-4468-A1BC-B492277F1596}" type="sibTrans" cxnId="{DBD12A9B-BC1A-4F27-81BF-6D64ADA1541A}">
      <dgm:prSet/>
      <dgm:spPr/>
      <dgm:t>
        <a:bodyPr/>
        <a:lstStyle/>
        <a:p>
          <a:endParaRPr lang="en-US"/>
        </a:p>
      </dgm:t>
    </dgm:pt>
    <dgm:pt modelId="{DB14902B-0F5E-4A04-9CAC-C5922EBDE3C0}" type="pres">
      <dgm:prSet presAssocID="{053F1310-E0A2-44D4-9B6D-064E0509D51B}" presName="hierChild1" presStyleCnt="0">
        <dgm:presLayoutVars>
          <dgm:chPref val="1"/>
          <dgm:dir/>
          <dgm:animOne val="branch"/>
          <dgm:animLvl val="lvl"/>
          <dgm:resizeHandles/>
        </dgm:presLayoutVars>
      </dgm:prSet>
      <dgm:spPr/>
    </dgm:pt>
    <dgm:pt modelId="{C47B0333-7AB6-465B-BDD1-C6AB878853CD}" type="pres">
      <dgm:prSet presAssocID="{8254EE91-1DB6-4D8D-83C1-7E843A27DA64}" presName="hierRoot1" presStyleCnt="0"/>
      <dgm:spPr/>
    </dgm:pt>
    <dgm:pt modelId="{4B07DA21-89C2-48B2-BB20-B37B33FEC12F}" type="pres">
      <dgm:prSet presAssocID="{8254EE91-1DB6-4D8D-83C1-7E843A27DA64}" presName="composite" presStyleCnt="0"/>
      <dgm:spPr/>
    </dgm:pt>
    <dgm:pt modelId="{E81D6248-250A-486F-B64C-F4B805BA445D}" type="pres">
      <dgm:prSet presAssocID="{8254EE91-1DB6-4D8D-83C1-7E843A27DA64}" presName="background" presStyleLbl="node0" presStyleIdx="0" presStyleCnt="3"/>
      <dgm:spPr/>
    </dgm:pt>
    <dgm:pt modelId="{494CD5E2-512E-40D4-B1C9-0CF7929DD0CF}" type="pres">
      <dgm:prSet presAssocID="{8254EE91-1DB6-4D8D-83C1-7E843A27DA64}" presName="text" presStyleLbl="fgAcc0" presStyleIdx="0" presStyleCnt="3">
        <dgm:presLayoutVars>
          <dgm:chPref val="3"/>
        </dgm:presLayoutVars>
      </dgm:prSet>
      <dgm:spPr/>
    </dgm:pt>
    <dgm:pt modelId="{BC4CE181-C308-4F41-A6D3-4F15A650B3FF}" type="pres">
      <dgm:prSet presAssocID="{8254EE91-1DB6-4D8D-83C1-7E843A27DA64}" presName="hierChild2" presStyleCnt="0"/>
      <dgm:spPr/>
    </dgm:pt>
    <dgm:pt modelId="{77D2B19D-279D-4BF6-B250-25BCB8D56EEC}" type="pres">
      <dgm:prSet presAssocID="{5EA36B40-CB60-432E-AFDE-5E94C2A409F1}" presName="hierRoot1" presStyleCnt="0"/>
      <dgm:spPr/>
    </dgm:pt>
    <dgm:pt modelId="{0C3A2387-8A35-41C7-8553-B6ED4AA9F63B}" type="pres">
      <dgm:prSet presAssocID="{5EA36B40-CB60-432E-AFDE-5E94C2A409F1}" presName="composite" presStyleCnt="0"/>
      <dgm:spPr/>
    </dgm:pt>
    <dgm:pt modelId="{1B438EB6-CDF3-42F5-AAB4-E739788066AD}" type="pres">
      <dgm:prSet presAssocID="{5EA36B40-CB60-432E-AFDE-5E94C2A409F1}" presName="background" presStyleLbl="node0" presStyleIdx="1" presStyleCnt="3"/>
      <dgm:spPr/>
    </dgm:pt>
    <dgm:pt modelId="{049EE5E2-D973-4D8C-968C-11C000D051C5}" type="pres">
      <dgm:prSet presAssocID="{5EA36B40-CB60-432E-AFDE-5E94C2A409F1}" presName="text" presStyleLbl="fgAcc0" presStyleIdx="1" presStyleCnt="3">
        <dgm:presLayoutVars>
          <dgm:chPref val="3"/>
        </dgm:presLayoutVars>
      </dgm:prSet>
      <dgm:spPr/>
    </dgm:pt>
    <dgm:pt modelId="{5E8D45B1-A26A-4228-8AB2-32C3321980B0}" type="pres">
      <dgm:prSet presAssocID="{5EA36B40-CB60-432E-AFDE-5E94C2A409F1}" presName="hierChild2" presStyleCnt="0"/>
      <dgm:spPr/>
    </dgm:pt>
    <dgm:pt modelId="{199305C1-D1B5-42B6-9478-53205FA7980F}" type="pres">
      <dgm:prSet presAssocID="{590DFF9A-A0E2-479C-8B21-1A95628585AA}" presName="hierRoot1" presStyleCnt="0"/>
      <dgm:spPr/>
    </dgm:pt>
    <dgm:pt modelId="{078D0859-84D4-459F-BF94-AB763E277A21}" type="pres">
      <dgm:prSet presAssocID="{590DFF9A-A0E2-479C-8B21-1A95628585AA}" presName="composite" presStyleCnt="0"/>
      <dgm:spPr/>
    </dgm:pt>
    <dgm:pt modelId="{4C57C38B-6C77-4A37-976E-D698D10371AF}" type="pres">
      <dgm:prSet presAssocID="{590DFF9A-A0E2-479C-8B21-1A95628585AA}" presName="background" presStyleLbl="node0" presStyleIdx="2" presStyleCnt="3"/>
      <dgm:spPr/>
    </dgm:pt>
    <dgm:pt modelId="{F42934B1-6D67-415A-AF3A-7206364D0A8A}" type="pres">
      <dgm:prSet presAssocID="{590DFF9A-A0E2-479C-8B21-1A95628585AA}" presName="text" presStyleLbl="fgAcc0" presStyleIdx="2" presStyleCnt="3">
        <dgm:presLayoutVars>
          <dgm:chPref val="3"/>
        </dgm:presLayoutVars>
      </dgm:prSet>
      <dgm:spPr/>
    </dgm:pt>
    <dgm:pt modelId="{761A211F-7D6B-4EC4-BAB3-CCEAE6096089}" type="pres">
      <dgm:prSet presAssocID="{590DFF9A-A0E2-479C-8B21-1A95628585AA}" presName="hierChild2" presStyleCnt="0"/>
      <dgm:spPr/>
    </dgm:pt>
  </dgm:ptLst>
  <dgm:cxnLst>
    <dgm:cxn modelId="{A88E8900-B0FF-4D04-8484-47FDC942DCD2}" srcId="{053F1310-E0A2-44D4-9B6D-064E0509D51B}" destId="{8254EE91-1DB6-4D8D-83C1-7E843A27DA64}" srcOrd="0" destOrd="0" parTransId="{6A22BCA4-C7FF-4764-8492-D75702A4B79D}" sibTransId="{F4F26DA7-F4F3-4D3C-BB7B-5ED3DAD44925}"/>
    <dgm:cxn modelId="{A532E11C-450C-4943-B95F-773C419CB757}" type="presOf" srcId="{8254EE91-1DB6-4D8D-83C1-7E843A27DA64}" destId="{494CD5E2-512E-40D4-B1C9-0CF7929DD0CF}" srcOrd="0" destOrd="0" presId="urn:microsoft.com/office/officeart/2005/8/layout/hierarchy1"/>
    <dgm:cxn modelId="{56893B2C-8EFC-409F-89E8-6D8EE07D16E2}" type="presOf" srcId="{590DFF9A-A0E2-479C-8B21-1A95628585AA}" destId="{F42934B1-6D67-415A-AF3A-7206364D0A8A}" srcOrd="0" destOrd="0" presId="urn:microsoft.com/office/officeart/2005/8/layout/hierarchy1"/>
    <dgm:cxn modelId="{6B983C3B-F3B5-4C57-A3CD-AE8B5573967E}" srcId="{053F1310-E0A2-44D4-9B6D-064E0509D51B}" destId="{5EA36B40-CB60-432E-AFDE-5E94C2A409F1}" srcOrd="1" destOrd="0" parTransId="{2296BD2F-38EA-4A02-936C-9A31E5AA3966}" sibTransId="{45B61D06-16DA-4D89-BBE1-9B5EE54DF6A4}"/>
    <dgm:cxn modelId="{DBD12A9B-BC1A-4F27-81BF-6D64ADA1541A}" srcId="{053F1310-E0A2-44D4-9B6D-064E0509D51B}" destId="{590DFF9A-A0E2-479C-8B21-1A95628585AA}" srcOrd="2" destOrd="0" parTransId="{71F890FC-7985-4F22-9FA7-A4C18BAAB9ED}" sibTransId="{5A1440B7-BC6C-4468-A1BC-B492277F1596}"/>
    <dgm:cxn modelId="{824CD9E0-0B30-4847-BBC4-0D10D5265244}" type="presOf" srcId="{5EA36B40-CB60-432E-AFDE-5E94C2A409F1}" destId="{049EE5E2-D973-4D8C-968C-11C000D051C5}" srcOrd="0" destOrd="0" presId="urn:microsoft.com/office/officeart/2005/8/layout/hierarchy1"/>
    <dgm:cxn modelId="{2C525CEF-B0F8-4AF4-A84B-EF35A47BD6B6}" type="presOf" srcId="{053F1310-E0A2-44D4-9B6D-064E0509D51B}" destId="{DB14902B-0F5E-4A04-9CAC-C5922EBDE3C0}" srcOrd="0" destOrd="0" presId="urn:microsoft.com/office/officeart/2005/8/layout/hierarchy1"/>
    <dgm:cxn modelId="{31F2C1AB-205F-428D-9266-97FB401F3F72}" type="presParOf" srcId="{DB14902B-0F5E-4A04-9CAC-C5922EBDE3C0}" destId="{C47B0333-7AB6-465B-BDD1-C6AB878853CD}" srcOrd="0" destOrd="0" presId="urn:microsoft.com/office/officeart/2005/8/layout/hierarchy1"/>
    <dgm:cxn modelId="{8C5F6C28-0CC1-4315-B6F0-D0EFCB376945}" type="presParOf" srcId="{C47B0333-7AB6-465B-BDD1-C6AB878853CD}" destId="{4B07DA21-89C2-48B2-BB20-B37B33FEC12F}" srcOrd="0" destOrd="0" presId="urn:microsoft.com/office/officeart/2005/8/layout/hierarchy1"/>
    <dgm:cxn modelId="{CCF2642B-4BCB-4C0C-A106-01034C3475F3}" type="presParOf" srcId="{4B07DA21-89C2-48B2-BB20-B37B33FEC12F}" destId="{E81D6248-250A-486F-B64C-F4B805BA445D}" srcOrd="0" destOrd="0" presId="urn:microsoft.com/office/officeart/2005/8/layout/hierarchy1"/>
    <dgm:cxn modelId="{1FB84A5E-088A-4AA1-AC79-E7E705ECD600}" type="presParOf" srcId="{4B07DA21-89C2-48B2-BB20-B37B33FEC12F}" destId="{494CD5E2-512E-40D4-B1C9-0CF7929DD0CF}" srcOrd="1" destOrd="0" presId="urn:microsoft.com/office/officeart/2005/8/layout/hierarchy1"/>
    <dgm:cxn modelId="{F22BD5AE-47D3-4FD9-8796-5D74016C02BC}" type="presParOf" srcId="{C47B0333-7AB6-465B-BDD1-C6AB878853CD}" destId="{BC4CE181-C308-4F41-A6D3-4F15A650B3FF}" srcOrd="1" destOrd="0" presId="urn:microsoft.com/office/officeart/2005/8/layout/hierarchy1"/>
    <dgm:cxn modelId="{EC0B495E-0B01-4252-A242-A3CE404BAE38}" type="presParOf" srcId="{DB14902B-0F5E-4A04-9CAC-C5922EBDE3C0}" destId="{77D2B19D-279D-4BF6-B250-25BCB8D56EEC}" srcOrd="1" destOrd="0" presId="urn:microsoft.com/office/officeart/2005/8/layout/hierarchy1"/>
    <dgm:cxn modelId="{2453697E-F958-4578-A4D5-AC868A18C90C}" type="presParOf" srcId="{77D2B19D-279D-4BF6-B250-25BCB8D56EEC}" destId="{0C3A2387-8A35-41C7-8553-B6ED4AA9F63B}" srcOrd="0" destOrd="0" presId="urn:microsoft.com/office/officeart/2005/8/layout/hierarchy1"/>
    <dgm:cxn modelId="{2E54E0A3-B184-42A7-A449-CB5B2B206B9A}" type="presParOf" srcId="{0C3A2387-8A35-41C7-8553-B6ED4AA9F63B}" destId="{1B438EB6-CDF3-42F5-AAB4-E739788066AD}" srcOrd="0" destOrd="0" presId="urn:microsoft.com/office/officeart/2005/8/layout/hierarchy1"/>
    <dgm:cxn modelId="{036DA641-7AA7-441D-85C0-D3F7FEA7B48A}" type="presParOf" srcId="{0C3A2387-8A35-41C7-8553-B6ED4AA9F63B}" destId="{049EE5E2-D973-4D8C-968C-11C000D051C5}" srcOrd="1" destOrd="0" presId="urn:microsoft.com/office/officeart/2005/8/layout/hierarchy1"/>
    <dgm:cxn modelId="{C8AAA54C-8E38-4DE5-B2DD-816ABBAA6F67}" type="presParOf" srcId="{77D2B19D-279D-4BF6-B250-25BCB8D56EEC}" destId="{5E8D45B1-A26A-4228-8AB2-32C3321980B0}" srcOrd="1" destOrd="0" presId="urn:microsoft.com/office/officeart/2005/8/layout/hierarchy1"/>
    <dgm:cxn modelId="{9B269A0B-9E27-47A3-B5F9-B220CF2809FB}" type="presParOf" srcId="{DB14902B-0F5E-4A04-9CAC-C5922EBDE3C0}" destId="{199305C1-D1B5-42B6-9478-53205FA7980F}" srcOrd="2" destOrd="0" presId="urn:microsoft.com/office/officeart/2005/8/layout/hierarchy1"/>
    <dgm:cxn modelId="{B70813C0-C224-4220-9991-972C5CFCD06B}" type="presParOf" srcId="{199305C1-D1B5-42B6-9478-53205FA7980F}" destId="{078D0859-84D4-459F-BF94-AB763E277A21}" srcOrd="0" destOrd="0" presId="urn:microsoft.com/office/officeart/2005/8/layout/hierarchy1"/>
    <dgm:cxn modelId="{7D691AD5-A6CC-45DC-84EB-715887ADC44C}" type="presParOf" srcId="{078D0859-84D4-459F-BF94-AB763E277A21}" destId="{4C57C38B-6C77-4A37-976E-D698D10371AF}" srcOrd="0" destOrd="0" presId="urn:microsoft.com/office/officeart/2005/8/layout/hierarchy1"/>
    <dgm:cxn modelId="{8E778003-4B5B-4F09-916B-4255C912BA87}" type="presParOf" srcId="{078D0859-84D4-459F-BF94-AB763E277A21}" destId="{F42934B1-6D67-415A-AF3A-7206364D0A8A}" srcOrd="1" destOrd="0" presId="urn:microsoft.com/office/officeart/2005/8/layout/hierarchy1"/>
    <dgm:cxn modelId="{57758E26-DC9C-462A-BCFE-FB0522A8F327}" type="presParOf" srcId="{199305C1-D1B5-42B6-9478-53205FA7980F}" destId="{761A211F-7D6B-4EC4-BAB3-CCEAE60960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B9A26D-6697-4875-9DF3-86C7CC57D6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A355408-AFBF-4AD5-9477-EAB9559EEC9C}">
      <dgm:prSet/>
      <dgm:spPr/>
      <dgm:t>
        <a:bodyPr/>
        <a:lstStyle/>
        <a:p>
          <a:r>
            <a:rPr lang="en-US" b="1"/>
            <a:t>Programmatic Accessibility</a:t>
          </a:r>
          <a:endParaRPr lang="en-US"/>
        </a:p>
      </dgm:t>
    </dgm:pt>
    <dgm:pt modelId="{EB697643-48DC-491D-A3D2-E68A3C615329}" type="parTrans" cxnId="{1A927D84-1815-4F8C-999B-3843B966C1EE}">
      <dgm:prSet/>
      <dgm:spPr/>
      <dgm:t>
        <a:bodyPr/>
        <a:lstStyle/>
        <a:p>
          <a:endParaRPr lang="en-US"/>
        </a:p>
      </dgm:t>
    </dgm:pt>
    <dgm:pt modelId="{F10B21D5-193A-46F3-A1CA-D326A1C76092}" type="sibTrans" cxnId="{1A927D84-1815-4F8C-999B-3843B966C1EE}">
      <dgm:prSet/>
      <dgm:spPr/>
      <dgm:t>
        <a:bodyPr/>
        <a:lstStyle/>
        <a:p>
          <a:endParaRPr lang="en-US"/>
        </a:p>
      </dgm:t>
    </dgm:pt>
    <dgm:pt modelId="{ABD7BB4F-AFD9-4056-B4AB-FD20B3DF2EA4}">
      <dgm:prSet/>
      <dgm:spPr/>
      <dgm:t>
        <a:bodyPr/>
        <a:lstStyle/>
        <a:p>
          <a:r>
            <a:rPr lang="en-US" b="1"/>
            <a:t>Staff Knowledge</a:t>
          </a:r>
          <a:endParaRPr lang="en-US"/>
        </a:p>
      </dgm:t>
    </dgm:pt>
    <dgm:pt modelId="{6A47B0FD-B10C-4502-BC42-73DC5E9AA62C}" type="parTrans" cxnId="{0C0640CF-87B2-46F7-A871-F1081630E592}">
      <dgm:prSet/>
      <dgm:spPr/>
      <dgm:t>
        <a:bodyPr/>
        <a:lstStyle/>
        <a:p>
          <a:endParaRPr lang="en-US"/>
        </a:p>
      </dgm:t>
    </dgm:pt>
    <dgm:pt modelId="{0BA6EB97-79BD-4BB9-B932-2D8113D7DD6E}" type="sibTrans" cxnId="{0C0640CF-87B2-46F7-A871-F1081630E592}">
      <dgm:prSet/>
      <dgm:spPr/>
      <dgm:t>
        <a:bodyPr/>
        <a:lstStyle/>
        <a:p>
          <a:endParaRPr lang="en-US"/>
        </a:p>
      </dgm:t>
    </dgm:pt>
    <dgm:pt modelId="{2C7D06D3-8833-4A31-A3EF-714CC38ED2FD}">
      <dgm:prSet/>
      <dgm:spPr/>
      <dgm:t>
        <a:bodyPr/>
        <a:lstStyle/>
        <a:p>
          <a:r>
            <a:rPr lang="en-US" b="1"/>
            <a:t>Accommodation Requests</a:t>
          </a:r>
          <a:endParaRPr lang="en-US"/>
        </a:p>
      </dgm:t>
    </dgm:pt>
    <dgm:pt modelId="{FE20B34D-9B4C-418E-A6FA-2F87509F25ED}" type="parTrans" cxnId="{543810B3-6F2D-4D46-B068-191EBB977138}">
      <dgm:prSet/>
      <dgm:spPr/>
      <dgm:t>
        <a:bodyPr/>
        <a:lstStyle/>
        <a:p>
          <a:endParaRPr lang="en-US"/>
        </a:p>
      </dgm:t>
    </dgm:pt>
    <dgm:pt modelId="{E5A02603-1067-41BF-9D1A-73D634007987}" type="sibTrans" cxnId="{543810B3-6F2D-4D46-B068-191EBB977138}">
      <dgm:prSet/>
      <dgm:spPr/>
      <dgm:t>
        <a:bodyPr/>
        <a:lstStyle/>
        <a:p>
          <a:endParaRPr lang="en-US"/>
        </a:p>
      </dgm:t>
    </dgm:pt>
    <dgm:pt modelId="{482665E7-2674-4374-8858-06C94BA25C91}">
      <dgm:prSet/>
      <dgm:spPr/>
      <dgm:t>
        <a:bodyPr/>
        <a:lstStyle/>
        <a:p>
          <a:r>
            <a:rPr lang="en-US" b="1"/>
            <a:t>Service Delivery</a:t>
          </a:r>
          <a:endParaRPr lang="en-US"/>
        </a:p>
      </dgm:t>
    </dgm:pt>
    <dgm:pt modelId="{86D8B69E-BEE7-47B6-AA12-3460FE9AB346}" type="parTrans" cxnId="{A540E505-1A8D-42CB-8AC7-9549D086BF9E}">
      <dgm:prSet/>
      <dgm:spPr/>
      <dgm:t>
        <a:bodyPr/>
        <a:lstStyle/>
        <a:p>
          <a:endParaRPr lang="en-US"/>
        </a:p>
      </dgm:t>
    </dgm:pt>
    <dgm:pt modelId="{6DB5049B-B099-44D3-A3A4-4CAFE0C0B91E}" type="sibTrans" cxnId="{A540E505-1A8D-42CB-8AC7-9549D086BF9E}">
      <dgm:prSet/>
      <dgm:spPr/>
      <dgm:t>
        <a:bodyPr/>
        <a:lstStyle/>
        <a:p>
          <a:endParaRPr lang="en-US"/>
        </a:p>
      </dgm:t>
    </dgm:pt>
    <dgm:pt modelId="{97333130-1CAC-472E-94AA-E58171632AA5}">
      <dgm:prSet/>
      <dgm:spPr/>
      <dgm:t>
        <a:bodyPr/>
        <a:lstStyle/>
        <a:p>
          <a:r>
            <a:rPr lang="en-US" b="1"/>
            <a:t>General Communications</a:t>
          </a:r>
          <a:endParaRPr lang="en-US"/>
        </a:p>
      </dgm:t>
    </dgm:pt>
    <dgm:pt modelId="{43AECD09-F183-4DC1-9A0C-8DB877D14C0E}" type="parTrans" cxnId="{855F9BBF-EAEE-418E-9377-8883D368219E}">
      <dgm:prSet/>
      <dgm:spPr/>
      <dgm:t>
        <a:bodyPr/>
        <a:lstStyle/>
        <a:p>
          <a:endParaRPr lang="en-US"/>
        </a:p>
      </dgm:t>
    </dgm:pt>
    <dgm:pt modelId="{7CC227F6-F54F-461B-B413-EDA48E835CB7}" type="sibTrans" cxnId="{855F9BBF-EAEE-418E-9377-8883D368219E}">
      <dgm:prSet/>
      <dgm:spPr/>
      <dgm:t>
        <a:bodyPr/>
        <a:lstStyle/>
        <a:p>
          <a:endParaRPr lang="en-US"/>
        </a:p>
      </dgm:t>
    </dgm:pt>
    <dgm:pt modelId="{3D6A7222-491F-47C9-916A-4CF472BBFD2F}">
      <dgm:prSet/>
      <dgm:spPr/>
      <dgm:t>
        <a:bodyPr/>
        <a:lstStyle/>
        <a:p>
          <a:r>
            <a:rPr lang="en-US" b="1"/>
            <a:t>Technology and Equipment</a:t>
          </a:r>
          <a:endParaRPr lang="en-US"/>
        </a:p>
      </dgm:t>
    </dgm:pt>
    <dgm:pt modelId="{6B150AC1-CE49-47D1-A17D-B099D8428415}" type="parTrans" cxnId="{F201FE41-E21D-4610-81D8-DCBBCD04B167}">
      <dgm:prSet/>
      <dgm:spPr/>
      <dgm:t>
        <a:bodyPr/>
        <a:lstStyle/>
        <a:p>
          <a:endParaRPr lang="en-US"/>
        </a:p>
      </dgm:t>
    </dgm:pt>
    <dgm:pt modelId="{274719AD-3C0B-417E-95CA-6E7F0CFF5994}" type="sibTrans" cxnId="{F201FE41-E21D-4610-81D8-DCBBCD04B167}">
      <dgm:prSet/>
      <dgm:spPr/>
      <dgm:t>
        <a:bodyPr/>
        <a:lstStyle/>
        <a:p>
          <a:endParaRPr lang="en-US"/>
        </a:p>
      </dgm:t>
    </dgm:pt>
    <dgm:pt modelId="{62007309-6BE7-4870-9799-A51457C4563E}">
      <dgm:prSet/>
      <dgm:spPr/>
      <dgm:t>
        <a:bodyPr/>
        <a:lstStyle/>
        <a:p>
          <a:r>
            <a:rPr lang="en-US" b="1"/>
            <a:t>Evacuation Procedures</a:t>
          </a:r>
          <a:endParaRPr lang="en-US"/>
        </a:p>
      </dgm:t>
    </dgm:pt>
    <dgm:pt modelId="{6BC28AA2-10AD-46A3-8894-743C9EFF2577}" type="parTrans" cxnId="{80AE1B00-761B-49ED-8A8B-F63B88F2ADEA}">
      <dgm:prSet/>
      <dgm:spPr/>
      <dgm:t>
        <a:bodyPr/>
        <a:lstStyle/>
        <a:p>
          <a:endParaRPr lang="en-US"/>
        </a:p>
      </dgm:t>
    </dgm:pt>
    <dgm:pt modelId="{A4EFDC7E-2921-4EAF-85D9-C88FD63299F0}" type="sibTrans" cxnId="{80AE1B00-761B-49ED-8A8B-F63B88F2ADEA}">
      <dgm:prSet/>
      <dgm:spPr/>
      <dgm:t>
        <a:bodyPr/>
        <a:lstStyle/>
        <a:p>
          <a:endParaRPr lang="en-US"/>
        </a:p>
      </dgm:t>
    </dgm:pt>
    <dgm:pt modelId="{4DF89E82-C946-41D8-98AD-259D381C784A}">
      <dgm:prSet/>
      <dgm:spPr/>
      <dgm:t>
        <a:bodyPr/>
        <a:lstStyle/>
        <a:p>
          <a:r>
            <a:rPr lang="en-US" b="1"/>
            <a:t>Outreach and Marketing</a:t>
          </a:r>
          <a:endParaRPr lang="en-US"/>
        </a:p>
      </dgm:t>
    </dgm:pt>
    <dgm:pt modelId="{97F1655D-1F4F-4C14-8E5C-2643AC44D0D3}" type="parTrans" cxnId="{61A67764-9E28-42EF-A644-FEE22AEB4B01}">
      <dgm:prSet/>
      <dgm:spPr/>
      <dgm:t>
        <a:bodyPr/>
        <a:lstStyle/>
        <a:p>
          <a:endParaRPr lang="en-US"/>
        </a:p>
      </dgm:t>
    </dgm:pt>
    <dgm:pt modelId="{E12EF430-A262-4BC2-9939-53959F7B1171}" type="sibTrans" cxnId="{61A67764-9E28-42EF-A644-FEE22AEB4B01}">
      <dgm:prSet/>
      <dgm:spPr/>
      <dgm:t>
        <a:bodyPr/>
        <a:lstStyle/>
        <a:p>
          <a:endParaRPr lang="en-US"/>
        </a:p>
      </dgm:t>
    </dgm:pt>
    <dgm:pt modelId="{8AF27982-9967-4352-8127-425AE0DEEA63}" type="pres">
      <dgm:prSet presAssocID="{55B9A26D-6697-4875-9DF3-86C7CC57D603}" presName="linear" presStyleCnt="0">
        <dgm:presLayoutVars>
          <dgm:animLvl val="lvl"/>
          <dgm:resizeHandles val="exact"/>
        </dgm:presLayoutVars>
      </dgm:prSet>
      <dgm:spPr/>
    </dgm:pt>
    <dgm:pt modelId="{70A372F4-527A-44BD-9E38-3E5E1DA089BD}" type="pres">
      <dgm:prSet presAssocID="{8A355408-AFBF-4AD5-9477-EAB9559EEC9C}" presName="parentText" presStyleLbl="node1" presStyleIdx="0" presStyleCnt="1">
        <dgm:presLayoutVars>
          <dgm:chMax val="0"/>
          <dgm:bulletEnabled val="1"/>
        </dgm:presLayoutVars>
      </dgm:prSet>
      <dgm:spPr/>
    </dgm:pt>
    <dgm:pt modelId="{1B99DD9B-08D1-4A84-8A3E-B47A5B89569D}" type="pres">
      <dgm:prSet presAssocID="{8A355408-AFBF-4AD5-9477-EAB9559EEC9C}" presName="childText" presStyleLbl="revTx" presStyleIdx="0" presStyleCnt="1">
        <dgm:presLayoutVars>
          <dgm:bulletEnabled val="1"/>
        </dgm:presLayoutVars>
      </dgm:prSet>
      <dgm:spPr/>
    </dgm:pt>
  </dgm:ptLst>
  <dgm:cxnLst>
    <dgm:cxn modelId="{80AE1B00-761B-49ED-8A8B-F63B88F2ADEA}" srcId="{8A355408-AFBF-4AD5-9477-EAB9559EEC9C}" destId="{62007309-6BE7-4870-9799-A51457C4563E}" srcOrd="5" destOrd="0" parTransId="{6BC28AA2-10AD-46A3-8894-743C9EFF2577}" sibTransId="{A4EFDC7E-2921-4EAF-85D9-C88FD63299F0}"/>
    <dgm:cxn modelId="{51932B04-A75A-44C9-8492-DCAC9B1103FD}" type="presOf" srcId="{ABD7BB4F-AFD9-4056-B4AB-FD20B3DF2EA4}" destId="{1B99DD9B-08D1-4A84-8A3E-B47A5B89569D}" srcOrd="0" destOrd="0" presId="urn:microsoft.com/office/officeart/2005/8/layout/vList2"/>
    <dgm:cxn modelId="{A540E505-1A8D-42CB-8AC7-9549D086BF9E}" srcId="{8A355408-AFBF-4AD5-9477-EAB9559EEC9C}" destId="{482665E7-2674-4374-8858-06C94BA25C91}" srcOrd="2" destOrd="0" parTransId="{86D8B69E-BEE7-47B6-AA12-3460FE9AB346}" sibTransId="{6DB5049B-B099-44D3-A3A4-4CAFE0C0B91E}"/>
    <dgm:cxn modelId="{BEB5572F-6B68-4F98-9B60-DC75A7F8806B}" type="presOf" srcId="{97333130-1CAC-472E-94AA-E58171632AA5}" destId="{1B99DD9B-08D1-4A84-8A3E-B47A5B89569D}" srcOrd="0" destOrd="3" presId="urn:microsoft.com/office/officeart/2005/8/layout/vList2"/>
    <dgm:cxn modelId="{E412CD2F-1B52-4BF8-A969-68DD2A8C3D17}" type="presOf" srcId="{482665E7-2674-4374-8858-06C94BA25C91}" destId="{1B99DD9B-08D1-4A84-8A3E-B47A5B89569D}" srcOrd="0" destOrd="2" presId="urn:microsoft.com/office/officeart/2005/8/layout/vList2"/>
    <dgm:cxn modelId="{F201FE41-E21D-4610-81D8-DCBBCD04B167}" srcId="{8A355408-AFBF-4AD5-9477-EAB9559EEC9C}" destId="{3D6A7222-491F-47C9-916A-4CF472BBFD2F}" srcOrd="4" destOrd="0" parTransId="{6B150AC1-CE49-47D1-A17D-B099D8428415}" sibTransId="{274719AD-3C0B-417E-95CA-6E7F0CFF5994}"/>
    <dgm:cxn modelId="{61A67764-9E28-42EF-A644-FEE22AEB4B01}" srcId="{8A355408-AFBF-4AD5-9477-EAB9559EEC9C}" destId="{4DF89E82-C946-41D8-98AD-259D381C784A}" srcOrd="6" destOrd="0" parTransId="{97F1655D-1F4F-4C14-8E5C-2643AC44D0D3}" sibTransId="{E12EF430-A262-4BC2-9939-53959F7B1171}"/>
    <dgm:cxn modelId="{08653674-DC3D-491B-A5AD-2BD8D0719F90}" type="presOf" srcId="{4DF89E82-C946-41D8-98AD-259D381C784A}" destId="{1B99DD9B-08D1-4A84-8A3E-B47A5B89569D}" srcOrd="0" destOrd="6" presId="urn:microsoft.com/office/officeart/2005/8/layout/vList2"/>
    <dgm:cxn modelId="{AB23EF7F-FE6E-48F5-A161-BCF12CC88A50}" type="presOf" srcId="{55B9A26D-6697-4875-9DF3-86C7CC57D603}" destId="{8AF27982-9967-4352-8127-425AE0DEEA63}" srcOrd="0" destOrd="0" presId="urn:microsoft.com/office/officeart/2005/8/layout/vList2"/>
    <dgm:cxn modelId="{1A927D84-1815-4F8C-999B-3843B966C1EE}" srcId="{55B9A26D-6697-4875-9DF3-86C7CC57D603}" destId="{8A355408-AFBF-4AD5-9477-EAB9559EEC9C}" srcOrd="0" destOrd="0" parTransId="{EB697643-48DC-491D-A3D2-E68A3C615329}" sibTransId="{F10B21D5-193A-46F3-A1CA-D326A1C76092}"/>
    <dgm:cxn modelId="{05702F9D-2A36-42EA-91FD-E2607B017BB7}" type="presOf" srcId="{8A355408-AFBF-4AD5-9477-EAB9559EEC9C}" destId="{70A372F4-527A-44BD-9E38-3E5E1DA089BD}" srcOrd="0" destOrd="0" presId="urn:microsoft.com/office/officeart/2005/8/layout/vList2"/>
    <dgm:cxn modelId="{543810B3-6F2D-4D46-B068-191EBB977138}" srcId="{8A355408-AFBF-4AD5-9477-EAB9559EEC9C}" destId="{2C7D06D3-8833-4A31-A3EF-714CC38ED2FD}" srcOrd="1" destOrd="0" parTransId="{FE20B34D-9B4C-418E-A6FA-2F87509F25ED}" sibTransId="{E5A02603-1067-41BF-9D1A-73D634007987}"/>
    <dgm:cxn modelId="{855F9BBF-EAEE-418E-9377-8883D368219E}" srcId="{8A355408-AFBF-4AD5-9477-EAB9559EEC9C}" destId="{97333130-1CAC-472E-94AA-E58171632AA5}" srcOrd="3" destOrd="0" parTransId="{43AECD09-F183-4DC1-9A0C-8DB877D14C0E}" sibTransId="{7CC227F6-F54F-461B-B413-EDA48E835CB7}"/>
    <dgm:cxn modelId="{448152C7-D300-48C3-8B4F-D8570A794391}" type="presOf" srcId="{2C7D06D3-8833-4A31-A3EF-714CC38ED2FD}" destId="{1B99DD9B-08D1-4A84-8A3E-B47A5B89569D}" srcOrd="0" destOrd="1" presId="urn:microsoft.com/office/officeart/2005/8/layout/vList2"/>
    <dgm:cxn modelId="{0C0640CF-87B2-46F7-A871-F1081630E592}" srcId="{8A355408-AFBF-4AD5-9477-EAB9559EEC9C}" destId="{ABD7BB4F-AFD9-4056-B4AB-FD20B3DF2EA4}" srcOrd="0" destOrd="0" parTransId="{6A47B0FD-B10C-4502-BC42-73DC5E9AA62C}" sibTransId="{0BA6EB97-79BD-4BB9-B932-2D8113D7DD6E}"/>
    <dgm:cxn modelId="{6F2AE8E7-BE97-4793-9175-418C337F6B81}" type="presOf" srcId="{62007309-6BE7-4870-9799-A51457C4563E}" destId="{1B99DD9B-08D1-4A84-8A3E-B47A5B89569D}" srcOrd="0" destOrd="5" presId="urn:microsoft.com/office/officeart/2005/8/layout/vList2"/>
    <dgm:cxn modelId="{6344BFEF-1554-4267-B90D-DB32AA9DDD6D}" type="presOf" srcId="{3D6A7222-491F-47C9-916A-4CF472BBFD2F}" destId="{1B99DD9B-08D1-4A84-8A3E-B47A5B89569D}" srcOrd="0" destOrd="4" presId="urn:microsoft.com/office/officeart/2005/8/layout/vList2"/>
    <dgm:cxn modelId="{24B5475E-900B-40AF-9340-A31F5C938091}" type="presParOf" srcId="{8AF27982-9967-4352-8127-425AE0DEEA63}" destId="{70A372F4-527A-44BD-9E38-3E5E1DA089BD}" srcOrd="0" destOrd="0" presId="urn:microsoft.com/office/officeart/2005/8/layout/vList2"/>
    <dgm:cxn modelId="{B417C5EB-339B-4E22-BE2D-DFC3E4508203}" type="presParOf" srcId="{8AF27982-9967-4352-8127-425AE0DEEA63}" destId="{1B99DD9B-08D1-4A84-8A3E-B47A5B89569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FD6303-9988-427C-AE20-A4BAEDD23DAD}"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D329DF0E-7741-4379-92E5-F2CE7000C0FE}">
      <dgm:prSet/>
      <dgm:spPr/>
      <dgm:t>
        <a:bodyPr/>
        <a:lstStyle/>
        <a:p>
          <a:r>
            <a:rPr lang="en-US" b="1"/>
            <a:t>Simply put, reasonable accommodations are tools provided by employers to enable employees to accomplish their jobs.</a:t>
          </a:r>
          <a:endParaRPr lang="en-US"/>
        </a:p>
      </dgm:t>
    </dgm:pt>
    <dgm:pt modelId="{6E38FC02-8C96-47AE-9315-974FBA4AC428}" type="parTrans" cxnId="{7BC16084-60DE-4178-8104-77400179500B}">
      <dgm:prSet/>
      <dgm:spPr/>
      <dgm:t>
        <a:bodyPr/>
        <a:lstStyle/>
        <a:p>
          <a:endParaRPr lang="en-US"/>
        </a:p>
      </dgm:t>
    </dgm:pt>
    <dgm:pt modelId="{BFD568F9-5096-4324-BF13-33260C15FBFF}" type="sibTrans" cxnId="{7BC16084-60DE-4178-8104-77400179500B}">
      <dgm:prSet/>
      <dgm:spPr/>
      <dgm:t>
        <a:bodyPr/>
        <a:lstStyle/>
        <a:p>
          <a:endParaRPr lang="en-US"/>
        </a:p>
      </dgm:t>
    </dgm:pt>
    <dgm:pt modelId="{BE7655FF-D856-482D-9D85-1CAE7FD9A025}">
      <dgm:prSet/>
      <dgm:spPr/>
      <dgm:t>
        <a:bodyPr/>
        <a:lstStyle/>
        <a:p>
          <a:r>
            <a:rPr lang="en-US" b="1"/>
            <a:t>Employer Responsibility in Providing Accommodations</a:t>
          </a:r>
          <a:endParaRPr lang="en-US"/>
        </a:p>
      </dgm:t>
    </dgm:pt>
    <dgm:pt modelId="{1DC28AE5-028F-4B0A-8E21-FBC1C340398E}" type="parTrans" cxnId="{BD261E69-37F8-40C8-A33D-FB910D8DDC44}">
      <dgm:prSet/>
      <dgm:spPr/>
      <dgm:t>
        <a:bodyPr/>
        <a:lstStyle/>
        <a:p>
          <a:endParaRPr lang="en-US"/>
        </a:p>
      </dgm:t>
    </dgm:pt>
    <dgm:pt modelId="{7131FB34-871C-4FFD-903D-817D18283BEF}" type="sibTrans" cxnId="{BD261E69-37F8-40C8-A33D-FB910D8DDC44}">
      <dgm:prSet/>
      <dgm:spPr/>
      <dgm:t>
        <a:bodyPr/>
        <a:lstStyle/>
        <a:p>
          <a:endParaRPr lang="en-US"/>
        </a:p>
      </dgm:t>
    </dgm:pt>
    <dgm:pt modelId="{A33AB7B5-C3DD-4649-AB05-45DE03FFEDB3}">
      <dgm:prSet/>
      <dgm:spPr/>
      <dgm:t>
        <a:bodyPr/>
        <a:lstStyle/>
        <a:p>
          <a:r>
            <a:rPr lang="en-US" b="1"/>
            <a:t>Documentation of Need for Accommodation</a:t>
          </a:r>
          <a:endParaRPr lang="en-US"/>
        </a:p>
      </dgm:t>
    </dgm:pt>
    <dgm:pt modelId="{3A54A4C3-0C1D-43F0-A188-D5B15CA6FD12}" type="parTrans" cxnId="{24E61E86-1B0D-4DD1-8F5B-92510C4D29AC}">
      <dgm:prSet/>
      <dgm:spPr/>
      <dgm:t>
        <a:bodyPr/>
        <a:lstStyle/>
        <a:p>
          <a:endParaRPr lang="en-US"/>
        </a:p>
      </dgm:t>
    </dgm:pt>
    <dgm:pt modelId="{AFFF8087-F46D-404F-BF2D-DC76B4DACD21}" type="sibTrans" cxnId="{24E61E86-1B0D-4DD1-8F5B-92510C4D29AC}">
      <dgm:prSet/>
      <dgm:spPr/>
      <dgm:t>
        <a:bodyPr/>
        <a:lstStyle/>
        <a:p>
          <a:endParaRPr lang="en-US"/>
        </a:p>
      </dgm:t>
    </dgm:pt>
    <dgm:pt modelId="{02AA3B5C-CC23-43E0-81BC-48505CBFD521}" type="pres">
      <dgm:prSet presAssocID="{31FD6303-9988-427C-AE20-A4BAEDD23DAD}" presName="linear" presStyleCnt="0">
        <dgm:presLayoutVars>
          <dgm:animLvl val="lvl"/>
          <dgm:resizeHandles val="exact"/>
        </dgm:presLayoutVars>
      </dgm:prSet>
      <dgm:spPr/>
    </dgm:pt>
    <dgm:pt modelId="{84473250-6742-4710-8611-B1F58F3A93BC}" type="pres">
      <dgm:prSet presAssocID="{D329DF0E-7741-4379-92E5-F2CE7000C0FE}" presName="parentText" presStyleLbl="node1" presStyleIdx="0" presStyleCnt="3">
        <dgm:presLayoutVars>
          <dgm:chMax val="0"/>
          <dgm:bulletEnabled val="1"/>
        </dgm:presLayoutVars>
      </dgm:prSet>
      <dgm:spPr/>
    </dgm:pt>
    <dgm:pt modelId="{BD6EE731-757B-491F-8C7B-03F75CB112AE}" type="pres">
      <dgm:prSet presAssocID="{BFD568F9-5096-4324-BF13-33260C15FBFF}" presName="spacer" presStyleCnt="0"/>
      <dgm:spPr/>
    </dgm:pt>
    <dgm:pt modelId="{8697571F-1983-4303-AA5D-CB24D6D218B1}" type="pres">
      <dgm:prSet presAssocID="{BE7655FF-D856-482D-9D85-1CAE7FD9A025}" presName="parentText" presStyleLbl="node1" presStyleIdx="1" presStyleCnt="3">
        <dgm:presLayoutVars>
          <dgm:chMax val="0"/>
          <dgm:bulletEnabled val="1"/>
        </dgm:presLayoutVars>
      </dgm:prSet>
      <dgm:spPr/>
    </dgm:pt>
    <dgm:pt modelId="{ED0AE685-F98E-4B4F-838C-9E8CDCF45CC0}" type="pres">
      <dgm:prSet presAssocID="{7131FB34-871C-4FFD-903D-817D18283BEF}" presName="spacer" presStyleCnt="0"/>
      <dgm:spPr/>
    </dgm:pt>
    <dgm:pt modelId="{2936F890-AAD3-420F-B052-93CEBC417A24}" type="pres">
      <dgm:prSet presAssocID="{A33AB7B5-C3DD-4649-AB05-45DE03FFEDB3}" presName="parentText" presStyleLbl="node1" presStyleIdx="2" presStyleCnt="3">
        <dgm:presLayoutVars>
          <dgm:chMax val="0"/>
          <dgm:bulletEnabled val="1"/>
        </dgm:presLayoutVars>
      </dgm:prSet>
      <dgm:spPr/>
    </dgm:pt>
  </dgm:ptLst>
  <dgm:cxnLst>
    <dgm:cxn modelId="{BD261E69-37F8-40C8-A33D-FB910D8DDC44}" srcId="{31FD6303-9988-427C-AE20-A4BAEDD23DAD}" destId="{BE7655FF-D856-482D-9D85-1CAE7FD9A025}" srcOrd="1" destOrd="0" parTransId="{1DC28AE5-028F-4B0A-8E21-FBC1C340398E}" sibTransId="{7131FB34-871C-4FFD-903D-817D18283BEF}"/>
    <dgm:cxn modelId="{20B1934B-6D6A-4EE9-803A-9C0C4A4C698C}" type="presOf" srcId="{A33AB7B5-C3DD-4649-AB05-45DE03FFEDB3}" destId="{2936F890-AAD3-420F-B052-93CEBC417A24}" srcOrd="0" destOrd="0" presId="urn:microsoft.com/office/officeart/2005/8/layout/vList2"/>
    <dgm:cxn modelId="{A5FD9653-21D6-49DE-871E-CB7FE35BA7C3}" type="presOf" srcId="{31FD6303-9988-427C-AE20-A4BAEDD23DAD}" destId="{02AA3B5C-CC23-43E0-81BC-48505CBFD521}" srcOrd="0" destOrd="0" presId="urn:microsoft.com/office/officeart/2005/8/layout/vList2"/>
    <dgm:cxn modelId="{1F6C8658-A4FE-4ED4-A501-0743892AC258}" type="presOf" srcId="{BE7655FF-D856-482D-9D85-1CAE7FD9A025}" destId="{8697571F-1983-4303-AA5D-CB24D6D218B1}" srcOrd="0" destOrd="0" presId="urn:microsoft.com/office/officeart/2005/8/layout/vList2"/>
    <dgm:cxn modelId="{7BC16084-60DE-4178-8104-77400179500B}" srcId="{31FD6303-9988-427C-AE20-A4BAEDD23DAD}" destId="{D329DF0E-7741-4379-92E5-F2CE7000C0FE}" srcOrd="0" destOrd="0" parTransId="{6E38FC02-8C96-47AE-9315-974FBA4AC428}" sibTransId="{BFD568F9-5096-4324-BF13-33260C15FBFF}"/>
    <dgm:cxn modelId="{24E61E86-1B0D-4DD1-8F5B-92510C4D29AC}" srcId="{31FD6303-9988-427C-AE20-A4BAEDD23DAD}" destId="{A33AB7B5-C3DD-4649-AB05-45DE03FFEDB3}" srcOrd="2" destOrd="0" parTransId="{3A54A4C3-0C1D-43F0-A188-D5B15CA6FD12}" sibTransId="{AFFF8087-F46D-404F-BF2D-DC76B4DACD21}"/>
    <dgm:cxn modelId="{ACDDFC99-C48D-4042-A81C-50FA5605987A}" type="presOf" srcId="{D329DF0E-7741-4379-92E5-F2CE7000C0FE}" destId="{84473250-6742-4710-8611-B1F58F3A93BC}" srcOrd="0" destOrd="0" presId="urn:microsoft.com/office/officeart/2005/8/layout/vList2"/>
    <dgm:cxn modelId="{D15393FF-E152-4B59-BA54-B698AD2AD008}" type="presParOf" srcId="{02AA3B5C-CC23-43E0-81BC-48505CBFD521}" destId="{84473250-6742-4710-8611-B1F58F3A93BC}" srcOrd="0" destOrd="0" presId="urn:microsoft.com/office/officeart/2005/8/layout/vList2"/>
    <dgm:cxn modelId="{0C2ECA33-AE64-4455-B6FC-DB573F62DA50}" type="presParOf" srcId="{02AA3B5C-CC23-43E0-81BC-48505CBFD521}" destId="{BD6EE731-757B-491F-8C7B-03F75CB112AE}" srcOrd="1" destOrd="0" presId="urn:microsoft.com/office/officeart/2005/8/layout/vList2"/>
    <dgm:cxn modelId="{D1861A26-7506-4649-BE5F-831537B5E2FA}" type="presParOf" srcId="{02AA3B5C-CC23-43E0-81BC-48505CBFD521}" destId="{8697571F-1983-4303-AA5D-CB24D6D218B1}" srcOrd="2" destOrd="0" presId="urn:microsoft.com/office/officeart/2005/8/layout/vList2"/>
    <dgm:cxn modelId="{D6378856-3B55-48E9-A7CB-2A7305984AE2}" type="presParOf" srcId="{02AA3B5C-CC23-43E0-81BC-48505CBFD521}" destId="{ED0AE685-F98E-4B4F-838C-9E8CDCF45CC0}" srcOrd="3" destOrd="0" presId="urn:microsoft.com/office/officeart/2005/8/layout/vList2"/>
    <dgm:cxn modelId="{1347B6C2-5EAA-490D-8F8E-D964BD484F4A}" type="presParOf" srcId="{02AA3B5C-CC23-43E0-81BC-48505CBFD521}" destId="{2936F890-AAD3-420F-B052-93CEBC417A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9059D2-D8DB-4C5A-995C-B2919669323A}"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17ADF5E4-8193-44C0-85D1-438E7CB6D81C}">
      <dgm:prSet/>
      <dgm:spPr/>
      <dgm:t>
        <a:bodyPr/>
        <a:lstStyle/>
        <a:p>
          <a:r>
            <a:rPr lang="en-US" b="1"/>
            <a:t>Step1: Identify the barriers caused by the disability</a:t>
          </a:r>
          <a:endParaRPr lang="en-US"/>
        </a:p>
      </dgm:t>
    </dgm:pt>
    <dgm:pt modelId="{97C77639-FD2F-40EC-BA48-8BA0A5D5C612}" type="parTrans" cxnId="{3AAFEA4A-2DC6-4C05-AAAF-8A07DE606D18}">
      <dgm:prSet/>
      <dgm:spPr/>
      <dgm:t>
        <a:bodyPr/>
        <a:lstStyle/>
        <a:p>
          <a:endParaRPr lang="en-US"/>
        </a:p>
      </dgm:t>
    </dgm:pt>
    <dgm:pt modelId="{BBB656B7-6BF1-4294-A98A-5345B2E57518}" type="sibTrans" cxnId="{3AAFEA4A-2DC6-4C05-AAAF-8A07DE606D18}">
      <dgm:prSet/>
      <dgm:spPr/>
      <dgm:t>
        <a:bodyPr/>
        <a:lstStyle/>
        <a:p>
          <a:endParaRPr lang="en-US"/>
        </a:p>
      </dgm:t>
    </dgm:pt>
    <dgm:pt modelId="{5E528389-F379-4587-84C4-8FA89C25E7A4}">
      <dgm:prSet/>
      <dgm:spPr/>
      <dgm:t>
        <a:bodyPr/>
        <a:lstStyle/>
        <a:p>
          <a:r>
            <a:rPr lang="en-US" b="1"/>
            <a:t>Step 2: Identify possible accommodations</a:t>
          </a:r>
          <a:endParaRPr lang="en-US"/>
        </a:p>
      </dgm:t>
    </dgm:pt>
    <dgm:pt modelId="{1E867F15-AC68-4DC8-A757-6BADDF1C8131}" type="parTrans" cxnId="{D16EA6D7-5E03-4F72-ABD7-4831426BF133}">
      <dgm:prSet/>
      <dgm:spPr/>
      <dgm:t>
        <a:bodyPr/>
        <a:lstStyle/>
        <a:p>
          <a:endParaRPr lang="en-US"/>
        </a:p>
      </dgm:t>
    </dgm:pt>
    <dgm:pt modelId="{9AA044F7-08BD-4BF1-879D-CF57603A06D8}" type="sibTrans" cxnId="{D16EA6D7-5E03-4F72-ABD7-4831426BF133}">
      <dgm:prSet/>
      <dgm:spPr/>
      <dgm:t>
        <a:bodyPr/>
        <a:lstStyle/>
        <a:p>
          <a:endParaRPr lang="en-US"/>
        </a:p>
      </dgm:t>
    </dgm:pt>
    <dgm:pt modelId="{A47ABF6F-428A-40A6-BC8E-998FE05AA4AC}">
      <dgm:prSet/>
      <dgm:spPr/>
      <dgm:t>
        <a:bodyPr/>
        <a:lstStyle/>
        <a:p>
          <a:r>
            <a:rPr lang="en-US" b="1"/>
            <a:t>Step 3: Implement the accommodation</a:t>
          </a:r>
          <a:endParaRPr lang="en-US"/>
        </a:p>
      </dgm:t>
    </dgm:pt>
    <dgm:pt modelId="{A99B2711-F7BD-41AE-A4E9-6014CBFC4D74}" type="parTrans" cxnId="{5D1F0FAE-222E-4583-8714-F5792AA868E6}">
      <dgm:prSet/>
      <dgm:spPr/>
      <dgm:t>
        <a:bodyPr/>
        <a:lstStyle/>
        <a:p>
          <a:endParaRPr lang="en-US"/>
        </a:p>
      </dgm:t>
    </dgm:pt>
    <dgm:pt modelId="{0E161D71-C91E-4752-8DBD-AE13B4C6B3B6}" type="sibTrans" cxnId="{5D1F0FAE-222E-4583-8714-F5792AA868E6}">
      <dgm:prSet/>
      <dgm:spPr/>
      <dgm:t>
        <a:bodyPr/>
        <a:lstStyle/>
        <a:p>
          <a:endParaRPr lang="en-US"/>
        </a:p>
      </dgm:t>
    </dgm:pt>
    <dgm:pt modelId="{DA6CC15D-B2EB-4389-B222-F07562F7C5CE}">
      <dgm:prSet/>
      <dgm:spPr/>
      <dgm:t>
        <a:bodyPr/>
        <a:lstStyle/>
        <a:p>
          <a:r>
            <a:rPr lang="en-US" b="1"/>
            <a:t>Step 4: Monitor accommodation effectiveness, change if necessary</a:t>
          </a:r>
          <a:endParaRPr lang="en-US"/>
        </a:p>
      </dgm:t>
    </dgm:pt>
    <dgm:pt modelId="{05FB4DCC-84ED-450C-9159-A94B4EFF98AE}" type="parTrans" cxnId="{FA20F7AE-6592-4DC6-A2B2-D6D1C79AB7B5}">
      <dgm:prSet/>
      <dgm:spPr/>
      <dgm:t>
        <a:bodyPr/>
        <a:lstStyle/>
        <a:p>
          <a:endParaRPr lang="en-US"/>
        </a:p>
      </dgm:t>
    </dgm:pt>
    <dgm:pt modelId="{3BD6EE54-3C6F-47E2-907B-188EF52BA38C}" type="sibTrans" cxnId="{FA20F7AE-6592-4DC6-A2B2-D6D1C79AB7B5}">
      <dgm:prSet/>
      <dgm:spPr/>
      <dgm:t>
        <a:bodyPr/>
        <a:lstStyle/>
        <a:p>
          <a:endParaRPr lang="en-US"/>
        </a:p>
      </dgm:t>
    </dgm:pt>
    <dgm:pt modelId="{AF702560-8578-4BBA-BB8E-0113F2CAAA11}" type="pres">
      <dgm:prSet presAssocID="{DC9059D2-D8DB-4C5A-995C-B2919669323A}" presName="matrix" presStyleCnt="0">
        <dgm:presLayoutVars>
          <dgm:chMax val="1"/>
          <dgm:dir/>
          <dgm:resizeHandles val="exact"/>
        </dgm:presLayoutVars>
      </dgm:prSet>
      <dgm:spPr/>
    </dgm:pt>
    <dgm:pt modelId="{96E90603-82AB-46E1-9C1F-5006D352DC12}" type="pres">
      <dgm:prSet presAssocID="{DC9059D2-D8DB-4C5A-995C-B2919669323A}" presName="diamond" presStyleLbl="bgShp" presStyleIdx="0" presStyleCnt="1"/>
      <dgm:spPr/>
    </dgm:pt>
    <dgm:pt modelId="{1290669B-1DE6-4ABB-9299-62F857583CBD}" type="pres">
      <dgm:prSet presAssocID="{DC9059D2-D8DB-4C5A-995C-B2919669323A}" presName="quad1" presStyleLbl="node1" presStyleIdx="0" presStyleCnt="4">
        <dgm:presLayoutVars>
          <dgm:chMax val="0"/>
          <dgm:chPref val="0"/>
          <dgm:bulletEnabled val="1"/>
        </dgm:presLayoutVars>
      </dgm:prSet>
      <dgm:spPr/>
    </dgm:pt>
    <dgm:pt modelId="{7A7C237E-A222-44F7-8FFB-7AC51D545E2A}" type="pres">
      <dgm:prSet presAssocID="{DC9059D2-D8DB-4C5A-995C-B2919669323A}" presName="quad2" presStyleLbl="node1" presStyleIdx="1" presStyleCnt="4">
        <dgm:presLayoutVars>
          <dgm:chMax val="0"/>
          <dgm:chPref val="0"/>
          <dgm:bulletEnabled val="1"/>
        </dgm:presLayoutVars>
      </dgm:prSet>
      <dgm:spPr/>
    </dgm:pt>
    <dgm:pt modelId="{E5C9C459-0700-4DF1-B997-B2A8850AAEB6}" type="pres">
      <dgm:prSet presAssocID="{DC9059D2-D8DB-4C5A-995C-B2919669323A}" presName="quad3" presStyleLbl="node1" presStyleIdx="2" presStyleCnt="4">
        <dgm:presLayoutVars>
          <dgm:chMax val="0"/>
          <dgm:chPref val="0"/>
          <dgm:bulletEnabled val="1"/>
        </dgm:presLayoutVars>
      </dgm:prSet>
      <dgm:spPr/>
    </dgm:pt>
    <dgm:pt modelId="{A78C8A9A-A53E-4473-A97F-A15C0FA36773}" type="pres">
      <dgm:prSet presAssocID="{DC9059D2-D8DB-4C5A-995C-B2919669323A}" presName="quad4" presStyleLbl="node1" presStyleIdx="3" presStyleCnt="4">
        <dgm:presLayoutVars>
          <dgm:chMax val="0"/>
          <dgm:chPref val="0"/>
          <dgm:bulletEnabled val="1"/>
        </dgm:presLayoutVars>
      </dgm:prSet>
      <dgm:spPr/>
    </dgm:pt>
  </dgm:ptLst>
  <dgm:cxnLst>
    <dgm:cxn modelId="{C761B413-16FD-450B-9F19-7C3A912741C0}" type="presOf" srcId="{DC9059D2-D8DB-4C5A-995C-B2919669323A}" destId="{AF702560-8578-4BBA-BB8E-0113F2CAAA11}" srcOrd="0" destOrd="0" presId="urn:microsoft.com/office/officeart/2005/8/layout/matrix3"/>
    <dgm:cxn modelId="{687CF01F-4A2C-4477-B314-23239A3FCEB6}" type="presOf" srcId="{5E528389-F379-4587-84C4-8FA89C25E7A4}" destId="{7A7C237E-A222-44F7-8FFB-7AC51D545E2A}" srcOrd="0" destOrd="0" presId="urn:microsoft.com/office/officeart/2005/8/layout/matrix3"/>
    <dgm:cxn modelId="{3AAFEA4A-2DC6-4C05-AAAF-8A07DE606D18}" srcId="{DC9059D2-D8DB-4C5A-995C-B2919669323A}" destId="{17ADF5E4-8193-44C0-85D1-438E7CB6D81C}" srcOrd="0" destOrd="0" parTransId="{97C77639-FD2F-40EC-BA48-8BA0A5D5C612}" sibTransId="{BBB656B7-6BF1-4294-A98A-5345B2E57518}"/>
    <dgm:cxn modelId="{4C4B5677-66C5-4C82-8B8E-999D4CB53B4D}" type="presOf" srcId="{A47ABF6F-428A-40A6-BC8E-998FE05AA4AC}" destId="{E5C9C459-0700-4DF1-B997-B2A8850AAEB6}" srcOrd="0" destOrd="0" presId="urn:microsoft.com/office/officeart/2005/8/layout/matrix3"/>
    <dgm:cxn modelId="{81AAEF7D-6774-47F8-AE47-26F205481A5E}" type="presOf" srcId="{DA6CC15D-B2EB-4389-B222-F07562F7C5CE}" destId="{A78C8A9A-A53E-4473-A97F-A15C0FA36773}" srcOrd="0" destOrd="0" presId="urn:microsoft.com/office/officeart/2005/8/layout/matrix3"/>
    <dgm:cxn modelId="{5D1F0FAE-222E-4583-8714-F5792AA868E6}" srcId="{DC9059D2-D8DB-4C5A-995C-B2919669323A}" destId="{A47ABF6F-428A-40A6-BC8E-998FE05AA4AC}" srcOrd="2" destOrd="0" parTransId="{A99B2711-F7BD-41AE-A4E9-6014CBFC4D74}" sibTransId="{0E161D71-C91E-4752-8DBD-AE13B4C6B3B6}"/>
    <dgm:cxn modelId="{FA20F7AE-6592-4DC6-A2B2-D6D1C79AB7B5}" srcId="{DC9059D2-D8DB-4C5A-995C-B2919669323A}" destId="{DA6CC15D-B2EB-4389-B222-F07562F7C5CE}" srcOrd="3" destOrd="0" parTransId="{05FB4DCC-84ED-450C-9159-A94B4EFF98AE}" sibTransId="{3BD6EE54-3C6F-47E2-907B-188EF52BA38C}"/>
    <dgm:cxn modelId="{D16EA6D7-5E03-4F72-ABD7-4831426BF133}" srcId="{DC9059D2-D8DB-4C5A-995C-B2919669323A}" destId="{5E528389-F379-4587-84C4-8FA89C25E7A4}" srcOrd="1" destOrd="0" parTransId="{1E867F15-AC68-4DC8-A757-6BADDF1C8131}" sibTransId="{9AA044F7-08BD-4BF1-879D-CF57603A06D8}"/>
    <dgm:cxn modelId="{32EB41EC-E91D-4AC5-B668-D88C3366280D}" type="presOf" srcId="{17ADF5E4-8193-44C0-85D1-438E7CB6D81C}" destId="{1290669B-1DE6-4ABB-9299-62F857583CBD}" srcOrd="0" destOrd="0" presId="urn:microsoft.com/office/officeart/2005/8/layout/matrix3"/>
    <dgm:cxn modelId="{86C6D4A0-0815-4EE1-9BA1-0CE9AB0D70BF}" type="presParOf" srcId="{AF702560-8578-4BBA-BB8E-0113F2CAAA11}" destId="{96E90603-82AB-46E1-9C1F-5006D352DC12}" srcOrd="0" destOrd="0" presId="urn:microsoft.com/office/officeart/2005/8/layout/matrix3"/>
    <dgm:cxn modelId="{9900B56F-B492-4B7E-B350-A495C16ADA6F}" type="presParOf" srcId="{AF702560-8578-4BBA-BB8E-0113F2CAAA11}" destId="{1290669B-1DE6-4ABB-9299-62F857583CBD}" srcOrd="1" destOrd="0" presId="urn:microsoft.com/office/officeart/2005/8/layout/matrix3"/>
    <dgm:cxn modelId="{6CC4AD3C-E29B-4AC1-9C51-BBD9B87C09F0}" type="presParOf" srcId="{AF702560-8578-4BBA-BB8E-0113F2CAAA11}" destId="{7A7C237E-A222-44F7-8FFB-7AC51D545E2A}" srcOrd="2" destOrd="0" presId="urn:microsoft.com/office/officeart/2005/8/layout/matrix3"/>
    <dgm:cxn modelId="{63649A8B-FE07-43ED-8C65-F672401968F5}" type="presParOf" srcId="{AF702560-8578-4BBA-BB8E-0113F2CAAA11}" destId="{E5C9C459-0700-4DF1-B997-B2A8850AAEB6}" srcOrd="3" destOrd="0" presId="urn:microsoft.com/office/officeart/2005/8/layout/matrix3"/>
    <dgm:cxn modelId="{5844525D-594D-4F8E-B6CF-6924FCF722F5}" type="presParOf" srcId="{AF702560-8578-4BBA-BB8E-0113F2CAAA11}" destId="{A78C8A9A-A53E-4473-A97F-A15C0FA3677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95F663-51F9-42D3-B43B-08F681CCE393}"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6CBD9B6B-2C1E-41D1-B176-6AB30FADF6C8}">
      <dgm:prSet/>
      <dgm:spPr/>
      <dgm:t>
        <a:bodyPr/>
        <a:lstStyle/>
        <a:p>
          <a:pPr>
            <a:defRPr b="1"/>
          </a:pPr>
          <a:r>
            <a:rPr lang="en-US" b="1"/>
            <a:t>Retaining valuable employees</a:t>
          </a:r>
          <a:endParaRPr lang="en-US"/>
        </a:p>
      </dgm:t>
    </dgm:pt>
    <dgm:pt modelId="{A4826391-9120-4C0D-AFF9-ABB92A271D27}" type="parTrans" cxnId="{7B179DD4-5DDB-4FE2-87BD-26CF99A298D0}">
      <dgm:prSet/>
      <dgm:spPr/>
      <dgm:t>
        <a:bodyPr/>
        <a:lstStyle/>
        <a:p>
          <a:endParaRPr lang="en-US"/>
        </a:p>
      </dgm:t>
    </dgm:pt>
    <dgm:pt modelId="{E56B65B2-6550-498C-B71D-DD8500FBA60F}" type="sibTrans" cxnId="{7B179DD4-5DDB-4FE2-87BD-26CF99A298D0}">
      <dgm:prSet/>
      <dgm:spPr/>
      <dgm:t>
        <a:bodyPr/>
        <a:lstStyle/>
        <a:p>
          <a:endParaRPr lang="en-US"/>
        </a:p>
      </dgm:t>
    </dgm:pt>
    <dgm:pt modelId="{0F00D181-BCA3-4A4C-9919-4E5A80204A9C}">
      <dgm:prSet/>
      <dgm:spPr/>
      <dgm:t>
        <a:bodyPr/>
        <a:lstStyle/>
        <a:p>
          <a:pPr>
            <a:defRPr b="1"/>
          </a:pPr>
          <a:r>
            <a:rPr lang="en-US" b="1"/>
            <a:t>Improving productivity and morale</a:t>
          </a:r>
          <a:endParaRPr lang="en-US"/>
        </a:p>
      </dgm:t>
    </dgm:pt>
    <dgm:pt modelId="{2770AD42-23FF-4B35-9242-DD352A6445CC}" type="parTrans" cxnId="{E7D088C8-5C0A-4EBC-BB0B-AD15F42760F0}">
      <dgm:prSet/>
      <dgm:spPr/>
      <dgm:t>
        <a:bodyPr/>
        <a:lstStyle/>
        <a:p>
          <a:endParaRPr lang="en-US"/>
        </a:p>
      </dgm:t>
    </dgm:pt>
    <dgm:pt modelId="{79C96888-91D2-435C-A50D-1A64C6410898}" type="sibTrans" cxnId="{E7D088C8-5C0A-4EBC-BB0B-AD15F42760F0}">
      <dgm:prSet/>
      <dgm:spPr/>
      <dgm:t>
        <a:bodyPr/>
        <a:lstStyle/>
        <a:p>
          <a:endParaRPr lang="en-US"/>
        </a:p>
      </dgm:t>
    </dgm:pt>
    <dgm:pt modelId="{2B25DF59-E0AA-4119-8B9B-3D47BEED22BC}">
      <dgm:prSet/>
      <dgm:spPr/>
      <dgm:t>
        <a:bodyPr/>
        <a:lstStyle/>
        <a:p>
          <a:pPr>
            <a:defRPr b="1"/>
          </a:pPr>
          <a:r>
            <a:rPr lang="en-US" b="1"/>
            <a:t>Reducing worker’s compensation and training costs</a:t>
          </a:r>
          <a:endParaRPr lang="en-US"/>
        </a:p>
      </dgm:t>
    </dgm:pt>
    <dgm:pt modelId="{9DFD28AB-5194-45DE-B823-FCB0157BE75B}" type="parTrans" cxnId="{906CEDD6-2EEC-48F8-80C0-197F6C303066}">
      <dgm:prSet/>
      <dgm:spPr/>
      <dgm:t>
        <a:bodyPr/>
        <a:lstStyle/>
        <a:p>
          <a:endParaRPr lang="en-US"/>
        </a:p>
      </dgm:t>
    </dgm:pt>
    <dgm:pt modelId="{3A1DE9D2-15A3-4996-BF8B-CE5C98C06A69}" type="sibTrans" cxnId="{906CEDD6-2EEC-48F8-80C0-197F6C303066}">
      <dgm:prSet/>
      <dgm:spPr/>
      <dgm:t>
        <a:bodyPr/>
        <a:lstStyle/>
        <a:p>
          <a:endParaRPr lang="en-US"/>
        </a:p>
      </dgm:t>
    </dgm:pt>
    <dgm:pt modelId="{1E5543A5-4853-4548-B675-9F0BD013C2D8}">
      <dgm:prSet/>
      <dgm:spPr/>
      <dgm:t>
        <a:bodyPr/>
        <a:lstStyle/>
        <a:p>
          <a:pPr>
            <a:defRPr b="1"/>
          </a:pPr>
          <a:r>
            <a:rPr lang="en-US" b="1"/>
            <a:t>Improving company diversity</a:t>
          </a:r>
          <a:endParaRPr lang="en-US"/>
        </a:p>
      </dgm:t>
    </dgm:pt>
    <dgm:pt modelId="{F025FCEF-8433-49D3-ADC6-FA3B8350BB2D}" type="parTrans" cxnId="{FD726DB0-6DBE-4057-BBDF-AA937D2991B4}">
      <dgm:prSet/>
      <dgm:spPr/>
      <dgm:t>
        <a:bodyPr/>
        <a:lstStyle/>
        <a:p>
          <a:endParaRPr lang="en-US"/>
        </a:p>
      </dgm:t>
    </dgm:pt>
    <dgm:pt modelId="{A190145F-A49F-4B2F-938B-5164B8A3333F}" type="sibTrans" cxnId="{FD726DB0-6DBE-4057-BBDF-AA937D2991B4}">
      <dgm:prSet/>
      <dgm:spPr/>
      <dgm:t>
        <a:bodyPr/>
        <a:lstStyle/>
        <a:p>
          <a:endParaRPr lang="en-US"/>
        </a:p>
      </dgm:t>
    </dgm:pt>
    <dgm:pt modelId="{3DAC099E-1355-4EE5-905F-33D0AC2331F8}">
      <dgm:prSet/>
      <dgm:spPr/>
      <dgm:t>
        <a:bodyPr/>
        <a:lstStyle/>
        <a:p>
          <a:pPr>
            <a:defRPr b="1"/>
          </a:pPr>
          <a:r>
            <a:rPr lang="en-US" b="1"/>
            <a:t>Improved interactions with co-workers</a:t>
          </a:r>
          <a:endParaRPr lang="en-US"/>
        </a:p>
      </dgm:t>
    </dgm:pt>
    <dgm:pt modelId="{EFB2F2C4-A841-431D-9A53-5A166638CC2B}" type="parTrans" cxnId="{AE349F6E-ED95-481E-BBBF-88615FC46940}">
      <dgm:prSet/>
      <dgm:spPr/>
      <dgm:t>
        <a:bodyPr/>
        <a:lstStyle/>
        <a:p>
          <a:endParaRPr lang="en-US"/>
        </a:p>
      </dgm:t>
    </dgm:pt>
    <dgm:pt modelId="{FB5D3288-3614-4082-A2A4-02B848C11877}" type="sibTrans" cxnId="{AE349F6E-ED95-481E-BBBF-88615FC46940}">
      <dgm:prSet/>
      <dgm:spPr/>
      <dgm:t>
        <a:bodyPr/>
        <a:lstStyle/>
        <a:p>
          <a:endParaRPr lang="en-US"/>
        </a:p>
      </dgm:t>
    </dgm:pt>
    <dgm:pt modelId="{002B4B6D-4CCF-4ABB-987A-5BD0D671F90A}">
      <dgm:prSet/>
      <dgm:spPr/>
      <dgm:t>
        <a:bodyPr/>
        <a:lstStyle/>
        <a:p>
          <a:pPr>
            <a:defRPr b="1"/>
          </a:pPr>
          <a:r>
            <a:rPr lang="en-US" b="1"/>
            <a:t>Increased overall company morale</a:t>
          </a:r>
          <a:endParaRPr lang="en-US"/>
        </a:p>
      </dgm:t>
    </dgm:pt>
    <dgm:pt modelId="{58186255-4FE3-4443-A38A-565400184F7B}" type="parTrans" cxnId="{6953B059-787B-4CB0-8BA8-708792ED62EF}">
      <dgm:prSet/>
      <dgm:spPr/>
      <dgm:t>
        <a:bodyPr/>
        <a:lstStyle/>
        <a:p>
          <a:endParaRPr lang="en-US"/>
        </a:p>
      </dgm:t>
    </dgm:pt>
    <dgm:pt modelId="{FA83A2AC-E90D-4046-AAA7-1CD959A24886}" type="sibTrans" cxnId="{6953B059-787B-4CB0-8BA8-708792ED62EF}">
      <dgm:prSet/>
      <dgm:spPr/>
      <dgm:t>
        <a:bodyPr/>
        <a:lstStyle/>
        <a:p>
          <a:endParaRPr lang="en-US"/>
        </a:p>
      </dgm:t>
    </dgm:pt>
    <dgm:pt modelId="{AD64E4F5-5C9E-4218-9AC9-4005BDE0958D}">
      <dgm:prSet/>
      <dgm:spPr/>
      <dgm:t>
        <a:bodyPr/>
        <a:lstStyle/>
        <a:p>
          <a:pPr>
            <a:defRPr b="1"/>
          </a:pPr>
          <a:r>
            <a:rPr lang="en-US" b="1"/>
            <a:t>Increased overall company diversity</a:t>
          </a:r>
          <a:endParaRPr lang="en-US"/>
        </a:p>
      </dgm:t>
    </dgm:pt>
    <dgm:pt modelId="{73D90CB3-DD31-428C-B3BB-C385360381C6}" type="parTrans" cxnId="{3FD4CFFD-DAC6-4AB9-AB9E-333CDBA56AAC}">
      <dgm:prSet/>
      <dgm:spPr/>
      <dgm:t>
        <a:bodyPr/>
        <a:lstStyle/>
        <a:p>
          <a:endParaRPr lang="en-US"/>
        </a:p>
      </dgm:t>
    </dgm:pt>
    <dgm:pt modelId="{908219E3-6258-41A4-8C63-8623E03E1D46}" type="sibTrans" cxnId="{3FD4CFFD-DAC6-4AB9-AB9E-333CDBA56AAC}">
      <dgm:prSet/>
      <dgm:spPr/>
      <dgm:t>
        <a:bodyPr/>
        <a:lstStyle/>
        <a:p>
          <a:endParaRPr lang="en-US"/>
        </a:p>
      </dgm:t>
    </dgm:pt>
    <dgm:pt modelId="{84E73A18-11C7-469A-BF5F-EB0139E4C1DA}">
      <dgm:prSet/>
      <dgm:spPr/>
      <dgm:t>
        <a:bodyPr/>
        <a:lstStyle/>
        <a:p>
          <a:pPr>
            <a:defRPr b="1"/>
          </a:pPr>
          <a:r>
            <a:rPr lang="en-US" b="1"/>
            <a:t>Improved interactions with customers</a:t>
          </a:r>
          <a:endParaRPr lang="en-US"/>
        </a:p>
      </dgm:t>
    </dgm:pt>
    <dgm:pt modelId="{E3DFA248-5B72-4D49-9765-F2D2C45BF1A1}" type="parTrans" cxnId="{9C2AE860-4AD4-4BEF-B0BF-72503124CD8A}">
      <dgm:prSet/>
      <dgm:spPr/>
      <dgm:t>
        <a:bodyPr/>
        <a:lstStyle/>
        <a:p>
          <a:endParaRPr lang="en-US"/>
        </a:p>
      </dgm:t>
    </dgm:pt>
    <dgm:pt modelId="{3F053DF2-1DA6-41B7-8ABA-BFEDCAB800AE}" type="sibTrans" cxnId="{9C2AE860-4AD4-4BEF-B0BF-72503124CD8A}">
      <dgm:prSet/>
      <dgm:spPr/>
      <dgm:t>
        <a:bodyPr/>
        <a:lstStyle/>
        <a:p>
          <a:endParaRPr lang="en-US"/>
        </a:p>
      </dgm:t>
    </dgm:pt>
    <dgm:pt modelId="{C2FBBFFF-D626-4C97-BF4B-775ADACC2748}">
      <dgm:prSet/>
      <dgm:spPr/>
      <dgm:t>
        <a:bodyPr/>
        <a:lstStyle/>
        <a:p>
          <a:pPr>
            <a:defRPr b="1"/>
          </a:pPr>
          <a:r>
            <a:rPr lang="en-US" b="1"/>
            <a:t>Increased workplace safety and attendance</a:t>
          </a:r>
          <a:endParaRPr lang="en-US"/>
        </a:p>
      </dgm:t>
    </dgm:pt>
    <dgm:pt modelId="{662E0769-F45C-47D7-8936-F96721D57E69}" type="parTrans" cxnId="{6EA197DB-77DF-4C04-8D34-3F98DEA3ABA6}">
      <dgm:prSet/>
      <dgm:spPr/>
      <dgm:t>
        <a:bodyPr/>
        <a:lstStyle/>
        <a:p>
          <a:endParaRPr lang="en-US"/>
        </a:p>
      </dgm:t>
    </dgm:pt>
    <dgm:pt modelId="{75F14F9B-463C-49FF-BE80-C7D06C86BF41}" type="sibTrans" cxnId="{6EA197DB-77DF-4C04-8D34-3F98DEA3ABA6}">
      <dgm:prSet/>
      <dgm:spPr/>
      <dgm:t>
        <a:bodyPr/>
        <a:lstStyle/>
        <a:p>
          <a:endParaRPr lang="en-US"/>
        </a:p>
      </dgm:t>
    </dgm:pt>
    <dgm:pt modelId="{28D14F20-15D9-49DC-B815-CFD40F4BC5F6}" type="pres">
      <dgm:prSet presAssocID="{2D95F663-51F9-42D3-B43B-08F681CCE393}" presName="root" presStyleCnt="0">
        <dgm:presLayoutVars>
          <dgm:chMax/>
          <dgm:chPref/>
          <dgm:animLvl val="lvl"/>
        </dgm:presLayoutVars>
      </dgm:prSet>
      <dgm:spPr/>
    </dgm:pt>
    <dgm:pt modelId="{67EC309C-28B8-4848-99F3-162FC52978C1}" type="pres">
      <dgm:prSet presAssocID="{2D95F663-51F9-42D3-B43B-08F681CCE393}" presName="divider" presStyleLbl="fgAcc1" presStyleIdx="0" presStyleCnt="10"/>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5670593C-14BF-40B0-BFB2-9475B5A1DE5E}" type="pres">
      <dgm:prSet presAssocID="{2D95F663-51F9-42D3-B43B-08F681CCE393}" presName="nodes" presStyleCnt="0">
        <dgm:presLayoutVars>
          <dgm:chMax/>
          <dgm:chPref/>
          <dgm:animLvl val="lvl"/>
        </dgm:presLayoutVars>
      </dgm:prSet>
      <dgm:spPr/>
    </dgm:pt>
    <dgm:pt modelId="{B74B30BB-A659-4F70-B4BD-4DE1712AE0A7}" type="pres">
      <dgm:prSet presAssocID="{6CBD9B6B-2C1E-41D1-B176-6AB30FADF6C8}" presName="composite" presStyleCnt="0"/>
      <dgm:spPr/>
    </dgm:pt>
    <dgm:pt modelId="{EDD6EF69-B15D-4992-A829-C475F7432D0A}" type="pres">
      <dgm:prSet presAssocID="{6CBD9B6B-2C1E-41D1-B176-6AB30FADF6C8}" presName="ConnectorPoint" presStyleLbl="lnNode1" presStyleIdx="0"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6DED53E-0119-4203-8EEB-7099EBB32213}" type="pres">
      <dgm:prSet presAssocID="{6CBD9B6B-2C1E-41D1-B176-6AB30FADF6C8}" presName="DropPinPlaceHolder" presStyleCnt="0"/>
      <dgm:spPr/>
    </dgm:pt>
    <dgm:pt modelId="{8433C8E2-026B-48AF-96B2-D62FE30727F0}" type="pres">
      <dgm:prSet presAssocID="{6CBD9B6B-2C1E-41D1-B176-6AB30FADF6C8}" presName="DropPin" presStyleLbl="alignNode1" presStyleIdx="0" presStyleCnt="9"/>
      <dgm:spPr/>
    </dgm:pt>
    <dgm:pt modelId="{5722D503-0113-474D-A6BC-F3F7409E7608}" type="pres">
      <dgm:prSet presAssocID="{6CBD9B6B-2C1E-41D1-B176-6AB30FADF6C8}" presName="Ellipse" presStyleLbl="fgAcc1" presStyleIdx="1" presStyleCnt="10"/>
      <dgm:spPr>
        <a:solidFill>
          <a:schemeClr val="lt1">
            <a:alpha val="90000"/>
            <a:hueOff val="0"/>
            <a:satOff val="0"/>
            <a:lumOff val="0"/>
            <a:alphaOff val="0"/>
          </a:schemeClr>
        </a:solidFill>
        <a:ln w="12700" cap="flat" cmpd="sng" algn="ctr">
          <a:noFill/>
          <a:prstDash val="solid"/>
          <a:miter lim="800000"/>
        </a:ln>
        <a:effectLst/>
      </dgm:spPr>
    </dgm:pt>
    <dgm:pt modelId="{75F34928-F2CA-47D0-A8DB-EFA517E0C590}" type="pres">
      <dgm:prSet presAssocID="{6CBD9B6B-2C1E-41D1-B176-6AB30FADF6C8}" presName="L2TextContainer" presStyleLbl="revTx" presStyleIdx="0" presStyleCnt="18">
        <dgm:presLayoutVars>
          <dgm:bulletEnabled val="1"/>
        </dgm:presLayoutVars>
      </dgm:prSet>
      <dgm:spPr/>
    </dgm:pt>
    <dgm:pt modelId="{88A926E1-166B-4993-B41E-0A00D809F397}" type="pres">
      <dgm:prSet presAssocID="{6CBD9B6B-2C1E-41D1-B176-6AB30FADF6C8}" presName="L1TextContainer" presStyleLbl="revTx" presStyleIdx="1" presStyleCnt="18">
        <dgm:presLayoutVars>
          <dgm:chMax val="1"/>
          <dgm:chPref val="1"/>
          <dgm:bulletEnabled val="1"/>
        </dgm:presLayoutVars>
      </dgm:prSet>
      <dgm:spPr/>
    </dgm:pt>
    <dgm:pt modelId="{EBE391BD-078F-42C1-8A6B-3FAD88DACE1D}" type="pres">
      <dgm:prSet presAssocID="{6CBD9B6B-2C1E-41D1-B176-6AB30FADF6C8}" presName="ConnectLine" presStyleLbl="sibTrans1D1" presStyleIdx="0" presStyleCnt="9"/>
      <dgm:spPr>
        <a:noFill/>
        <a:ln w="12700" cap="flat" cmpd="sng" algn="ctr">
          <a:solidFill>
            <a:schemeClr val="accent1">
              <a:hueOff val="0"/>
              <a:satOff val="0"/>
              <a:lumOff val="0"/>
              <a:alphaOff val="0"/>
            </a:schemeClr>
          </a:solidFill>
          <a:prstDash val="dash"/>
          <a:miter lim="800000"/>
        </a:ln>
        <a:effectLst/>
      </dgm:spPr>
    </dgm:pt>
    <dgm:pt modelId="{7CB2AC27-8AB7-4FF6-8EB8-B6960CFEB6D9}" type="pres">
      <dgm:prSet presAssocID="{6CBD9B6B-2C1E-41D1-B176-6AB30FADF6C8}" presName="EmptyPlaceHolder" presStyleCnt="0"/>
      <dgm:spPr/>
    </dgm:pt>
    <dgm:pt modelId="{88DBCD10-742E-4587-BD60-3DF521EB96D3}" type="pres">
      <dgm:prSet presAssocID="{E56B65B2-6550-498C-B71D-DD8500FBA60F}" presName="spaceBetweenRectangles" presStyleCnt="0"/>
      <dgm:spPr/>
    </dgm:pt>
    <dgm:pt modelId="{82621C60-1FC0-4F23-9940-7239BEE9A379}" type="pres">
      <dgm:prSet presAssocID="{0F00D181-BCA3-4A4C-9919-4E5A80204A9C}" presName="composite" presStyleCnt="0"/>
      <dgm:spPr/>
    </dgm:pt>
    <dgm:pt modelId="{AD5D56A2-9ED6-449E-BDB6-D1DE14C8182B}" type="pres">
      <dgm:prSet presAssocID="{0F00D181-BCA3-4A4C-9919-4E5A80204A9C}" presName="ConnectorPoint" presStyleLbl="lnNode1" presStyleIdx="1"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F5D4DEC-AEFA-468C-83FA-5CABE654268B}" type="pres">
      <dgm:prSet presAssocID="{0F00D181-BCA3-4A4C-9919-4E5A80204A9C}" presName="DropPinPlaceHolder" presStyleCnt="0"/>
      <dgm:spPr/>
    </dgm:pt>
    <dgm:pt modelId="{E17C9D68-D70C-4FCF-BF9C-46C61E79C117}" type="pres">
      <dgm:prSet presAssocID="{0F00D181-BCA3-4A4C-9919-4E5A80204A9C}" presName="DropPin" presStyleLbl="alignNode1" presStyleIdx="1" presStyleCnt="9"/>
      <dgm:spPr/>
    </dgm:pt>
    <dgm:pt modelId="{B929BF57-9356-4C8A-9010-3C3EF6DCD324}" type="pres">
      <dgm:prSet presAssocID="{0F00D181-BCA3-4A4C-9919-4E5A80204A9C}" presName="Ellipse" presStyleLbl="fgAcc1" presStyleIdx="2" presStyleCnt="10"/>
      <dgm:spPr>
        <a:solidFill>
          <a:schemeClr val="lt1">
            <a:alpha val="90000"/>
            <a:hueOff val="0"/>
            <a:satOff val="0"/>
            <a:lumOff val="0"/>
            <a:alphaOff val="0"/>
          </a:schemeClr>
        </a:solidFill>
        <a:ln w="12700" cap="flat" cmpd="sng" algn="ctr">
          <a:noFill/>
          <a:prstDash val="solid"/>
          <a:miter lim="800000"/>
        </a:ln>
        <a:effectLst/>
      </dgm:spPr>
    </dgm:pt>
    <dgm:pt modelId="{C20AA4B0-5C54-42B5-ADCE-956F3AA35331}" type="pres">
      <dgm:prSet presAssocID="{0F00D181-BCA3-4A4C-9919-4E5A80204A9C}" presName="L2TextContainer" presStyleLbl="revTx" presStyleIdx="2" presStyleCnt="18">
        <dgm:presLayoutVars>
          <dgm:bulletEnabled val="1"/>
        </dgm:presLayoutVars>
      </dgm:prSet>
      <dgm:spPr/>
    </dgm:pt>
    <dgm:pt modelId="{D6B18782-B9EB-4639-87EB-821786CFA190}" type="pres">
      <dgm:prSet presAssocID="{0F00D181-BCA3-4A4C-9919-4E5A80204A9C}" presName="L1TextContainer" presStyleLbl="revTx" presStyleIdx="3" presStyleCnt="18">
        <dgm:presLayoutVars>
          <dgm:chMax val="1"/>
          <dgm:chPref val="1"/>
          <dgm:bulletEnabled val="1"/>
        </dgm:presLayoutVars>
      </dgm:prSet>
      <dgm:spPr/>
    </dgm:pt>
    <dgm:pt modelId="{69292A8B-B689-47F2-A836-A36B16284712}" type="pres">
      <dgm:prSet presAssocID="{0F00D181-BCA3-4A4C-9919-4E5A80204A9C}" presName="ConnectLine" presStyleLbl="sibTrans1D1" presStyleIdx="1" presStyleCnt="9"/>
      <dgm:spPr>
        <a:noFill/>
        <a:ln w="12700" cap="flat" cmpd="sng" algn="ctr">
          <a:solidFill>
            <a:schemeClr val="accent1">
              <a:hueOff val="0"/>
              <a:satOff val="0"/>
              <a:lumOff val="0"/>
              <a:alphaOff val="0"/>
            </a:schemeClr>
          </a:solidFill>
          <a:prstDash val="dash"/>
          <a:miter lim="800000"/>
        </a:ln>
        <a:effectLst/>
      </dgm:spPr>
    </dgm:pt>
    <dgm:pt modelId="{3600E3D8-BC22-491E-BB49-98464EE76337}" type="pres">
      <dgm:prSet presAssocID="{0F00D181-BCA3-4A4C-9919-4E5A80204A9C}" presName="EmptyPlaceHolder" presStyleCnt="0"/>
      <dgm:spPr/>
    </dgm:pt>
    <dgm:pt modelId="{B1C4E1F2-CD5E-48D4-9F90-93A76B33F07F}" type="pres">
      <dgm:prSet presAssocID="{79C96888-91D2-435C-A50D-1A64C6410898}" presName="spaceBetweenRectangles" presStyleCnt="0"/>
      <dgm:spPr/>
    </dgm:pt>
    <dgm:pt modelId="{70842A35-1D50-49CB-8F0E-D8746C68943C}" type="pres">
      <dgm:prSet presAssocID="{2B25DF59-E0AA-4119-8B9B-3D47BEED22BC}" presName="composite" presStyleCnt="0"/>
      <dgm:spPr/>
    </dgm:pt>
    <dgm:pt modelId="{D27D82BC-E7B8-44B2-888F-D407C2C8E44B}" type="pres">
      <dgm:prSet presAssocID="{2B25DF59-E0AA-4119-8B9B-3D47BEED22BC}" presName="ConnectorPoint" presStyleLbl="lnNode1" presStyleIdx="2"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50405D1-E2E1-4979-9590-AD8B86D68ECD}" type="pres">
      <dgm:prSet presAssocID="{2B25DF59-E0AA-4119-8B9B-3D47BEED22BC}" presName="DropPinPlaceHolder" presStyleCnt="0"/>
      <dgm:spPr/>
    </dgm:pt>
    <dgm:pt modelId="{6550A550-8644-4A89-80BE-D2BA2A9E48FB}" type="pres">
      <dgm:prSet presAssocID="{2B25DF59-E0AA-4119-8B9B-3D47BEED22BC}" presName="DropPin" presStyleLbl="alignNode1" presStyleIdx="2" presStyleCnt="9"/>
      <dgm:spPr/>
    </dgm:pt>
    <dgm:pt modelId="{C6AD535F-DE21-4173-B27C-C46F9B15E909}" type="pres">
      <dgm:prSet presAssocID="{2B25DF59-E0AA-4119-8B9B-3D47BEED22BC}" presName="Ellipse" presStyleLbl="fgAcc1" presStyleIdx="3" presStyleCnt="10"/>
      <dgm:spPr>
        <a:solidFill>
          <a:schemeClr val="lt1">
            <a:alpha val="90000"/>
            <a:hueOff val="0"/>
            <a:satOff val="0"/>
            <a:lumOff val="0"/>
            <a:alphaOff val="0"/>
          </a:schemeClr>
        </a:solidFill>
        <a:ln w="12700" cap="flat" cmpd="sng" algn="ctr">
          <a:noFill/>
          <a:prstDash val="solid"/>
          <a:miter lim="800000"/>
        </a:ln>
        <a:effectLst/>
      </dgm:spPr>
    </dgm:pt>
    <dgm:pt modelId="{02DBA56D-4241-4F68-8CE4-178ABB4D0B2B}" type="pres">
      <dgm:prSet presAssocID="{2B25DF59-E0AA-4119-8B9B-3D47BEED22BC}" presName="L2TextContainer" presStyleLbl="revTx" presStyleIdx="4" presStyleCnt="18">
        <dgm:presLayoutVars>
          <dgm:bulletEnabled val="1"/>
        </dgm:presLayoutVars>
      </dgm:prSet>
      <dgm:spPr/>
    </dgm:pt>
    <dgm:pt modelId="{80745632-D567-4035-84F8-F6E29C04E07E}" type="pres">
      <dgm:prSet presAssocID="{2B25DF59-E0AA-4119-8B9B-3D47BEED22BC}" presName="L1TextContainer" presStyleLbl="revTx" presStyleIdx="5" presStyleCnt="18">
        <dgm:presLayoutVars>
          <dgm:chMax val="1"/>
          <dgm:chPref val="1"/>
          <dgm:bulletEnabled val="1"/>
        </dgm:presLayoutVars>
      </dgm:prSet>
      <dgm:spPr/>
    </dgm:pt>
    <dgm:pt modelId="{6BDF6C0C-E07F-4BFE-BFF9-8979737FAB84}" type="pres">
      <dgm:prSet presAssocID="{2B25DF59-E0AA-4119-8B9B-3D47BEED22BC}" presName="ConnectLine" presStyleLbl="sibTrans1D1" presStyleIdx="2" presStyleCnt="9"/>
      <dgm:spPr>
        <a:noFill/>
        <a:ln w="12700" cap="flat" cmpd="sng" algn="ctr">
          <a:solidFill>
            <a:schemeClr val="accent1">
              <a:hueOff val="0"/>
              <a:satOff val="0"/>
              <a:lumOff val="0"/>
              <a:alphaOff val="0"/>
            </a:schemeClr>
          </a:solidFill>
          <a:prstDash val="dash"/>
          <a:miter lim="800000"/>
        </a:ln>
        <a:effectLst/>
      </dgm:spPr>
    </dgm:pt>
    <dgm:pt modelId="{946C4894-1958-4F40-A43C-6A7C6EA793C1}" type="pres">
      <dgm:prSet presAssocID="{2B25DF59-E0AA-4119-8B9B-3D47BEED22BC}" presName="EmptyPlaceHolder" presStyleCnt="0"/>
      <dgm:spPr/>
    </dgm:pt>
    <dgm:pt modelId="{D4817EA4-0464-4A08-8E5F-F42116F05BCA}" type="pres">
      <dgm:prSet presAssocID="{3A1DE9D2-15A3-4996-BF8B-CE5C98C06A69}" presName="spaceBetweenRectangles" presStyleCnt="0"/>
      <dgm:spPr/>
    </dgm:pt>
    <dgm:pt modelId="{9E488998-5E9A-47D0-A874-C44195E891BD}" type="pres">
      <dgm:prSet presAssocID="{1E5543A5-4853-4548-B675-9F0BD013C2D8}" presName="composite" presStyleCnt="0"/>
      <dgm:spPr/>
    </dgm:pt>
    <dgm:pt modelId="{8FB89A6A-2625-4308-ABD3-C6131CAEBDAD}" type="pres">
      <dgm:prSet presAssocID="{1E5543A5-4853-4548-B675-9F0BD013C2D8}" presName="ConnectorPoint" presStyleLbl="lnNode1" presStyleIdx="3"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BD51471-2C1A-4F7C-9AE3-66497F37538D}" type="pres">
      <dgm:prSet presAssocID="{1E5543A5-4853-4548-B675-9F0BD013C2D8}" presName="DropPinPlaceHolder" presStyleCnt="0"/>
      <dgm:spPr/>
    </dgm:pt>
    <dgm:pt modelId="{2272A5DD-584C-457A-BD76-6C11DF3F183D}" type="pres">
      <dgm:prSet presAssocID="{1E5543A5-4853-4548-B675-9F0BD013C2D8}" presName="DropPin" presStyleLbl="alignNode1" presStyleIdx="3" presStyleCnt="9"/>
      <dgm:spPr/>
    </dgm:pt>
    <dgm:pt modelId="{86EF3241-898A-4F27-9F0B-7C4520FD1AD2}" type="pres">
      <dgm:prSet presAssocID="{1E5543A5-4853-4548-B675-9F0BD013C2D8}" presName="Ellipse"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F2BEDF84-0EED-4709-BC17-8671A8C330B1}" type="pres">
      <dgm:prSet presAssocID="{1E5543A5-4853-4548-B675-9F0BD013C2D8}" presName="L2TextContainer" presStyleLbl="revTx" presStyleIdx="6" presStyleCnt="18">
        <dgm:presLayoutVars>
          <dgm:bulletEnabled val="1"/>
        </dgm:presLayoutVars>
      </dgm:prSet>
      <dgm:spPr/>
    </dgm:pt>
    <dgm:pt modelId="{19372020-2753-4D1D-AC23-05F8F9A1571B}" type="pres">
      <dgm:prSet presAssocID="{1E5543A5-4853-4548-B675-9F0BD013C2D8}" presName="L1TextContainer" presStyleLbl="revTx" presStyleIdx="7" presStyleCnt="18">
        <dgm:presLayoutVars>
          <dgm:chMax val="1"/>
          <dgm:chPref val="1"/>
          <dgm:bulletEnabled val="1"/>
        </dgm:presLayoutVars>
      </dgm:prSet>
      <dgm:spPr/>
    </dgm:pt>
    <dgm:pt modelId="{F05F7182-7071-4A2B-9D6E-3BF405BDC407}" type="pres">
      <dgm:prSet presAssocID="{1E5543A5-4853-4548-B675-9F0BD013C2D8}" presName="ConnectLine" presStyleLbl="sibTrans1D1" presStyleIdx="3" presStyleCnt="9"/>
      <dgm:spPr>
        <a:noFill/>
        <a:ln w="12700" cap="flat" cmpd="sng" algn="ctr">
          <a:solidFill>
            <a:schemeClr val="accent1">
              <a:hueOff val="0"/>
              <a:satOff val="0"/>
              <a:lumOff val="0"/>
              <a:alphaOff val="0"/>
            </a:schemeClr>
          </a:solidFill>
          <a:prstDash val="dash"/>
          <a:miter lim="800000"/>
        </a:ln>
        <a:effectLst/>
      </dgm:spPr>
    </dgm:pt>
    <dgm:pt modelId="{127AB855-B383-47F5-BBD3-CC00F360E6B6}" type="pres">
      <dgm:prSet presAssocID="{1E5543A5-4853-4548-B675-9F0BD013C2D8}" presName="EmptyPlaceHolder" presStyleCnt="0"/>
      <dgm:spPr/>
    </dgm:pt>
    <dgm:pt modelId="{88FF98E4-EA67-49B7-9977-A32283CBCD85}" type="pres">
      <dgm:prSet presAssocID="{A190145F-A49F-4B2F-938B-5164B8A3333F}" presName="spaceBetweenRectangles" presStyleCnt="0"/>
      <dgm:spPr/>
    </dgm:pt>
    <dgm:pt modelId="{1B5A5C50-29BF-4725-A03F-8408AC3D5649}" type="pres">
      <dgm:prSet presAssocID="{3DAC099E-1355-4EE5-905F-33D0AC2331F8}" presName="composite" presStyleCnt="0"/>
      <dgm:spPr/>
    </dgm:pt>
    <dgm:pt modelId="{D38D3CFB-9193-4B36-A13C-C8554C4CB8AE}" type="pres">
      <dgm:prSet presAssocID="{3DAC099E-1355-4EE5-905F-33D0AC2331F8}" presName="ConnectorPoint" presStyleLbl="lnNode1" presStyleIdx="4"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8B0DB15-970B-4E96-942C-0BB8F06DEA36}" type="pres">
      <dgm:prSet presAssocID="{3DAC099E-1355-4EE5-905F-33D0AC2331F8}" presName="DropPinPlaceHolder" presStyleCnt="0"/>
      <dgm:spPr/>
    </dgm:pt>
    <dgm:pt modelId="{A3B2ED62-EC66-464B-9452-5B91F30EF68E}" type="pres">
      <dgm:prSet presAssocID="{3DAC099E-1355-4EE5-905F-33D0AC2331F8}" presName="DropPin" presStyleLbl="alignNode1" presStyleIdx="4" presStyleCnt="9"/>
      <dgm:spPr/>
    </dgm:pt>
    <dgm:pt modelId="{95AA5E8A-397E-4DB2-868E-9EE78D3ECADE}" type="pres">
      <dgm:prSet presAssocID="{3DAC099E-1355-4EE5-905F-33D0AC2331F8}" presName="Ellipse" presStyleLbl="fgAcc1" presStyleIdx="5" presStyleCnt="10"/>
      <dgm:spPr>
        <a:solidFill>
          <a:schemeClr val="lt1">
            <a:alpha val="90000"/>
            <a:hueOff val="0"/>
            <a:satOff val="0"/>
            <a:lumOff val="0"/>
            <a:alphaOff val="0"/>
          </a:schemeClr>
        </a:solidFill>
        <a:ln w="12700" cap="flat" cmpd="sng" algn="ctr">
          <a:noFill/>
          <a:prstDash val="solid"/>
          <a:miter lim="800000"/>
        </a:ln>
        <a:effectLst/>
      </dgm:spPr>
    </dgm:pt>
    <dgm:pt modelId="{73570CBE-445E-4A3A-AA5C-7699715E5181}" type="pres">
      <dgm:prSet presAssocID="{3DAC099E-1355-4EE5-905F-33D0AC2331F8}" presName="L2TextContainer" presStyleLbl="revTx" presStyleIdx="8" presStyleCnt="18">
        <dgm:presLayoutVars>
          <dgm:bulletEnabled val="1"/>
        </dgm:presLayoutVars>
      </dgm:prSet>
      <dgm:spPr/>
    </dgm:pt>
    <dgm:pt modelId="{00823C1B-53E4-4D37-9CBE-281E7E897D24}" type="pres">
      <dgm:prSet presAssocID="{3DAC099E-1355-4EE5-905F-33D0AC2331F8}" presName="L1TextContainer" presStyleLbl="revTx" presStyleIdx="9" presStyleCnt="18">
        <dgm:presLayoutVars>
          <dgm:chMax val="1"/>
          <dgm:chPref val="1"/>
          <dgm:bulletEnabled val="1"/>
        </dgm:presLayoutVars>
      </dgm:prSet>
      <dgm:spPr/>
    </dgm:pt>
    <dgm:pt modelId="{B1BF9FC8-6584-4975-AC79-F0AF6FCD2233}" type="pres">
      <dgm:prSet presAssocID="{3DAC099E-1355-4EE5-905F-33D0AC2331F8}" presName="ConnectLine" presStyleLbl="sibTrans1D1" presStyleIdx="4" presStyleCnt="9"/>
      <dgm:spPr>
        <a:noFill/>
        <a:ln w="12700" cap="flat" cmpd="sng" algn="ctr">
          <a:solidFill>
            <a:schemeClr val="accent1">
              <a:hueOff val="0"/>
              <a:satOff val="0"/>
              <a:lumOff val="0"/>
              <a:alphaOff val="0"/>
            </a:schemeClr>
          </a:solidFill>
          <a:prstDash val="dash"/>
          <a:miter lim="800000"/>
        </a:ln>
        <a:effectLst/>
      </dgm:spPr>
    </dgm:pt>
    <dgm:pt modelId="{9B85D664-46E1-47EC-880E-C9014808E47F}" type="pres">
      <dgm:prSet presAssocID="{3DAC099E-1355-4EE5-905F-33D0AC2331F8}" presName="EmptyPlaceHolder" presStyleCnt="0"/>
      <dgm:spPr/>
    </dgm:pt>
    <dgm:pt modelId="{D8EB3B69-5922-4B4E-A5CB-C79B6844B3C7}" type="pres">
      <dgm:prSet presAssocID="{FB5D3288-3614-4082-A2A4-02B848C11877}" presName="spaceBetweenRectangles" presStyleCnt="0"/>
      <dgm:spPr/>
    </dgm:pt>
    <dgm:pt modelId="{85C38A2D-A047-40B5-B825-672A87BE9916}" type="pres">
      <dgm:prSet presAssocID="{002B4B6D-4CCF-4ABB-987A-5BD0D671F90A}" presName="composite" presStyleCnt="0"/>
      <dgm:spPr/>
    </dgm:pt>
    <dgm:pt modelId="{A5E6DFE9-5162-4607-88BC-1BABE9A49DD2}" type="pres">
      <dgm:prSet presAssocID="{002B4B6D-4CCF-4ABB-987A-5BD0D671F90A}" presName="ConnectorPoint" presStyleLbl="lnNode1" presStyleIdx="5"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3954147-F02C-4B32-8FB7-A8C500B8AC6C}" type="pres">
      <dgm:prSet presAssocID="{002B4B6D-4CCF-4ABB-987A-5BD0D671F90A}" presName="DropPinPlaceHolder" presStyleCnt="0"/>
      <dgm:spPr/>
    </dgm:pt>
    <dgm:pt modelId="{BE88179B-C697-4CA4-82D5-CC02E018B5BA}" type="pres">
      <dgm:prSet presAssocID="{002B4B6D-4CCF-4ABB-987A-5BD0D671F90A}" presName="DropPin" presStyleLbl="alignNode1" presStyleIdx="5" presStyleCnt="9"/>
      <dgm:spPr/>
    </dgm:pt>
    <dgm:pt modelId="{C5825F9A-1F65-4399-B1A1-916051D22BE7}" type="pres">
      <dgm:prSet presAssocID="{002B4B6D-4CCF-4ABB-987A-5BD0D671F90A}" presName="Ellipse"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AF511523-8E67-4DED-9881-7660E1E33EC3}" type="pres">
      <dgm:prSet presAssocID="{002B4B6D-4CCF-4ABB-987A-5BD0D671F90A}" presName="L2TextContainer" presStyleLbl="revTx" presStyleIdx="10" presStyleCnt="18">
        <dgm:presLayoutVars>
          <dgm:bulletEnabled val="1"/>
        </dgm:presLayoutVars>
      </dgm:prSet>
      <dgm:spPr/>
    </dgm:pt>
    <dgm:pt modelId="{93A4CB6F-82A1-4E9D-BB36-2A955E83E8C1}" type="pres">
      <dgm:prSet presAssocID="{002B4B6D-4CCF-4ABB-987A-5BD0D671F90A}" presName="L1TextContainer" presStyleLbl="revTx" presStyleIdx="11" presStyleCnt="18">
        <dgm:presLayoutVars>
          <dgm:chMax val="1"/>
          <dgm:chPref val="1"/>
          <dgm:bulletEnabled val="1"/>
        </dgm:presLayoutVars>
      </dgm:prSet>
      <dgm:spPr/>
    </dgm:pt>
    <dgm:pt modelId="{C78DC0CD-1854-4655-91CE-86116D6476E9}" type="pres">
      <dgm:prSet presAssocID="{002B4B6D-4CCF-4ABB-987A-5BD0D671F90A}" presName="ConnectLine" presStyleLbl="sibTrans1D1" presStyleIdx="5" presStyleCnt="9"/>
      <dgm:spPr>
        <a:noFill/>
        <a:ln w="12700" cap="flat" cmpd="sng" algn="ctr">
          <a:solidFill>
            <a:schemeClr val="accent1">
              <a:hueOff val="0"/>
              <a:satOff val="0"/>
              <a:lumOff val="0"/>
              <a:alphaOff val="0"/>
            </a:schemeClr>
          </a:solidFill>
          <a:prstDash val="dash"/>
          <a:miter lim="800000"/>
        </a:ln>
        <a:effectLst/>
      </dgm:spPr>
    </dgm:pt>
    <dgm:pt modelId="{F1A8B223-0E86-4A07-985E-5CB892C7ABD8}" type="pres">
      <dgm:prSet presAssocID="{002B4B6D-4CCF-4ABB-987A-5BD0D671F90A}" presName="EmptyPlaceHolder" presStyleCnt="0"/>
      <dgm:spPr/>
    </dgm:pt>
    <dgm:pt modelId="{9A431399-02D0-4685-9098-DECB197FBBA3}" type="pres">
      <dgm:prSet presAssocID="{FA83A2AC-E90D-4046-AAA7-1CD959A24886}" presName="spaceBetweenRectangles" presStyleCnt="0"/>
      <dgm:spPr/>
    </dgm:pt>
    <dgm:pt modelId="{BA8C8A76-33CE-4A65-BC59-686F6A0B7508}" type="pres">
      <dgm:prSet presAssocID="{AD64E4F5-5C9E-4218-9AC9-4005BDE0958D}" presName="composite" presStyleCnt="0"/>
      <dgm:spPr/>
    </dgm:pt>
    <dgm:pt modelId="{DC700820-5D13-4161-97E9-B20A1B1C3E7B}" type="pres">
      <dgm:prSet presAssocID="{AD64E4F5-5C9E-4218-9AC9-4005BDE0958D}" presName="ConnectorPoint" presStyleLbl="lnNode1" presStyleIdx="6"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548BBE-34B7-48EE-B180-BB27B0868916}" type="pres">
      <dgm:prSet presAssocID="{AD64E4F5-5C9E-4218-9AC9-4005BDE0958D}" presName="DropPinPlaceHolder" presStyleCnt="0"/>
      <dgm:spPr/>
    </dgm:pt>
    <dgm:pt modelId="{9C47A13D-6751-4597-83AF-08181451BE46}" type="pres">
      <dgm:prSet presAssocID="{AD64E4F5-5C9E-4218-9AC9-4005BDE0958D}" presName="DropPin" presStyleLbl="alignNode1" presStyleIdx="6" presStyleCnt="9"/>
      <dgm:spPr/>
    </dgm:pt>
    <dgm:pt modelId="{D9A7B7EC-08F9-4A13-A248-01CDD3AB3CAD}" type="pres">
      <dgm:prSet presAssocID="{AD64E4F5-5C9E-4218-9AC9-4005BDE0958D}" presName="Ellipse"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DE08A925-9965-460B-88A9-183197C11206}" type="pres">
      <dgm:prSet presAssocID="{AD64E4F5-5C9E-4218-9AC9-4005BDE0958D}" presName="L2TextContainer" presStyleLbl="revTx" presStyleIdx="12" presStyleCnt="18">
        <dgm:presLayoutVars>
          <dgm:bulletEnabled val="1"/>
        </dgm:presLayoutVars>
      </dgm:prSet>
      <dgm:spPr/>
    </dgm:pt>
    <dgm:pt modelId="{23715FF4-201F-4213-9E30-E16CE5E180EF}" type="pres">
      <dgm:prSet presAssocID="{AD64E4F5-5C9E-4218-9AC9-4005BDE0958D}" presName="L1TextContainer" presStyleLbl="revTx" presStyleIdx="13" presStyleCnt="18">
        <dgm:presLayoutVars>
          <dgm:chMax val="1"/>
          <dgm:chPref val="1"/>
          <dgm:bulletEnabled val="1"/>
        </dgm:presLayoutVars>
      </dgm:prSet>
      <dgm:spPr/>
    </dgm:pt>
    <dgm:pt modelId="{96A4CDDD-1885-4CB5-A6DB-B9C72FB51749}" type="pres">
      <dgm:prSet presAssocID="{AD64E4F5-5C9E-4218-9AC9-4005BDE0958D}" presName="ConnectLine" presStyleLbl="sibTrans1D1" presStyleIdx="6" presStyleCnt="9"/>
      <dgm:spPr>
        <a:noFill/>
        <a:ln w="12700" cap="flat" cmpd="sng" algn="ctr">
          <a:solidFill>
            <a:schemeClr val="accent1">
              <a:hueOff val="0"/>
              <a:satOff val="0"/>
              <a:lumOff val="0"/>
              <a:alphaOff val="0"/>
            </a:schemeClr>
          </a:solidFill>
          <a:prstDash val="dash"/>
          <a:miter lim="800000"/>
        </a:ln>
        <a:effectLst/>
      </dgm:spPr>
    </dgm:pt>
    <dgm:pt modelId="{54F5EA76-1BF7-424C-8F64-D8542A7C4B85}" type="pres">
      <dgm:prSet presAssocID="{AD64E4F5-5C9E-4218-9AC9-4005BDE0958D}" presName="EmptyPlaceHolder" presStyleCnt="0"/>
      <dgm:spPr/>
    </dgm:pt>
    <dgm:pt modelId="{30A18618-128B-4563-B071-0EA8A0B0D0F1}" type="pres">
      <dgm:prSet presAssocID="{908219E3-6258-41A4-8C63-8623E03E1D46}" presName="spaceBetweenRectangles" presStyleCnt="0"/>
      <dgm:spPr/>
    </dgm:pt>
    <dgm:pt modelId="{274076C3-6184-4120-9BF0-7A251F09DF9B}" type="pres">
      <dgm:prSet presAssocID="{84E73A18-11C7-469A-BF5F-EB0139E4C1DA}" presName="composite" presStyleCnt="0"/>
      <dgm:spPr/>
    </dgm:pt>
    <dgm:pt modelId="{45990552-DA3E-485F-AF43-BA34B9631BDF}" type="pres">
      <dgm:prSet presAssocID="{84E73A18-11C7-469A-BF5F-EB0139E4C1DA}" presName="ConnectorPoint" presStyleLbl="lnNode1" presStyleIdx="7"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6D2BEB0-8ED8-445F-A496-59D3941D1F22}" type="pres">
      <dgm:prSet presAssocID="{84E73A18-11C7-469A-BF5F-EB0139E4C1DA}" presName="DropPinPlaceHolder" presStyleCnt="0"/>
      <dgm:spPr/>
    </dgm:pt>
    <dgm:pt modelId="{BA11FECD-B79B-4ED6-AAA2-228740218E8E}" type="pres">
      <dgm:prSet presAssocID="{84E73A18-11C7-469A-BF5F-EB0139E4C1DA}" presName="DropPin" presStyleLbl="alignNode1" presStyleIdx="7" presStyleCnt="9"/>
      <dgm:spPr/>
    </dgm:pt>
    <dgm:pt modelId="{FC83D27A-16AD-4F02-869F-9DDE14B4BB3F}" type="pres">
      <dgm:prSet presAssocID="{84E73A18-11C7-469A-BF5F-EB0139E4C1DA}" presName="Ellipse" presStyleLbl="fgAcc1" presStyleIdx="8" presStyleCnt="10"/>
      <dgm:spPr>
        <a:solidFill>
          <a:schemeClr val="lt1">
            <a:alpha val="90000"/>
            <a:hueOff val="0"/>
            <a:satOff val="0"/>
            <a:lumOff val="0"/>
            <a:alphaOff val="0"/>
          </a:schemeClr>
        </a:solidFill>
        <a:ln w="12700" cap="flat" cmpd="sng" algn="ctr">
          <a:noFill/>
          <a:prstDash val="solid"/>
          <a:miter lim="800000"/>
        </a:ln>
        <a:effectLst/>
      </dgm:spPr>
    </dgm:pt>
    <dgm:pt modelId="{760B054F-4896-408C-B64A-FB5EA52678BD}" type="pres">
      <dgm:prSet presAssocID="{84E73A18-11C7-469A-BF5F-EB0139E4C1DA}" presName="L2TextContainer" presStyleLbl="revTx" presStyleIdx="14" presStyleCnt="18">
        <dgm:presLayoutVars>
          <dgm:bulletEnabled val="1"/>
        </dgm:presLayoutVars>
      </dgm:prSet>
      <dgm:spPr/>
    </dgm:pt>
    <dgm:pt modelId="{683737F8-BBB7-4562-AAF8-31FE45BAB597}" type="pres">
      <dgm:prSet presAssocID="{84E73A18-11C7-469A-BF5F-EB0139E4C1DA}" presName="L1TextContainer" presStyleLbl="revTx" presStyleIdx="15" presStyleCnt="18">
        <dgm:presLayoutVars>
          <dgm:chMax val="1"/>
          <dgm:chPref val="1"/>
          <dgm:bulletEnabled val="1"/>
        </dgm:presLayoutVars>
      </dgm:prSet>
      <dgm:spPr/>
    </dgm:pt>
    <dgm:pt modelId="{BACB3F90-3382-46D0-ACE6-003ACBC9A079}" type="pres">
      <dgm:prSet presAssocID="{84E73A18-11C7-469A-BF5F-EB0139E4C1DA}" presName="ConnectLine" presStyleLbl="sibTrans1D1" presStyleIdx="7" presStyleCnt="9"/>
      <dgm:spPr>
        <a:noFill/>
        <a:ln w="12700" cap="flat" cmpd="sng" algn="ctr">
          <a:solidFill>
            <a:schemeClr val="accent1">
              <a:hueOff val="0"/>
              <a:satOff val="0"/>
              <a:lumOff val="0"/>
              <a:alphaOff val="0"/>
            </a:schemeClr>
          </a:solidFill>
          <a:prstDash val="dash"/>
          <a:miter lim="800000"/>
        </a:ln>
        <a:effectLst/>
      </dgm:spPr>
    </dgm:pt>
    <dgm:pt modelId="{B6D22A39-EDEF-4580-AE97-B2557A2CA8EC}" type="pres">
      <dgm:prSet presAssocID="{84E73A18-11C7-469A-BF5F-EB0139E4C1DA}" presName="EmptyPlaceHolder" presStyleCnt="0"/>
      <dgm:spPr/>
    </dgm:pt>
    <dgm:pt modelId="{5D416BB3-4E1C-4B13-AC9C-CA9BD3E405BF}" type="pres">
      <dgm:prSet presAssocID="{3F053DF2-1DA6-41B7-8ABA-BFEDCAB800AE}" presName="spaceBetweenRectangles" presStyleCnt="0"/>
      <dgm:spPr/>
    </dgm:pt>
    <dgm:pt modelId="{38454D2A-09B3-480F-ADDC-BCDA4F2865B6}" type="pres">
      <dgm:prSet presAssocID="{C2FBBFFF-D626-4C97-BF4B-775ADACC2748}" presName="composite" presStyleCnt="0"/>
      <dgm:spPr/>
    </dgm:pt>
    <dgm:pt modelId="{1C8698BC-3C3D-43E8-A5A3-3BAFAD4AE420}" type="pres">
      <dgm:prSet presAssocID="{C2FBBFFF-D626-4C97-BF4B-775ADACC2748}" presName="ConnectorPoint" presStyleLbl="lnNode1" presStyleIdx="8"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7F41B40-8AB4-4CA0-87AA-8BAC346129B1}" type="pres">
      <dgm:prSet presAssocID="{C2FBBFFF-D626-4C97-BF4B-775ADACC2748}" presName="DropPinPlaceHolder" presStyleCnt="0"/>
      <dgm:spPr/>
    </dgm:pt>
    <dgm:pt modelId="{CF8856BC-6918-47A5-9BB9-B34F4A9EF330}" type="pres">
      <dgm:prSet presAssocID="{C2FBBFFF-D626-4C97-BF4B-775ADACC2748}" presName="DropPin" presStyleLbl="alignNode1" presStyleIdx="8" presStyleCnt="9"/>
      <dgm:spPr/>
    </dgm:pt>
    <dgm:pt modelId="{48531E0E-D3F5-4A39-B2F6-ABE8F67B1D0D}" type="pres">
      <dgm:prSet presAssocID="{C2FBBFFF-D626-4C97-BF4B-775ADACC2748}" presName="Ellipse" presStyleLbl="fgAcc1" presStyleIdx="9" presStyleCnt="10"/>
      <dgm:spPr>
        <a:solidFill>
          <a:schemeClr val="lt1">
            <a:alpha val="90000"/>
            <a:hueOff val="0"/>
            <a:satOff val="0"/>
            <a:lumOff val="0"/>
            <a:alphaOff val="0"/>
          </a:schemeClr>
        </a:solidFill>
        <a:ln w="12700" cap="flat" cmpd="sng" algn="ctr">
          <a:noFill/>
          <a:prstDash val="solid"/>
          <a:miter lim="800000"/>
        </a:ln>
        <a:effectLst/>
      </dgm:spPr>
    </dgm:pt>
    <dgm:pt modelId="{0839DD26-5179-42AF-8560-9D8A6B09FCEE}" type="pres">
      <dgm:prSet presAssocID="{C2FBBFFF-D626-4C97-BF4B-775ADACC2748}" presName="L2TextContainer" presStyleLbl="revTx" presStyleIdx="16" presStyleCnt="18">
        <dgm:presLayoutVars>
          <dgm:bulletEnabled val="1"/>
        </dgm:presLayoutVars>
      </dgm:prSet>
      <dgm:spPr/>
    </dgm:pt>
    <dgm:pt modelId="{16F841E0-BC22-49AD-8005-36497FA9EDDA}" type="pres">
      <dgm:prSet presAssocID="{C2FBBFFF-D626-4C97-BF4B-775ADACC2748}" presName="L1TextContainer" presStyleLbl="revTx" presStyleIdx="17" presStyleCnt="18">
        <dgm:presLayoutVars>
          <dgm:chMax val="1"/>
          <dgm:chPref val="1"/>
          <dgm:bulletEnabled val="1"/>
        </dgm:presLayoutVars>
      </dgm:prSet>
      <dgm:spPr/>
    </dgm:pt>
    <dgm:pt modelId="{7D65F740-3C28-427E-8842-12C6957BC445}" type="pres">
      <dgm:prSet presAssocID="{C2FBBFFF-D626-4C97-BF4B-775ADACC2748}" presName="ConnectLine" presStyleLbl="sibTrans1D1" presStyleIdx="8" presStyleCnt="9"/>
      <dgm:spPr>
        <a:noFill/>
        <a:ln w="12700" cap="flat" cmpd="sng" algn="ctr">
          <a:solidFill>
            <a:schemeClr val="accent1">
              <a:hueOff val="0"/>
              <a:satOff val="0"/>
              <a:lumOff val="0"/>
              <a:alphaOff val="0"/>
            </a:schemeClr>
          </a:solidFill>
          <a:prstDash val="dash"/>
          <a:miter lim="800000"/>
        </a:ln>
        <a:effectLst/>
      </dgm:spPr>
    </dgm:pt>
    <dgm:pt modelId="{42E6CD37-9750-4540-B060-CDA91CEC4E55}" type="pres">
      <dgm:prSet presAssocID="{C2FBBFFF-D626-4C97-BF4B-775ADACC2748}" presName="EmptyPlaceHolder" presStyleCnt="0"/>
      <dgm:spPr/>
    </dgm:pt>
  </dgm:ptLst>
  <dgm:cxnLst>
    <dgm:cxn modelId="{0C44EE20-6CBD-484E-9E92-C30564E9DD5F}" type="presOf" srcId="{AD64E4F5-5C9E-4218-9AC9-4005BDE0958D}" destId="{23715FF4-201F-4213-9E30-E16CE5E180EF}" srcOrd="0" destOrd="0" presId="urn:microsoft.com/office/officeart/2017/3/layout/DropPinTimeline"/>
    <dgm:cxn modelId="{32B62C60-92BE-4C51-B4D9-7467C0659605}" type="presOf" srcId="{3DAC099E-1355-4EE5-905F-33D0AC2331F8}" destId="{00823C1B-53E4-4D37-9CBE-281E7E897D24}" srcOrd="0" destOrd="0" presId="urn:microsoft.com/office/officeart/2017/3/layout/DropPinTimeline"/>
    <dgm:cxn modelId="{9C2AE860-4AD4-4BEF-B0BF-72503124CD8A}" srcId="{2D95F663-51F9-42D3-B43B-08F681CCE393}" destId="{84E73A18-11C7-469A-BF5F-EB0139E4C1DA}" srcOrd="7" destOrd="0" parTransId="{E3DFA248-5B72-4D49-9765-F2D2C45BF1A1}" sibTransId="{3F053DF2-1DA6-41B7-8ABA-BFEDCAB800AE}"/>
    <dgm:cxn modelId="{824CC268-0580-492E-B0FA-C94C1E183387}" type="presOf" srcId="{84E73A18-11C7-469A-BF5F-EB0139E4C1DA}" destId="{683737F8-BBB7-4562-AAF8-31FE45BAB597}" srcOrd="0" destOrd="0" presId="urn:microsoft.com/office/officeart/2017/3/layout/DropPinTimeline"/>
    <dgm:cxn modelId="{04326F6A-AFB6-421C-B2DE-C262E8A4F7F2}" type="presOf" srcId="{1E5543A5-4853-4548-B675-9F0BD013C2D8}" destId="{19372020-2753-4D1D-AC23-05F8F9A1571B}" srcOrd="0" destOrd="0" presId="urn:microsoft.com/office/officeart/2017/3/layout/DropPinTimeline"/>
    <dgm:cxn modelId="{AE349F6E-ED95-481E-BBBF-88615FC46940}" srcId="{2D95F663-51F9-42D3-B43B-08F681CCE393}" destId="{3DAC099E-1355-4EE5-905F-33D0AC2331F8}" srcOrd="4" destOrd="0" parTransId="{EFB2F2C4-A841-431D-9A53-5A166638CC2B}" sibTransId="{FB5D3288-3614-4082-A2A4-02B848C11877}"/>
    <dgm:cxn modelId="{F4197070-FDB4-4978-BE44-6B3AC9608830}" type="presOf" srcId="{2D95F663-51F9-42D3-B43B-08F681CCE393}" destId="{28D14F20-15D9-49DC-B815-CFD40F4BC5F6}" srcOrd="0" destOrd="0" presId="urn:microsoft.com/office/officeart/2017/3/layout/DropPinTimeline"/>
    <dgm:cxn modelId="{4F797772-9990-4FF9-89FA-B4C16090FB16}" type="presOf" srcId="{C2FBBFFF-D626-4C97-BF4B-775ADACC2748}" destId="{16F841E0-BC22-49AD-8005-36497FA9EDDA}" srcOrd="0" destOrd="0" presId="urn:microsoft.com/office/officeart/2017/3/layout/DropPinTimeline"/>
    <dgm:cxn modelId="{6953B059-787B-4CB0-8BA8-708792ED62EF}" srcId="{2D95F663-51F9-42D3-B43B-08F681CCE393}" destId="{002B4B6D-4CCF-4ABB-987A-5BD0D671F90A}" srcOrd="5" destOrd="0" parTransId="{58186255-4FE3-4443-A38A-565400184F7B}" sibTransId="{FA83A2AC-E90D-4046-AAA7-1CD959A24886}"/>
    <dgm:cxn modelId="{97C4FB7C-38D9-41A9-AFC7-F9DC66ECD400}" type="presOf" srcId="{0F00D181-BCA3-4A4C-9919-4E5A80204A9C}" destId="{D6B18782-B9EB-4639-87EB-821786CFA190}" srcOrd="0" destOrd="0" presId="urn:microsoft.com/office/officeart/2017/3/layout/DropPinTimeline"/>
    <dgm:cxn modelId="{6BE81381-6CBC-4BB1-B2E5-DD056CBEFE1B}" type="presOf" srcId="{002B4B6D-4CCF-4ABB-987A-5BD0D671F90A}" destId="{93A4CB6F-82A1-4E9D-BB36-2A955E83E8C1}" srcOrd="0" destOrd="0" presId="urn:microsoft.com/office/officeart/2017/3/layout/DropPinTimeline"/>
    <dgm:cxn modelId="{67B880A6-27B1-4699-BB16-835CD4207785}" type="presOf" srcId="{2B25DF59-E0AA-4119-8B9B-3D47BEED22BC}" destId="{80745632-D567-4035-84F8-F6E29C04E07E}" srcOrd="0" destOrd="0" presId="urn:microsoft.com/office/officeart/2017/3/layout/DropPinTimeline"/>
    <dgm:cxn modelId="{FD726DB0-6DBE-4057-BBDF-AA937D2991B4}" srcId="{2D95F663-51F9-42D3-B43B-08F681CCE393}" destId="{1E5543A5-4853-4548-B675-9F0BD013C2D8}" srcOrd="3" destOrd="0" parTransId="{F025FCEF-8433-49D3-ADC6-FA3B8350BB2D}" sibTransId="{A190145F-A49F-4B2F-938B-5164B8A3333F}"/>
    <dgm:cxn modelId="{E7D088C8-5C0A-4EBC-BB0B-AD15F42760F0}" srcId="{2D95F663-51F9-42D3-B43B-08F681CCE393}" destId="{0F00D181-BCA3-4A4C-9919-4E5A80204A9C}" srcOrd="1" destOrd="0" parTransId="{2770AD42-23FF-4B35-9242-DD352A6445CC}" sibTransId="{79C96888-91D2-435C-A50D-1A64C6410898}"/>
    <dgm:cxn modelId="{7B179DD4-5DDB-4FE2-87BD-26CF99A298D0}" srcId="{2D95F663-51F9-42D3-B43B-08F681CCE393}" destId="{6CBD9B6B-2C1E-41D1-B176-6AB30FADF6C8}" srcOrd="0" destOrd="0" parTransId="{A4826391-9120-4C0D-AFF9-ABB92A271D27}" sibTransId="{E56B65B2-6550-498C-B71D-DD8500FBA60F}"/>
    <dgm:cxn modelId="{906CEDD6-2EEC-48F8-80C0-197F6C303066}" srcId="{2D95F663-51F9-42D3-B43B-08F681CCE393}" destId="{2B25DF59-E0AA-4119-8B9B-3D47BEED22BC}" srcOrd="2" destOrd="0" parTransId="{9DFD28AB-5194-45DE-B823-FCB0157BE75B}" sibTransId="{3A1DE9D2-15A3-4996-BF8B-CE5C98C06A69}"/>
    <dgm:cxn modelId="{6EA197DB-77DF-4C04-8D34-3F98DEA3ABA6}" srcId="{2D95F663-51F9-42D3-B43B-08F681CCE393}" destId="{C2FBBFFF-D626-4C97-BF4B-775ADACC2748}" srcOrd="8" destOrd="0" parTransId="{662E0769-F45C-47D7-8936-F96721D57E69}" sibTransId="{75F14F9B-463C-49FF-BE80-C7D06C86BF41}"/>
    <dgm:cxn modelId="{8A04C5EA-676C-436C-8FC1-3E5C20910796}" type="presOf" srcId="{6CBD9B6B-2C1E-41D1-B176-6AB30FADF6C8}" destId="{88A926E1-166B-4993-B41E-0A00D809F397}" srcOrd="0" destOrd="0" presId="urn:microsoft.com/office/officeart/2017/3/layout/DropPinTimeline"/>
    <dgm:cxn modelId="{3FD4CFFD-DAC6-4AB9-AB9E-333CDBA56AAC}" srcId="{2D95F663-51F9-42D3-B43B-08F681CCE393}" destId="{AD64E4F5-5C9E-4218-9AC9-4005BDE0958D}" srcOrd="6" destOrd="0" parTransId="{73D90CB3-DD31-428C-B3BB-C385360381C6}" sibTransId="{908219E3-6258-41A4-8C63-8623E03E1D46}"/>
    <dgm:cxn modelId="{8724C005-2B5B-44A7-80A7-CBD2F7F6840C}" type="presParOf" srcId="{28D14F20-15D9-49DC-B815-CFD40F4BC5F6}" destId="{67EC309C-28B8-4848-99F3-162FC52978C1}" srcOrd="0" destOrd="0" presId="urn:microsoft.com/office/officeart/2017/3/layout/DropPinTimeline"/>
    <dgm:cxn modelId="{4C3CA52D-4DC0-4696-90F0-C19E80BCEFD3}" type="presParOf" srcId="{28D14F20-15D9-49DC-B815-CFD40F4BC5F6}" destId="{5670593C-14BF-40B0-BFB2-9475B5A1DE5E}" srcOrd="1" destOrd="0" presId="urn:microsoft.com/office/officeart/2017/3/layout/DropPinTimeline"/>
    <dgm:cxn modelId="{80447F87-BD17-4B9C-8BD7-FD2535E2EFCF}" type="presParOf" srcId="{5670593C-14BF-40B0-BFB2-9475B5A1DE5E}" destId="{B74B30BB-A659-4F70-B4BD-4DE1712AE0A7}" srcOrd="0" destOrd="0" presId="urn:microsoft.com/office/officeart/2017/3/layout/DropPinTimeline"/>
    <dgm:cxn modelId="{4B0D6F53-C8D9-4C1D-8D80-2BF38751B3F3}" type="presParOf" srcId="{B74B30BB-A659-4F70-B4BD-4DE1712AE0A7}" destId="{EDD6EF69-B15D-4992-A829-C475F7432D0A}" srcOrd="0" destOrd="0" presId="urn:microsoft.com/office/officeart/2017/3/layout/DropPinTimeline"/>
    <dgm:cxn modelId="{C19C9855-B962-43A8-B9D5-AD830E9BACA5}" type="presParOf" srcId="{B74B30BB-A659-4F70-B4BD-4DE1712AE0A7}" destId="{D6DED53E-0119-4203-8EEB-7099EBB32213}" srcOrd="1" destOrd="0" presId="urn:microsoft.com/office/officeart/2017/3/layout/DropPinTimeline"/>
    <dgm:cxn modelId="{ECCCFFD1-189D-4267-8617-0CA0AF4CC6CD}" type="presParOf" srcId="{D6DED53E-0119-4203-8EEB-7099EBB32213}" destId="{8433C8E2-026B-48AF-96B2-D62FE30727F0}" srcOrd="0" destOrd="0" presId="urn:microsoft.com/office/officeart/2017/3/layout/DropPinTimeline"/>
    <dgm:cxn modelId="{7DD707B1-9B07-4D43-A65D-ECAD2860211F}" type="presParOf" srcId="{D6DED53E-0119-4203-8EEB-7099EBB32213}" destId="{5722D503-0113-474D-A6BC-F3F7409E7608}" srcOrd="1" destOrd="0" presId="urn:microsoft.com/office/officeart/2017/3/layout/DropPinTimeline"/>
    <dgm:cxn modelId="{1FF0BAB7-D7D2-4994-9598-74CAA32C885D}" type="presParOf" srcId="{B74B30BB-A659-4F70-B4BD-4DE1712AE0A7}" destId="{75F34928-F2CA-47D0-A8DB-EFA517E0C590}" srcOrd="2" destOrd="0" presId="urn:microsoft.com/office/officeart/2017/3/layout/DropPinTimeline"/>
    <dgm:cxn modelId="{73960694-FF4D-48E2-9892-85D3CB8A615E}" type="presParOf" srcId="{B74B30BB-A659-4F70-B4BD-4DE1712AE0A7}" destId="{88A926E1-166B-4993-B41E-0A00D809F397}" srcOrd="3" destOrd="0" presId="urn:microsoft.com/office/officeart/2017/3/layout/DropPinTimeline"/>
    <dgm:cxn modelId="{BFA69C7D-EDBA-49C8-A577-26672368BA35}" type="presParOf" srcId="{B74B30BB-A659-4F70-B4BD-4DE1712AE0A7}" destId="{EBE391BD-078F-42C1-8A6B-3FAD88DACE1D}" srcOrd="4" destOrd="0" presId="urn:microsoft.com/office/officeart/2017/3/layout/DropPinTimeline"/>
    <dgm:cxn modelId="{BA0B38D8-741E-4004-8B10-F16664218C4E}" type="presParOf" srcId="{B74B30BB-A659-4F70-B4BD-4DE1712AE0A7}" destId="{7CB2AC27-8AB7-4FF6-8EB8-B6960CFEB6D9}" srcOrd="5" destOrd="0" presId="urn:microsoft.com/office/officeart/2017/3/layout/DropPinTimeline"/>
    <dgm:cxn modelId="{A4EF216B-CFF9-48E6-ADAF-018D7A2DB24A}" type="presParOf" srcId="{5670593C-14BF-40B0-BFB2-9475B5A1DE5E}" destId="{88DBCD10-742E-4587-BD60-3DF521EB96D3}" srcOrd="1" destOrd="0" presId="urn:microsoft.com/office/officeart/2017/3/layout/DropPinTimeline"/>
    <dgm:cxn modelId="{1BA59120-BC77-4107-921C-34D303966F3D}" type="presParOf" srcId="{5670593C-14BF-40B0-BFB2-9475B5A1DE5E}" destId="{82621C60-1FC0-4F23-9940-7239BEE9A379}" srcOrd="2" destOrd="0" presId="urn:microsoft.com/office/officeart/2017/3/layout/DropPinTimeline"/>
    <dgm:cxn modelId="{2CFEEF7E-C4AD-462A-9873-14E45EB15F23}" type="presParOf" srcId="{82621C60-1FC0-4F23-9940-7239BEE9A379}" destId="{AD5D56A2-9ED6-449E-BDB6-D1DE14C8182B}" srcOrd="0" destOrd="0" presId="urn:microsoft.com/office/officeart/2017/3/layout/DropPinTimeline"/>
    <dgm:cxn modelId="{700DF063-B753-415C-8737-F2DA089F6395}" type="presParOf" srcId="{82621C60-1FC0-4F23-9940-7239BEE9A379}" destId="{6F5D4DEC-AEFA-468C-83FA-5CABE654268B}" srcOrd="1" destOrd="0" presId="urn:microsoft.com/office/officeart/2017/3/layout/DropPinTimeline"/>
    <dgm:cxn modelId="{213A0561-1F3D-4212-B32E-96DA43605871}" type="presParOf" srcId="{6F5D4DEC-AEFA-468C-83FA-5CABE654268B}" destId="{E17C9D68-D70C-4FCF-BF9C-46C61E79C117}" srcOrd="0" destOrd="0" presId="urn:microsoft.com/office/officeart/2017/3/layout/DropPinTimeline"/>
    <dgm:cxn modelId="{F570F223-C841-4A78-B0F2-D7C3ACA955D4}" type="presParOf" srcId="{6F5D4DEC-AEFA-468C-83FA-5CABE654268B}" destId="{B929BF57-9356-4C8A-9010-3C3EF6DCD324}" srcOrd="1" destOrd="0" presId="urn:microsoft.com/office/officeart/2017/3/layout/DropPinTimeline"/>
    <dgm:cxn modelId="{54D3937E-8C40-4ACC-B9CF-EA2E1D62A364}" type="presParOf" srcId="{82621C60-1FC0-4F23-9940-7239BEE9A379}" destId="{C20AA4B0-5C54-42B5-ADCE-956F3AA35331}" srcOrd="2" destOrd="0" presId="urn:microsoft.com/office/officeart/2017/3/layout/DropPinTimeline"/>
    <dgm:cxn modelId="{2BDCC2E7-4B7A-4E16-AF44-6AD6F7953A05}" type="presParOf" srcId="{82621C60-1FC0-4F23-9940-7239BEE9A379}" destId="{D6B18782-B9EB-4639-87EB-821786CFA190}" srcOrd="3" destOrd="0" presId="urn:microsoft.com/office/officeart/2017/3/layout/DropPinTimeline"/>
    <dgm:cxn modelId="{7BBD2C0F-807C-45D9-A718-8F6B18BCBC0E}" type="presParOf" srcId="{82621C60-1FC0-4F23-9940-7239BEE9A379}" destId="{69292A8B-B689-47F2-A836-A36B16284712}" srcOrd="4" destOrd="0" presId="urn:microsoft.com/office/officeart/2017/3/layout/DropPinTimeline"/>
    <dgm:cxn modelId="{72DC2AB3-760A-47E4-9C44-C80859E599E3}" type="presParOf" srcId="{82621C60-1FC0-4F23-9940-7239BEE9A379}" destId="{3600E3D8-BC22-491E-BB49-98464EE76337}" srcOrd="5" destOrd="0" presId="urn:microsoft.com/office/officeart/2017/3/layout/DropPinTimeline"/>
    <dgm:cxn modelId="{FFF828B5-6EC8-40B3-A860-5C9A627791D5}" type="presParOf" srcId="{5670593C-14BF-40B0-BFB2-9475B5A1DE5E}" destId="{B1C4E1F2-CD5E-48D4-9F90-93A76B33F07F}" srcOrd="3" destOrd="0" presId="urn:microsoft.com/office/officeart/2017/3/layout/DropPinTimeline"/>
    <dgm:cxn modelId="{B8D1E25A-16CC-4E30-8787-EF9A8EDB1CC8}" type="presParOf" srcId="{5670593C-14BF-40B0-BFB2-9475B5A1DE5E}" destId="{70842A35-1D50-49CB-8F0E-D8746C68943C}" srcOrd="4" destOrd="0" presId="urn:microsoft.com/office/officeart/2017/3/layout/DropPinTimeline"/>
    <dgm:cxn modelId="{27758044-A888-441B-B4AD-857B28655CF2}" type="presParOf" srcId="{70842A35-1D50-49CB-8F0E-D8746C68943C}" destId="{D27D82BC-E7B8-44B2-888F-D407C2C8E44B}" srcOrd="0" destOrd="0" presId="urn:microsoft.com/office/officeart/2017/3/layout/DropPinTimeline"/>
    <dgm:cxn modelId="{5E09DAE6-79F0-426C-B1B5-96081F779719}" type="presParOf" srcId="{70842A35-1D50-49CB-8F0E-D8746C68943C}" destId="{C50405D1-E2E1-4979-9590-AD8B86D68ECD}" srcOrd="1" destOrd="0" presId="urn:microsoft.com/office/officeart/2017/3/layout/DropPinTimeline"/>
    <dgm:cxn modelId="{2978AF64-870D-4A1A-B7C9-3E35EFD1B7C2}" type="presParOf" srcId="{C50405D1-E2E1-4979-9590-AD8B86D68ECD}" destId="{6550A550-8644-4A89-80BE-D2BA2A9E48FB}" srcOrd="0" destOrd="0" presId="urn:microsoft.com/office/officeart/2017/3/layout/DropPinTimeline"/>
    <dgm:cxn modelId="{73E017BD-42C6-432B-A2B0-416852695A8B}" type="presParOf" srcId="{C50405D1-E2E1-4979-9590-AD8B86D68ECD}" destId="{C6AD535F-DE21-4173-B27C-C46F9B15E909}" srcOrd="1" destOrd="0" presId="urn:microsoft.com/office/officeart/2017/3/layout/DropPinTimeline"/>
    <dgm:cxn modelId="{A0594F7B-5BBC-44F4-91F0-52A5F9CB40FA}" type="presParOf" srcId="{70842A35-1D50-49CB-8F0E-D8746C68943C}" destId="{02DBA56D-4241-4F68-8CE4-178ABB4D0B2B}" srcOrd="2" destOrd="0" presId="urn:microsoft.com/office/officeart/2017/3/layout/DropPinTimeline"/>
    <dgm:cxn modelId="{18226323-24D0-4E45-AE5E-73FDD99E4EC2}" type="presParOf" srcId="{70842A35-1D50-49CB-8F0E-D8746C68943C}" destId="{80745632-D567-4035-84F8-F6E29C04E07E}" srcOrd="3" destOrd="0" presId="urn:microsoft.com/office/officeart/2017/3/layout/DropPinTimeline"/>
    <dgm:cxn modelId="{407E17B6-D994-48BD-B820-8290066D3E44}" type="presParOf" srcId="{70842A35-1D50-49CB-8F0E-D8746C68943C}" destId="{6BDF6C0C-E07F-4BFE-BFF9-8979737FAB84}" srcOrd="4" destOrd="0" presId="urn:microsoft.com/office/officeart/2017/3/layout/DropPinTimeline"/>
    <dgm:cxn modelId="{63352CC3-8333-41A6-9BA4-51A0F22A0274}" type="presParOf" srcId="{70842A35-1D50-49CB-8F0E-D8746C68943C}" destId="{946C4894-1958-4F40-A43C-6A7C6EA793C1}" srcOrd="5" destOrd="0" presId="urn:microsoft.com/office/officeart/2017/3/layout/DropPinTimeline"/>
    <dgm:cxn modelId="{9F8756CD-0C18-4B5E-8227-1FB795E6B1CB}" type="presParOf" srcId="{5670593C-14BF-40B0-BFB2-9475B5A1DE5E}" destId="{D4817EA4-0464-4A08-8E5F-F42116F05BCA}" srcOrd="5" destOrd="0" presId="urn:microsoft.com/office/officeart/2017/3/layout/DropPinTimeline"/>
    <dgm:cxn modelId="{DA63ACE3-978A-465F-8E09-FC608D41201B}" type="presParOf" srcId="{5670593C-14BF-40B0-BFB2-9475B5A1DE5E}" destId="{9E488998-5E9A-47D0-A874-C44195E891BD}" srcOrd="6" destOrd="0" presId="urn:microsoft.com/office/officeart/2017/3/layout/DropPinTimeline"/>
    <dgm:cxn modelId="{3A7033E5-63AE-4A0F-AC5D-E8A902008C2E}" type="presParOf" srcId="{9E488998-5E9A-47D0-A874-C44195E891BD}" destId="{8FB89A6A-2625-4308-ABD3-C6131CAEBDAD}" srcOrd="0" destOrd="0" presId="urn:microsoft.com/office/officeart/2017/3/layout/DropPinTimeline"/>
    <dgm:cxn modelId="{18B83307-7F2C-4B66-8C91-60BE0D050BBF}" type="presParOf" srcId="{9E488998-5E9A-47D0-A874-C44195E891BD}" destId="{1BD51471-2C1A-4F7C-9AE3-66497F37538D}" srcOrd="1" destOrd="0" presId="urn:microsoft.com/office/officeart/2017/3/layout/DropPinTimeline"/>
    <dgm:cxn modelId="{9991E04A-2B94-4348-9082-7492BBCC7035}" type="presParOf" srcId="{1BD51471-2C1A-4F7C-9AE3-66497F37538D}" destId="{2272A5DD-584C-457A-BD76-6C11DF3F183D}" srcOrd="0" destOrd="0" presId="urn:microsoft.com/office/officeart/2017/3/layout/DropPinTimeline"/>
    <dgm:cxn modelId="{DCF63AF8-1E9F-4F27-98F5-06749AA258CD}" type="presParOf" srcId="{1BD51471-2C1A-4F7C-9AE3-66497F37538D}" destId="{86EF3241-898A-4F27-9F0B-7C4520FD1AD2}" srcOrd="1" destOrd="0" presId="urn:microsoft.com/office/officeart/2017/3/layout/DropPinTimeline"/>
    <dgm:cxn modelId="{001177A0-3DDC-41C2-A834-A9CF211A9471}" type="presParOf" srcId="{9E488998-5E9A-47D0-A874-C44195E891BD}" destId="{F2BEDF84-0EED-4709-BC17-8671A8C330B1}" srcOrd="2" destOrd="0" presId="urn:microsoft.com/office/officeart/2017/3/layout/DropPinTimeline"/>
    <dgm:cxn modelId="{DA247456-176C-4D9C-8E44-F93670AA1E5E}" type="presParOf" srcId="{9E488998-5E9A-47D0-A874-C44195E891BD}" destId="{19372020-2753-4D1D-AC23-05F8F9A1571B}" srcOrd="3" destOrd="0" presId="urn:microsoft.com/office/officeart/2017/3/layout/DropPinTimeline"/>
    <dgm:cxn modelId="{AA7B836F-B72E-4EDC-8FAB-4417E95CC5EF}" type="presParOf" srcId="{9E488998-5E9A-47D0-A874-C44195E891BD}" destId="{F05F7182-7071-4A2B-9D6E-3BF405BDC407}" srcOrd="4" destOrd="0" presId="urn:microsoft.com/office/officeart/2017/3/layout/DropPinTimeline"/>
    <dgm:cxn modelId="{236C6930-FFCC-4DB6-AE13-1800BF1E9A06}" type="presParOf" srcId="{9E488998-5E9A-47D0-A874-C44195E891BD}" destId="{127AB855-B383-47F5-BBD3-CC00F360E6B6}" srcOrd="5" destOrd="0" presId="urn:microsoft.com/office/officeart/2017/3/layout/DropPinTimeline"/>
    <dgm:cxn modelId="{7455417E-8C33-41B3-816B-16BD0BC57DFC}" type="presParOf" srcId="{5670593C-14BF-40B0-BFB2-9475B5A1DE5E}" destId="{88FF98E4-EA67-49B7-9977-A32283CBCD85}" srcOrd="7" destOrd="0" presId="urn:microsoft.com/office/officeart/2017/3/layout/DropPinTimeline"/>
    <dgm:cxn modelId="{DE7F127C-5637-4FF8-886D-75723B5714F9}" type="presParOf" srcId="{5670593C-14BF-40B0-BFB2-9475B5A1DE5E}" destId="{1B5A5C50-29BF-4725-A03F-8408AC3D5649}" srcOrd="8" destOrd="0" presId="urn:microsoft.com/office/officeart/2017/3/layout/DropPinTimeline"/>
    <dgm:cxn modelId="{C6F3C74D-44E0-40BF-AB0D-195E6DBD1E0A}" type="presParOf" srcId="{1B5A5C50-29BF-4725-A03F-8408AC3D5649}" destId="{D38D3CFB-9193-4B36-A13C-C8554C4CB8AE}" srcOrd="0" destOrd="0" presId="urn:microsoft.com/office/officeart/2017/3/layout/DropPinTimeline"/>
    <dgm:cxn modelId="{15827900-845D-4488-AF27-6D1890FFE88A}" type="presParOf" srcId="{1B5A5C50-29BF-4725-A03F-8408AC3D5649}" destId="{38B0DB15-970B-4E96-942C-0BB8F06DEA36}" srcOrd="1" destOrd="0" presId="urn:microsoft.com/office/officeart/2017/3/layout/DropPinTimeline"/>
    <dgm:cxn modelId="{43163AB0-14EB-4C32-95D7-2DD124DA2B87}" type="presParOf" srcId="{38B0DB15-970B-4E96-942C-0BB8F06DEA36}" destId="{A3B2ED62-EC66-464B-9452-5B91F30EF68E}" srcOrd="0" destOrd="0" presId="urn:microsoft.com/office/officeart/2017/3/layout/DropPinTimeline"/>
    <dgm:cxn modelId="{763291EB-C7FF-4A18-BB40-D5D9E48D46D5}" type="presParOf" srcId="{38B0DB15-970B-4E96-942C-0BB8F06DEA36}" destId="{95AA5E8A-397E-4DB2-868E-9EE78D3ECADE}" srcOrd="1" destOrd="0" presId="urn:microsoft.com/office/officeart/2017/3/layout/DropPinTimeline"/>
    <dgm:cxn modelId="{F5509B48-A86A-43BF-A519-FE11DB585E3C}" type="presParOf" srcId="{1B5A5C50-29BF-4725-A03F-8408AC3D5649}" destId="{73570CBE-445E-4A3A-AA5C-7699715E5181}" srcOrd="2" destOrd="0" presId="urn:microsoft.com/office/officeart/2017/3/layout/DropPinTimeline"/>
    <dgm:cxn modelId="{1A6101BA-08CE-478B-880D-AB867793BB60}" type="presParOf" srcId="{1B5A5C50-29BF-4725-A03F-8408AC3D5649}" destId="{00823C1B-53E4-4D37-9CBE-281E7E897D24}" srcOrd="3" destOrd="0" presId="urn:microsoft.com/office/officeart/2017/3/layout/DropPinTimeline"/>
    <dgm:cxn modelId="{AB8F176E-3967-401F-883F-F43833387279}" type="presParOf" srcId="{1B5A5C50-29BF-4725-A03F-8408AC3D5649}" destId="{B1BF9FC8-6584-4975-AC79-F0AF6FCD2233}" srcOrd="4" destOrd="0" presId="urn:microsoft.com/office/officeart/2017/3/layout/DropPinTimeline"/>
    <dgm:cxn modelId="{7741ACCA-CD0C-4600-95E7-C2B1451B045C}" type="presParOf" srcId="{1B5A5C50-29BF-4725-A03F-8408AC3D5649}" destId="{9B85D664-46E1-47EC-880E-C9014808E47F}" srcOrd="5" destOrd="0" presId="urn:microsoft.com/office/officeart/2017/3/layout/DropPinTimeline"/>
    <dgm:cxn modelId="{E6A10020-CC19-45CC-A561-C209AFB4DC40}" type="presParOf" srcId="{5670593C-14BF-40B0-BFB2-9475B5A1DE5E}" destId="{D8EB3B69-5922-4B4E-A5CB-C79B6844B3C7}" srcOrd="9" destOrd="0" presId="urn:microsoft.com/office/officeart/2017/3/layout/DropPinTimeline"/>
    <dgm:cxn modelId="{D4AF9B0E-D54F-4D54-832C-14C3E8B2DFA9}" type="presParOf" srcId="{5670593C-14BF-40B0-BFB2-9475B5A1DE5E}" destId="{85C38A2D-A047-40B5-B825-672A87BE9916}" srcOrd="10" destOrd="0" presId="urn:microsoft.com/office/officeart/2017/3/layout/DropPinTimeline"/>
    <dgm:cxn modelId="{4D7F4BE2-38C4-4867-B046-85B5FB0CF736}" type="presParOf" srcId="{85C38A2D-A047-40B5-B825-672A87BE9916}" destId="{A5E6DFE9-5162-4607-88BC-1BABE9A49DD2}" srcOrd="0" destOrd="0" presId="urn:microsoft.com/office/officeart/2017/3/layout/DropPinTimeline"/>
    <dgm:cxn modelId="{EEED67EC-5BAD-45D9-865E-7854C225DBCD}" type="presParOf" srcId="{85C38A2D-A047-40B5-B825-672A87BE9916}" destId="{E3954147-F02C-4B32-8FB7-A8C500B8AC6C}" srcOrd="1" destOrd="0" presId="urn:microsoft.com/office/officeart/2017/3/layout/DropPinTimeline"/>
    <dgm:cxn modelId="{006A1E28-B570-43AD-BE7E-325DF968765D}" type="presParOf" srcId="{E3954147-F02C-4B32-8FB7-A8C500B8AC6C}" destId="{BE88179B-C697-4CA4-82D5-CC02E018B5BA}" srcOrd="0" destOrd="0" presId="urn:microsoft.com/office/officeart/2017/3/layout/DropPinTimeline"/>
    <dgm:cxn modelId="{EE0CBBCA-B5F1-4671-94C9-3A823011F75F}" type="presParOf" srcId="{E3954147-F02C-4B32-8FB7-A8C500B8AC6C}" destId="{C5825F9A-1F65-4399-B1A1-916051D22BE7}" srcOrd="1" destOrd="0" presId="urn:microsoft.com/office/officeart/2017/3/layout/DropPinTimeline"/>
    <dgm:cxn modelId="{10979C86-D39D-481A-99A8-117199AD071A}" type="presParOf" srcId="{85C38A2D-A047-40B5-B825-672A87BE9916}" destId="{AF511523-8E67-4DED-9881-7660E1E33EC3}" srcOrd="2" destOrd="0" presId="urn:microsoft.com/office/officeart/2017/3/layout/DropPinTimeline"/>
    <dgm:cxn modelId="{398AC36B-BEEC-4E19-9BAC-2E6ECC804FC4}" type="presParOf" srcId="{85C38A2D-A047-40B5-B825-672A87BE9916}" destId="{93A4CB6F-82A1-4E9D-BB36-2A955E83E8C1}" srcOrd="3" destOrd="0" presId="urn:microsoft.com/office/officeart/2017/3/layout/DropPinTimeline"/>
    <dgm:cxn modelId="{23A94231-A456-4D62-972C-9C381D66E284}" type="presParOf" srcId="{85C38A2D-A047-40B5-B825-672A87BE9916}" destId="{C78DC0CD-1854-4655-91CE-86116D6476E9}" srcOrd="4" destOrd="0" presId="urn:microsoft.com/office/officeart/2017/3/layout/DropPinTimeline"/>
    <dgm:cxn modelId="{F05EF529-DDCD-49D6-AB99-D9B1B42C69E0}" type="presParOf" srcId="{85C38A2D-A047-40B5-B825-672A87BE9916}" destId="{F1A8B223-0E86-4A07-985E-5CB892C7ABD8}" srcOrd="5" destOrd="0" presId="urn:microsoft.com/office/officeart/2017/3/layout/DropPinTimeline"/>
    <dgm:cxn modelId="{3769ABFE-034F-4CF8-B9E0-388E57120C87}" type="presParOf" srcId="{5670593C-14BF-40B0-BFB2-9475B5A1DE5E}" destId="{9A431399-02D0-4685-9098-DECB197FBBA3}" srcOrd="11" destOrd="0" presId="urn:microsoft.com/office/officeart/2017/3/layout/DropPinTimeline"/>
    <dgm:cxn modelId="{D35997C0-1307-473A-88EF-B629AA597765}" type="presParOf" srcId="{5670593C-14BF-40B0-BFB2-9475B5A1DE5E}" destId="{BA8C8A76-33CE-4A65-BC59-686F6A0B7508}" srcOrd="12" destOrd="0" presId="urn:microsoft.com/office/officeart/2017/3/layout/DropPinTimeline"/>
    <dgm:cxn modelId="{E7633795-CBC3-4570-B49E-B0FD02F751C0}" type="presParOf" srcId="{BA8C8A76-33CE-4A65-BC59-686F6A0B7508}" destId="{DC700820-5D13-4161-97E9-B20A1B1C3E7B}" srcOrd="0" destOrd="0" presId="urn:microsoft.com/office/officeart/2017/3/layout/DropPinTimeline"/>
    <dgm:cxn modelId="{B8F1A8F6-ECEE-44D3-AAAB-ABF20079C092}" type="presParOf" srcId="{BA8C8A76-33CE-4A65-BC59-686F6A0B7508}" destId="{AB548BBE-34B7-48EE-B180-BB27B0868916}" srcOrd="1" destOrd="0" presId="urn:microsoft.com/office/officeart/2017/3/layout/DropPinTimeline"/>
    <dgm:cxn modelId="{46871007-1782-4B1A-946F-606D13D7C9B2}" type="presParOf" srcId="{AB548BBE-34B7-48EE-B180-BB27B0868916}" destId="{9C47A13D-6751-4597-83AF-08181451BE46}" srcOrd="0" destOrd="0" presId="urn:microsoft.com/office/officeart/2017/3/layout/DropPinTimeline"/>
    <dgm:cxn modelId="{8684973F-5AFD-42DB-843A-B235ADD5CAA3}" type="presParOf" srcId="{AB548BBE-34B7-48EE-B180-BB27B0868916}" destId="{D9A7B7EC-08F9-4A13-A248-01CDD3AB3CAD}" srcOrd="1" destOrd="0" presId="urn:microsoft.com/office/officeart/2017/3/layout/DropPinTimeline"/>
    <dgm:cxn modelId="{9F745078-E0E6-4711-A600-0DA23F636F1E}" type="presParOf" srcId="{BA8C8A76-33CE-4A65-BC59-686F6A0B7508}" destId="{DE08A925-9965-460B-88A9-183197C11206}" srcOrd="2" destOrd="0" presId="urn:microsoft.com/office/officeart/2017/3/layout/DropPinTimeline"/>
    <dgm:cxn modelId="{829F7CDF-33B7-4871-8B2C-8B4CA00D7C09}" type="presParOf" srcId="{BA8C8A76-33CE-4A65-BC59-686F6A0B7508}" destId="{23715FF4-201F-4213-9E30-E16CE5E180EF}" srcOrd="3" destOrd="0" presId="urn:microsoft.com/office/officeart/2017/3/layout/DropPinTimeline"/>
    <dgm:cxn modelId="{55AA58E2-D4A7-4C55-95E4-92546FEA80CC}" type="presParOf" srcId="{BA8C8A76-33CE-4A65-BC59-686F6A0B7508}" destId="{96A4CDDD-1885-4CB5-A6DB-B9C72FB51749}" srcOrd="4" destOrd="0" presId="urn:microsoft.com/office/officeart/2017/3/layout/DropPinTimeline"/>
    <dgm:cxn modelId="{9D5CDDA1-FBFF-4548-811F-E8BF29ED7E26}" type="presParOf" srcId="{BA8C8A76-33CE-4A65-BC59-686F6A0B7508}" destId="{54F5EA76-1BF7-424C-8F64-D8542A7C4B85}" srcOrd="5" destOrd="0" presId="urn:microsoft.com/office/officeart/2017/3/layout/DropPinTimeline"/>
    <dgm:cxn modelId="{11E9D70A-714F-4E26-935C-26FD62D252B2}" type="presParOf" srcId="{5670593C-14BF-40B0-BFB2-9475B5A1DE5E}" destId="{30A18618-128B-4563-B071-0EA8A0B0D0F1}" srcOrd="13" destOrd="0" presId="urn:microsoft.com/office/officeart/2017/3/layout/DropPinTimeline"/>
    <dgm:cxn modelId="{E27B77AF-92FB-42F6-B7F6-BF8756A8B032}" type="presParOf" srcId="{5670593C-14BF-40B0-BFB2-9475B5A1DE5E}" destId="{274076C3-6184-4120-9BF0-7A251F09DF9B}" srcOrd="14" destOrd="0" presId="urn:microsoft.com/office/officeart/2017/3/layout/DropPinTimeline"/>
    <dgm:cxn modelId="{DB146459-9AF7-4ABF-A89C-B50C88376968}" type="presParOf" srcId="{274076C3-6184-4120-9BF0-7A251F09DF9B}" destId="{45990552-DA3E-485F-AF43-BA34B9631BDF}" srcOrd="0" destOrd="0" presId="urn:microsoft.com/office/officeart/2017/3/layout/DropPinTimeline"/>
    <dgm:cxn modelId="{5A8133FB-0FF2-4662-A461-416CD8E5AADB}" type="presParOf" srcId="{274076C3-6184-4120-9BF0-7A251F09DF9B}" destId="{F6D2BEB0-8ED8-445F-A496-59D3941D1F22}" srcOrd="1" destOrd="0" presId="urn:microsoft.com/office/officeart/2017/3/layout/DropPinTimeline"/>
    <dgm:cxn modelId="{7B9B3FFD-A0B9-430E-9CB5-036530EA025E}" type="presParOf" srcId="{F6D2BEB0-8ED8-445F-A496-59D3941D1F22}" destId="{BA11FECD-B79B-4ED6-AAA2-228740218E8E}" srcOrd="0" destOrd="0" presId="urn:microsoft.com/office/officeart/2017/3/layout/DropPinTimeline"/>
    <dgm:cxn modelId="{D887044D-3CEE-4021-89B7-0D27357D8583}" type="presParOf" srcId="{F6D2BEB0-8ED8-445F-A496-59D3941D1F22}" destId="{FC83D27A-16AD-4F02-869F-9DDE14B4BB3F}" srcOrd="1" destOrd="0" presId="urn:microsoft.com/office/officeart/2017/3/layout/DropPinTimeline"/>
    <dgm:cxn modelId="{863A7F60-E4D4-4F64-A676-D606805C32DD}" type="presParOf" srcId="{274076C3-6184-4120-9BF0-7A251F09DF9B}" destId="{760B054F-4896-408C-B64A-FB5EA52678BD}" srcOrd="2" destOrd="0" presId="urn:microsoft.com/office/officeart/2017/3/layout/DropPinTimeline"/>
    <dgm:cxn modelId="{DB327DA0-C915-4605-BB2B-5A962861DDC5}" type="presParOf" srcId="{274076C3-6184-4120-9BF0-7A251F09DF9B}" destId="{683737F8-BBB7-4562-AAF8-31FE45BAB597}" srcOrd="3" destOrd="0" presId="urn:microsoft.com/office/officeart/2017/3/layout/DropPinTimeline"/>
    <dgm:cxn modelId="{477628B3-F115-421B-AC0A-20CFFE400C01}" type="presParOf" srcId="{274076C3-6184-4120-9BF0-7A251F09DF9B}" destId="{BACB3F90-3382-46D0-ACE6-003ACBC9A079}" srcOrd="4" destOrd="0" presId="urn:microsoft.com/office/officeart/2017/3/layout/DropPinTimeline"/>
    <dgm:cxn modelId="{55CFFF07-9BA9-4C22-B464-D515F8E4DB2F}" type="presParOf" srcId="{274076C3-6184-4120-9BF0-7A251F09DF9B}" destId="{B6D22A39-EDEF-4580-AE97-B2557A2CA8EC}" srcOrd="5" destOrd="0" presId="urn:microsoft.com/office/officeart/2017/3/layout/DropPinTimeline"/>
    <dgm:cxn modelId="{EFF9F737-3148-4CD8-81FF-2D282C2C4396}" type="presParOf" srcId="{5670593C-14BF-40B0-BFB2-9475B5A1DE5E}" destId="{5D416BB3-4E1C-4B13-AC9C-CA9BD3E405BF}" srcOrd="15" destOrd="0" presId="urn:microsoft.com/office/officeart/2017/3/layout/DropPinTimeline"/>
    <dgm:cxn modelId="{331A7BC5-7675-401A-8A50-80C2673689B2}" type="presParOf" srcId="{5670593C-14BF-40B0-BFB2-9475B5A1DE5E}" destId="{38454D2A-09B3-480F-ADDC-BCDA4F2865B6}" srcOrd="16" destOrd="0" presId="urn:microsoft.com/office/officeart/2017/3/layout/DropPinTimeline"/>
    <dgm:cxn modelId="{C37E1092-DFC5-4E22-8434-F216954C03AA}" type="presParOf" srcId="{38454D2A-09B3-480F-ADDC-BCDA4F2865B6}" destId="{1C8698BC-3C3D-43E8-A5A3-3BAFAD4AE420}" srcOrd="0" destOrd="0" presId="urn:microsoft.com/office/officeart/2017/3/layout/DropPinTimeline"/>
    <dgm:cxn modelId="{BBFAC771-B78F-4DC5-B4B7-E5B4B249F99A}" type="presParOf" srcId="{38454D2A-09B3-480F-ADDC-BCDA4F2865B6}" destId="{B7F41B40-8AB4-4CA0-87AA-8BAC346129B1}" srcOrd="1" destOrd="0" presId="urn:microsoft.com/office/officeart/2017/3/layout/DropPinTimeline"/>
    <dgm:cxn modelId="{5F80F343-0FEB-48A9-92CE-D296BA798A9B}" type="presParOf" srcId="{B7F41B40-8AB4-4CA0-87AA-8BAC346129B1}" destId="{CF8856BC-6918-47A5-9BB9-B34F4A9EF330}" srcOrd="0" destOrd="0" presId="urn:microsoft.com/office/officeart/2017/3/layout/DropPinTimeline"/>
    <dgm:cxn modelId="{B222E34F-9F65-4056-9C93-8DABD27B5BF6}" type="presParOf" srcId="{B7F41B40-8AB4-4CA0-87AA-8BAC346129B1}" destId="{48531E0E-D3F5-4A39-B2F6-ABE8F67B1D0D}" srcOrd="1" destOrd="0" presId="urn:microsoft.com/office/officeart/2017/3/layout/DropPinTimeline"/>
    <dgm:cxn modelId="{2B41527E-E3E1-4AC8-A097-90EBA8E038CA}" type="presParOf" srcId="{38454D2A-09B3-480F-ADDC-BCDA4F2865B6}" destId="{0839DD26-5179-42AF-8560-9D8A6B09FCEE}" srcOrd="2" destOrd="0" presId="urn:microsoft.com/office/officeart/2017/3/layout/DropPinTimeline"/>
    <dgm:cxn modelId="{337898F4-D9DC-4FA5-B3CB-749AB3808CD7}" type="presParOf" srcId="{38454D2A-09B3-480F-ADDC-BCDA4F2865B6}" destId="{16F841E0-BC22-49AD-8005-36497FA9EDDA}" srcOrd="3" destOrd="0" presId="urn:microsoft.com/office/officeart/2017/3/layout/DropPinTimeline"/>
    <dgm:cxn modelId="{F1979304-0477-46AF-8D0B-E11B1105F92B}" type="presParOf" srcId="{38454D2A-09B3-480F-ADDC-BCDA4F2865B6}" destId="{7D65F740-3C28-427E-8842-12C6957BC445}" srcOrd="4" destOrd="0" presId="urn:microsoft.com/office/officeart/2017/3/layout/DropPinTimeline"/>
    <dgm:cxn modelId="{3530F708-D049-4AE4-8B2F-8586EBD37A69}" type="presParOf" srcId="{38454D2A-09B3-480F-ADDC-BCDA4F2865B6}" destId="{42E6CD37-9750-4540-B060-CDA91CEC4E55}"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66DBE-B2C8-4F32-9415-13A37985BAF1}"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52ED77CA-8AE6-4241-9C0A-42E7F9E5FF41}">
      <dgm:prSet phldrT="[Text]" phldr="0"/>
      <dgm:spPr/>
      <dgm:t>
        <a:bodyPr/>
        <a:lstStyle/>
        <a:p>
          <a:pPr algn="l"/>
          <a:r>
            <a:rPr lang="en-US" b="1" dirty="0"/>
            <a:t>Americans with Disabilities Act Amendment Act (ADAAA)</a:t>
          </a:r>
          <a:endParaRPr lang="en-US" dirty="0"/>
        </a:p>
      </dgm:t>
    </dgm:pt>
    <dgm:pt modelId="{DD8093C3-6042-43AA-89D6-1EAC94DD49F3}" type="parTrans" cxnId="{A151A38A-A987-4AB9-B424-22B9565A6621}">
      <dgm:prSet/>
      <dgm:spPr/>
      <dgm:t>
        <a:bodyPr/>
        <a:lstStyle/>
        <a:p>
          <a:endParaRPr lang="en-US"/>
        </a:p>
      </dgm:t>
    </dgm:pt>
    <dgm:pt modelId="{01D7EA1E-9816-4B76-AA6B-C8BC5FFBE20D}" type="sibTrans" cxnId="{A151A38A-A987-4AB9-B424-22B9565A6621}">
      <dgm:prSet/>
      <dgm:spPr/>
      <dgm:t>
        <a:bodyPr/>
        <a:lstStyle/>
        <a:p>
          <a:endParaRPr lang="en-US"/>
        </a:p>
      </dgm:t>
    </dgm:pt>
    <dgm:pt modelId="{A652B5D8-2B05-4291-8CBF-9611D9847347}">
      <dgm:prSet phldr="0"/>
      <dgm:spPr/>
      <dgm:t>
        <a:bodyPr/>
        <a:lstStyle/>
        <a:p>
          <a:pPr algn="l" rtl="0"/>
          <a:r>
            <a:rPr lang="en-US" b="1" dirty="0"/>
            <a:t>Individuals with Disabilities Education Act (IDEA) </a:t>
          </a:r>
          <a:endParaRPr lang="en-US" dirty="0"/>
        </a:p>
      </dgm:t>
    </dgm:pt>
    <dgm:pt modelId="{4DE958D1-69A8-49BD-AF31-2E0B4EFE0CD4}" type="parTrans" cxnId="{6DFA9BD7-09B7-4F08-9D41-A3A34DA6A269}">
      <dgm:prSet/>
      <dgm:spPr/>
    </dgm:pt>
    <dgm:pt modelId="{CD96E4ED-F472-4313-8144-000EA91DDACC}" type="sibTrans" cxnId="{6DFA9BD7-09B7-4F08-9D41-A3A34DA6A269}">
      <dgm:prSet/>
      <dgm:spPr/>
    </dgm:pt>
    <dgm:pt modelId="{FDCF581C-774C-4CBE-8A01-9525AFBA97BD}">
      <dgm:prSet phldr="0"/>
      <dgm:spPr/>
      <dgm:t>
        <a:bodyPr/>
        <a:lstStyle/>
        <a:p>
          <a:pPr algn="l"/>
          <a:r>
            <a:rPr lang="en-US" b="1" dirty="0"/>
            <a:t>Rehabilitation Act of 1973</a:t>
          </a:r>
          <a:endParaRPr lang="en-US" dirty="0"/>
        </a:p>
      </dgm:t>
    </dgm:pt>
    <dgm:pt modelId="{39FBE92F-F5B9-4006-916A-D881D6685F17}" type="parTrans" cxnId="{2F4A025F-D7B9-41A3-8EAC-ECF813425D60}">
      <dgm:prSet/>
      <dgm:spPr/>
    </dgm:pt>
    <dgm:pt modelId="{B6D9B416-8CA6-4D02-82E8-C25789205E51}" type="sibTrans" cxnId="{2F4A025F-D7B9-41A3-8EAC-ECF813425D60}">
      <dgm:prSet/>
      <dgm:spPr/>
    </dgm:pt>
    <dgm:pt modelId="{540D7173-53D7-4D24-AC14-AE121A61D399}">
      <dgm:prSet phldr="0"/>
      <dgm:spPr/>
      <dgm:t>
        <a:bodyPr/>
        <a:lstStyle/>
        <a:p>
          <a:pPr algn="l"/>
          <a:r>
            <a:rPr lang="en-US" b="1" dirty="0"/>
            <a:t>The Genetic Information Nondiscrimination Act of 2008 (GINA) </a:t>
          </a:r>
          <a:endParaRPr lang="en-US" dirty="0"/>
        </a:p>
      </dgm:t>
    </dgm:pt>
    <dgm:pt modelId="{B717E176-188C-4337-A759-0084F1180608}" type="parTrans" cxnId="{5411F976-DA0A-42DC-B517-9DC95DDE1E90}">
      <dgm:prSet/>
      <dgm:spPr/>
    </dgm:pt>
    <dgm:pt modelId="{225760A3-E9BD-4F5E-AD67-C043C81D9849}" type="sibTrans" cxnId="{5411F976-DA0A-42DC-B517-9DC95DDE1E90}">
      <dgm:prSet/>
      <dgm:spPr/>
    </dgm:pt>
    <dgm:pt modelId="{E3FEB190-6A7D-4806-8C7C-41D437FDA7EB}">
      <dgm:prSet phldr="0"/>
      <dgm:spPr/>
      <dgm:t>
        <a:bodyPr/>
        <a:lstStyle/>
        <a:p>
          <a:pPr algn="l"/>
          <a:r>
            <a:rPr lang="en-US" b="1" dirty="0"/>
            <a:t>Americans with Disabilities Act</a:t>
          </a:r>
          <a:endParaRPr lang="en-US" dirty="0"/>
        </a:p>
      </dgm:t>
    </dgm:pt>
    <dgm:pt modelId="{135BAA25-FC1D-4543-869A-8C7D258C5D5B}" type="parTrans" cxnId="{CDE133ED-84D6-4ABC-95DC-749F9D8D8A3F}">
      <dgm:prSet/>
      <dgm:spPr/>
    </dgm:pt>
    <dgm:pt modelId="{A6BE805F-BED0-4E9E-B9B6-85A10644117A}" type="sibTrans" cxnId="{CDE133ED-84D6-4ABC-95DC-749F9D8D8A3F}">
      <dgm:prSet/>
      <dgm:spPr/>
    </dgm:pt>
    <dgm:pt modelId="{CCC27661-ED1D-42A9-AAEC-F5408DE19BE3}" type="pres">
      <dgm:prSet presAssocID="{9A266DBE-B2C8-4F32-9415-13A37985BAF1}" presName="diagram" presStyleCnt="0">
        <dgm:presLayoutVars>
          <dgm:dir/>
          <dgm:resizeHandles val="exact"/>
        </dgm:presLayoutVars>
      </dgm:prSet>
      <dgm:spPr/>
    </dgm:pt>
    <dgm:pt modelId="{59604D1B-7F4F-4B60-9CDC-168DC9D9DE20}" type="pres">
      <dgm:prSet presAssocID="{A652B5D8-2B05-4291-8CBF-9611D9847347}" presName="node" presStyleLbl="node1" presStyleIdx="0" presStyleCnt="5">
        <dgm:presLayoutVars>
          <dgm:bulletEnabled val="1"/>
        </dgm:presLayoutVars>
      </dgm:prSet>
      <dgm:spPr/>
    </dgm:pt>
    <dgm:pt modelId="{91879326-6C3E-41E7-8E28-A7F4570EE1B4}" type="pres">
      <dgm:prSet presAssocID="{CD96E4ED-F472-4313-8144-000EA91DDACC}" presName="sibTrans" presStyleCnt="0"/>
      <dgm:spPr/>
    </dgm:pt>
    <dgm:pt modelId="{BCF429C8-27D5-40C0-9918-CC9C1FD1C8F7}" type="pres">
      <dgm:prSet presAssocID="{FDCF581C-774C-4CBE-8A01-9525AFBA97BD}" presName="node" presStyleLbl="node1" presStyleIdx="1" presStyleCnt="5">
        <dgm:presLayoutVars>
          <dgm:bulletEnabled val="1"/>
        </dgm:presLayoutVars>
      </dgm:prSet>
      <dgm:spPr/>
    </dgm:pt>
    <dgm:pt modelId="{92D80BA3-E1DD-4A52-AE3B-A47124357C0E}" type="pres">
      <dgm:prSet presAssocID="{B6D9B416-8CA6-4D02-82E8-C25789205E51}" presName="sibTrans" presStyleCnt="0"/>
      <dgm:spPr/>
    </dgm:pt>
    <dgm:pt modelId="{CF023E91-A28B-4109-812C-FF7AAD7D6A45}" type="pres">
      <dgm:prSet presAssocID="{540D7173-53D7-4D24-AC14-AE121A61D399}" presName="node" presStyleLbl="node1" presStyleIdx="2" presStyleCnt="5">
        <dgm:presLayoutVars>
          <dgm:bulletEnabled val="1"/>
        </dgm:presLayoutVars>
      </dgm:prSet>
      <dgm:spPr/>
    </dgm:pt>
    <dgm:pt modelId="{26AA857B-2DCA-4EB3-876A-77130A370E5C}" type="pres">
      <dgm:prSet presAssocID="{225760A3-E9BD-4F5E-AD67-C043C81D9849}" presName="sibTrans" presStyleCnt="0"/>
      <dgm:spPr/>
    </dgm:pt>
    <dgm:pt modelId="{AC889C66-7115-4505-8756-E4715F90775A}" type="pres">
      <dgm:prSet presAssocID="{E3FEB190-6A7D-4806-8C7C-41D437FDA7EB}" presName="node" presStyleLbl="node1" presStyleIdx="3" presStyleCnt="5">
        <dgm:presLayoutVars>
          <dgm:bulletEnabled val="1"/>
        </dgm:presLayoutVars>
      </dgm:prSet>
      <dgm:spPr/>
    </dgm:pt>
    <dgm:pt modelId="{71884151-B471-4B3B-B50E-C8438369BCE0}" type="pres">
      <dgm:prSet presAssocID="{A6BE805F-BED0-4E9E-B9B6-85A10644117A}" presName="sibTrans" presStyleCnt="0"/>
      <dgm:spPr/>
    </dgm:pt>
    <dgm:pt modelId="{8F71BA9B-1A02-4585-A4AD-FEC34A26B156}" type="pres">
      <dgm:prSet presAssocID="{52ED77CA-8AE6-4241-9C0A-42E7F9E5FF41}" presName="node" presStyleLbl="node1" presStyleIdx="4" presStyleCnt="5">
        <dgm:presLayoutVars>
          <dgm:bulletEnabled val="1"/>
        </dgm:presLayoutVars>
      </dgm:prSet>
      <dgm:spPr/>
    </dgm:pt>
  </dgm:ptLst>
  <dgm:cxnLst>
    <dgm:cxn modelId="{0C8C3F3B-36D0-4067-A357-158EE9B6F65E}" type="presOf" srcId="{FDCF581C-774C-4CBE-8A01-9525AFBA97BD}" destId="{BCF429C8-27D5-40C0-9918-CC9C1FD1C8F7}" srcOrd="0" destOrd="0" presId="urn:microsoft.com/office/officeart/2005/8/layout/default"/>
    <dgm:cxn modelId="{44A4733D-2FBE-4CE5-AABA-72E09BE7DF8E}" type="presOf" srcId="{540D7173-53D7-4D24-AC14-AE121A61D399}" destId="{CF023E91-A28B-4109-812C-FF7AAD7D6A45}" srcOrd="0" destOrd="0" presId="urn:microsoft.com/office/officeart/2005/8/layout/default"/>
    <dgm:cxn modelId="{2F4A025F-D7B9-41A3-8EAC-ECF813425D60}" srcId="{9A266DBE-B2C8-4F32-9415-13A37985BAF1}" destId="{FDCF581C-774C-4CBE-8A01-9525AFBA97BD}" srcOrd="1" destOrd="0" parTransId="{39FBE92F-F5B9-4006-916A-D881D6685F17}" sibTransId="{B6D9B416-8CA6-4D02-82E8-C25789205E51}"/>
    <dgm:cxn modelId="{5411F976-DA0A-42DC-B517-9DC95DDE1E90}" srcId="{9A266DBE-B2C8-4F32-9415-13A37985BAF1}" destId="{540D7173-53D7-4D24-AC14-AE121A61D399}" srcOrd="2" destOrd="0" parTransId="{B717E176-188C-4337-A759-0084F1180608}" sibTransId="{225760A3-E9BD-4F5E-AD67-C043C81D9849}"/>
    <dgm:cxn modelId="{27890377-4049-4BD3-B380-14B3B07DC2BB}" type="presOf" srcId="{52ED77CA-8AE6-4241-9C0A-42E7F9E5FF41}" destId="{8F71BA9B-1A02-4585-A4AD-FEC34A26B156}" srcOrd="0" destOrd="0" presId="urn:microsoft.com/office/officeart/2005/8/layout/default"/>
    <dgm:cxn modelId="{A151A38A-A987-4AB9-B424-22B9565A6621}" srcId="{9A266DBE-B2C8-4F32-9415-13A37985BAF1}" destId="{52ED77CA-8AE6-4241-9C0A-42E7F9E5FF41}" srcOrd="4" destOrd="0" parTransId="{DD8093C3-6042-43AA-89D6-1EAC94DD49F3}" sibTransId="{01D7EA1E-9816-4B76-AA6B-C8BC5FFBE20D}"/>
    <dgm:cxn modelId="{ED7416B7-F294-40F2-AE82-C8E59939E0EC}" type="presOf" srcId="{E3FEB190-6A7D-4806-8C7C-41D437FDA7EB}" destId="{AC889C66-7115-4505-8756-E4715F90775A}" srcOrd="0" destOrd="0" presId="urn:microsoft.com/office/officeart/2005/8/layout/default"/>
    <dgm:cxn modelId="{31DE2FCF-E632-46D6-B237-31C2FD6B77B1}" type="presOf" srcId="{A652B5D8-2B05-4291-8CBF-9611D9847347}" destId="{59604D1B-7F4F-4B60-9CDC-168DC9D9DE20}" srcOrd="0" destOrd="0" presId="urn:microsoft.com/office/officeart/2005/8/layout/default"/>
    <dgm:cxn modelId="{6DFA9BD7-09B7-4F08-9D41-A3A34DA6A269}" srcId="{9A266DBE-B2C8-4F32-9415-13A37985BAF1}" destId="{A652B5D8-2B05-4291-8CBF-9611D9847347}" srcOrd="0" destOrd="0" parTransId="{4DE958D1-69A8-49BD-AF31-2E0B4EFE0CD4}" sibTransId="{CD96E4ED-F472-4313-8144-000EA91DDACC}"/>
    <dgm:cxn modelId="{88D4F9E6-5AEA-426F-A7A8-D40F3BFC47B4}" type="presOf" srcId="{9A266DBE-B2C8-4F32-9415-13A37985BAF1}" destId="{CCC27661-ED1D-42A9-AAEC-F5408DE19BE3}" srcOrd="0" destOrd="0" presId="urn:microsoft.com/office/officeart/2005/8/layout/default"/>
    <dgm:cxn modelId="{CDE133ED-84D6-4ABC-95DC-749F9D8D8A3F}" srcId="{9A266DBE-B2C8-4F32-9415-13A37985BAF1}" destId="{E3FEB190-6A7D-4806-8C7C-41D437FDA7EB}" srcOrd="3" destOrd="0" parTransId="{135BAA25-FC1D-4543-869A-8C7D258C5D5B}" sibTransId="{A6BE805F-BED0-4E9E-B9B6-85A10644117A}"/>
    <dgm:cxn modelId="{32725804-5C54-4F99-A7AB-63CB03AC61E8}" type="presParOf" srcId="{CCC27661-ED1D-42A9-AAEC-F5408DE19BE3}" destId="{59604D1B-7F4F-4B60-9CDC-168DC9D9DE20}" srcOrd="0" destOrd="0" presId="urn:microsoft.com/office/officeart/2005/8/layout/default"/>
    <dgm:cxn modelId="{FA69788A-73CF-4784-BBCC-B7763B74D43D}" type="presParOf" srcId="{CCC27661-ED1D-42A9-AAEC-F5408DE19BE3}" destId="{91879326-6C3E-41E7-8E28-A7F4570EE1B4}" srcOrd="1" destOrd="0" presId="urn:microsoft.com/office/officeart/2005/8/layout/default"/>
    <dgm:cxn modelId="{749EBBE4-9F2A-4EFA-A3AA-0B0130706A64}" type="presParOf" srcId="{CCC27661-ED1D-42A9-AAEC-F5408DE19BE3}" destId="{BCF429C8-27D5-40C0-9918-CC9C1FD1C8F7}" srcOrd="2" destOrd="0" presId="urn:microsoft.com/office/officeart/2005/8/layout/default"/>
    <dgm:cxn modelId="{013D8AD2-AED6-413B-AD43-9AC49112AEDE}" type="presParOf" srcId="{CCC27661-ED1D-42A9-AAEC-F5408DE19BE3}" destId="{92D80BA3-E1DD-4A52-AE3B-A47124357C0E}" srcOrd="3" destOrd="0" presId="urn:microsoft.com/office/officeart/2005/8/layout/default"/>
    <dgm:cxn modelId="{03E7E893-B326-4012-9C51-68EC4990C8DB}" type="presParOf" srcId="{CCC27661-ED1D-42A9-AAEC-F5408DE19BE3}" destId="{CF023E91-A28B-4109-812C-FF7AAD7D6A45}" srcOrd="4" destOrd="0" presId="urn:microsoft.com/office/officeart/2005/8/layout/default"/>
    <dgm:cxn modelId="{F4FC813A-A1E7-48DA-9951-0CF84FDF5637}" type="presParOf" srcId="{CCC27661-ED1D-42A9-AAEC-F5408DE19BE3}" destId="{26AA857B-2DCA-4EB3-876A-77130A370E5C}" srcOrd="5" destOrd="0" presId="urn:microsoft.com/office/officeart/2005/8/layout/default"/>
    <dgm:cxn modelId="{05A5BA68-9321-4B1F-BFCE-9E50A32F0211}" type="presParOf" srcId="{CCC27661-ED1D-42A9-AAEC-F5408DE19BE3}" destId="{AC889C66-7115-4505-8756-E4715F90775A}" srcOrd="6" destOrd="0" presId="urn:microsoft.com/office/officeart/2005/8/layout/default"/>
    <dgm:cxn modelId="{D5F3B40B-CE8E-4E65-A397-EC14CB3C99DF}" type="presParOf" srcId="{CCC27661-ED1D-42A9-AAEC-F5408DE19BE3}" destId="{71884151-B471-4B3B-B50E-C8438369BCE0}" srcOrd="7" destOrd="0" presId="urn:microsoft.com/office/officeart/2005/8/layout/default"/>
    <dgm:cxn modelId="{5C3C5ACC-32E7-45FF-887A-681C804832C9}" type="presParOf" srcId="{CCC27661-ED1D-42A9-AAEC-F5408DE19BE3}" destId="{8F71BA9B-1A02-4585-A4AD-FEC34A26B15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83B47-C108-43F4-80A1-B5A057147E25}"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D35F2A15-2C94-409E-B2E9-D47E4CBDD2C4}">
      <dgm:prSet phldrT="[Text]" phldr="0"/>
      <dgm:spPr/>
      <dgm:t>
        <a:bodyPr/>
        <a:lstStyle/>
        <a:p>
          <a:pPr algn="l"/>
          <a:r>
            <a:rPr lang="en-US" b="1" dirty="0">
              <a:latin typeface="Calibri"/>
              <a:cs typeface="Calibri"/>
            </a:rPr>
            <a:t>3. Is perceived or regarded as having such an impairment. For example, if an individual is mistakenly assumed to have a disability</a:t>
          </a:r>
          <a:endParaRPr lang="en-US" dirty="0"/>
        </a:p>
      </dgm:t>
    </dgm:pt>
    <dgm:pt modelId="{8BBD4658-720C-427E-BFCA-9998F6B60FC6}" type="parTrans" cxnId="{40872789-984E-48A8-BA18-5E9B958D7F8E}">
      <dgm:prSet/>
      <dgm:spPr/>
      <dgm:t>
        <a:bodyPr/>
        <a:lstStyle/>
        <a:p>
          <a:endParaRPr lang="en-US"/>
        </a:p>
      </dgm:t>
    </dgm:pt>
    <dgm:pt modelId="{B6E1004B-D411-4987-B3C8-811C4155C309}" type="sibTrans" cxnId="{40872789-984E-48A8-BA18-5E9B958D7F8E}">
      <dgm:prSet/>
      <dgm:spPr/>
      <dgm:t>
        <a:bodyPr/>
        <a:lstStyle/>
        <a:p>
          <a:endParaRPr lang="en-US"/>
        </a:p>
      </dgm:t>
    </dgm:pt>
    <dgm:pt modelId="{4C0ABAF7-F24A-4855-8FF5-DEC4C6EC71F0}">
      <dgm:prSet phldr="0"/>
      <dgm:spPr/>
      <dgm:t>
        <a:bodyPr/>
        <a:lstStyle/>
        <a:p>
          <a:pPr algn="l" rtl="0"/>
          <a:r>
            <a:rPr lang="en-US" b="1" dirty="0">
              <a:latin typeface="Calibri"/>
              <a:cs typeface="Calibri"/>
            </a:rPr>
            <a:t>1. Has a physical or mental impairment that substantially limits one or more major life activities. </a:t>
          </a:r>
          <a:endParaRPr lang="en-US" dirty="0"/>
        </a:p>
      </dgm:t>
    </dgm:pt>
    <dgm:pt modelId="{2A7265C8-62C6-4E3F-B177-04FC035E7E7D}" type="parTrans" cxnId="{4F3B1825-928E-4A1C-A3C6-BE81640C3168}">
      <dgm:prSet/>
      <dgm:spPr/>
    </dgm:pt>
    <dgm:pt modelId="{DE563687-E219-49B4-9A2E-6C738C8E220B}" type="sibTrans" cxnId="{4F3B1825-928E-4A1C-A3C6-BE81640C3168}">
      <dgm:prSet/>
      <dgm:spPr/>
    </dgm:pt>
    <dgm:pt modelId="{A1AE27BA-132A-41D6-A97D-B0E9C3BBBC23}">
      <dgm:prSet phldr="0"/>
      <dgm:spPr/>
      <dgm:t>
        <a:bodyPr/>
        <a:lstStyle/>
        <a:p>
          <a:pPr algn="l"/>
          <a:r>
            <a:rPr lang="en-US" b="1" dirty="0">
              <a:latin typeface="Calibri"/>
              <a:cs typeface="Calibri"/>
            </a:rPr>
            <a:t>2. Has a record or history of such an impairment, even if a disability is mitigated by medication (e.g. mental illness) or is in remission (e.g. cancer). </a:t>
          </a:r>
          <a:endParaRPr lang="en-US" dirty="0"/>
        </a:p>
      </dgm:t>
    </dgm:pt>
    <dgm:pt modelId="{D49E514A-1E4B-48CF-9854-68E9C380761C}" type="parTrans" cxnId="{FD78B5D8-9A4E-4B8C-BCA2-FFEAFF3EF344}">
      <dgm:prSet/>
      <dgm:spPr/>
    </dgm:pt>
    <dgm:pt modelId="{E1CF3667-7448-4347-A7E3-4B0A43E2416A}" type="sibTrans" cxnId="{FD78B5D8-9A4E-4B8C-BCA2-FFEAFF3EF344}">
      <dgm:prSet/>
      <dgm:spPr/>
    </dgm:pt>
    <dgm:pt modelId="{4760B33D-723C-49D6-831F-22749ACEFCB4}" type="pres">
      <dgm:prSet presAssocID="{4C183B47-C108-43F4-80A1-B5A057147E25}" presName="linear" presStyleCnt="0">
        <dgm:presLayoutVars>
          <dgm:animLvl val="lvl"/>
          <dgm:resizeHandles val="exact"/>
        </dgm:presLayoutVars>
      </dgm:prSet>
      <dgm:spPr/>
    </dgm:pt>
    <dgm:pt modelId="{7DE8A5EA-ECEE-46AB-B02C-850FCC8F0D13}" type="pres">
      <dgm:prSet presAssocID="{4C0ABAF7-F24A-4855-8FF5-DEC4C6EC71F0}" presName="parentText" presStyleLbl="node1" presStyleIdx="0" presStyleCnt="3">
        <dgm:presLayoutVars>
          <dgm:chMax val="0"/>
          <dgm:bulletEnabled val="1"/>
        </dgm:presLayoutVars>
      </dgm:prSet>
      <dgm:spPr/>
    </dgm:pt>
    <dgm:pt modelId="{CFA0FC86-9395-49B5-83D1-82EAF2A05019}" type="pres">
      <dgm:prSet presAssocID="{DE563687-E219-49B4-9A2E-6C738C8E220B}" presName="spacer" presStyleCnt="0"/>
      <dgm:spPr/>
    </dgm:pt>
    <dgm:pt modelId="{6D0BC77C-44AE-417B-AB3F-DCB888B8F8AB}" type="pres">
      <dgm:prSet presAssocID="{A1AE27BA-132A-41D6-A97D-B0E9C3BBBC23}" presName="parentText" presStyleLbl="node1" presStyleIdx="1" presStyleCnt="3">
        <dgm:presLayoutVars>
          <dgm:chMax val="0"/>
          <dgm:bulletEnabled val="1"/>
        </dgm:presLayoutVars>
      </dgm:prSet>
      <dgm:spPr/>
    </dgm:pt>
    <dgm:pt modelId="{857D2CDF-6217-4977-AFCA-603E98E51F27}" type="pres">
      <dgm:prSet presAssocID="{E1CF3667-7448-4347-A7E3-4B0A43E2416A}" presName="spacer" presStyleCnt="0"/>
      <dgm:spPr/>
    </dgm:pt>
    <dgm:pt modelId="{ECE68ECF-D88E-4820-9984-70DED7AC8A88}" type="pres">
      <dgm:prSet presAssocID="{D35F2A15-2C94-409E-B2E9-D47E4CBDD2C4}" presName="parentText" presStyleLbl="node1" presStyleIdx="2" presStyleCnt="3">
        <dgm:presLayoutVars>
          <dgm:chMax val="0"/>
          <dgm:bulletEnabled val="1"/>
        </dgm:presLayoutVars>
      </dgm:prSet>
      <dgm:spPr/>
    </dgm:pt>
  </dgm:ptLst>
  <dgm:cxnLst>
    <dgm:cxn modelId="{4F3B1825-928E-4A1C-A3C6-BE81640C3168}" srcId="{4C183B47-C108-43F4-80A1-B5A057147E25}" destId="{4C0ABAF7-F24A-4855-8FF5-DEC4C6EC71F0}" srcOrd="0" destOrd="0" parTransId="{2A7265C8-62C6-4E3F-B177-04FC035E7E7D}" sibTransId="{DE563687-E219-49B4-9A2E-6C738C8E220B}"/>
    <dgm:cxn modelId="{D3DE836C-5209-453E-B531-C627C234FFF2}" type="presOf" srcId="{4C0ABAF7-F24A-4855-8FF5-DEC4C6EC71F0}" destId="{7DE8A5EA-ECEE-46AB-B02C-850FCC8F0D13}" srcOrd="0" destOrd="0" presId="urn:microsoft.com/office/officeart/2005/8/layout/vList2"/>
    <dgm:cxn modelId="{0D424D77-778D-4787-AA21-0AB72AC3B673}" type="presOf" srcId="{D35F2A15-2C94-409E-B2E9-D47E4CBDD2C4}" destId="{ECE68ECF-D88E-4820-9984-70DED7AC8A88}" srcOrd="0" destOrd="0" presId="urn:microsoft.com/office/officeart/2005/8/layout/vList2"/>
    <dgm:cxn modelId="{40872789-984E-48A8-BA18-5E9B958D7F8E}" srcId="{4C183B47-C108-43F4-80A1-B5A057147E25}" destId="{D35F2A15-2C94-409E-B2E9-D47E4CBDD2C4}" srcOrd="2" destOrd="0" parTransId="{8BBD4658-720C-427E-BFCA-9998F6B60FC6}" sibTransId="{B6E1004B-D411-4987-B3C8-811C4155C309}"/>
    <dgm:cxn modelId="{93CBE5A9-9BE8-41F4-B4F6-1956662308A6}" type="presOf" srcId="{4C183B47-C108-43F4-80A1-B5A057147E25}" destId="{4760B33D-723C-49D6-831F-22749ACEFCB4}" srcOrd="0" destOrd="0" presId="urn:microsoft.com/office/officeart/2005/8/layout/vList2"/>
    <dgm:cxn modelId="{FD78B5D8-9A4E-4B8C-BCA2-FFEAFF3EF344}" srcId="{4C183B47-C108-43F4-80A1-B5A057147E25}" destId="{A1AE27BA-132A-41D6-A97D-B0E9C3BBBC23}" srcOrd="1" destOrd="0" parTransId="{D49E514A-1E4B-48CF-9854-68E9C380761C}" sibTransId="{E1CF3667-7448-4347-A7E3-4B0A43E2416A}"/>
    <dgm:cxn modelId="{81F93FE0-6A3E-4414-89FC-DCF424E5B700}" type="presOf" srcId="{A1AE27BA-132A-41D6-A97D-B0E9C3BBBC23}" destId="{6D0BC77C-44AE-417B-AB3F-DCB888B8F8AB}" srcOrd="0" destOrd="0" presId="urn:microsoft.com/office/officeart/2005/8/layout/vList2"/>
    <dgm:cxn modelId="{D7B0F22E-A2AE-4837-899E-FE9702018143}" type="presParOf" srcId="{4760B33D-723C-49D6-831F-22749ACEFCB4}" destId="{7DE8A5EA-ECEE-46AB-B02C-850FCC8F0D13}" srcOrd="0" destOrd="0" presId="urn:microsoft.com/office/officeart/2005/8/layout/vList2"/>
    <dgm:cxn modelId="{6FBB85CA-DAF8-440D-B60F-AAC90324C23F}" type="presParOf" srcId="{4760B33D-723C-49D6-831F-22749ACEFCB4}" destId="{CFA0FC86-9395-49B5-83D1-82EAF2A05019}" srcOrd="1" destOrd="0" presId="urn:microsoft.com/office/officeart/2005/8/layout/vList2"/>
    <dgm:cxn modelId="{3DB459F2-E7F5-4B3A-84FA-494629BEFA8E}" type="presParOf" srcId="{4760B33D-723C-49D6-831F-22749ACEFCB4}" destId="{6D0BC77C-44AE-417B-AB3F-DCB888B8F8AB}" srcOrd="2" destOrd="0" presId="urn:microsoft.com/office/officeart/2005/8/layout/vList2"/>
    <dgm:cxn modelId="{0B311160-CAC3-4A65-A731-6E93618B3992}" type="presParOf" srcId="{4760B33D-723C-49D6-831F-22749ACEFCB4}" destId="{857D2CDF-6217-4977-AFCA-603E98E51F27}" srcOrd="3" destOrd="0" presId="urn:microsoft.com/office/officeart/2005/8/layout/vList2"/>
    <dgm:cxn modelId="{12290081-B533-42BF-ABDA-2F00FEBDD552}" type="presParOf" srcId="{4760B33D-723C-49D6-831F-22749ACEFCB4}" destId="{ECE68ECF-D88E-4820-9984-70DED7AC8A8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3ECF5A-5428-4E9A-86E3-420B5220BB54}"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n-US"/>
        </a:p>
      </dgm:t>
    </dgm:pt>
    <dgm:pt modelId="{86D5769D-9402-4781-9504-34546CA13B3E}">
      <dgm:prSet/>
      <dgm:spPr/>
      <dgm:t>
        <a:bodyPr/>
        <a:lstStyle/>
        <a:p>
          <a:r>
            <a:rPr lang="en-US" b="1"/>
            <a:t>1. A tight job market, which is even tougher for job seekers with disabilities</a:t>
          </a:r>
          <a:endParaRPr lang="en-US"/>
        </a:p>
      </dgm:t>
    </dgm:pt>
    <dgm:pt modelId="{BFED78E7-00F5-4627-A43C-2FF39A4D0D52}" type="parTrans" cxnId="{5FB7EE35-50BC-433F-9459-E331347E6E17}">
      <dgm:prSet/>
      <dgm:spPr/>
      <dgm:t>
        <a:bodyPr/>
        <a:lstStyle/>
        <a:p>
          <a:endParaRPr lang="en-US"/>
        </a:p>
      </dgm:t>
    </dgm:pt>
    <dgm:pt modelId="{38D63ECE-EA3B-4333-8CC2-679132C85458}" type="sibTrans" cxnId="{5FB7EE35-50BC-433F-9459-E331347E6E17}">
      <dgm:prSet/>
      <dgm:spPr/>
      <dgm:t>
        <a:bodyPr/>
        <a:lstStyle/>
        <a:p>
          <a:endParaRPr lang="en-US"/>
        </a:p>
      </dgm:t>
    </dgm:pt>
    <dgm:pt modelId="{7DAEEB09-3B11-4C43-82A0-8E7CDE8D15B9}">
      <dgm:prSet/>
      <dgm:spPr/>
      <dgm:t>
        <a:bodyPr/>
        <a:lstStyle/>
        <a:p>
          <a:r>
            <a:rPr lang="en-US" b="1"/>
            <a:t>2. Employer attitudes and misconceptions</a:t>
          </a:r>
          <a:endParaRPr lang="en-US"/>
        </a:p>
      </dgm:t>
    </dgm:pt>
    <dgm:pt modelId="{C8F57DD7-51C5-428D-9AC8-E05315A4DDB2}" type="parTrans" cxnId="{E5D4F4CE-3F11-4B5A-912B-FA74746BE981}">
      <dgm:prSet/>
      <dgm:spPr/>
      <dgm:t>
        <a:bodyPr/>
        <a:lstStyle/>
        <a:p>
          <a:endParaRPr lang="en-US"/>
        </a:p>
      </dgm:t>
    </dgm:pt>
    <dgm:pt modelId="{EDDF9558-0AB3-42C7-99E9-A11D95C0C9F6}" type="sibTrans" cxnId="{E5D4F4CE-3F11-4B5A-912B-FA74746BE981}">
      <dgm:prSet/>
      <dgm:spPr/>
      <dgm:t>
        <a:bodyPr/>
        <a:lstStyle/>
        <a:p>
          <a:endParaRPr lang="en-US"/>
        </a:p>
      </dgm:t>
    </dgm:pt>
    <dgm:pt modelId="{4EE84657-822C-48CB-9AD5-2BF9DC40E8E6}">
      <dgm:prSet/>
      <dgm:spPr/>
      <dgm:t>
        <a:bodyPr/>
        <a:lstStyle/>
        <a:p>
          <a:r>
            <a:rPr lang="en-US" b="1"/>
            <a:t>3. Social stigma</a:t>
          </a:r>
          <a:endParaRPr lang="en-US"/>
        </a:p>
      </dgm:t>
    </dgm:pt>
    <dgm:pt modelId="{DEBDF488-1E73-450B-8A06-1CC0C03A3467}" type="parTrans" cxnId="{F009FE48-9DFA-41B7-B0DA-7DE964136D26}">
      <dgm:prSet/>
      <dgm:spPr/>
      <dgm:t>
        <a:bodyPr/>
        <a:lstStyle/>
        <a:p>
          <a:endParaRPr lang="en-US"/>
        </a:p>
      </dgm:t>
    </dgm:pt>
    <dgm:pt modelId="{9A0324FF-785D-4649-923E-F1BCCECB5D75}" type="sibTrans" cxnId="{F009FE48-9DFA-41B7-B0DA-7DE964136D26}">
      <dgm:prSet/>
      <dgm:spPr/>
      <dgm:t>
        <a:bodyPr/>
        <a:lstStyle/>
        <a:p>
          <a:endParaRPr lang="en-US"/>
        </a:p>
      </dgm:t>
    </dgm:pt>
    <dgm:pt modelId="{8D4F87CB-A3A2-493E-A84E-49F6A0706E1B}">
      <dgm:prSet/>
      <dgm:spPr/>
      <dgm:t>
        <a:bodyPr/>
        <a:lstStyle/>
        <a:p>
          <a:r>
            <a:rPr lang="en-US" b="1"/>
            <a:t>4. Inadequate or absent workplace accommodations</a:t>
          </a:r>
          <a:endParaRPr lang="en-US"/>
        </a:p>
      </dgm:t>
    </dgm:pt>
    <dgm:pt modelId="{CA003452-002D-4041-BD5C-FD9179D73D23}" type="parTrans" cxnId="{9C0CCFD0-33F6-4852-8CA4-5094A5F87FB9}">
      <dgm:prSet/>
      <dgm:spPr/>
      <dgm:t>
        <a:bodyPr/>
        <a:lstStyle/>
        <a:p>
          <a:endParaRPr lang="en-US"/>
        </a:p>
      </dgm:t>
    </dgm:pt>
    <dgm:pt modelId="{289CAE11-7A30-499D-BB51-3F62B917823E}" type="sibTrans" cxnId="{9C0CCFD0-33F6-4852-8CA4-5094A5F87FB9}">
      <dgm:prSet/>
      <dgm:spPr/>
      <dgm:t>
        <a:bodyPr/>
        <a:lstStyle/>
        <a:p>
          <a:endParaRPr lang="en-US"/>
        </a:p>
      </dgm:t>
    </dgm:pt>
    <dgm:pt modelId="{4B10AC35-1621-467A-826D-93FC5DA4AB8F}">
      <dgm:prSet/>
      <dgm:spPr/>
      <dgm:t>
        <a:bodyPr/>
        <a:lstStyle/>
        <a:p>
          <a:r>
            <a:rPr lang="en-US" b="1"/>
            <a:t>5. An individual’s attitudes and awareness</a:t>
          </a:r>
          <a:endParaRPr lang="en-US"/>
        </a:p>
      </dgm:t>
    </dgm:pt>
    <dgm:pt modelId="{FC9B8582-6E81-44D5-A90A-669DB881E753}" type="parTrans" cxnId="{1A066379-A068-43CC-9A5A-7F161184670F}">
      <dgm:prSet/>
      <dgm:spPr/>
      <dgm:t>
        <a:bodyPr/>
        <a:lstStyle/>
        <a:p>
          <a:endParaRPr lang="en-US"/>
        </a:p>
      </dgm:t>
    </dgm:pt>
    <dgm:pt modelId="{F1836380-566E-4F78-9A22-B446AD38C347}" type="sibTrans" cxnId="{1A066379-A068-43CC-9A5A-7F161184670F}">
      <dgm:prSet/>
      <dgm:spPr/>
      <dgm:t>
        <a:bodyPr/>
        <a:lstStyle/>
        <a:p>
          <a:endParaRPr lang="en-US"/>
        </a:p>
      </dgm:t>
    </dgm:pt>
    <dgm:pt modelId="{AD8E1F40-7DCA-4513-BD76-E5AAE412D0F4}">
      <dgm:prSet/>
      <dgm:spPr/>
      <dgm:t>
        <a:bodyPr/>
        <a:lstStyle/>
        <a:p>
          <a:r>
            <a:rPr lang="en-US" b="1"/>
            <a:t>6. Functional limitations due to the disability</a:t>
          </a:r>
          <a:endParaRPr lang="en-US"/>
        </a:p>
      </dgm:t>
    </dgm:pt>
    <dgm:pt modelId="{5867E8AB-FBE1-4058-AE96-5DADAA5BFED1}" type="parTrans" cxnId="{6EC7C75E-98CB-4E6E-8ADC-8042C77156BB}">
      <dgm:prSet/>
      <dgm:spPr/>
      <dgm:t>
        <a:bodyPr/>
        <a:lstStyle/>
        <a:p>
          <a:endParaRPr lang="en-US"/>
        </a:p>
      </dgm:t>
    </dgm:pt>
    <dgm:pt modelId="{93A3FBCD-A7A2-42A6-9015-2127D4EFA8EE}" type="sibTrans" cxnId="{6EC7C75E-98CB-4E6E-8ADC-8042C77156BB}">
      <dgm:prSet/>
      <dgm:spPr/>
      <dgm:t>
        <a:bodyPr/>
        <a:lstStyle/>
        <a:p>
          <a:endParaRPr lang="en-US"/>
        </a:p>
      </dgm:t>
    </dgm:pt>
    <dgm:pt modelId="{20370586-7843-4176-A3E9-7D1DA285BD15}">
      <dgm:prSet/>
      <dgm:spPr/>
      <dgm:t>
        <a:bodyPr/>
        <a:lstStyle/>
        <a:p>
          <a:r>
            <a:rPr lang="en-US" b="1"/>
            <a:t>7. Low educational attainment, job skills and experience</a:t>
          </a:r>
          <a:endParaRPr lang="en-US"/>
        </a:p>
      </dgm:t>
    </dgm:pt>
    <dgm:pt modelId="{EB7042B2-9C12-4CE4-A38B-BA502E7475FC}" type="parTrans" cxnId="{3105541D-83E8-4155-BE3E-B7853CDC10B4}">
      <dgm:prSet/>
      <dgm:spPr/>
      <dgm:t>
        <a:bodyPr/>
        <a:lstStyle/>
        <a:p>
          <a:endParaRPr lang="en-US"/>
        </a:p>
      </dgm:t>
    </dgm:pt>
    <dgm:pt modelId="{D15301BA-EAB1-4642-B0D4-FDB625D91AD4}" type="sibTrans" cxnId="{3105541D-83E8-4155-BE3E-B7853CDC10B4}">
      <dgm:prSet/>
      <dgm:spPr/>
      <dgm:t>
        <a:bodyPr/>
        <a:lstStyle/>
        <a:p>
          <a:endParaRPr lang="en-US"/>
        </a:p>
      </dgm:t>
    </dgm:pt>
    <dgm:pt modelId="{800D985E-99B4-4DAF-B8DA-05D10B1A6838}">
      <dgm:prSet/>
      <dgm:spPr/>
      <dgm:t>
        <a:bodyPr/>
        <a:lstStyle/>
        <a:p>
          <a:r>
            <a:rPr lang="en-US" b="1"/>
            <a:t>8. Inadequate workforce or career development services</a:t>
          </a:r>
          <a:endParaRPr lang="en-US"/>
        </a:p>
      </dgm:t>
    </dgm:pt>
    <dgm:pt modelId="{73817AC1-EC05-4673-96DC-37BFD606509B}" type="parTrans" cxnId="{EEFBB59D-F9A9-4E6E-B91E-5C5ECFC61CB0}">
      <dgm:prSet/>
      <dgm:spPr/>
      <dgm:t>
        <a:bodyPr/>
        <a:lstStyle/>
        <a:p>
          <a:endParaRPr lang="en-US"/>
        </a:p>
      </dgm:t>
    </dgm:pt>
    <dgm:pt modelId="{71281ECB-EAA2-4891-8A97-AE0B48379F1B}" type="sibTrans" cxnId="{EEFBB59D-F9A9-4E6E-B91E-5C5ECFC61CB0}">
      <dgm:prSet/>
      <dgm:spPr/>
      <dgm:t>
        <a:bodyPr/>
        <a:lstStyle/>
        <a:p>
          <a:endParaRPr lang="en-US"/>
        </a:p>
      </dgm:t>
    </dgm:pt>
    <dgm:pt modelId="{C63C5BEF-F766-462B-9E17-3886AD921F65}">
      <dgm:prSet/>
      <dgm:spPr/>
      <dgm:t>
        <a:bodyPr/>
        <a:lstStyle/>
        <a:p>
          <a:r>
            <a:rPr lang="en-US" b="1"/>
            <a:t>9. Insufficient of financial resources </a:t>
          </a:r>
          <a:endParaRPr lang="en-US"/>
        </a:p>
      </dgm:t>
    </dgm:pt>
    <dgm:pt modelId="{53EA03C9-5A2D-45E5-BA88-E7B719F2676E}" type="parTrans" cxnId="{DD153222-460C-4DFE-B652-648A4DE1882B}">
      <dgm:prSet/>
      <dgm:spPr/>
      <dgm:t>
        <a:bodyPr/>
        <a:lstStyle/>
        <a:p>
          <a:endParaRPr lang="en-US"/>
        </a:p>
      </dgm:t>
    </dgm:pt>
    <dgm:pt modelId="{3B724B5A-D326-4204-BA8B-BE0D18EE20A9}" type="sibTrans" cxnId="{DD153222-460C-4DFE-B652-648A4DE1882B}">
      <dgm:prSet/>
      <dgm:spPr/>
      <dgm:t>
        <a:bodyPr/>
        <a:lstStyle/>
        <a:p>
          <a:endParaRPr lang="en-US"/>
        </a:p>
      </dgm:t>
    </dgm:pt>
    <dgm:pt modelId="{734FD716-ACA0-4DE1-B716-F955E2512DA3}">
      <dgm:prSet/>
      <dgm:spPr/>
      <dgm:t>
        <a:bodyPr/>
        <a:lstStyle/>
        <a:p>
          <a:r>
            <a:rPr lang="en-US" b="1"/>
            <a:t>10. Lack of a support system</a:t>
          </a:r>
          <a:endParaRPr lang="en-US"/>
        </a:p>
      </dgm:t>
    </dgm:pt>
    <dgm:pt modelId="{2DCA889C-6291-4634-B803-58835F042B6B}" type="parTrans" cxnId="{0D474123-6720-4E7A-9B6E-35F02F25110C}">
      <dgm:prSet/>
      <dgm:spPr/>
      <dgm:t>
        <a:bodyPr/>
        <a:lstStyle/>
        <a:p>
          <a:endParaRPr lang="en-US"/>
        </a:p>
      </dgm:t>
    </dgm:pt>
    <dgm:pt modelId="{DD809AE1-B01F-469D-8CDF-0D660AD1D39B}" type="sibTrans" cxnId="{0D474123-6720-4E7A-9B6E-35F02F25110C}">
      <dgm:prSet/>
      <dgm:spPr/>
      <dgm:t>
        <a:bodyPr/>
        <a:lstStyle/>
        <a:p>
          <a:endParaRPr lang="en-US"/>
        </a:p>
      </dgm:t>
    </dgm:pt>
    <dgm:pt modelId="{EFA78146-1048-4653-8A6E-1F876F2DF764}" type="pres">
      <dgm:prSet presAssocID="{C83ECF5A-5428-4E9A-86E3-420B5220BB54}" presName="linear" presStyleCnt="0">
        <dgm:presLayoutVars>
          <dgm:animLvl val="lvl"/>
          <dgm:resizeHandles val="exact"/>
        </dgm:presLayoutVars>
      </dgm:prSet>
      <dgm:spPr/>
    </dgm:pt>
    <dgm:pt modelId="{6B84E67D-95DB-4734-8850-F01064BCD600}" type="pres">
      <dgm:prSet presAssocID="{86D5769D-9402-4781-9504-34546CA13B3E}" presName="parentText" presStyleLbl="node1" presStyleIdx="0" presStyleCnt="10">
        <dgm:presLayoutVars>
          <dgm:chMax val="0"/>
          <dgm:bulletEnabled val="1"/>
        </dgm:presLayoutVars>
      </dgm:prSet>
      <dgm:spPr/>
    </dgm:pt>
    <dgm:pt modelId="{7E658428-4528-418A-AB20-1159E114E22B}" type="pres">
      <dgm:prSet presAssocID="{38D63ECE-EA3B-4333-8CC2-679132C85458}" presName="spacer" presStyleCnt="0"/>
      <dgm:spPr/>
    </dgm:pt>
    <dgm:pt modelId="{85087910-2473-416D-8958-49220FC09348}" type="pres">
      <dgm:prSet presAssocID="{7DAEEB09-3B11-4C43-82A0-8E7CDE8D15B9}" presName="parentText" presStyleLbl="node1" presStyleIdx="1" presStyleCnt="10">
        <dgm:presLayoutVars>
          <dgm:chMax val="0"/>
          <dgm:bulletEnabled val="1"/>
        </dgm:presLayoutVars>
      </dgm:prSet>
      <dgm:spPr/>
    </dgm:pt>
    <dgm:pt modelId="{B31FC414-CF2B-49B9-A551-1E21BB98982A}" type="pres">
      <dgm:prSet presAssocID="{EDDF9558-0AB3-42C7-99E9-A11D95C0C9F6}" presName="spacer" presStyleCnt="0"/>
      <dgm:spPr/>
    </dgm:pt>
    <dgm:pt modelId="{D217BAB2-3F2C-4D1B-8E65-E7E9A4839A6C}" type="pres">
      <dgm:prSet presAssocID="{4EE84657-822C-48CB-9AD5-2BF9DC40E8E6}" presName="parentText" presStyleLbl="node1" presStyleIdx="2" presStyleCnt="10">
        <dgm:presLayoutVars>
          <dgm:chMax val="0"/>
          <dgm:bulletEnabled val="1"/>
        </dgm:presLayoutVars>
      </dgm:prSet>
      <dgm:spPr/>
    </dgm:pt>
    <dgm:pt modelId="{197C4CD3-EC45-4F23-8A04-67478CB50BC1}" type="pres">
      <dgm:prSet presAssocID="{9A0324FF-785D-4649-923E-F1BCCECB5D75}" presName="spacer" presStyleCnt="0"/>
      <dgm:spPr/>
    </dgm:pt>
    <dgm:pt modelId="{8F94760A-F7A8-4C27-9C6E-DF488E5B08F9}" type="pres">
      <dgm:prSet presAssocID="{8D4F87CB-A3A2-493E-A84E-49F6A0706E1B}" presName="parentText" presStyleLbl="node1" presStyleIdx="3" presStyleCnt="10">
        <dgm:presLayoutVars>
          <dgm:chMax val="0"/>
          <dgm:bulletEnabled val="1"/>
        </dgm:presLayoutVars>
      </dgm:prSet>
      <dgm:spPr/>
    </dgm:pt>
    <dgm:pt modelId="{BCB2F603-5753-4FCF-8CDF-C3358616E95D}" type="pres">
      <dgm:prSet presAssocID="{289CAE11-7A30-499D-BB51-3F62B917823E}" presName="spacer" presStyleCnt="0"/>
      <dgm:spPr/>
    </dgm:pt>
    <dgm:pt modelId="{D5657AFD-30F4-4C65-9CEE-60CB3804ED91}" type="pres">
      <dgm:prSet presAssocID="{4B10AC35-1621-467A-826D-93FC5DA4AB8F}" presName="parentText" presStyleLbl="node1" presStyleIdx="4" presStyleCnt="10">
        <dgm:presLayoutVars>
          <dgm:chMax val="0"/>
          <dgm:bulletEnabled val="1"/>
        </dgm:presLayoutVars>
      </dgm:prSet>
      <dgm:spPr/>
    </dgm:pt>
    <dgm:pt modelId="{A23F942C-9B3C-4285-9895-9B0FB7BB83CC}" type="pres">
      <dgm:prSet presAssocID="{F1836380-566E-4F78-9A22-B446AD38C347}" presName="spacer" presStyleCnt="0"/>
      <dgm:spPr/>
    </dgm:pt>
    <dgm:pt modelId="{CFFC0CB3-3314-437C-830F-280C5C0E9A96}" type="pres">
      <dgm:prSet presAssocID="{AD8E1F40-7DCA-4513-BD76-E5AAE412D0F4}" presName="parentText" presStyleLbl="node1" presStyleIdx="5" presStyleCnt="10">
        <dgm:presLayoutVars>
          <dgm:chMax val="0"/>
          <dgm:bulletEnabled val="1"/>
        </dgm:presLayoutVars>
      </dgm:prSet>
      <dgm:spPr/>
    </dgm:pt>
    <dgm:pt modelId="{7775B77C-9092-455C-83E1-0AD8D34A214F}" type="pres">
      <dgm:prSet presAssocID="{93A3FBCD-A7A2-42A6-9015-2127D4EFA8EE}" presName="spacer" presStyleCnt="0"/>
      <dgm:spPr/>
    </dgm:pt>
    <dgm:pt modelId="{1F9B4EA2-0D90-4688-916D-234237E748C0}" type="pres">
      <dgm:prSet presAssocID="{20370586-7843-4176-A3E9-7D1DA285BD15}" presName="parentText" presStyleLbl="node1" presStyleIdx="6" presStyleCnt="10">
        <dgm:presLayoutVars>
          <dgm:chMax val="0"/>
          <dgm:bulletEnabled val="1"/>
        </dgm:presLayoutVars>
      </dgm:prSet>
      <dgm:spPr/>
    </dgm:pt>
    <dgm:pt modelId="{D23DF6D6-9F50-46B7-AB03-314A1050AA05}" type="pres">
      <dgm:prSet presAssocID="{D15301BA-EAB1-4642-B0D4-FDB625D91AD4}" presName="spacer" presStyleCnt="0"/>
      <dgm:spPr/>
    </dgm:pt>
    <dgm:pt modelId="{0D7A4AD0-DB13-44A2-A876-00C2EBB7975F}" type="pres">
      <dgm:prSet presAssocID="{800D985E-99B4-4DAF-B8DA-05D10B1A6838}" presName="parentText" presStyleLbl="node1" presStyleIdx="7" presStyleCnt="10">
        <dgm:presLayoutVars>
          <dgm:chMax val="0"/>
          <dgm:bulletEnabled val="1"/>
        </dgm:presLayoutVars>
      </dgm:prSet>
      <dgm:spPr/>
    </dgm:pt>
    <dgm:pt modelId="{A451BEC4-3D8E-45EC-BAD3-E0E9CA9882DB}" type="pres">
      <dgm:prSet presAssocID="{71281ECB-EAA2-4891-8A97-AE0B48379F1B}" presName="spacer" presStyleCnt="0"/>
      <dgm:spPr/>
    </dgm:pt>
    <dgm:pt modelId="{A715B2E4-E70A-49BD-A12E-DA7383F45172}" type="pres">
      <dgm:prSet presAssocID="{C63C5BEF-F766-462B-9E17-3886AD921F65}" presName="parentText" presStyleLbl="node1" presStyleIdx="8" presStyleCnt="10">
        <dgm:presLayoutVars>
          <dgm:chMax val="0"/>
          <dgm:bulletEnabled val="1"/>
        </dgm:presLayoutVars>
      </dgm:prSet>
      <dgm:spPr/>
    </dgm:pt>
    <dgm:pt modelId="{1432B12A-1387-46A6-917C-F966D71DCDC1}" type="pres">
      <dgm:prSet presAssocID="{3B724B5A-D326-4204-BA8B-BE0D18EE20A9}" presName="spacer" presStyleCnt="0"/>
      <dgm:spPr/>
    </dgm:pt>
    <dgm:pt modelId="{84107C3C-D7F8-498D-8CD1-390C9B17AF79}" type="pres">
      <dgm:prSet presAssocID="{734FD716-ACA0-4DE1-B716-F955E2512DA3}" presName="parentText" presStyleLbl="node1" presStyleIdx="9" presStyleCnt="10">
        <dgm:presLayoutVars>
          <dgm:chMax val="0"/>
          <dgm:bulletEnabled val="1"/>
        </dgm:presLayoutVars>
      </dgm:prSet>
      <dgm:spPr/>
    </dgm:pt>
  </dgm:ptLst>
  <dgm:cxnLst>
    <dgm:cxn modelId="{D1F0D803-BD52-4659-B0CE-2701CF0FD6BA}" type="presOf" srcId="{7DAEEB09-3B11-4C43-82A0-8E7CDE8D15B9}" destId="{85087910-2473-416D-8958-49220FC09348}" srcOrd="0" destOrd="0" presId="urn:microsoft.com/office/officeart/2005/8/layout/vList2"/>
    <dgm:cxn modelId="{9157E818-46FF-4EEF-AC97-408D1AB98FFE}" type="presOf" srcId="{86D5769D-9402-4781-9504-34546CA13B3E}" destId="{6B84E67D-95DB-4734-8850-F01064BCD600}" srcOrd="0" destOrd="0" presId="urn:microsoft.com/office/officeart/2005/8/layout/vList2"/>
    <dgm:cxn modelId="{AE5B3419-DDC3-42E8-9B61-FC3019B28C03}" type="presOf" srcId="{AD8E1F40-7DCA-4513-BD76-E5AAE412D0F4}" destId="{CFFC0CB3-3314-437C-830F-280C5C0E9A96}" srcOrd="0" destOrd="0" presId="urn:microsoft.com/office/officeart/2005/8/layout/vList2"/>
    <dgm:cxn modelId="{3105541D-83E8-4155-BE3E-B7853CDC10B4}" srcId="{C83ECF5A-5428-4E9A-86E3-420B5220BB54}" destId="{20370586-7843-4176-A3E9-7D1DA285BD15}" srcOrd="6" destOrd="0" parTransId="{EB7042B2-9C12-4CE4-A38B-BA502E7475FC}" sibTransId="{D15301BA-EAB1-4642-B0D4-FDB625D91AD4}"/>
    <dgm:cxn modelId="{DD153222-460C-4DFE-B652-648A4DE1882B}" srcId="{C83ECF5A-5428-4E9A-86E3-420B5220BB54}" destId="{C63C5BEF-F766-462B-9E17-3886AD921F65}" srcOrd="8" destOrd="0" parTransId="{53EA03C9-5A2D-45E5-BA88-E7B719F2676E}" sibTransId="{3B724B5A-D326-4204-BA8B-BE0D18EE20A9}"/>
    <dgm:cxn modelId="{0D474123-6720-4E7A-9B6E-35F02F25110C}" srcId="{C83ECF5A-5428-4E9A-86E3-420B5220BB54}" destId="{734FD716-ACA0-4DE1-B716-F955E2512DA3}" srcOrd="9" destOrd="0" parTransId="{2DCA889C-6291-4634-B803-58835F042B6B}" sibTransId="{DD809AE1-B01F-469D-8CDF-0D660AD1D39B}"/>
    <dgm:cxn modelId="{5FB7EE35-50BC-433F-9459-E331347E6E17}" srcId="{C83ECF5A-5428-4E9A-86E3-420B5220BB54}" destId="{86D5769D-9402-4781-9504-34546CA13B3E}" srcOrd="0" destOrd="0" parTransId="{BFED78E7-00F5-4627-A43C-2FF39A4D0D52}" sibTransId="{38D63ECE-EA3B-4333-8CC2-679132C85458}"/>
    <dgm:cxn modelId="{6EC7C75E-98CB-4E6E-8ADC-8042C77156BB}" srcId="{C83ECF5A-5428-4E9A-86E3-420B5220BB54}" destId="{AD8E1F40-7DCA-4513-BD76-E5AAE412D0F4}" srcOrd="5" destOrd="0" parTransId="{5867E8AB-FBE1-4058-AE96-5DADAA5BFED1}" sibTransId="{93A3FBCD-A7A2-42A6-9015-2127D4EFA8EE}"/>
    <dgm:cxn modelId="{5DD32044-2F3B-4D6C-B872-1DB30545F901}" type="presOf" srcId="{734FD716-ACA0-4DE1-B716-F955E2512DA3}" destId="{84107C3C-D7F8-498D-8CD1-390C9B17AF79}" srcOrd="0" destOrd="0" presId="urn:microsoft.com/office/officeart/2005/8/layout/vList2"/>
    <dgm:cxn modelId="{F009FE48-9DFA-41B7-B0DA-7DE964136D26}" srcId="{C83ECF5A-5428-4E9A-86E3-420B5220BB54}" destId="{4EE84657-822C-48CB-9AD5-2BF9DC40E8E6}" srcOrd="2" destOrd="0" parTransId="{DEBDF488-1E73-450B-8A06-1CC0C03A3467}" sibTransId="{9A0324FF-785D-4649-923E-F1BCCECB5D75}"/>
    <dgm:cxn modelId="{75182E50-9F7A-48A6-8536-316D7C378703}" type="presOf" srcId="{8D4F87CB-A3A2-493E-A84E-49F6A0706E1B}" destId="{8F94760A-F7A8-4C27-9C6E-DF488E5B08F9}" srcOrd="0" destOrd="0" presId="urn:microsoft.com/office/officeart/2005/8/layout/vList2"/>
    <dgm:cxn modelId="{E9834272-20C6-4876-973F-27AB1DCD24C0}" type="presOf" srcId="{C63C5BEF-F766-462B-9E17-3886AD921F65}" destId="{A715B2E4-E70A-49BD-A12E-DA7383F45172}" srcOrd="0" destOrd="0" presId="urn:microsoft.com/office/officeart/2005/8/layout/vList2"/>
    <dgm:cxn modelId="{BAFC3278-1F72-460A-856C-3050CA4E9591}" type="presOf" srcId="{4EE84657-822C-48CB-9AD5-2BF9DC40E8E6}" destId="{D217BAB2-3F2C-4D1B-8E65-E7E9A4839A6C}" srcOrd="0" destOrd="0" presId="urn:microsoft.com/office/officeart/2005/8/layout/vList2"/>
    <dgm:cxn modelId="{1A066379-A068-43CC-9A5A-7F161184670F}" srcId="{C83ECF5A-5428-4E9A-86E3-420B5220BB54}" destId="{4B10AC35-1621-467A-826D-93FC5DA4AB8F}" srcOrd="4" destOrd="0" parTransId="{FC9B8582-6E81-44D5-A90A-669DB881E753}" sibTransId="{F1836380-566E-4F78-9A22-B446AD38C347}"/>
    <dgm:cxn modelId="{EEFBB59D-F9A9-4E6E-B91E-5C5ECFC61CB0}" srcId="{C83ECF5A-5428-4E9A-86E3-420B5220BB54}" destId="{800D985E-99B4-4DAF-B8DA-05D10B1A6838}" srcOrd="7" destOrd="0" parTransId="{73817AC1-EC05-4673-96DC-37BFD606509B}" sibTransId="{71281ECB-EAA2-4891-8A97-AE0B48379F1B}"/>
    <dgm:cxn modelId="{79C098A8-CB8C-4379-8978-D8CBE8F7B7F5}" type="presOf" srcId="{4B10AC35-1621-467A-826D-93FC5DA4AB8F}" destId="{D5657AFD-30F4-4C65-9CEE-60CB3804ED91}" srcOrd="0" destOrd="0" presId="urn:microsoft.com/office/officeart/2005/8/layout/vList2"/>
    <dgm:cxn modelId="{0507F9B2-FE92-48FD-8291-5320AA664E63}" type="presOf" srcId="{800D985E-99B4-4DAF-B8DA-05D10B1A6838}" destId="{0D7A4AD0-DB13-44A2-A876-00C2EBB7975F}" srcOrd="0" destOrd="0" presId="urn:microsoft.com/office/officeart/2005/8/layout/vList2"/>
    <dgm:cxn modelId="{D40175C7-87CD-4CEC-84DE-04E1D9A545C7}" type="presOf" srcId="{20370586-7843-4176-A3E9-7D1DA285BD15}" destId="{1F9B4EA2-0D90-4688-916D-234237E748C0}" srcOrd="0" destOrd="0" presId="urn:microsoft.com/office/officeart/2005/8/layout/vList2"/>
    <dgm:cxn modelId="{D31D9ACE-823F-41A1-97B6-A10B31FAAEF6}" type="presOf" srcId="{C83ECF5A-5428-4E9A-86E3-420B5220BB54}" destId="{EFA78146-1048-4653-8A6E-1F876F2DF764}" srcOrd="0" destOrd="0" presId="urn:microsoft.com/office/officeart/2005/8/layout/vList2"/>
    <dgm:cxn modelId="{E5D4F4CE-3F11-4B5A-912B-FA74746BE981}" srcId="{C83ECF5A-5428-4E9A-86E3-420B5220BB54}" destId="{7DAEEB09-3B11-4C43-82A0-8E7CDE8D15B9}" srcOrd="1" destOrd="0" parTransId="{C8F57DD7-51C5-428D-9AC8-E05315A4DDB2}" sibTransId="{EDDF9558-0AB3-42C7-99E9-A11D95C0C9F6}"/>
    <dgm:cxn modelId="{9C0CCFD0-33F6-4852-8CA4-5094A5F87FB9}" srcId="{C83ECF5A-5428-4E9A-86E3-420B5220BB54}" destId="{8D4F87CB-A3A2-493E-A84E-49F6A0706E1B}" srcOrd="3" destOrd="0" parTransId="{CA003452-002D-4041-BD5C-FD9179D73D23}" sibTransId="{289CAE11-7A30-499D-BB51-3F62B917823E}"/>
    <dgm:cxn modelId="{64E29DCA-F2AE-486D-9E44-AA19AF0B79C6}" type="presParOf" srcId="{EFA78146-1048-4653-8A6E-1F876F2DF764}" destId="{6B84E67D-95DB-4734-8850-F01064BCD600}" srcOrd="0" destOrd="0" presId="urn:microsoft.com/office/officeart/2005/8/layout/vList2"/>
    <dgm:cxn modelId="{23DFC51C-A4AD-4DD7-B6D2-E886D5142152}" type="presParOf" srcId="{EFA78146-1048-4653-8A6E-1F876F2DF764}" destId="{7E658428-4528-418A-AB20-1159E114E22B}" srcOrd="1" destOrd="0" presId="urn:microsoft.com/office/officeart/2005/8/layout/vList2"/>
    <dgm:cxn modelId="{59EF9C96-AE6F-4183-8C3B-A92EC14F80C6}" type="presParOf" srcId="{EFA78146-1048-4653-8A6E-1F876F2DF764}" destId="{85087910-2473-416D-8958-49220FC09348}" srcOrd="2" destOrd="0" presId="urn:microsoft.com/office/officeart/2005/8/layout/vList2"/>
    <dgm:cxn modelId="{C42DCEC8-24B0-44EE-BCBF-25299DE13A5D}" type="presParOf" srcId="{EFA78146-1048-4653-8A6E-1F876F2DF764}" destId="{B31FC414-CF2B-49B9-A551-1E21BB98982A}" srcOrd="3" destOrd="0" presId="urn:microsoft.com/office/officeart/2005/8/layout/vList2"/>
    <dgm:cxn modelId="{F69CECC9-6163-4F9B-8B39-20803FA76FA0}" type="presParOf" srcId="{EFA78146-1048-4653-8A6E-1F876F2DF764}" destId="{D217BAB2-3F2C-4D1B-8E65-E7E9A4839A6C}" srcOrd="4" destOrd="0" presId="urn:microsoft.com/office/officeart/2005/8/layout/vList2"/>
    <dgm:cxn modelId="{FC3DA003-F504-40FD-9868-0BABD432A915}" type="presParOf" srcId="{EFA78146-1048-4653-8A6E-1F876F2DF764}" destId="{197C4CD3-EC45-4F23-8A04-67478CB50BC1}" srcOrd="5" destOrd="0" presId="urn:microsoft.com/office/officeart/2005/8/layout/vList2"/>
    <dgm:cxn modelId="{5A36891F-A5E4-47BF-B0D5-27040AD99A2C}" type="presParOf" srcId="{EFA78146-1048-4653-8A6E-1F876F2DF764}" destId="{8F94760A-F7A8-4C27-9C6E-DF488E5B08F9}" srcOrd="6" destOrd="0" presId="urn:microsoft.com/office/officeart/2005/8/layout/vList2"/>
    <dgm:cxn modelId="{09DDA049-798A-4FC9-B82E-4448619F06BE}" type="presParOf" srcId="{EFA78146-1048-4653-8A6E-1F876F2DF764}" destId="{BCB2F603-5753-4FCF-8CDF-C3358616E95D}" srcOrd="7" destOrd="0" presId="urn:microsoft.com/office/officeart/2005/8/layout/vList2"/>
    <dgm:cxn modelId="{841A3CE4-8915-4B80-8A16-CA31D8C361D0}" type="presParOf" srcId="{EFA78146-1048-4653-8A6E-1F876F2DF764}" destId="{D5657AFD-30F4-4C65-9CEE-60CB3804ED91}" srcOrd="8" destOrd="0" presId="urn:microsoft.com/office/officeart/2005/8/layout/vList2"/>
    <dgm:cxn modelId="{11F01517-219A-45AC-95A9-C755F2383F70}" type="presParOf" srcId="{EFA78146-1048-4653-8A6E-1F876F2DF764}" destId="{A23F942C-9B3C-4285-9895-9B0FB7BB83CC}" srcOrd="9" destOrd="0" presId="urn:microsoft.com/office/officeart/2005/8/layout/vList2"/>
    <dgm:cxn modelId="{73C46498-1131-4347-B60B-0D68FD9C0F3D}" type="presParOf" srcId="{EFA78146-1048-4653-8A6E-1F876F2DF764}" destId="{CFFC0CB3-3314-437C-830F-280C5C0E9A96}" srcOrd="10" destOrd="0" presId="urn:microsoft.com/office/officeart/2005/8/layout/vList2"/>
    <dgm:cxn modelId="{7245A872-CC3E-4E8F-829D-96AB36AE7BE9}" type="presParOf" srcId="{EFA78146-1048-4653-8A6E-1F876F2DF764}" destId="{7775B77C-9092-455C-83E1-0AD8D34A214F}" srcOrd="11" destOrd="0" presId="urn:microsoft.com/office/officeart/2005/8/layout/vList2"/>
    <dgm:cxn modelId="{185A54E4-A7D6-4D60-8DB6-90CEE9E785C1}" type="presParOf" srcId="{EFA78146-1048-4653-8A6E-1F876F2DF764}" destId="{1F9B4EA2-0D90-4688-916D-234237E748C0}" srcOrd="12" destOrd="0" presId="urn:microsoft.com/office/officeart/2005/8/layout/vList2"/>
    <dgm:cxn modelId="{F1FFF164-D559-42FC-AAC3-CC310B1EC128}" type="presParOf" srcId="{EFA78146-1048-4653-8A6E-1F876F2DF764}" destId="{D23DF6D6-9F50-46B7-AB03-314A1050AA05}" srcOrd="13" destOrd="0" presId="urn:microsoft.com/office/officeart/2005/8/layout/vList2"/>
    <dgm:cxn modelId="{DD5F337D-8314-4824-B479-40F98F5F84DE}" type="presParOf" srcId="{EFA78146-1048-4653-8A6E-1F876F2DF764}" destId="{0D7A4AD0-DB13-44A2-A876-00C2EBB7975F}" srcOrd="14" destOrd="0" presId="urn:microsoft.com/office/officeart/2005/8/layout/vList2"/>
    <dgm:cxn modelId="{6E2FB8DE-4DBF-4D0D-B16B-2E0B600FD097}" type="presParOf" srcId="{EFA78146-1048-4653-8A6E-1F876F2DF764}" destId="{A451BEC4-3D8E-45EC-BAD3-E0E9CA9882DB}" srcOrd="15" destOrd="0" presId="urn:microsoft.com/office/officeart/2005/8/layout/vList2"/>
    <dgm:cxn modelId="{29810ADF-2436-45E7-99E9-12551FD17E41}" type="presParOf" srcId="{EFA78146-1048-4653-8A6E-1F876F2DF764}" destId="{A715B2E4-E70A-49BD-A12E-DA7383F45172}" srcOrd="16" destOrd="0" presId="urn:microsoft.com/office/officeart/2005/8/layout/vList2"/>
    <dgm:cxn modelId="{4F1FFE0C-0C30-438A-8687-920DDFE890B8}" type="presParOf" srcId="{EFA78146-1048-4653-8A6E-1F876F2DF764}" destId="{1432B12A-1387-46A6-917C-F966D71DCDC1}" srcOrd="17" destOrd="0" presId="urn:microsoft.com/office/officeart/2005/8/layout/vList2"/>
    <dgm:cxn modelId="{D03D8423-3D0A-4A8F-869F-959A22CF12CF}" type="presParOf" srcId="{EFA78146-1048-4653-8A6E-1F876F2DF764}" destId="{84107C3C-D7F8-498D-8CD1-390C9B17AF79}"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118E8C-0FDD-4C1A-AC18-DADB428863F3}" type="doc">
      <dgm:prSet loTypeId="urn:microsoft.com/office/officeart/2008/layout/LinedList" loCatId="list" qsTypeId="urn:microsoft.com/office/officeart/2005/8/quickstyle/simple1" qsCatId="simple" csTypeId="urn:microsoft.com/office/officeart/2005/8/colors/accent1_2" csCatId="accent1" phldr="1"/>
      <dgm:spPr/>
    </dgm:pt>
    <dgm:pt modelId="{66C5844F-33F9-4228-98B4-A5BC5832E77F}">
      <dgm:prSet phldrT="[Text]" phldr="0"/>
      <dgm:spPr/>
      <dgm:t>
        <a:bodyPr/>
        <a:lstStyle/>
        <a:p>
          <a:pPr algn="l">
            <a:lnSpc>
              <a:spcPct val="90000"/>
            </a:lnSpc>
          </a:pPr>
          <a:r>
            <a:rPr lang="en-US" b="1" dirty="0">
              <a:latin typeface="Calibri"/>
              <a:cs typeface="Calibri"/>
            </a:rPr>
            <a:t>3. What barriers might s/he experience in the workplace?</a:t>
          </a:r>
          <a:endParaRPr lang="en-US" dirty="0"/>
        </a:p>
      </dgm:t>
    </dgm:pt>
    <dgm:pt modelId="{D2713D9B-90F1-4220-9EB5-85E0BC6B8C2E}" type="parTrans" cxnId="{653CDA02-A75D-4735-8B80-41E88AE1A323}">
      <dgm:prSet/>
      <dgm:spPr/>
    </dgm:pt>
    <dgm:pt modelId="{C00900F1-E1DA-472F-8F1C-590DA244A1CC}" type="sibTrans" cxnId="{653CDA02-A75D-4735-8B80-41E88AE1A323}">
      <dgm:prSet/>
      <dgm:spPr/>
      <dgm:t>
        <a:bodyPr/>
        <a:lstStyle/>
        <a:p>
          <a:endParaRPr lang="en-US"/>
        </a:p>
      </dgm:t>
    </dgm:pt>
    <dgm:pt modelId="{3C815696-F79A-42F1-A38B-F649BB5CB05C}">
      <dgm:prSet phldr="0"/>
      <dgm:spPr/>
      <dgm:t>
        <a:bodyPr/>
        <a:lstStyle/>
        <a:p>
          <a:pPr algn="l" rtl="0">
            <a:lnSpc>
              <a:spcPct val="90000"/>
            </a:lnSpc>
          </a:pPr>
          <a:r>
            <a:rPr lang="en-US" b="1" dirty="0">
              <a:latin typeface="Calibri"/>
              <a:cs typeface="Calibri"/>
            </a:rPr>
            <a:t>1. What barriers will my client experience while obtaining services?</a:t>
          </a:r>
          <a:endParaRPr lang="en-US" dirty="0"/>
        </a:p>
      </dgm:t>
    </dgm:pt>
    <dgm:pt modelId="{CA302DB5-609E-4C4C-A1AC-D0E31170CD8E}" type="parTrans" cxnId="{8A22E86C-8D02-475A-AB1B-7BB42E002214}">
      <dgm:prSet/>
      <dgm:spPr/>
    </dgm:pt>
    <dgm:pt modelId="{0CC19E16-9EB0-4308-8252-B21814479905}" type="sibTrans" cxnId="{8A22E86C-8D02-475A-AB1B-7BB42E002214}">
      <dgm:prSet/>
      <dgm:spPr/>
      <dgm:t>
        <a:bodyPr/>
        <a:lstStyle/>
        <a:p>
          <a:endParaRPr lang="en-US"/>
        </a:p>
      </dgm:t>
    </dgm:pt>
    <dgm:pt modelId="{7332FFEE-36F8-4A55-B3F0-8A15E47D1746}">
      <dgm:prSet phldr="0"/>
      <dgm:spPr/>
      <dgm:t>
        <a:bodyPr/>
        <a:lstStyle/>
        <a:p>
          <a:pPr algn="l">
            <a:lnSpc>
              <a:spcPct val="90000"/>
            </a:lnSpc>
          </a:pPr>
          <a:r>
            <a:rPr lang="en-US" b="1" dirty="0">
              <a:latin typeface="Calibri"/>
              <a:cs typeface="Calibri"/>
            </a:rPr>
            <a:t>2. What barriers might s/he experience during the job search process?</a:t>
          </a:r>
          <a:endParaRPr lang="en-US" dirty="0"/>
        </a:p>
      </dgm:t>
    </dgm:pt>
    <dgm:pt modelId="{FCD180FF-179B-478E-9CEA-1BB8AF3CDB97}" type="parTrans" cxnId="{486BEB97-B3A8-4250-B665-C61F496026D5}">
      <dgm:prSet/>
      <dgm:spPr/>
    </dgm:pt>
    <dgm:pt modelId="{684CDB2D-E3A6-4D52-A152-9A87725A3B3B}" type="sibTrans" cxnId="{486BEB97-B3A8-4250-B665-C61F496026D5}">
      <dgm:prSet/>
      <dgm:spPr/>
      <dgm:t>
        <a:bodyPr/>
        <a:lstStyle/>
        <a:p>
          <a:endParaRPr lang="en-US"/>
        </a:p>
      </dgm:t>
    </dgm:pt>
    <dgm:pt modelId="{CB848F1C-C12A-4B0A-9526-2C1C93576A86}" type="pres">
      <dgm:prSet presAssocID="{D6118E8C-0FDD-4C1A-AC18-DADB428863F3}" presName="vert0" presStyleCnt="0">
        <dgm:presLayoutVars>
          <dgm:dir/>
          <dgm:animOne val="branch"/>
          <dgm:animLvl val="lvl"/>
        </dgm:presLayoutVars>
      </dgm:prSet>
      <dgm:spPr/>
    </dgm:pt>
    <dgm:pt modelId="{1DE95AAF-C77E-450B-A647-0B45EF9F7153}" type="pres">
      <dgm:prSet presAssocID="{3C815696-F79A-42F1-A38B-F649BB5CB05C}" presName="thickLine" presStyleLbl="alignNode1" presStyleIdx="0" presStyleCnt="3"/>
      <dgm:spPr/>
    </dgm:pt>
    <dgm:pt modelId="{D063A8DB-2C51-4046-BB03-6573170A5598}" type="pres">
      <dgm:prSet presAssocID="{3C815696-F79A-42F1-A38B-F649BB5CB05C}" presName="horz1" presStyleCnt="0"/>
      <dgm:spPr/>
    </dgm:pt>
    <dgm:pt modelId="{97F11D4A-5647-4BDE-99F7-EFB806CEC3E9}" type="pres">
      <dgm:prSet presAssocID="{3C815696-F79A-42F1-A38B-F649BB5CB05C}" presName="tx1" presStyleLbl="revTx" presStyleIdx="0" presStyleCnt="3"/>
      <dgm:spPr/>
    </dgm:pt>
    <dgm:pt modelId="{7D565365-D3A4-4762-929E-4FA4248C07B5}" type="pres">
      <dgm:prSet presAssocID="{3C815696-F79A-42F1-A38B-F649BB5CB05C}" presName="vert1" presStyleCnt="0"/>
      <dgm:spPr/>
    </dgm:pt>
    <dgm:pt modelId="{F4A25819-504D-40F7-ACDC-456FC0180AD8}" type="pres">
      <dgm:prSet presAssocID="{7332FFEE-36F8-4A55-B3F0-8A15E47D1746}" presName="thickLine" presStyleLbl="alignNode1" presStyleIdx="1" presStyleCnt="3"/>
      <dgm:spPr/>
    </dgm:pt>
    <dgm:pt modelId="{3AA4E575-92CF-4CB0-9827-BE17018D3810}" type="pres">
      <dgm:prSet presAssocID="{7332FFEE-36F8-4A55-B3F0-8A15E47D1746}" presName="horz1" presStyleCnt="0"/>
      <dgm:spPr/>
    </dgm:pt>
    <dgm:pt modelId="{90BFE3B0-ED75-4659-9E2F-2D009829B490}" type="pres">
      <dgm:prSet presAssocID="{7332FFEE-36F8-4A55-B3F0-8A15E47D1746}" presName="tx1" presStyleLbl="revTx" presStyleIdx="1" presStyleCnt="3"/>
      <dgm:spPr/>
    </dgm:pt>
    <dgm:pt modelId="{063A854E-3F4B-4CC8-9F40-73E64AB1563F}" type="pres">
      <dgm:prSet presAssocID="{7332FFEE-36F8-4A55-B3F0-8A15E47D1746}" presName="vert1" presStyleCnt="0"/>
      <dgm:spPr/>
    </dgm:pt>
    <dgm:pt modelId="{3C92CACD-411D-4DAB-AA60-40B17E92F356}" type="pres">
      <dgm:prSet presAssocID="{66C5844F-33F9-4228-98B4-A5BC5832E77F}" presName="thickLine" presStyleLbl="alignNode1" presStyleIdx="2" presStyleCnt="3"/>
      <dgm:spPr/>
    </dgm:pt>
    <dgm:pt modelId="{08F47C9B-F74C-49FA-8176-38A5519336E8}" type="pres">
      <dgm:prSet presAssocID="{66C5844F-33F9-4228-98B4-A5BC5832E77F}" presName="horz1" presStyleCnt="0"/>
      <dgm:spPr/>
    </dgm:pt>
    <dgm:pt modelId="{95EAE5D7-4524-4D03-A268-13903F95AF25}" type="pres">
      <dgm:prSet presAssocID="{66C5844F-33F9-4228-98B4-A5BC5832E77F}" presName="tx1" presStyleLbl="revTx" presStyleIdx="2" presStyleCnt="3"/>
      <dgm:spPr/>
    </dgm:pt>
    <dgm:pt modelId="{A01F6E5B-5A46-46B7-8159-FB4BF122B353}" type="pres">
      <dgm:prSet presAssocID="{66C5844F-33F9-4228-98B4-A5BC5832E77F}" presName="vert1" presStyleCnt="0"/>
      <dgm:spPr/>
    </dgm:pt>
  </dgm:ptLst>
  <dgm:cxnLst>
    <dgm:cxn modelId="{653CDA02-A75D-4735-8B80-41E88AE1A323}" srcId="{D6118E8C-0FDD-4C1A-AC18-DADB428863F3}" destId="{66C5844F-33F9-4228-98B4-A5BC5832E77F}" srcOrd="2" destOrd="0" parTransId="{D2713D9B-90F1-4220-9EB5-85E0BC6B8C2E}" sibTransId="{C00900F1-E1DA-472F-8F1C-590DA244A1CC}"/>
    <dgm:cxn modelId="{FC821313-CC82-4D7E-A4F9-613704EF82D0}" type="presOf" srcId="{D6118E8C-0FDD-4C1A-AC18-DADB428863F3}" destId="{CB848F1C-C12A-4B0A-9526-2C1C93576A86}" srcOrd="0" destOrd="0" presId="urn:microsoft.com/office/officeart/2008/layout/LinedList"/>
    <dgm:cxn modelId="{1BFBC068-940E-4478-9247-DA203B5AEB67}" type="presOf" srcId="{7332FFEE-36F8-4A55-B3F0-8A15E47D1746}" destId="{90BFE3B0-ED75-4659-9E2F-2D009829B490}" srcOrd="0" destOrd="0" presId="urn:microsoft.com/office/officeart/2008/layout/LinedList"/>
    <dgm:cxn modelId="{8A22E86C-8D02-475A-AB1B-7BB42E002214}" srcId="{D6118E8C-0FDD-4C1A-AC18-DADB428863F3}" destId="{3C815696-F79A-42F1-A38B-F649BB5CB05C}" srcOrd="0" destOrd="0" parTransId="{CA302DB5-609E-4C4C-A1AC-D0E31170CD8E}" sibTransId="{0CC19E16-9EB0-4308-8252-B21814479905}"/>
    <dgm:cxn modelId="{39862A93-8ECC-4C8F-B144-8B672F9805BA}" type="presOf" srcId="{3C815696-F79A-42F1-A38B-F649BB5CB05C}" destId="{97F11D4A-5647-4BDE-99F7-EFB806CEC3E9}" srcOrd="0" destOrd="0" presId="urn:microsoft.com/office/officeart/2008/layout/LinedList"/>
    <dgm:cxn modelId="{486BEB97-B3A8-4250-B665-C61F496026D5}" srcId="{D6118E8C-0FDD-4C1A-AC18-DADB428863F3}" destId="{7332FFEE-36F8-4A55-B3F0-8A15E47D1746}" srcOrd="1" destOrd="0" parTransId="{FCD180FF-179B-478E-9CEA-1BB8AF3CDB97}" sibTransId="{684CDB2D-E3A6-4D52-A152-9A87725A3B3B}"/>
    <dgm:cxn modelId="{5332CFD1-E0EE-40C9-8836-52B92A9EEAD0}" type="presOf" srcId="{66C5844F-33F9-4228-98B4-A5BC5832E77F}" destId="{95EAE5D7-4524-4D03-A268-13903F95AF25}" srcOrd="0" destOrd="0" presId="urn:microsoft.com/office/officeart/2008/layout/LinedList"/>
    <dgm:cxn modelId="{45A58A00-8621-432B-9F18-86B5DC333AB6}" type="presParOf" srcId="{CB848F1C-C12A-4B0A-9526-2C1C93576A86}" destId="{1DE95AAF-C77E-450B-A647-0B45EF9F7153}" srcOrd="0" destOrd="0" presId="urn:microsoft.com/office/officeart/2008/layout/LinedList"/>
    <dgm:cxn modelId="{64AEA3BD-49F3-4283-B36F-C02DFEF32044}" type="presParOf" srcId="{CB848F1C-C12A-4B0A-9526-2C1C93576A86}" destId="{D063A8DB-2C51-4046-BB03-6573170A5598}" srcOrd="1" destOrd="0" presId="urn:microsoft.com/office/officeart/2008/layout/LinedList"/>
    <dgm:cxn modelId="{BFF15730-9365-4428-A5AB-CDC5016F4F8D}" type="presParOf" srcId="{D063A8DB-2C51-4046-BB03-6573170A5598}" destId="{97F11D4A-5647-4BDE-99F7-EFB806CEC3E9}" srcOrd="0" destOrd="0" presId="urn:microsoft.com/office/officeart/2008/layout/LinedList"/>
    <dgm:cxn modelId="{10EFF4E1-518A-4162-BD93-3E762E161A01}" type="presParOf" srcId="{D063A8DB-2C51-4046-BB03-6573170A5598}" destId="{7D565365-D3A4-4762-929E-4FA4248C07B5}" srcOrd="1" destOrd="0" presId="urn:microsoft.com/office/officeart/2008/layout/LinedList"/>
    <dgm:cxn modelId="{9B219288-6F3C-4180-A773-EFE7AC0E4AD8}" type="presParOf" srcId="{CB848F1C-C12A-4B0A-9526-2C1C93576A86}" destId="{F4A25819-504D-40F7-ACDC-456FC0180AD8}" srcOrd="2" destOrd="0" presId="urn:microsoft.com/office/officeart/2008/layout/LinedList"/>
    <dgm:cxn modelId="{809E84A2-FF1E-40FE-BB5B-0395DE7EB313}" type="presParOf" srcId="{CB848F1C-C12A-4B0A-9526-2C1C93576A86}" destId="{3AA4E575-92CF-4CB0-9827-BE17018D3810}" srcOrd="3" destOrd="0" presId="urn:microsoft.com/office/officeart/2008/layout/LinedList"/>
    <dgm:cxn modelId="{689F92E8-480E-45B8-89F3-B7A22DAEA467}" type="presParOf" srcId="{3AA4E575-92CF-4CB0-9827-BE17018D3810}" destId="{90BFE3B0-ED75-4659-9E2F-2D009829B490}" srcOrd="0" destOrd="0" presId="urn:microsoft.com/office/officeart/2008/layout/LinedList"/>
    <dgm:cxn modelId="{065986BF-F5AD-4BB6-82C8-3EF8FDCE554E}" type="presParOf" srcId="{3AA4E575-92CF-4CB0-9827-BE17018D3810}" destId="{063A854E-3F4B-4CC8-9F40-73E64AB1563F}" srcOrd="1" destOrd="0" presId="urn:microsoft.com/office/officeart/2008/layout/LinedList"/>
    <dgm:cxn modelId="{17803455-253A-475B-8E59-BE4C8D92847C}" type="presParOf" srcId="{CB848F1C-C12A-4B0A-9526-2C1C93576A86}" destId="{3C92CACD-411D-4DAB-AA60-40B17E92F356}" srcOrd="4" destOrd="0" presId="urn:microsoft.com/office/officeart/2008/layout/LinedList"/>
    <dgm:cxn modelId="{B8ED0BAF-2CDC-417E-8E4B-399A9F770057}" type="presParOf" srcId="{CB848F1C-C12A-4B0A-9526-2C1C93576A86}" destId="{08F47C9B-F74C-49FA-8176-38A5519336E8}" srcOrd="5" destOrd="0" presId="urn:microsoft.com/office/officeart/2008/layout/LinedList"/>
    <dgm:cxn modelId="{D097A550-9F29-4E7B-8B87-11CE40716121}" type="presParOf" srcId="{08F47C9B-F74C-49FA-8176-38A5519336E8}" destId="{95EAE5D7-4524-4D03-A268-13903F95AF25}" srcOrd="0" destOrd="0" presId="urn:microsoft.com/office/officeart/2008/layout/LinedList"/>
    <dgm:cxn modelId="{BA7E4EE3-8B4D-44CC-91BC-A160D13C50A2}" type="presParOf" srcId="{08F47C9B-F74C-49FA-8176-38A5519336E8}" destId="{A01F6E5B-5A46-46B7-8159-FB4BF122B3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4BF63B-A821-4532-BD11-42229784962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5D9D84EA-5626-4D55-B4B1-F6B99E26E8DC}">
      <dgm:prSet phldrT="[Text]" phldr="0"/>
      <dgm:spPr/>
      <dgm:t>
        <a:bodyPr/>
        <a:lstStyle/>
        <a:p>
          <a:r>
            <a:rPr lang="en-US" b="1">
              <a:latin typeface="Calibri"/>
              <a:cs typeface="Calibri"/>
            </a:rPr>
            <a:t>“Hiring a worker with a disability will scare my customers.”</a:t>
          </a:r>
          <a:endParaRPr lang="en-US"/>
        </a:p>
      </dgm:t>
    </dgm:pt>
    <dgm:pt modelId="{8654669F-3CEE-4F20-8991-F59FEC2C80C1}" type="parTrans" cxnId="{9C8F2017-48F0-4E34-89E4-894EB9D3FBD9}">
      <dgm:prSet/>
      <dgm:spPr/>
      <dgm:t>
        <a:bodyPr/>
        <a:lstStyle/>
        <a:p>
          <a:endParaRPr lang="en-US"/>
        </a:p>
      </dgm:t>
    </dgm:pt>
    <dgm:pt modelId="{BA0DF364-CB78-4B2D-81E6-1938E87E3F66}" type="sibTrans" cxnId="{9C8F2017-48F0-4E34-89E4-894EB9D3FBD9}">
      <dgm:prSet/>
      <dgm:spPr/>
      <dgm:t>
        <a:bodyPr/>
        <a:lstStyle/>
        <a:p>
          <a:endParaRPr lang="en-US"/>
        </a:p>
      </dgm:t>
    </dgm:pt>
    <dgm:pt modelId="{4FA77AD6-9289-4F0A-BCE2-6268C30C2333}">
      <dgm:prSet phldr="0"/>
      <dgm:spPr/>
      <dgm:t>
        <a:bodyPr/>
        <a:lstStyle/>
        <a:p>
          <a:pPr rtl="0"/>
          <a:r>
            <a:rPr lang="en-US" b="1">
              <a:latin typeface="Calibri"/>
              <a:cs typeface="Calibri"/>
            </a:rPr>
            <a:t>“They can’t perform the job as well.”</a:t>
          </a:r>
          <a:endParaRPr lang="en-US"/>
        </a:p>
      </dgm:t>
    </dgm:pt>
    <dgm:pt modelId="{6F93A47E-27BF-4448-B5EC-E4E4C245AA73}" type="parTrans" cxnId="{FA282E74-8E3F-4CED-B93E-DD9A49C284CB}">
      <dgm:prSet/>
      <dgm:spPr/>
    </dgm:pt>
    <dgm:pt modelId="{DEA16167-2A9D-4560-95BF-9943C4F68A07}" type="sibTrans" cxnId="{FA282E74-8E3F-4CED-B93E-DD9A49C284CB}">
      <dgm:prSet/>
      <dgm:spPr/>
    </dgm:pt>
    <dgm:pt modelId="{B50C0C9F-F631-4CE9-AD9B-0A031AE2219E}">
      <dgm:prSet phldr="0"/>
      <dgm:spPr/>
      <dgm:t>
        <a:bodyPr/>
        <a:lstStyle/>
        <a:p>
          <a:r>
            <a:rPr lang="en-US" b="1">
              <a:latin typeface="Calibri"/>
              <a:cs typeface="Calibri"/>
            </a:rPr>
            <a:t>“They will be absent or tardy to work a lot.”</a:t>
          </a:r>
          <a:endParaRPr lang="en-US"/>
        </a:p>
      </dgm:t>
    </dgm:pt>
    <dgm:pt modelId="{23695D46-DB5D-4EF2-BF02-BB1633D09590}" type="parTrans" cxnId="{90550FDA-979C-4469-ACC6-00D08109E3B1}">
      <dgm:prSet/>
      <dgm:spPr/>
    </dgm:pt>
    <dgm:pt modelId="{19299CCA-34D9-44A2-9951-F6985F53DD50}" type="sibTrans" cxnId="{90550FDA-979C-4469-ACC6-00D08109E3B1}">
      <dgm:prSet/>
      <dgm:spPr/>
    </dgm:pt>
    <dgm:pt modelId="{37AD06AB-1F3C-44AB-944A-95164E966AE9}">
      <dgm:prSet phldr="0"/>
      <dgm:spPr/>
      <dgm:t>
        <a:bodyPr/>
        <a:lstStyle/>
        <a:p>
          <a:r>
            <a:rPr lang="en-US" b="1">
              <a:latin typeface="Calibri"/>
              <a:cs typeface="Calibri"/>
            </a:rPr>
            <a:t>“Worker’s Compensation rates will increase.” </a:t>
          </a:r>
          <a:endParaRPr lang="en-US"/>
        </a:p>
      </dgm:t>
    </dgm:pt>
    <dgm:pt modelId="{94A9F675-9494-4462-BACE-E35A273D80C8}" type="parTrans" cxnId="{C216E0E4-0C27-4E23-861A-CBFFC5F3B382}">
      <dgm:prSet/>
      <dgm:spPr/>
    </dgm:pt>
    <dgm:pt modelId="{6820F5CF-8B7C-45EF-9C1C-A190936AA6E3}" type="sibTrans" cxnId="{C216E0E4-0C27-4E23-861A-CBFFC5F3B382}">
      <dgm:prSet/>
      <dgm:spPr/>
    </dgm:pt>
    <dgm:pt modelId="{6A938FEF-DD66-4137-A085-30BA863C0298}">
      <dgm:prSet phldr="0"/>
      <dgm:spPr/>
      <dgm:t>
        <a:bodyPr/>
        <a:lstStyle/>
        <a:p>
          <a:r>
            <a:rPr lang="en-US" b="1">
              <a:latin typeface="Calibri"/>
              <a:cs typeface="Calibri"/>
            </a:rPr>
            <a:t>“Reasonable accommodations will be expensive!”</a:t>
          </a:r>
          <a:endParaRPr lang="en-US"/>
        </a:p>
      </dgm:t>
    </dgm:pt>
    <dgm:pt modelId="{E3F7DD57-149F-417D-9182-20A38C18FD53}" type="parTrans" cxnId="{30C901D0-49F3-4F2E-BD2F-249DA94EFFF0}">
      <dgm:prSet/>
      <dgm:spPr/>
    </dgm:pt>
    <dgm:pt modelId="{580766A2-7C4B-4A17-8C56-AB4DBF69FE7B}" type="sibTrans" cxnId="{30C901D0-49F3-4F2E-BD2F-249DA94EFFF0}">
      <dgm:prSet/>
      <dgm:spPr/>
    </dgm:pt>
    <dgm:pt modelId="{FF24B79A-8170-47DA-96C4-1F172C1250B1}">
      <dgm:prSet phldr="0"/>
      <dgm:spPr/>
      <dgm:t>
        <a:bodyPr/>
        <a:lstStyle/>
        <a:p>
          <a:r>
            <a:rPr lang="en-US" b="1">
              <a:latin typeface="Calibri"/>
              <a:cs typeface="Calibri"/>
            </a:rPr>
            <a:t>I can’t fire an employee with a disability if s/he doesn’t perform.” </a:t>
          </a:r>
          <a:endParaRPr lang="en-US"/>
        </a:p>
      </dgm:t>
    </dgm:pt>
    <dgm:pt modelId="{497F19CA-8A11-4C6A-B55E-71547A49B114}" type="parTrans" cxnId="{26D592DD-A91B-4974-8770-ADA34146C73A}">
      <dgm:prSet/>
      <dgm:spPr/>
    </dgm:pt>
    <dgm:pt modelId="{A16881EF-2D12-4965-A760-813407DBFDC8}" type="sibTrans" cxnId="{26D592DD-A91B-4974-8770-ADA34146C73A}">
      <dgm:prSet/>
      <dgm:spPr/>
    </dgm:pt>
    <dgm:pt modelId="{ECC2C9A6-6316-4859-A643-16FB3BFECD05}" type="pres">
      <dgm:prSet presAssocID="{6F4BF63B-A821-4532-BD11-42229784962D}" presName="linear" presStyleCnt="0">
        <dgm:presLayoutVars>
          <dgm:animLvl val="lvl"/>
          <dgm:resizeHandles val="exact"/>
        </dgm:presLayoutVars>
      </dgm:prSet>
      <dgm:spPr/>
    </dgm:pt>
    <dgm:pt modelId="{DE1630C3-6603-4A2E-9837-C2FAC0EBA7D3}" type="pres">
      <dgm:prSet presAssocID="{4FA77AD6-9289-4F0A-BCE2-6268C30C2333}" presName="parentText" presStyleLbl="node1" presStyleIdx="0" presStyleCnt="6">
        <dgm:presLayoutVars>
          <dgm:chMax val="0"/>
          <dgm:bulletEnabled val="1"/>
        </dgm:presLayoutVars>
      </dgm:prSet>
      <dgm:spPr/>
    </dgm:pt>
    <dgm:pt modelId="{A3EC1B72-162C-4C46-992A-C84CE9FF08A1}" type="pres">
      <dgm:prSet presAssocID="{DEA16167-2A9D-4560-95BF-9943C4F68A07}" presName="spacer" presStyleCnt="0"/>
      <dgm:spPr/>
    </dgm:pt>
    <dgm:pt modelId="{860CCE86-1F1E-47E1-B933-8114D0268225}" type="pres">
      <dgm:prSet presAssocID="{B50C0C9F-F631-4CE9-AD9B-0A031AE2219E}" presName="parentText" presStyleLbl="node1" presStyleIdx="1" presStyleCnt="6">
        <dgm:presLayoutVars>
          <dgm:chMax val="0"/>
          <dgm:bulletEnabled val="1"/>
        </dgm:presLayoutVars>
      </dgm:prSet>
      <dgm:spPr/>
    </dgm:pt>
    <dgm:pt modelId="{0AD1B763-FA11-4B59-86E7-C9202D61B506}" type="pres">
      <dgm:prSet presAssocID="{19299CCA-34D9-44A2-9951-F6985F53DD50}" presName="spacer" presStyleCnt="0"/>
      <dgm:spPr/>
    </dgm:pt>
    <dgm:pt modelId="{62299553-2BEA-44B5-99EB-4AB674F0A61C}" type="pres">
      <dgm:prSet presAssocID="{37AD06AB-1F3C-44AB-944A-95164E966AE9}" presName="parentText" presStyleLbl="node1" presStyleIdx="2" presStyleCnt="6">
        <dgm:presLayoutVars>
          <dgm:chMax val="0"/>
          <dgm:bulletEnabled val="1"/>
        </dgm:presLayoutVars>
      </dgm:prSet>
      <dgm:spPr/>
    </dgm:pt>
    <dgm:pt modelId="{93342A32-EE25-4A22-A4F7-FF0C94EBB752}" type="pres">
      <dgm:prSet presAssocID="{6820F5CF-8B7C-45EF-9C1C-A190936AA6E3}" presName="spacer" presStyleCnt="0"/>
      <dgm:spPr/>
    </dgm:pt>
    <dgm:pt modelId="{0D7B6C65-AAC9-481C-9CDA-8ECF5C5293C0}" type="pres">
      <dgm:prSet presAssocID="{6A938FEF-DD66-4137-A085-30BA863C0298}" presName="parentText" presStyleLbl="node1" presStyleIdx="3" presStyleCnt="6">
        <dgm:presLayoutVars>
          <dgm:chMax val="0"/>
          <dgm:bulletEnabled val="1"/>
        </dgm:presLayoutVars>
      </dgm:prSet>
      <dgm:spPr/>
    </dgm:pt>
    <dgm:pt modelId="{493FA548-BB40-4ECA-8E71-F0E4EC888DBE}" type="pres">
      <dgm:prSet presAssocID="{580766A2-7C4B-4A17-8C56-AB4DBF69FE7B}" presName="spacer" presStyleCnt="0"/>
      <dgm:spPr/>
    </dgm:pt>
    <dgm:pt modelId="{0232D627-E17F-4390-862A-EE33FA5F8265}" type="pres">
      <dgm:prSet presAssocID="{FF24B79A-8170-47DA-96C4-1F172C1250B1}" presName="parentText" presStyleLbl="node1" presStyleIdx="4" presStyleCnt="6">
        <dgm:presLayoutVars>
          <dgm:chMax val="0"/>
          <dgm:bulletEnabled val="1"/>
        </dgm:presLayoutVars>
      </dgm:prSet>
      <dgm:spPr/>
    </dgm:pt>
    <dgm:pt modelId="{8DC6E539-7DF3-4832-8149-FE174E3191D8}" type="pres">
      <dgm:prSet presAssocID="{A16881EF-2D12-4965-A760-813407DBFDC8}" presName="spacer" presStyleCnt="0"/>
      <dgm:spPr/>
    </dgm:pt>
    <dgm:pt modelId="{D59D7291-2F80-4C65-A61C-C8C99B8E4BB6}" type="pres">
      <dgm:prSet presAssocID="{5D9D84EA-5626-4D55-B4B1-F6B99E26E8DC}" presName="parentText" presStyleLbl="node1" presStyleIdx="5" presStyleCnt="6">
        <dgm:presLayoutVars>
          <dgm:chMax val="0"/>
          <dgm:bulletEnabled val="1"/>
        </dgm:presLayoutVars>
      </dgm:prSet>
      <dgm:spPr/>
    </dgm:pt>
  </dgm:ptLst>
  <dgm:cxnLst>
    <dgm:cxn modelId="{100A5E0C-1A62-4D7C-8CE9-A8A351BC62C8}" type="presOf" srcId="{B50C0C9F-F631-4CE9-AD9B-0A031AE2219E}" destId="{860CCE86-1F1E-47E1-B933-8114D0268225}" srcOrd="0" destOrd="0" presId="urn:microsoft.com/office/officeart/2005/8/layout/vList2"/>
    <dgm:cxn modelId="{9C8F2017-48F0-4E34-89E4-894EB9D3FBD9}" srcId="{6F4BF63B-A821-4532-BD11-42229784962D}" destId="{5D9D84EA-5626-4D55-B4B1-F6B99E26E8DC}" srcOrd="5" destOrd="0" parTransId="{8654669F-3CEE-4F20-8991-F59FEC2C80C1}" sibTransId="{BA0DF364-CB78-4B2D-81E6-1938E87E3F66}"/>
    <dgm:cxn modelId="{20E4A460-7F27-43FE-B5D2-72D752573F1E}" type="presOf" srcId="{FF24B79A-8170-47DA-96C4-1F172C1250B1}" destId="{0232D627-E17F-4390-862A-EE33FA5F8265}" srcOrd="0" destOrd="0" presId="urn:microsoft.com/office/officeart/2005/8/layout/vList2"/>
    <dgm:cxn modelId="{FA282E74-8E3F-4CED-B93E-DD9A49C284CB}" srcId="{6F4BF63B-A821-4532-BD11-42229784962D}" destId="{4FA77AD6-9289-4F0A-BCE2-6268C30C2333}" srcOrd="0" destOrd="0" parTransId="{6F93A47E-27BF-4448-B5EC-E4E4C245AA73}" sibTransId="{DEA16167-2A9D-4560-95BF-9943C4F68A07}"/>
    <dgm:cxn modelId="{EE9B648E-1E9C-48C1-961D-A6345497F43B}" type="presOf" srcId="{4FA77AD6-9289-4F0A-BCE2-6268C30C2333}" destId="{DE1630C3-6603-4A2E-9837-C2FAC0EBA7D3}" srcOrd="0" destOrd="0" presId="urn:microsoft.com/office/officeart/2005/8/layout/vList2"/>
    <dgm:cxn modelId="{D54B5B9E-4963-457B-989A-81E656BF1A13}" type="presOf" srcId="{6F4BF63B-A821-4532-BD11-42229784962D}" destId="{ECC2C9A6-6316-4859-A643-16FB3BFECD05}" srcOrd="0" destOrd="0" presId="urn:microsoft.com/office/officeart/2005/8/layout/vList2"/>
    <dgm:cxn modelId="{53816ECB-7C2C-4E6A-86DE-19BB70BBAB3B}" type="presOf" srcId="{6A938FEF-DD66-4137-A085-30BA863C0298}" destId="{0D7B6C65-AAC9-481C-9CDA-8ECF5C5293C0}" srcOrd="0" destOrd="0" presId="urn:microsoft.com/office/officeart/2005/8/layout/vList2"/>
    <dgm:cxn modelId="{30C901D0-49F3-4F2E-BD2F-249DA94EFFF0}" srcId="{6F4BF63B-A821-4532-BD11-42229784962D}" destId="{6A938FEF-DD66-4137-A085-30BA863C0298}" srcOrd="3" destOrd="0" parTransId="{E3F7DD57-149F-417D-9182-20A38C18FD53}" sibTransId="{580766A2-7C4B-4A17-8C56-AB4DBF69FE7B}"/>
    <dgm:cxn modelId="{90550FDA-979C-4469-ACC6-00D08109E3B1}" srcId="{6F4BF63B-A821-4532-BD11-42229784962D}" destId="{B50C0C9F-F631-4CE9-AD9B-0A031AE2219E}" srcOrd="1" destOrd="0" parTransId="{23695D46-DB5D-4EF2-BF02-BB1633D09590}" sibTransId="{19299CCA-34D9-44A2-9951-F6985F53DD50}"/>
    <dgm:cxn modelId="{927612DC-DB27-4E8F-B71C-C2F8016D9585}" type="presOf" srcId="{5D9D84EA-5626-4D55-B4B1-F6B99E26E8DC}" destId="{D59D7291-2F80-4C65-A61C-C8C99B8E4BB6}" srcOrd="0" destOrd="0" presId="urn:microsoft.com/office/officeart/2005/8/layout/vList2"/>
    <dgm:cxn modelId="{26D592DD-A91B-4974-8770-ADA34146C73A}" srcId="{6F4BF63B-A821-4532-BD11-42229784962D}" destId="{FF24B79A-8170-47DA-96C4-1F172C1250B1}" srcOrd="4" destOrd="0" parTransId="{497F19CA-8A11-4C6A-B55E-71547A49B114}" sibTransId="{A16881EF-2D12-4965-A760-813407DBFDC8}"/>
    <dgm:cxn modelId="{C216E0E4-0C27-4E23-861A-CBFFC5F3B382}" srcId="{6F4BF63B-A821-4532-BD11-42229784962D}" destId="{37AD06AB-1F3C-44AB-944A-95164E966AE9}" srcOrd="2" destOrd="0" parTransId="{94A9F675-9494-4462-BACE-E35A273D80C8}" sibTransId="{6820F5CF-8B7C-45EF-9C1C-A190936AA6E3}"/>
    <dgm:cxn modelId="{48158EF2-4B33-45A7-99FB-AE2B3129DFB5}" type="presOf" srcId="{37AD06AB-1F3C-44AB-944A-95164E966AE9}" destId="{62299553-2BEA-44B5-99EB-4AB674F0A61C}" srcOrd="0" destOrd="0" presId="urn:microsoft.com/office/officeart/2005/8/layout/vList2"/>
    <dgm:cxn modelId="{2D1ED54A-BF90-44B7-AF2B-673155835FCF}" type="presParOf" srcId="{ECC2C9A6-6316-4859-A643-16FB3BFECD05}" destId="{DE1630C3-6603-4A2E-9837-C2FAC0EBA7D3}" srcOrd="0" destOrd="0" presId="urn:microsoft.com/office/officeart/2005/8/layout/vList2"/>
    <dgm:cxn modelId="{732A79F0-C9DA-40E3-A4CD-A8B2394D3CB1}" type="presParOf" srcId="{ECC2C9A6-6316-4859-A643-16FB3BFECD05}" destId="{A3EC1B72-162C-4C46-992A-C84CE9FF08A1}" srcOrd="1" destOrd="0" presId="urn:microsoft.com/office/officeart/2005/8/layout/vList2"/>
    <dgm:cxn modelId="{EE276E20-614F-4D8A-B6F6-F26B1FD60AF2}" type="presParOf" srcId="{ECC2C9A6-6316-4859-A643-16FB3BFECD05}" destId="{860CCE86-1F1E-47E1-B933-8114D0268225}" srcOrd="2" destOrd="0" presId="urn:microsoft.com/office/officeart/2005/8/layout/vList2"/>
    <dgm:cxn modelId="{793DB1E2-16DE-437D-A5D2-9079812382A9}" type="presParOf" srcId="{ECC2C9A6-6316-4859-A643-16FB3BFECD05}" destId="{0AD1B763-FA11-4B59-86E7-C9202D61B506}" srcOrd="3" destOrd="0" presId="urn:microsoft.com/office/officeart/2005/8/layout/vList2"/>
    <dgm:cxn modelId="{56A0A073-5A02-4924-9529-A1D5916362CE}" type="presParOf" srcId="{ECC2C9A6-6316-4859-A643-16FB3BFECD05}" destId="{62299553-2BEA-44B5-99EB-4AB674F0A61C}" srcOrd="4" destOrd="0" presId="urn:microsoft.com/office/officeart/2005/8/layout/vList2"/>
    <dgm:cxn modelId="{79901186-4E3F-44B0-B329-73ECBF1435F3}" type="presParOf" srcId="{ECC2C9A6-6316-4859-A643-16FB3BFECD05}" destId="{93342A32-EE25-4A22-A4F7-FF0C94EBB752}" srcOrd="5" destOrd="0" presId="urn:microsoft.com/office/officeart/2005/8/layout/vList2"/>
    <dgm:cxn modelId="{1D6A8AD8-5553-43E8-954E-F55271AB71F1}" type="presParOf" srcId="{ECC2C9A6-6316-4859-A643-16FB3BFECD05}" destId="{0D7B6C65-AAC9-481C-9CDA-8ECF5C5293C0}" srcOrd="6" destOrd="0" presId="urn:microsoft.com/office/officeart/2005/8/layout/vList2"/>
    <dgm:cxn modelId="{ED17ACE4-C305-41CF-8FD9-BD29A4B0F768}" type="presParOf" srcId="{ECC2C9A6-6316-4859-A643-16FB3BFECD05}" destId="{493FA548-BB40-4ECA-8E71-F0E4EC888DBE}" srcOrd="7" destOrd="0" presId="urn:microsoft.com/office/officeart/2005/8/layout/vList2"/>
    <dgm:cxn modelId="{B7BA8FAC-8CF9-4CF3-BF02-3E1B86A0FFEF}" type="presParOf" srcId="{ECC2C9A6-6316-4859-A643-16FB3BFECD05}" destId="{0232D627-E17F-4390-862A-EE33FA5F8265}" srcOrd="8" destOrd="0" presId="urn:microsoft.com/office/officeart/2005/8/layout/vList2"/>
    <dgm:cxn modelId="{656983B6-8972-4506-849C-061C52D23646}" type="presParOf" srcId="{ECC2C9A6-6316-4859-A643-16FB3BFECD05}" destId="{8DC6E539-7DF3-4832-8149-FE174E3191D8}" srcOrd="9" destOrd="0" presId="urn:microsoft.com/office/officeart/2005/8/layout/vList2"/>
    <dgm:cxn modelId="{B465BD2B-707E-41F7-8A36-966B16BBA6C7}" type="presParOf" srcId="{ECC2C9A6-6316-4859-A643-16FB3BFECD05}" destId="{D59D7291-2F80-4C65-A61C-C8C99B8E4BB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7FC19A-2218-493E-BFAA-D29461C97D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4A31567-6822-44BF-A812-4C63FC4C062B}">
      <dgm:prSet/>
      <dgm:spPr/>
      <dgm:t>
        <a:bodyPr/>
        <a:lstStyle/>
        <a:p>
          <a:r>
            <a:rPr lang="en-US" b="1"/>
            <a:t>Client may initially be reluctant to disclose their disability status.</a:t>
          </a:r>
          <a:endParaRPr lang="en-US"/>
        </a:p>
      </dgm:t>
    </dgm:pt>
    <dgm:pt modelId="{6CE4FD1E-4990-469B-94DF-07E45CE17322}" type="parTrans" cxnId="{B88C03D9-8AF0-4F29-9BD3-7CBF3DD655BE}">
      <dgm:prSet/>
      <dgm:spPr/>
      <dgm:t>
        <a:bodyPr/>
        <a:lstStyle/>
        <a:p>
          <a:endParaRPr lang="en-US"/>
        </a:p>
      </dgm:t>
    </dgm:pt>
    <dgm:pt modelId="{B1DEF82C-3D5C-4975-AFF4-FCC0E50FD1D4}" type="sibTrans" cxnId="{B88C03D9-8AF0-4F29-9BD3-7CBF3DD655BE}">
      <dgm:prSet/>
      <dgm:spPr/>
      <dgm:t>
        <a:bodyPr/>
        <a:lstStyle/>
        <a:p>
          <a:endParaRPr lang="en-US"/>
        </a:p>
      </dgm:t>
    </dgm:pt>
    <dgm:pt modelId="{A8667486-FFB9-4C2A-A468-A9B76484471B}">
      <dgm:prSet/>
      <dgm:spPr/>
      <dgm:t>
        <a:bodyPr/>
        <a:lstStyle/>
        <a:p>
          <a:r>
            <a:rPr lang="en-US" b="1"/>
            <a:t>Additional areas that may be negatively impacting the client include:</a:t>
          </a:r>
          <a:endParaRPr lang="en-US"/>
        </a:p>
      </dgm:t>
    </dgm:pt>
    <dgm:pt modelId="{E29B5674-5977-49F4-9231-FBF5E1C64444}" type="parTrans" cxnId="{69336453-8FD6-4D17-94D7-F88D2634506B}">
      <dgm:prSet/>
      <dgm:spPr/>
      <dgm:t>
        <a:bodyPr/>
        <a:lstStyle/>
        <a:p>
          <a:endParaRPr lang="en-US"/>
        </a:p>
      </dgm:t>
    </dgm:pt>
    <dgm:pt modelId="{62688106-E0A3-4CD4-82BC-E8297FEB4617}" type="sibTrans" cxnId="{69336453-8FD6-4D17-94D7-F88D2634506B}">
      <dgm:prSet/>
      <dgm:spPr/>
      <dgm:t>
        <a:bodyPr/>
        <a:lstStyle/>
        <a:p>
          <a:endParaRPr lang="en-US"/>
        </a:p>
      </dgm:t>
    </dgm:pt>
    <dgm:pt modelId="{C70805D3-78CF-4F40-9C75-E0D3612AA197}">
      <dgm:prSet/>
      <dgm:spPr/>
      <dgm:t>
        <a:bodyPr/>
        <a:lstStyle/>
        <a:p>
          <a:r>
            <a:rPr lang="en-US" b="1"/>
            <a:t>Fear of failure and rejection</a:t>
          </a:r>
          <a:endParaRPr lang="en-US"/>
        </a:p>
      </dgm:t>
    </dgm:pt>
    <dgm:pt modelId="{0C9913EE-61D6-433C-A44A-3BAA90D58A0B}" type="parTrans" cxnId="{8BCCABEF-7223-41EF-933E-1BBC123916FF}">
      <dgm:prSet/>
      <dgm:spPr/>
      <dgm:t>
        <a:bodyPr/>
        <a:lstStyle/>
        <a:p>
          <a:endParaRPr lang="en-US"/>
        </a:p>
      </dgm:t>
    </dgm:pt>
    <dgm:pt modelId="{E47BCFFD-ACAD-40B3-9584-1DF2257A4F46}" type="sibTrans" cxnId="{8BCCABEF-7223-41EF-933E-1BBC123916FF}">
      <dgm:prSet/>
      <dgm:spPr/>
      <dgm:t>
        <a:bodyPr/>
        <a:lstStyle/>
        <a:p>
          <a:endParaRPr lang="en-US"/>
        </a:p>
      </dgm:t>
    </dgm:pt>
    <dgm:pt modelId="{379923D3-88FD-437F-AB14-088E4B34D202}">
      <dgm:prSet/>
      <dgm:spPr/>
      <dgm:t>
        <a:bodyPr/>
        <a:lstStyle/>
        <a:p>
          <a:r>
            <a:rPr lang="en-US" b="1"/>
            <a:t>Lack understanding of accommodations</a:t>
          </a:r>
          <a:endParaRPr lang="en-US"/>
        </a:p>
      </dgm:t>
    </dgm:pt>
    <dgm:pt modelId="{71C7B18C-933B-4E94-9EC3-4F3D1AC9CDD4}" type="parTrans" cxnId="{AE22389D-0F69-43BA-A8E0-9BDF8BC55A60}">
      <dgm:prSet/>
      <dgm:spPr/>
      <dgm:t>
        <a:bodyPr/>
        <a:lstStyle/>
        <a:p>
          <a:endParaRPr lang="en-US"/>
        </a:p>
      </dgm:t>
    </dgm:pt>
    <dgm:pt modelId="{7E5DC0DE-F2E3-464C-8FF2-C49EAC14A45A}" type="sibTrans" cxnId="{AE22389D-0F69-43BA-A8E0-9BDF8BC55A60}">
      <dgm:prSet/>
      <dgm:spPr/>
      <dgm:t>
        <a:bodyPr/>
        <a:lstStyle/>
        <a:p>
          <a:endParaRPr lang="en-US"/>
        </a:p>
      </dgm:t>
    </dgm:pt>
    <dgm:pt modelId="{2152391E-3774-4756-8AF5-D2631E2B4BD7}">
      <dgm:prSet/>
      <dgm:spPr/>
      <dgm:t>
        <a:bodyPr/>
        <a:lstStyle/>
        <a:p>
          <a:r>
            <a:rPr lang="en-US" b="1"/>
            <a:t>Lack of job skills</a:t>
          </a:r>
          <a:endParaRPr lang="en-US"/>
        </a:p>
      </dgm:t>
    </dgm:pt>
    <dgm:pt modelId="{EE8ED027-F31E-4237-A107-7DF0DA948216}" type="parTrans" cxnId="{2CCABF42-65FF-4C98-A04F-0CB5D740981A}">
      <dgm:prSet/>
      <dgm:spPr/>
      <dgm:t>
        <a:bodyPr/>
        <a:lstStyle/>
        <a:p>
          <a:endParaRPr lang="en-US"/>
        </a:p>
      </dgm:t>
    </dgm:pt>
    <dgm:pt modelId="{8D722FC9-9578-497C-9FC0-DD153D2345B0}" type="sibTrans" cxnId="{2CCABF42-65FF-4C98-A04F-0CB5D740981A}">
      <dgm:prSet/>
      <dgm:spPr/>
      <dgm:t>
        <a:bodyPr/>
        <a:lstStyle/>
        <a:p>
          <a:endParaRPr lang="en-US"/>
        </a:p>
      </dgm:t>
    </dgm:pt>
    <dgm:pt modelId="{1CF63ED7-8F78-4BE8-A32F-87EEA29F4D10}">
      <dgm:prSet/>
      <dgm:spPr/>
      <dgm:t>
        <a:bodyPr/>
        <a:lstStyle/>
        <a:p>
          <a:r>
            <a:rPr lang="en-US" b="1"/>
            <a:t>Difficulty with personal and professional boundaries</a:t>
          </a:r>
          <a:endParaRPr lang="en-US"/>
        </a:p>
      </dgm:t>
    </dgm:pt>
    <dgm:pt modelId="{54025FF8-186A-47B5-9E46-ADFC93C7F44A}" type="parTrans" cxnId="{13064BF1-7159-4132-8014-15A82EC3F81F}">
      <dgm:prSet/>
      <dgm:spPr/>
      <dgm:t>
        <a:bodyPr/>
        <a:lstStyle/>
        <a:p>
          <a:endParaRPr lang="en-US"/>
        </a:p>
      </dgm:t>
    </dgm:pt>
    <dgm:pt modelId="{A36DA273-B3A3-4EFB-9C1E-07204BE0FF61}" type="sibTrans" cxnId="{13064BF1-7159-4132-8014-15A82EC3F81F}">
      <dgm:prSet/>
      <dgm:spPr/>
      <dgm:t>
        <a:bodyPr/>
        <a:lstStyle/>
        <a:p>
          <a:endParaRPr lang="en-US"/>
        </a:p>
      </dgm:t>
    </dgm:pt>
    <dgm:pt modelId="{46274BF5-A4CF-4BF9-9C87-6AD47D32B58F}">
      <dgm:prSet/>
      <dgm:spPr/>
      <dgm:t>
        <a:bodyPr/>
        <a:lstStyle/>
        <a:p>
          <a:r>
            <a:rPr lang="en-US" b="1"/>
            <a:t>Fear of relapse</a:t>
          </a:r>
          <a:endParaRPr lang="en-US"/>
        </a:p>
      </dgm:t>
    </dgm:pt>
    <dgm:pt modelId="{905DBE43-692E-4C4E-BFD9-66B0CDD2FFE6}" type="parTrans" cxnId="{478FC755-B253-48EE-9CB8-623F857B1692}">
      <dgm:prSet/>
      <dgm:spPr/>
      <dgm:t>
        <a:bodyPr/>
        <a:lstStyle/>
        <a:p>
          <a:endParaRPr lang="en-US"/>
        </a:p>
      </dgm:t>
    </dgm:pt>
    <dgm:pt modelId="{F83264D1-24F6-4810-B10E-A7E77B9A53E7}" type="sibTrans" cxnId="{478FC755-B253-48EE-9CB8-623F857B1692}">
      <dgm:prSet/>
      <dgm:spPr/>
      <dgm:t>
        <a:bodyPr/>
        <a:lstStyle/>
        <a:p>
          <a:endParaRPr lang="en-US"/>
        </a:p>
      </dgm:t>
    </dgm:pt>
    <dgm:pt modelId="{2416A1C5-88DC-4D79-A7EB-C65074EC3D13}">
      <dgm:prSet/>
      <dgm:spPr/>
      <dgm:t>
        <a:bodyPr/>
        <a:lstStyle/>
        <a:p>
          <a:r>
            <a:rPr lang="en-US" b="1"/>
            <a:t>Failure to obtain treatment</a:t>
          </a:r>
          <a:endParaRPr lang="en-US"/>
        </a:p>
      </dgm:t>
    </dgm:pt>
    <dgm:pt modelId="{57CE512E-AAD8-4B2E-BD93-312902CB09EC}" type="parTrans" cxnId="{FCCD74C2-6DF0-4789-9E74-456F7DBA3D3B}">
      <dgm:prSet/>
      <dgm:spPr/>
      <dgm:t>
        <a:bodyPr/>
        <a:lstStyle/>
        <a:p>
          <a:endParaRPr lang="en-US"/>
        </a:p>
      </dgm:t>
    </dgm:pt>
    <dgm:pt modelId="{DBAD975C-28A9-4D66-A6E2-E1816B8CF365}" type="sibTrans" cxnId="{FCCD74C2-6DF0-4789-9E74-456F7DBA3D3B}">
      <dgm:prSet/>
      <dgm:spPr/>
      <dgm:t>
        <a:bodyPr/>
        <a:lstStyle/>
        <a:p>
          <a:endParaRPr lang="en-US"/>
        </a:p>
      </dgm:t>
    </dgm:pt>
    <dgm:pt modelId="{D5A322B2-9883-41B0-AAF7-4F6F973334BB}">
      <dgm:prSet/>
      <dgm:spPr/>
      <dgm:t>
        <a:bodyPr/>
        <a:lstStyle/>
        <a:p>
          <a:r>
            <a:rPr lang="en-US" b="1"/>
            <a:t>And, lack of resources</a:t>
          </a:r>
          <a:endParaRPr lang="en-US"/>
        </a:p>
      </dgm:t>
    </dgm:pt>
    <dgm:pt modelId="{A7E1210F-C068-45F5-AEA0-39671EAC47F1}" type="parTrans" cxnId="{48094494-C0DD-43FB-8C45-749CACF1AB46}">
      <dgm:prSet/>
      <dgm:spPr/>
      <dgm:t>
        <a:bodyPr/>
        <a:lstStyle/>
        <a:p>
          <a:endParaRPr lang="en-US"/>
        </a:p>
      </dgm:t>
    </dgm:pt>
    <dgm:pt modelId="{FB13741E-0EA8-47D1-AF5A-0B57781E1D1F}" type="sibTrans" cxnId="{48094494-C0DD-43FB-8C45-749CACF1AB46}">
      <dgm:prSet/>
      <dgm:spPr/>
      <dgm:t>
        <a:bodyPr/>
        <a:lstStyle/>
        <a:p>
          <a:endParaRPr lang="en-US"/>
        </a:p>
      </dgm:t>
    </dgm:pt>
    <dgm:pt modelId="{FB2AB7F3-F515-48F4-A373-AA466A21A778}" type="pres">
      <dgm:prSet presAssocID="{BD7FC19A-2218-493E-BFAA-D29461C97DCD}" presName="linear" presStyleCnt="0">
        <dgm:presLayoutVars>
          <dgm:animLvl val="lvl"/>
          <dgm:resizeHandles val="exact"/>
        </dgm:presLayoutVars>
      </dgm:prSet>
      <dgm:spPr/>
    </dgm:pt>
    <dgm:pt modelId="{9938439F-90CD-4588-9CD1-8D29B8F457EC}" type="pres">
      <dgm:prSet presAssocID="{C4A31567-6822-44BF-A812-4C63FC4C062B}" presName="parentText" presStyleLbl="node1" presStyleIdx="0" presStyleCnt="2">
        <dgm:presLayoutVars>
          <dgm:chMax val="0"/>
          <dgm:bulletEnabled val="1"/>
        </dgm:presLayoutVars>
      </dgm:prSet>
      <dgm:spPr/>
    </dgm:pt>
    <dgm:pt modelId="{D6794AC1-CAA9-489D-AF06-C7FBB79E411D}" type="pres">
      <dgm:prSet presAssocID="{B1DEF82C-3D5C-4975-AFF4-FCC0E50FD1D4}" presName="spacer" presStyleCnt="0"/>
      <dgm:spPr/>
    </dgm:pt>
    <dgm:pt modelId="{74CB89CF-2EFC-48A4-90D0-8453F5E759E2}" type="pres">
      <dgm:prSet presAssocID="{A8667486-FFB9-4C2A-A468-A9B76484471B}" presName="parentText" presStyleLbl="node1" presStyleIdx="1" presStyleCnt="2">
        <dgm:presLayoutVars>
          <dgm:chMax val="0"/>
          <dgm:bulletEnabled val="1"/>
        </dgm:presLayoutVars>
      </dgm:prSet>
      <dgm:spPr/>
    </dgm:pt>
    <dgm:pt modelId="{1300D57E-93D3-4B99-8B85-432296934517}" type="pres">
      <dgm:prSet presAssocID="{A8667486-FFB9-4C2A-A468-A9B76484471B}" presName="childText" presStyleLbl="revTx" presStyleIdx="0" presStyleCnt="1">
        <dgm:presLayoutVars>
          <dgm:bulletEnabled val="1"/>
        </dgm:presLayoutVars>
      </dgm:prSet>
      <dgm:spPr/>
    </dgm:pt>
  </dgm:ptLst>
  <dgm:cxnLst>
    <dgm:cxn modelId="{1112721C-876D-4A53-AAC8-C4C1D75C6296}" type="presOf" srcId="{2416A1C5-88DC-4D79-A7EB-C65074EC3D13}" destId="{1300D57E-93D3-4B99-8B85-432296934517}" srcOrd="0" destOrd="5" presId="urn:microsoft.com/office/officeart/2005/8/layout/vList2"/>
    <dgm:cxn modelId="{22494833-B429-4578-ABF9-D52C0E0BCA3B}" type="presOf" srcId="{D5A322B2-9883-41B0-AAF7-4F6F973334BB}" destId="{1300D57E-93D3-4B99-8B85-432296934517}" srcOrd="0" destOrd="6" presId="urn:microsoft.com/office/officeart/2005/8/layout/vList2"/>
    <dgm:cxn modelId="{E2D6EB5B-10C2-451C-8345-85A6EC71A9D2}" type="presOf" srcId="{46274BF5-A4CF-4BF9-9C87-6AD47D32B58F}" destId="{1300D57E-93D3-4B99-8B85-432296934517}" srcOrd="0" destOrd="4" presId="urn:microsoft.com/office/officeart/2005/8/layout/vList2"/>
    <dgm:cxn modelId="{2CCABF42-65FF-4C98-A04F-0CB5D740981A}" srcId="{A8667486-FFB9-4C2A-A468-A9B76484471B}" destId="{2152391E-3774-4756-8AF5-D2631E2B4BD7}" srcOrd="2" destOrd="0" parTransId="{EE8ED027-F31E-4237-A107-7DF0DA948216}" sibTransId="{8D722FC9-9578-497C-9FC0-DD153D2345B0}"/>
    <dgm:cxn modelId="{69336453-8FD6-4D17-94D7-F88D2634506B}" srcId="{BD7FC19A-2218-493E-BFAA-D29461C97DCD}" destId="{A8667486-FFB9-4C2A-A468-A9B76484471B}" srcOrd="1" destOrd="0" parTransId="{E29B5674-5977-49F4-9231-FBF5E1C64444}" sibTransId="{62688106-E0A3-4CD4-82BC-E8297FEB4617}"/>
    <dgm:cxn modelId="{478FC755-B253-48EE-9CB8-623F857B1692}" srcId="{A8667486-FFB9-4C2A-A468-A9B76484471B}" destId="{46274BF5-A4CF-4BF9-9C87-6AD47D32B58F}" srcOrd="4" destOrd="0" parTransId="{905DBE43-692E-4C4E-BFD9-66B0CDD2FFE6}" sibTransId="{F83264D1-24F6-4810-B10E-A7E77B9A53E7}"/>
    <dgm:cxn modelId="{8249FF78-F43F-4F94-B5E1-434623FE1F3A}" type="presOf" srcId="{C4A31567-6822-44BF-A812-4C63FC4C062B}" destId="{9938439F-90CD-4588-9CD1-8D29B8F457EC}" srcOrd="0" destOrd="0" presId="urn:microsoft.com/office/officeart/2005/8/layout/vList2"/>
    <dgm:cxn modelId="{C5EC7C83-B591-49EE-8EA4-26DC24FD22C2}" type="presOf" srcId="{BD7FC19A-2218-493E-BFAA-D29461C97DCD}" destId="{FB2AB7F3-F515-48F4-A373-AA466A21A778}" srcOrd="0" destOrd="0" presId="urn:microsoft.com/office/officeart/2005/8/layout/vList2"/>
    <dgm:cxn modelId="{514B7687-0F56-43F6-BD4F-69E8E7FFA3F3}" type="presOf" srcId="{C70805D3-78CF-4F40-9C75-E0D3612AA197}" destId="{1300D57E-93D3-4B99-8B85-432296934517}" srcOrd="0" destOrd="0" presId="urn:microsoft.com/office/officeart/2005/8/layout/vList2"/>
    <dgm:cxn modelId="{1FAA9090-FAA5-4034-90F2-027928BA0852}" type="presOf" srcId="{1CF63ED7-8F78-4BE8-A32F-87EEA29F4D10}" destId="{1300D57E-93D3-4B99-8B85-432296934517}" srcOrd="0" destOrd="3" presId="urn:microsoft.com/office/officeart/2005/8/layout/vList2"/>
    <dgm:cxn modelId="{48094494-C0DD-43FB-8C45-749CACF1AB46}" srcId="{A8667486-FFB9-4C2A-A468-A9B76484471B}" destId="{D5A322B2-9883-41B0-AAF7-4F6F973334BB}" srcOrd="6" destOrd="0" parTransId="{A7E1210F-C068-45F5-AEA0-39671EAC47F1}" sibTransId="{FB13741E-0EA8-47D1-AF5A-0B57781E1D1F}"/>
    <dgm:cxn modelId="{EE298796-3760-4226-925D-9AAA925B3F39}" type="presOf" srcId="{379923D3-88FD-437F-AB14-088E4B34D202}" destId="{1300D57E-93D3-4B99-8B85-432296934517}" srcOrd="0" destOrd="1" presId="urn:microsoft.com/office/officeart/2005/8/layout/vList2"/>
    <dgm:cxn modelId="{AE22389D-0F69-43BA-A8E0-9BDF8BC55A60}" srcId="{A8667486-FFB9-4C2A-A468-A9B76484471B}" destId="{379923D3-88FD-437F-AB14-088E4B34D202}" srcOrd="1" destOrd="0" parTransId="{71C7B18C-933B-4E94-9EC3-4F3D1AC9CDD4}" sibTransId="{7E5DC0DE-F2E3-464C-8FF2-C49EAC14A45A}"/>
    <dgm:cxn modelId="{FCCD74C2-6DF0-4789-9E74-456F7DBA3D3B}" srcId="{A8667486-FFB9-4C2A-A468-A9B76484471B}" destId="{2416A1C5-88DC-4D79-A7EB-C65074EC3D13}" srcOrd="5" destOrd="0" parTransId="{57CE512E-AAD8-4B2E-BD93-312902CB09EC}" sibTransId="{DBAD975C-28A9-4D66-A6E2-E1816B8CF365}"/>
    <dgm:cxn modelId="{55525DC9-4682-4C7F-92FC-E643B49D1250}" type="presOf" srcId="{2152391E-3774-4756-8AF5-D2631E2B4BD7}" destId="{1300D57E-93D3-4B99-8B85-432296934517}" srcOrd="0" destOrd="2" presId="urn:microsoft.com/office/officeart/2005/8/layout/vList2"/>
    <dgm:cxn modelId="{B88C03D9-8AF0-4F29-9BD3-7CBF3DD655BE}" srcId="{BD7FC19A-2218-493E-BFAA-D29461C97DCD}" destId="{C4A31567-6822-44BF-A812-4C63FC4C062B}" srcOrd="0" destOrd="0" parTransId="{6CE4FD1E-4990-469B-94DF-07E45CE17322}" sibTransId="{B1DEF82C-3D5C-4975-AFF4-FCC0E50FD1D4}"/>
    <dgm:cxn modelId="{52D020E4-52C3-49B2-AFDA-E14B6C163EC2}" type="presOf" srcId="{A8667486-FFB9-4C2A-A468-A9B76484471B}" destId="{74CB89CF-2EFC-48A4-90D0-8453F5E759E2}" srcOrd="0" destOrd="0" presId="urn:microsoft.com/office/officeart/2005/8/layout/vList2"/>
    <dgm:cxn modelId="{8BCCABEF-7223-41EF-933E-1BBC123916FF}" srcId="{A8667486-FFB9-4C2A-A468-A9B76484471B}" destId="{C70805D3-78CF-4F40-9C75-E0D3612AA197}" srcOrd="0" destOrd="0" parTransId="{0C9913EE-61D6-433C-A44A-3BAA90D58A0B}" sibTransId="{E47BCFFD-ACAD-40B3-9584-1DF2257A4F46}"/>
    <dgm:cxn modelId="{13064BF1-7159-4132-8014-15A82EC3F81F}" srcId="{A8667486-FFB9-4C2A-A468-A9B76484471B}" destId="{1CF63ED7-8F78-4BE8-A32F-87EEA29F4D10}" srcOrd="3" destOrd="0" parTransId="{54025FF8-186A-47B5-9E46-ADFC93C7F44A}" sibTransId="{A36DA273-B3A3-4EFB-9C1E-07204BE0FF61}"/>
    <dgm:cxn modelId="{02307B10-DDF0-42F4-9F9B-40C30DE6FF1C}" type="presParOf" srcId="{FB2AB7F3-F515-48F4-A373-AA466A21A778}" destId="{9938439F-90CD-4588-9CD1-8D29B8F457EC}" srcOrd="0" destOrd="0" presId="urn:microsoft.com/office/officeart/2005/8/layout/vList2"/>
    <dgm:cxn modelId="{04D7544B-C305-486C-ACF5-598DE6587ABE}" type="presParOf" srcId="{FB2AB7F3-F515-48F4-A373-AA466A21A778}" destId="{D6794AC1-CAA9-489D-AF06-C7FBB79E411D}" srcOrd="1" destOrd="0" presId="urn:microsoft.com/office/officeart/2005/8/layout/vList2"/>
    <dgm:cxn modelId="{0483DBED-94E6-42B4-917D-A96EEA6E37F2}" type="presParOf" srcId="{FB2AB7F3-F515-48F4-A373-AA466A21A778}" destId="{74CB89CF-2EFC-48A4-90D0-8453F5E759E2}" srcOrd="2" destOrd="0" presId="urn:microsoft.com/office/officeart/2005/8/layout/vList2"/>
    <dgm:cxn modelId="{18D3B37F-F518-46FD-A03D-8C6A13ECF5B4}" type="presParOf" srcId="{FB2AB7F3-F515-48F4-A373-AA466A21A778}" destId="{1300D57E-93D3-4B99-8B85-43229693451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28967E-422A-4A85-BFE4-75B3F2D4B853}"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96E4535F-24F1-41AC-8D14-512C1B9F785F}">
      <dgm:prSet/>
      <dgm:spPr/>
      <dgm:t>
        <a:bodyPr/>
        <a:lstStyle/>
        <a:p>
          <a:r>
            <a:rPr lang="en-US" b="1"/>
            <a:t>Functional limitations are restrictions in performing major life activities.</a:t>
          </a:r>
          <a:endParaRPr lang="en-US"/>
        </a:p>
      </dgm:t>
    </dgm:pt>
    <dgm:pt modelId="{DB246C2A-A55B-4F54-80A7-0B7FE08FF724}" type="parTrans" cxnId="{F62D0A92-5E00-411E-A4C9-250CD2C16F1F}">
      <dgm:prSet/>
      <dgm:spPr/>
      <dgm:t>
        <a:bodyPr/>
        <a:lstStyle/>
        <a:p>
          <a:endParaRPr lang="en-US"/>
        </a:p>
      </dgm:t>
    </dgm:pt>
    <dgm:pt modelId="{C79E12DE-D273-42EE-ADC7-23F0BB24910C}" type="sibTrans" cxnId="{F62D0A92-5E00-411E-A4C9-250CD2C16F1F}">
      <dgm:prSet/>
      <dgm:spPr/>
      <dgm:t>
        <a:bodyPr/>
        <a:lstStyle/>
        <a:p>
          <a:endParaRPr lang="en-US"/>
        </a:p>
      </dgm:t>
    </dgm:pt>
    <dgm:pt modelId="{309E72D3-F7A7-45F1-8E68-C89002DAA0C7}">
      <dgm:prSet/>
      <dgm:spPr/>
      <dgm:t>
        <a:bodyPr/>
        <a:lstStyle/>
        <a:p>
          <a:r>
            <a:rPr lang="en-US" b="1"/>
            <a:t>Functional limitations may make it difficult for a person to:</a:t>
          </a:r>
          <a:endParaRPr lang="en-US"/>
        </a:p>
      </dgm:t>
    </dgm:pt>
    <dgm:pt modelId="{7F4E672E-2936-4B0F-8746-2D9EDFE275B8}" type="parTrans" cxnId="{B978E691-D12B-416B-B566-B8CB3AC0AB42}">
      <dgm:prSet/>
      <dgm:spPr/>
      <dgm:t>
        <a:bodyPr/>
        <a:lstStyle/>
        <a:p>
          <a:endParaRPr lang="en-US"/>
        </a:p>
      </dgm:t>
    </dgm:pt>
    <dgm:pt modelId="{7C199B35-772C-41FD-9266-88290C547BB7}" type="sibTrans" cxnId="{B978E691-D12B-416B-B566-B8CB3AC0AB42}">
      <dgm:prSet/>
      <dgm:spPr/>
      <dgm:t>
        <a:bodyPr/>
        <a:lstStyle/>
        <a:p>
          <a:endParaRPr lang="en-US"/>
        </a:p>
      </dgm:t>
    </dgm:pt>
    <dgm:pt modelId="{86EF5D04-F832-4354-9A5C-82C6C6A33895}">
      <dgm:prSet/>
      <dgm:spPr/>
      <dgm:t>
        <a:bodyPr/>
        <a:lstStyle/>
        <a:p>
          <a:r>
            <a:rPr lang="en-US" b="1"/>
            <a:t>Concentrate</a:t>
          </a:r>
          <a:endParaRPr lang="en-US"/>
        </a:p>
      </dgm:t>
    </dgm:pt>
    <dgm:pt modelId="{D1E2F8E1-7149-40DA-808A-5F62504C5F24}" type="parTrans" cxnId="{95B400B2-F660-42B9-A247-ABF153DCAE52}">
      <dgm:prSet/>
      <dgm:spPr/>
      <dgm:t>
        <a:bodyPr/>
        <a:lstStyle/>
        <a:p>
          <a:endParaRPr lang="en-US"/>
        </a:p>
      </dgm:t>
    </dgm:pt>
    <dgm:pt modelId="{7A2259BE-18AE-4738-B066-D72E5576D01A}" type="sibTrans" cxnId="{95B400B2-F660-42B9-A247-ABF153DCAE52}">
      <dgm:prSet/>
      <dgm:spPr/>
      <dgm:t>
        <a:bodyPr/>
        <a:lstStyle/>
        <a:p>
          <a:endParaRPr lang="en-US"/>
        </a:p>
      </dgm:t>
    </dgm:pt>
    <dgm:pt modelId="{FBBE3F05-83BD-410D-9C83-02751849FD9A}">
      <dgm:prSet/>
      <dgm:spPr/>
      <dgm:t>
        <a:bodyPr/>
        <a:lstStyle/>
        <a:p>
          <a:r>
            <a:rPr lang="en-US" b="1"/>
            <a:t>Learn and remember</a:t>
          </a:r>
          <a:endParaRPr lang="en-US"/>
        </a:p>
      </dgm:t>
    </dgm:pt>
    <dgm:pt modelId="{13392439-56D9-4590-8400-0AF4C0639CA1}" type="parTrans" cxnId="{5097FAE8-EC8D-4F74-9F82-1FFFC43C2FA2}">
      <dgm:prSet/>
      <dgm:spPr/>
      <dgm:t>
        <a:bodyPr/>
        <a:lstStyle/>
        <a:p>
          <a:endParaRPr lang="en-US"/>
        </a:p>
      </dgm:t>
    </dgm:pt>
    <dgm:pt modelId="{C2A23647-B2E3-48B7-B29E-1A5147742E8D}" type="sibTrans" cxnId="{5097FAE8-EC8D-4F74-9F82-1FFFC43C2FA2}">
      <dgm:prSet/>
      <dgm:spPr/>
      <dgm:t>
        <a:bodyPr/>
        <a:lstStyle/>
        <a:p>
          <a:endParaRPr lang="en-US"/>
        </a:p>
      </dgm:t>
    </dgm:pt>
    <dgm:pt modelId="{DA4695F5-4215-4AAD-A128-10BDE9A0D2C4}">
      <dgm:prSet/>
      <dgm:spPr/>
      <dgm:t>
        <a:bodyPr/>
        <a:lstStyle/>
        <a:p>
          <a:r>
            <a:rPr lang="en-US" b="1"/>
            <a:t>Screen out stimuli</a:t>
          </a:r>
          <a:endParaRPr lang="en-US"/>
        </a:p>
      </dgm:t>
    </dgm:pt>
    <dgm:pt modelId="{1E60EEDD-9B1E-458E-B757-DCE9D16AD878}" type="parTrans" cxnId="{46ACE720-BCF1-408C-AD4E-5D6673B415D4}">
      <dgm:prSet/>
      <dgm:spPr/>
      <dgm:t>
        <a:bodyPr/>
        <a:lstStyle/>
        <a:p>
          <a:endParaRPr lang="en-US"/>
        </a:p>
      </dgm:t>
    </dgm:pt>
    <dgm:pt modelId="{F806F8D3-9FE4-422D-88E7-C4151D69A544}" type="sibTrans" cxnId="{46ACE720-BCF1-408C-AD4E-5D6673B415D4}">
      <dgm:prSet/>
      <dgm:spPr/>
      <dgm:t>
        <a:bodyPr/>
        <a:lstStyle/>
        <a:p>
          <a:endParaRPr lang="en-US"/>
        </a:p>
      </dgm:t>
    </dgm:pt>
    <dgm:pt modelId="{19F7C775-2AD0-45D0-B2AF-72FA91F42568}">
      <dgm:prSet/>
      <dgm:spPr/>
      <dgm:t>
        <a:bodyPr/>
        <a:lstStyle/>
        <a:p>
          <a:r>
            <a:rPr lang="en-US" b="1"/>
            <a:t>Perform physical tasks</a:t>
          </a:r>
          <a:endParaRPr lang="en-US"/>
        </a:p>
      </dgm:t>
    </dgm:pt>
    <dgm:pt modelId="{0BFB4D95-E1D7-404C-A958-45D7D76D086E}" type="parTrans" cxnId="{84F02901-DCDD-4125-B1B8-0C7178ECB9FC}">
      <dgm:prSet/>
      <dgm:spPr/>
      <dgm:t>
        <a:bodyPr/>
        <a:lstStyle/>
        <a:p>
          <a:endParaRPr lang="en-US"/>
        </a:p>
      </dgm:t>
    </dgm:pt>
    <dgm:pt modelId="{9367A98D-EFD3-4E1C-93A7-5D3167EB40A5}" type="sibTrans" cxnId="{84F02901-DCDD-4125-B1B8-0C7178ECB9FC}">
      <dgm:prSet/>
      <dgm:spPr/>
      <dgm:t>
        <a:bodyPr/>
        <a:lstStyle/>
        <a:p>
          <a:endParaRPr lang="en-US"/>
        </a:p>
      </dgm:t>
    </dgm:pt>
    <dgm:pt modelId="{7615D2AF-A5B3-4CF6-AA36-20C91F78CFD0}">
      <dgm:prSet/>
      <dgm:spPr/>
      <dgm:t>
        <a:bodyPr/>
        <a:lstStyle/>
        <a:p>
          <a:r>
            <a:rPr lang="en-US" b="1"/>
            <a:t>Handle multiple tasks</a:t>
          </a:r>
          <a:endParaRPr lang="en-US"/>
        </a:p>
      </dgm:t>
    </dgm:pt>
    <dgm:pt modelId="{2C00AD17-B3FD-451D-A60E-05EEB2FE8F6B}" type="parTrans" cxnId="{CBE06179-9E9E-443C-AC82-27C082EB2B1D}">
      <dgm:prSet/>
      <dgm:spPr/>
      <dgm:t>
        <a:bodyPr/>
        <a:lstStyle/>
        <a:p>
          <a:endParaRPr lang="en-US"/>
        </a:p>
      </dgm:t>
    </dgm:pt>
    <dgm:pt modelId="{24F8B837-4187-4513-92EE-331997ADCB13}" type="sibTrans" cxnId="{CBE06179-9E9E-443C-AC82-27C082EB2B1D}">
      <dgm:prSet/>
      <dgm:spPr/>
      <dgm:t>
        <a:bodyPr/>
        <a:lstStyle/>
        <a:p>
          <a:endParaRPr lang="en-US"/>
        </a:p>
      </dgm:t>
    </dgm:pt>
    <dgm:pt modelId="{E1EE08ED-3A40-42BF-B9A4-B831FC3F9F1D}">
      <dgm:prSet/>
      <dgm:spPr/>
      <dgm:t>
        <a:bodyPr/>
        <a:lstStyle/>
        <a:p>
          <a:r>
            <a:rPr lang="en-US" b="1"/>
            <a:t>Interact with others</a:t>
          </a:r>
          <a:endParaRPr lang="en-US"/>
        </a:p>
      </dgm:t>
    </dgm:pt>
    <dgm:pt modelId="{90AAA932-721F-4454-9791-59F884106785}" type="parTrans" cxnId="{A97678D7-3475-40B2-8E22-21BA2F6DEC60}">
      <dgm:prSet/>
      <dgm:spPr/>
      <dgm:t>
        <a:bodyPr/>
        <a:lstStyle/>
        <a:p>
          <a:endParaRPr lang="en-US"/>
        </a:p>
      </dgm:t>
    </dgm:pt>
    <dgm:pt modelId="{3FB3D5C1-CA04-4F5C-B915-FB09808AB615}" type="sibTrans" cxnId="{A97678D7-3475-40B2-8E22-21BA2F6DEC60}">
      <dgm:prSet/>
      <dgm:spPr/>
      <dgm:t>
        <a:bodyPr/>
        <a:lstStyle/>
        <a:p>
          <a:endParaRPr lang="en-US"/>
        </a:p>
      </dgm:t>
    </dgm:pt>
    <dgm:pt modelId="{693FC09B-3564-45AC-9481-C4849463483E}">
      <dgm:prSet/>
      <dgm:spPr/>
      <dgm:t>
        <a:bodyPr/>
        <a:lstStyle/>
        <a:p>
          <a:r>
            <a:rPr lang="en-US" b="1"/>
            <a:t>Handle criticism</a:t>
          </a:r>
          <a:endParaRPr lang="en-US"/>
        </a:p>
      </dgm:t>
    </dgm:pt>
    <dgm:pt modelId="{AFA551FC-6BEE-4E68-B24B-EF9415D9A17D}" type="parTrans" cxnId="{98823692-C8AE-4792-9A71-347DA8B1E8F5}">
      <dgm:prSet/>
      <dgm:spPr/>
      <dgm:t>
        <a:bodyPr/>
        <a:lstStyle/>
        <a:p>
          <a:endParaRPr lang="en-US"/>
        </a:p>
      </dgm:t>
    </dgm:pt>
    <dgm:pt modelId="{FAB93C51-9D78-4E82-97CF-0A629CAAA9E2}" type="sibTrans" cxnId="{98823692-C8AE-4792-9A71-347DA8B1E8F5}">
      <dgm:prSet/>
      <dgm:spPr/>
      <dgm:t>
        <a:bodyPr/>
        <a:lstStyle/>
        <a:p>
          <a:endParaRPr lang="en-US"/>
        </a:p>
      </dgm:t>
    </dgm:pt>
    <dgm:pt modelId="{34AD2933-CD69-409C-82BD-1732ABEEAB4A}">
      <dgm:prSet/>
      <dgm:spPr/>
      <dgm:t>
        <a:bodyPr/>
        <a:lstStyle/>
        <a:p>
          <a:r>
            <a:rPr lang="en-US" b="1"/>
            <a:t>Respond to change</a:t>
          </a:r>
          <a:endParaRPr lang="en-US"/>
        </a:p>
      </dgm:t>
    </dgm:pt>
    <dgm:pt modelId="{BD033A32-4CAE-4788-B21F-958EA3E6DD92}" type="parTrans" cxnId="{BEBAE008-5D41-44EA-8701-099C7714D4FB}">
      <dgm:prSet/>
      <dgm:spPr/>
      <dgm:t>
        <a:bodyPr/>
        <a:lstStyle/>
        <a:p>
          <a:endParaRPr lang="en-US"/>
        </a:p>
      </dgm:t>
    </dgm:pt>
    <dgm:pt modelId="{3D2E4AD1-3271-43A2-B697-6E441848A264}" type="sibTrans" cxnId="{BEBAE008-5D41-44EA-8701-099C7714D4FB}">
      <dgm:prSet/>
      <dgm:spPr/>
      <dgm:t>
        <a:bodyPr/>
        <a:lstStyle/>
        <a:p>
          <a:endParaRPr lang="en-US"/>
        </a:p>
      </dgm:t>
    </dgm:pt>
    <dgm:pt modelId="{04DADE37-730B-4A2C-BE38-27BD00240107}" type="pres">
      <dgm:prSet presAssocID="{F028967E-422A-4A85-BFE4-75B3F2D4B853}" presName="Name0" presStyleCnt="0">
        <dgm:presLayoutVars>
          <dgm:dir/>
          <dgm:animLvl val="lvl"/>
          <dgm:resizeHandles val="exact"/>
        </dgm:presLayoutVars>
      </dgm:prSet>
      <dgm:spPr/>
    </dgm:pt>
    <dgm:pt modelId="{703D0072-0D24-422C-8C5C-6B4860DB1585}" type="pres">
      <dgm:prSet presAssocID="{96E4535F-24F1-41AC-8D14-512C1B9F785F}" presName="boxAndChildren" presStyleCnt="0"/>
      <dgm:spPr/>
    </dgm:pt>
    <dgm:pt modelId="{C081370C-4BB4-4B85-AC76-BC92F42466C8}" type="pres">
      <dgm:prSet presAssocID="{96E4535F-24F1-41AC-8D14-512C1B9F785F}" presName="parentTextBox" presStyleLbl="alignNode1" presStyleIdx="0" presStyleCnt="1"/>
      <dgm:spPr/>
    </dgm:pt>
    <dgm:pt modelId="{56E01754-C387-4348-9122-27E9FDBC4DC1}" type="pres">
      <dgm:prSet presAssocID="{96E4535F-24F1-41AC-8D14-512C1B9F785F}" presName="descendantBox" presStyleLbl="bgAccFollowNode1" presStyleIdx="0" presStyleCnt="1"/>
      <dgm:spPr/>
    </dgm:pt>
  </dgm:ptLst>
  <dgm:cxnLst>
    <dgm:cxn modelId="{84F02901-DCDD-4125-B1B8-0C7178ECB9FC}" srcId="{309E72D3-F7A7-45F1-8E68-C89002DAA0C7}" destId="{19F7C775-2AD0-45D0-B2AF-72FA91F42568}" srcOrd="3" destOrd="0" parTransId="{0BFB4D95-E1D7-404C-A958-45D7D76D086E}" sibTransId="{9367A98D-EFD3-4E1C-93A7-5D3167EB40A5}"/>
    <dgm:cxn modelId="{BEBAE008-5D41-44EA-8701-099C7714D4FB}" srcId="{309E72D3-F7A7-45F1-8E68-C89002DAA0C7}" destId="{34AD2933-CD69-409C-82BD-1732ABEEAB4A}" srcOrd="7" destOrd="0" parTransId="{BD033A32-4CAE-4788-B21F-958EA3E6DD92}" sibTransId="{3D2E4AD1-3271-43A2-B697-6E441848A264}"/>
    <dgm:cxn modelId="{46ACE720-BCF1-408C-AD4E-5D6673B415D4}" srcId="{309E72D3-F7A7-45F1-8E68-C89002DAA0C7}" destId="{DA4695F5-4215-4AAD-A128-10BDE9A0D2C4}" srcOrd="2" destOrd="0" parTransId="{1E60EEDD-9B1E-458E-B757-DCE9D16AD878}" sibTransId="{F806F8D3-9FE4-422D-88E7-C4151D69A544}"/>
    <dgm:cxn modelId="{0454802F-46E1-4F50-8524-00A8D0F140BA}" type="presOf" srcId="{FBBE3F05-83BD-410D-9C83-02751849FD9A}" destId="{56E01754-C387-4348-9122-27E9FDBC4DC1}" srcOrd="0" destOrd="2" presId="urn:microsoft.com/office/officeart/2016/7/layout/VerticalDownArrowProcess"/>
    <dgm:cxn modelId="{67F62231-8496-406D-8E14-D38F1AC86B64}" type="presOf" srcId="{693FC09B-3564-45AC-9481-C4849463483E}" destId="{56E01754-C387-4348-9122-27E9FDBC4DC1}" srcOrd="0" destOrd="7" presId="urn:microsoft.com/office/officeart/2016/7/layout/VerticalDownArrowProcess"/>
    <dgm:cxn modelId="{74C90A3A-4F3E-46A3-A12A-48E2DEADBCD8}" type="presOf" srcId="{F028967E-422A-4A85-BFE4-75B3F2D4B853}" destId="{04DADE37-730B-4A2C-BE38-27BD00240107}" srcOrd="0" destOrd="0" presId="urn:microsoft.com/office/officeart/2016/7/layout/VerticalDownArrowProcess"/>
    <dgm:cxn modelId="{FD0AB576-73C5-49C3-A10C-C6651385A566}" type="presOf" srcId="{DA4695F5-4215-4AAD-A128-10BDE9A0D2C4}" destId="{56E01754-C387-4348-9122-27E9FDBC4DC1}" srcOrd="0" destOrd="3" presId="urn:microsoft.com/office/officeart/2016/7/layout/VerticalDownArrowProcess"/>
    <dgm:cxn modelId="{CBE06179-9E9E-443C-AC82-27C082EB2B1D}" srcId="{309E72D3-F7A7-45F1-8E68-C89002DAA0C7}" destId="{7615D2AF-A5B3-4CF6-AA36-20C91F78CFD0}" srcOrd="4" destOrd="0" parTransId="{2C00AD17-B3FD-451D-A60E-05EEB2FE8F6B}" sibTransId="{24F8B837-4187-4513-92EE-331997ADCB13}"/>
    <dgm:cxn modelId="{18692A8F-7409-4791-8DFF-60649C9B7C30}" type="presOf" srcId="{19F7C775-2AD0-45D0-B2AF-72FA91F42568}" destId="{56E01754-C387-4348-9122-27E9FDBC4DC1}" srcOrd="0" destOrd="4" presId="urn:microsoft.com/office/officeart/2016/7/layout/VerticalDownArrowProcess"/>
    <dgm:cxn modelId="{B978E691-D12B-416B-B566-B8CB3AC0AB42}" srcId="{96E4535F-24F1-41AC-8D14-512C1B9F785F}" destId="{309E72D3-F7A7-45F1-8E68-C89002DAA0C7}" srcOrd="0" destOrd="0" parTransId="{7F4E672E-2936-4B0F-8746-2D9EDFE275B8}" sibTransId="{7C199B35-772C-41FD-9266-88290C547BB7}"/>
    <dgm:cxn modelId="{F62D0A92-5E00-411E-A4C9-250CD2C16F1F}" srcId="{F028967E-422A-4A85-BFE4-75B3F2D4B853}" destId="{96E4535F-24F1-41AC-8D14-512C1B9F785F}" srcOrd="0" destOrd="0" parTransId="{DB246C2A-A55B-4F54-80A7-0B7FE08FF724}" sibTransId="{C79E12DE-D273-42EE-ADC7-23F0BB24910C}"/>
    <dgm:cxn modelId="{98823692-C8AE-4792-9A71-347DA8B1E8F5}" srcId="{309E72D3-F7A7-45F1-8E68-C89002DAA0C7}" destId="{693FC09B-3564-45AC-9481-C4849463483E}" srcOrd="6" destOrd="0" parTransId="{AFA551FC-6BEE-4E68-B24B-EF9415D9A17D}" sibTransId="{FAB93C51-9D78-4E82-97CF-0A629CAAA9E2}"/>
    <dgm:cxn modelId="{AEE9A298-878E-42BC-98A4-20F35D680844}" type="presOf" srcId="{7615D2AF-A5B3-4CF6-AA36-20C91F78CFD0}" destId="{56E01754-C387-4348-9122-27E9FDBC4DC1}" srcOrd="0" destOrd="5" presId="urn:microsoft.com/office/officeart/2016/7/layout/VerticalDownArrowProcess"/>
    <dgm:cxn modelId="{9B991F9F-86C6-4136-96B8-6DED435CE0EE}" type="presOf" srcId="{96E4535F-24F1-41AC-8D14-512C1B9F785F}" destId="{C081370C-4BB4-4B85-AC76-BC92F42466C8}" srcOrd="0" destOrd="0" presId="urn:microsoft.com/office/officeart/2016/7/layout/VerticalDownArrowProcess"/>
    <dgm:cxn modelId="{E717A5A9-A5B1-4B3D-870D-E5A20CC093A6}" type="presOf" srcId="{309E72D3-F7A7-45F1-8E68-C89002DAA0C7}" destId="{56E01754-C387-4348-9122-27E9FDBC4DC1}" srcOrd="0" destOrd="0" presId="urn:microsoft.com/office/officeart/2016/7/layout/VerticalDownArrowProcess"/>
    <dgm:cxn modelId="{95B400B2-F660-42B9-A247-ABF153DCAE52}" srcId="{309E72D3-F7A7-45F1-8E68-C89002DAA0C7}" destId="{86EF5D04-F832-4354-9A5C-82C6C6A33895}" srcOrd="0" destOrd="0" parTransId="{D1E2F8E1-7149-40DA-808A-5F62504C5F24}" sibTransId="{7A2259BE-18AE-4738-B066-D72E5576D01A}"/>
    <dgm:cxn modelId="{55D77CBE-52BD-4873-811B-C5C204FAD010}" type="presOf" srcId="{86EF5D04-F832-4354-9A5C-82C6C6A33895}" destId="{56E01754-C387-4348-9122-27E9FDBC4DC1}" srcOrd="0" destOrd="1" presId="urn:microsoft.com/office/officeart/2016/7/layout/VerticalDownArrowProcess"/>
    <dgm:cxn modelId="{41D9C2C2-0284-4C80-834D-0AC8BCB03EEA}" type="presOf" srcId="{E1EE08ED-3A40-42BF-B9A4-B831FC3F9F1D}" destId="{56E01754-C387-4348-9122-27E9FDBC4DC1}" srcOrd="0" destOrd="6" presId="urn:microsoft.com/office/officeart/2016/7/layout/VerticalDownArrowProcess"/>
    <dgm:cxn modelId="{A97678D7-3475-40B2-8E22-21BA2F6DEC60}" srcId="{309E72D3-F7A7-45F1-8E68-C89002DAA0C7}" destId="{E1EE08ED-3A40-42BF-B9A4-B831FC3F9F1D}" srcOrd="5" destOrd="0" parTransId="{90AAA932-721F-4454-9791-59F884106785}" sibTransId="{3FB3D5C1-CA04-4F5C-B915-FB09808AB615}"/>
    <dgm:cxn modelId="{5097FAE8-EC8D-4F74-9F82-1FFFC43C2FA2}" srcId="{309E72D3-F7A7-45F1-8E68-C89002DAA0C7}" destId="{FBBE3F05-83BD-410D-9C83-02751849FD9A}" srcOrd="1" destOrd="0" parTransId="{13392439-56D9-4590-8400-0AF4C0639CA1}" sibTransId="{C2A23647-B2E3-48B7-B29E-1A5147742E8D}"/>
    <dgm:cxn modelId="{B5A3BDF4-B280-4907-8EAC-E1CB58638C49}" type="presOf" srcId="{34AD2933-CD69-409C-82BD-1732ABEEAB4A}" destId="{56E01754-C387-4348-9122-27E9FDBC4DC1}" srcOrd="0" destOrd="8" presId="urn:microsoft.com/office/officeart/2016/7/layout/VerticalDownArrowProcess"/>
    <dgm:cxn modelId="{5F54C6DC-765B-467E-A06A-728F71806F3E}" type="presParOf" srcId="{04DADE37-730B-4A2C-BE38-27BD00240107}" destId="{703D0072-0D24-422C-8C5C-6B4860DB1585}" srcOrd="0" destOrd="0" presId="urn:microsoft.com/office/officeart/2016/7/layout/VerticalDownArrowProcess"/>
    <dgm:cxn modelId="{77DAB2C5-C2FF-4A84-B2A4-265FB0BEF40C}" type="presParOf" srcId="{703D0072-0D24-422C-8C5C-6B4860DB1585}" destId="{C081370C-4BB4-4B85-AC76-BC92F42466C8}" srcOrd="0" destOrd="0" presId="urn:microsoft.com/office/officeart/2016/7/layout/VerticalDownArrowProcess"/>
    <dgm:cxn modelId="{1507AEE3-3C93-48EA-A150-20F7ECDD2955}" type="presParOf" srcId="{703D0072-0D24-422C-8C5C-6B4860DB1585}" destId="{56E01754-C387-4348-9122-27E9FDBC4DC1}" srcOrd="1"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BB6484-3636-49F1-8447-1E7F867FEB42}"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n-US"/>
        </a:p>
      </dgm:t>
    </dgm:pt>
    <dgm:pt modelId="{2058BE91-1816-4E33-8DFE-5065EA41F3C4}">
      <dgm:prSet phldrT="[Text]" phldr="0"/>
      <dgm:spPr/>
      <dgm:t>
        <a:bodyPr/>
        <a:lstStyle/>
        <a:p>
          <a:pPr algn="l"/>
          <a:r>
            <a:rPr lang="en-US" b="1" dirty="0">
              <a:latin typeface="Calibri"/>
              <a:cs typeface="Calibri"/>
            </a:rPr>
            <a:t>Learning disabilities</a:t>
          </a:r>
          <a:endParaRPr lang="en-US" dirty="0"/>
        </a:p>
      </dgm:t>
    </dgm:pt>
    <dgm:pt modelId="{A35FBC5D-F2EB-443A-9B55-986F62D5C200}" type="parTrans" cxnId="{C0E7C131-7D98-4EDA-9F1E-7A8E92082F29}">
      <dgm:prSet/>
      <dgm:spPr/>
      <dgm:t>
        <a:bodyPr/>
        <a:lstStyle/>
        <a:p>
          <a:endParaRPr lang="en-US"/>
        </a:p>
      </dgm:t>
    </dgm:pt>
    <dgm:pt modelId="{FE30210D-8FF9-4087-AD5D-8609A373E1F1}" type="sibTrans" cxnId="{C0E7C131-7D98-4EDA-9F1E-7A8E92082F29}">
      <dgm:prSet/>
      <dgm:spPr/>
      <dgm:t>
        <a:bodyPr/>
        <a:lstStyle/>
        <a:p>
          <a:endParaRPr lang="en-US"/>
        </a:p>
      </dgm:t>
    </dgm:pt>
    <dgm:pt modelId="{D577F8D6-38AB-47FB-AC04-187F00781623}">
      <dgm:prSet phldr="0"/>
      <dgm:spPr/>
      <dgm:t>
        <a:bodyPr/>
        <a:lstStyle/>
        <a:p>
          <a:pPr algn="l"/>
          <a:r>
            <a:rPr lang="en-US" b="1" dirty="0">
              <a:latin typeface="Calibri"/>
              <a:cs typeface="Calibri"/>
            </a:rPr>
            <a:t>Mobility impairment</a:t>
          </a:r>
          <a:endParaRPr lang="en-US" dirty="0"/>
        </a:p>
      </dgm:t>
    </dgm:pt>
    <dgm:pt modelId="{A7E89E84-ADE1-4933-AD78-F736076F166B}" type="parTrans" cxnId="{24858A5B-86B9-4F93-B93A-C5551AEC8859}">
      <dgm:prSet/>
      <dgm:spPr/>
    </dgm:pt>
    <dgm:pt modelId="{3B890E35-A6E5-4806-86C7-31184C67C166}" type="sibTrans" cxnId="{24858A5B-86B9-4F93-B93A-C5551AEC8859}">
      <dgm:prSet/>
      <dgm:spPr/>
    </dgm:pt>
    <dgm:pt modelId="{F077747E-C26D-41E3-9398-90393E70D37E}">
      <dgm:prSet phldr="0"/>
      <dgm:spPr/>
      <dgm:t>
        <a:bodyPr/>
        <a:lstStyle/>
        <a:p>
          <a:pPr algn="l"/>
          <a:r>
            <a:rPr lang="en-US" b="1" dirty="0">
              <a:latin typeface="Calibri"/>
              <a:cs typeface="Calibri"/>
            </a:rPr>
            <a:t>Communication disorders</a:t>
          </a:r>
          <a:endParaRPr lang="en-US" dirty="0"/>
        </a:p>
      </dgm:t>
    </dgm:pt>
    <dgm:pt modelId="{BC47213E-C64D-4F0A-88AC-2CCB5E0FC88F}" type="parTrans" cxnId="{35986622-7CD3-43C8-881D-468E40422C47}">
      <dgm:prSet/>
      <dgm:spPr/>
    </dgm:pt>
    <dgm:pt modelId="{5A06D083-FEED-4200-865F-42ED5DADBB1C}" type="sibTrans" cxnId="{35986622-7CD3-43C8-881D-468E40422C47}">
      <dgm:prSet/>
      <dgm:spPr/>
    </dgm:pt>
    <dgm:pt modelId="{90632AFE-B0EF-4BAC-B134-2496914BD741}">
      <dgm:prSet phldr="0"/>
      <dgm:spPr/>
      <dgm:t>
        <a:bodyPr/>
        <a:lstStyle/>
        <a:p>
          <a:pPr algn="l"/>
          <a:r>
            <a:rPr lang="en-US" b="1" dirty="0">
              <a:latin typeface="Calibri"/>
              <a:cs typeface="Calibri"/>
            </a:rPr>
            <a:t>Speech disorder</a:t>
          </a:r>
          <a:endParaRPr lang="en-US" dirty="0"/>
        </a:p>
      </dgm:t>
    </dgm:pt>
    <dgm:pt modelId="{A2F4A697-50A6-45D5-B5B4-238758A9D49A}" type="parTrans" cxnId="{1A8E7073-3A44-4241-AFB1-0BA2AF59FE46}">
      <dgm:prSet/>
      <dgm:spPr/>
    </dgm:pt>
    <dgm:pt modelId="{8F63D85F-CABF-4B45-82FE-E373890A2141}" type="sibTrans" cxnId="{1A8E7073-3A44-4241-AFB1-0BA2AF59FE46}">
      <dgm:prSet/>
      <dgm:spPr/>
    </dgm:pt>
    <dgm:pt modelId="{AB025560-1F35-4A48-88CC-7A74261ABA22}">
      <dgm:prSet phldr="0"/>
      <dgm:spPr/>
      <dgm:t>
        <a:bodyPr/>
        <a:lstStyle/>
        <a:p>
          <a:pPr algn="l"/>
          <a:r>
            <a:rPr lang="en-US" b="1" dirty="0">
              <a:latin typeface="Calibri"/>
              <a:cs typeface="Calibri"/>
            </a:rPr>
            <a:t>Language disorder</a:t>
          </a:r>
          <a:endParaRPr lang="en-US" dirty="0"/>
        </a:p>
      </dgm:t>
    </dgm:pt>
    <dgm:pt modelId="{CEE1B3E6-F0FE-4367-8BAA-79FAC67A8DE8}" type="parTrans" cxnId="{BF7360D5-E35D-4DA0-861C-9AE00D7DAA40}">
      <dgm:prSet/>
      <dgm:spPr/>
    </dgm:pt>
    <dgm:pt modelId="{9DAA5FC6-85BE-46A8-8687-D9D67CADB737}" type="sibTrans" cxnId="{BF7360D5-E35D-4DA0-861C-9AE00D7DAA40}">
      <dgm:prSet/>
      <dgm:spPr/>
    </dgm:pt>
    <dgm:pt modelId="{6733EA14-F3AE-4A3D-8840-A65DA16ADE15}">
      <dgm:prSet phldr="0"/>
      <dgm:spPr/>
      <dgm:t>
        <a:bodyPr/>
        <a:lstStyle/>
        <a:p>
          <a:pPr algn="l"/>
          <a:r>
            <a:rPr lang="en-US" b="1" dirty="0">
              <a:latin typeface="Calibri"/>
              <a:cs typeface="Calibri"/>
            </a:rPr>
            <a:t>Hearing disorder</a:t>
          </a:r>
          <a:endParaRPr lang="en-US" dirty="0"/>
        </a:p>
      </dgm:t>
    </dgm:pt>
    <dgm:pt modelId="{A9B45DE4-2D1F-4934-AC4C-D1F6A64369B6}" type="parTrans" cxnId="{4F606680-1DFF-4C06-8407-F2910C24B82A}">
      <dgm:prSet/>
      <dgm:spPr/>
    </dgm:pt>
    <dgm:pt modelId="{8605AAA3-E30F-4F89-A00E-44600CB68228}" type="sibTrans" cxnId="{4F606680-1DFF-4C06-8407-F2910C24B82A}">
      <dgm:prSet/>
      <dgm:spPr/>
    </dgm:pt>
    <dgm:pt modelId="{84D8B4C7-B6D8-44AB-8CF3-B2022DBDB2DB}">
      <dgm:prSet phldr="0"/>
      <dgm:spPr/>
      <dgm:t>
        <a:bodyPr/>
        <a:lstStyle/>
        <a:p>
          <a:pPr algn="l"/>
          <a:r>
            <a:rPr lang="en-US" b="1" dirty="0">
              <a:latin typeface="Calibri"/>
              <a:cs typeface="Calibri"/>
            </a:rPr>
            <a:t>Central auditory processing disorders</a:t>
          </a:r>
          <a:endParaRPr lang="en-US" dirty="0"/>
        </a:p>
      </dgm:t>
    </dgm:pt>
    <dgm:pt modelId="{20615924-D486-4BC0-B6A3-928C4FA12266}" type="parTrans" cxnId="{B04CB4BA-9D04-499D-9729-F92006643EBB}">
      <dgm:prSet/>
      <dgm:spPr/>
    </dgm:pt>
    <dgm:pt modelId="{C04F933D-9C18-4F4B-96EB-C8C9620E0CC0}" type="sibTrans" cxnId="{B04CB4BA-9D04-499D-9729-F92006643EBB}">
      <dgm:prSet/>
      <dgm:spPr/>
    </dgm:pt>
    <dgm:pt modelId="{AF459838-212C-4E4E-A1D4-821D7C214C86}">
      <dgm:prSet phldr="0"/>
      <dgm:spPr/>
      <dgm:t>
        <a:bodyPr/>
        <a:lstStyle/>
        <a:p>
          <a:pPr algn="l"/>
          <a:r>
            <a:rPr lang="en-US" b="1" dirty="0">
              <a:latin typeface="Calibri"/>
              <a:cs typeface="Calibri"/>
            </a:rPr>
            <a:t>Vision impairments</a:t>
          </a:r>
          <a:endParaRPr lang="en-US" dirty="0"/>
        </a:p>
      </dgm:t>
    </dgm:pt>
    <dgm:pt modelId="{85733F3F-B12C-4DB9-894F-A46D9F0E3C8A}" type="parTrans" cxnId="{ACAC8E42-3CE4-481E-A538-8118834C936D}">
      <dgm:prSet/>
      <dgm:spPr/>
    </dgm:pt>
    <dgm:pt modelId="{0D2133AF-C4D2-4ECC-B887-93119733AAE1}" type="sibTrans" cxnId="{ACAC8E42-3CE4-481E-A538-8118834C936D}">
      <dgm:prSet/>
      <dgm:spPr/>
    </dgm:pt>
    <dgm:pt modelId="{F81090EC-91A3-46BE-BF4D-4EB64CB73896}">
      <dgm:prSet phldr="0"/>
      <dgm:spPr/>
      <dgm:t>
        <a:bodyPr/>
        <a:lstStyle/>
        <a:p>
          <a:pPr algn="l"/>
          <a:r>
            <a:rPr lang="en-US" b="1" dirty="0">
              <a:latin typeface="Calibri"/>
              <a:cs typeface="Calibri"/>
            </a:rPr>
            <a:t>Low vision</a:t>
          </a:r>
          <a:endParaRPr lang="en-US" dirty="0"/>
        </a:p>
      </dgm:t>
    </dgm:pt>
    <dgm:pt modelId="{B03B0E62-6172-47F9-AADC-ACED299627F3}" type="parTrans" cxnId="{4C2E98D6-A0F7-4AAA-893E-116433D4D965}">
      <dgm:prSet/>
      <dgm:spPr/>
    </dgm:pt>
    <dgm:pt modelId="{7C8610BD-6A84-4F7A-A76A-38746CC0C00E}" type="sibTrans" cxnId="{4C2E98D6-A0F7-4AAA-893E-116433D4D965}">
      <dgm:prSet/>
      <dgm:spPr/>
    </dgm:pt>
    <dgm:pt modelId="{CAF91056-DDF0-4553-9F4D-2C372C5A9127}">
      <dgm:prSet phldr="0"/>
      <dgm:spPr/>
      <dgm:t>
        <a:bodyPr/>
        <a:lstStyle/>
        <a:p>
          <a:pPr algn="l"/>
          <a:r>
            <a:rPr lang="en-US" b="1" dirty="0">
              <a:latin typeface="Calibri"/>
              <a:cs typeface="Calibri"/>
            </a:rPr>
            <a:t>Legal blindness</a:t>
          </a:r>
          <a:endParaRPr lang="en-US" dirty="0"/>
        </a:p>
      </dgm:t>
    </dgm:pt>
    <dgm:pt modelId="{50959CA9-E325-4558-B3BB-0F6DCF7B20DC}" type="parTrans" cxnId="{15507277-843D-4571-8048-4632C65AFEF9}">
      <dgm:prSet/>
      <dgm:spPr/>
    </dgm:pt>
    <dgm:pt modelId="{0F65FEF0-FDDF-4C9F-90BA-07C182286432}" type="sibTrans" cxnId="{15507277-843D-4571-8048-4632C65AFEF9}">
      <dgm:prSet/>
      <dgm:spPr/>
    </dgm:pt>
    <dgm:pt modelId="{1142E345-5A9E-4267-A70B-29EA2208173F}">
      <dgm:prSet phldr="0"/>
      <dgm:spPr/>
      <dgm:t>
        <a:bodyPr/>
        <a:lstStyle/>
        <a:p>
          <a:pPr algn="l"/>
          <a:r>
            <a:rPr lang="en-US" b="1" dirty="0">
              <a:latin typeface="Calibri"/>
              <a:cs typeface="Calibri"/>
            </a:rPr>
            <a:t>Mental Disorders</a:t>
          </a:r>
          <a:endParaRPr lang="en-US" dirty="0"/>
        </a:p>
      </dgm:t>
    </dgm:pt>
    <dgm:pt modelId="{65C5E2E4-C11A-4BC0-925A-A201850ACD05}" type="parTrans" cxnId="{A22327D3-A923-47A2-B227-FF95C32393E2}">
      <dgm:prSet/>
      <dgm:spPr/>
    </dgm:pt>
    <dgm:pt modelId="{0C25E775-B656-4651-94CA-CC39D63963AE}" type="sibTrans" cxnId="{A22327D3-A923-47A2-B227-FF95C32393E2}">
      <dgm:prSet/>
      <dgm:spPr/>
    </dgm:pt>
    <dgm:pt modelId="{3443A510-B2C6-419D-9BB1-DBDDBEE976BE}">
      <dgm:prSet phldr="0"/>
      <dgm:spPr/>
      <dgm:t>
        <a:bodyPr/>
        <a:lstStyle/>
        <a:p>
          <a:pPr algn="l"/>
          <a:r>
            <a:rPr lang="en-US" b="1" dirty="0">
              <a:latin typeface="Calibri"/>
              <a:cs typeface="Calibri"/>
            </a:rPr>
            <a:t>Mental Illness or Psychiatric Disabilities</a:t>
          </a:r>
          <a:endParaRPr lang="en-US" dirty="0"/>
        </a:p>
      </dgm:t>
    </dgm:pt>
    <dgm:pt modelId="{F9C50867-B58E-4066-8C69-4D1032073B5A}" type="parTrans" cxnId="{0E79F625-B5C4-47B4-BBD6-C473ABF5033D}">
      <dgm:prSet/>
      <dgm:spPr/>
    </dgm:pt>
    <dgm:pt modelId="{21D09E3F-D90E-4197-A434-132B95AB87DF}" type="sibTrans" cxnId="{0E79F625-B5C4-47B4-BBD6-C473ABF5033D}">
      <dgm:prSet/>
      <dgm:spPr/>
    </dgm:pt>
    <dgm:pt modelId="{5C178948-32BA-4856-8127-CFB140DA457F}">
      <dgm:prSet phldr="0"/>
      <dgm:spPr/>
      <dgm:t>
        <a:bodyPr/>
        <a:lstStyle/>
        <a:p>
          <a:pPr algn="l"/>
          <a:r>
            <a:rPr lang="en-US" b="1" dirty="0">
              <a:latin typeface="Calibri"/>
              <a:cs typeface="Calibri"/>
            </a:rPr>
            <a:t>Intellectual or Cognitive Impairments</a:t>
          </a:r>
          <a:endParaRPr lang="en-US" dirty="0"/>
        </a:p>
      </dgm:t>
    </dgm:pt>
    <dgm:pt modelId="{180C4EA1-BE13-4857-BB46-9A26A815C906}" type="parTrans" cxnId="{E218B90D-6F45-4FB5-8EE5-70E874A8EE57}">
      <dgm:prSet/>
      <dgm:spPr/>
    </dgm:pt>
    <dgm:pt modelId="{BAC46A85-3CEE-42F4-AD60-9B515009E2C8}" type="sibTrans" cxnId="{E218B90D-6F45-4FB5-8EE5-70E874A8EE57}">
      <dgm:prSet/>
      <dgm:spPr/>
    </dgm:pt>
    <dgm:pt modelId="{C4D23235-0012-4563-A2E2-974C0234BAEE}">
      <dgm:prSet phldr="0"/>
      <dgm:spPr/>
      <dgm:t>
        <a:bodyPr/>
        <a:lstStyle/>
        <a:p>
          <a:pPr algn="l" rtl="0"/>
          <a:r>
            <a:rPr lang="en-US" b="1" dirty="0">
              <a:latin typeface="Calibri"/>
              <a:cs typeface="Calibri"/>
            </a:rPr>
            <a:t>Physical Disabilities</a:t>
          </a:r>
          <a:endParaRPr lang="en-US" b="0" dirty="0">
            <a:latin typeface="Calibri Light"/>
            <a:cs typeface="Calibri Light"/>
          </a:endParaRPr>
        </a:p>
      </dgm:t>
    </dgm:pt>
    <dgm:pt modelId="{7DEE91D4-58F1-458D-A7B8-37C2FA4AADEF}" type="parTrans" cxnId="{52FC1D9F-8354-4621-8ED1-0ECB0804DE4B}">
      <dgm:prSet/>
      <dgm:spPr/>
    </dgm:pt>
    <dgm:pt modelId="{4E424A6D-D1C0-4853-B79F-ED8B626AB580}" type="sibTrans" cxnId="{52FC1D9F-8354-4621-8ED1-0ECB0804DE4B}">
      <dgm:prSet/>
      <dgm:spPr/>
    </dgm:pt>
    <dgm:pt modelId="{37069BB6-F012-4DF1-BD38-F3A8DC6BC76D}" type="pres">
      <dgm:prSet presAssocID="{B8BB6484-3636-49F1-8447-1E7F867FEB42}" presName="Name0" presStyleCnt="0">
        <dgm:presLayoutVars>
          <dgm:dir/>
          <dgm:resizeHandles val="exact"/>
        </dgm:presLayoutVars>
      </dgm:prSet>
      <dgm:spPr/>
    </dgm:pt>
    <dgm:pt modelId="{A2508D1F-035A-4F61-9FB5-F016D0670A39}" type="pres">
      <dgm:prSet presAssocID="{C4D23235-0012-4563-A2E2-974C0234BAEE}" presName="node" presStyleLbl="node1" presStyleIdx="0" presStyleCnt="5">
        <dgm:presLayoutVars>
          <dgm:bulletEnabled val="1"/>
        </dgm:presLayoutVars>
      </dgm:prSet>
      <dgm:spPr/>
    </dgm:pt>
    <dgm:pt modelId="{936DD94B-468E-4546-92C5-82EC3C19503C}" type="pres">
      <dgm:prSet presAssocID="{4E424A6D-D1C0-4853-B79F-ED8B626AB580}" presName="sibTrans" presStyleCnt="0"/>
      <dgm:spPr/>
    </dgm:pt>
    <dgm:pt modelId="{0B7D9E00-5C41-4CDB-AD21-970D59694131}" type="pres">
      <dgm:prSet presAssocID="{D577F8D6-38AB-47FB-AC04-187F00781623}" presName="node" presStyleLbl="node1" presStyleIdx="1" presStyleCnt="5">
        <dgm:presLayoutVars>
          <dgm:bulletEnabled val="1"/>
        </dgm:presLayoutVars>
      </dgm:prSet>
      <dgm:spPr/>
    </dgm:pt>
    <dgm:pt modelId="{44CFA3D0-CCB2-4F00-A5C3-9DB04766BF47}" type="pres">
      <dgm:prSet presAssocID="{3B890E35-A6E5-4806-86C7-31184C67C166}" presName="sibTrans" presStyleCnt="0"/>
      <dgm:spPr/>
    </dgm:pt>
    <dgm:pt modelId="{ADB54BC6-1199-435D-A963-050BF946B78C}" type="pres">
      <dgm:prSet presAssocID="{F077747E-C26D-41E3-9398-90393E70D37E}" presName="node" presStyleLbl="node1" presStyleIdx="2" presStyleCnt="5">
        <dgm:presLayoutVars>
          <dgm:bulletEnabled val="1"/>
        </dgm:presLayoutVars>
      </dgm:prSet>
      <dgm:spPr/>
    </dgm:pt>
    <dgm:pt modelId="{F84BAD35-E976-4937-BAAD-97D6D667C44B}" type="pres">
      <dgm:prSet presAssocID="{5A06D083-FEED-4200-865F-42ED5DADBB1C}" presName="sibTrans" presStyleCnt="0"/>
      <dgm:spPr/>
    </dgm:pt>
    <dgm:pt modelId="{69EA82E6-DED7-4718-95B3-A49E839D8461}" type="pres">
      <dgm:prSet presAssocID="{AF459838-212C-4E4E-A1D4-821D7C214C86}" presName="node" presStyleLbl="node1" presStyleIdx="3" presStyleCnt="5">
        <dgm:presLayoutVars>
          <dgm:bulletEnabled val="1"/>
        </dgm:presLayoutVars>
      </dgm:prSet>
      <dgm:spPr/>
    </dgm:pt>
    <dgm:pt modelId="{A8DD1E6B-5177-4CE9-BA62-8BD35EE51BBE}" type="pres">
      <dgm:prSet presAssocID="{0D2133AF-C4D2-4ECC-B887-93119733AAE1}" presName="sibTrans" presStyleCnt="0"/>
      <dgm:spPr/>
    </dgm:pt>
    <dgm:pt modelId="{DEA863B3-A681-4D81-8B84-463D01382B57}" type="pres">
      <dgm:prSet presAssocID="{1142E345-5A9E-4267-A70B-29EA2208173F}" presName="node" presStyleLbl="node1" presStyleIdx="4" presStyleCnt="5">
        <dgm:presLayoutVars>
          <dgm:bulletEnabled val="1"/>
        </dgm:presLayoutVars>
      </dgm:prSet>
      <dgm:spPr/>
    </dgm:pt>
  </dgm:ptLst>
  <dgm:cxnLst>
    <dgm:cxn modelId="{E218B90D-6F45-4FB5-8EE5-70E874A8EE57}" srcId="{1142E345-5A9E-4267-A70B-29EA2208173F}" destId="{5C178948-32BA-4856-8127-CFB140DA457F}" srcOrd="1" destOrd="0" parTransId="{180C4EA1-BE13-4857-BB46-9A26A815C906}" sibTransId="{BAC46A85-3CEE-42F4-AD60-9B515009E2C8}"/>
    <dgm:cxn modelId="{35986622-7CD3-43C8-881D-468E40422C47}" srcId="{B8BB6484-3636-49F1-8447-1E7F867FEB42}" destId="{F077747E-C26D-41E3-9398-90393E70D37E}" srcOrd="2" destOrd="0" parTransId="{BC47213E-C64D-4F0A-88AC-2CCB5E0FC88F}" sibTransId="{5A06D083-FEED-4200-865F-42ED5DADBB1C}"/>
    <dgm:cxn modelId="{0E79F625-B5C4-47B4-BBD6-C473ABF5033D}" srcId="{1142E345-5A9E-4267-A70B-29EA2208173F}" destId="{3443A510-B2C6-419D-9BB1-DBDDBEE976BE}" srcOrd="0" destOrd="0" parTransId="{F9C50867-B58E-4066-8C69-4D1032073B5A}" sibTransId="{21D09E3F-D90E-4197-A434-132B95AB87DF}"/>
    <dgm:cxn modelId="{C0E7C131-7D98-4EDA-9F1E-7A8E92082F29}" srcId="{1142E345-5A9E-4267-A70B-29EA2208173F}" destId="{2058BE91-1816-4E33-8DFE-5065EA41F3C4}" srcOrd="2" destOrd="0" parTransId="{A35FBC5D-F2EB-443A-9B55-986F62D5C200}" sibTransId="{FE30210D-8FF9-4087-AD5D-8609A373E1F1}"/>
    <dgm:cxn modelId="{B0A9053D-9735-4F76-A8B7-DDA75A95C2E0}" type="presOf" srcId="{90632AFE-B0EF-4BAC-B134-2496914BD741}" destId="{ADB54BC6-1199-435D-A963-050BF946B78C}" srcOrd="0" destOrd="1" presId="urn:microsoft.com/office/officeart/2005/8/layout/hList6"/>
    <dgm:cxn modelId="{24858A5B-86B9-4F93-B93A-C5551AEC8859}" srcId="{B8BB6484-3636-49F1-8447-1E7F867FEB42}" destId="{D577F8D6-38AB-47FB-AC04-187F00781623}" srcOrd="1" destOrd="0" parTransId="{A7E89E84-ADE1-4933-AD78-F736076F166B}" sibTransId="{3B890E35-A6E5-4806-86C7-31184C67C166}"/>
    <dgm:cxn modelId="{ACAC8E42-3CE4-481E-A538-8118834C936D}" srcId="{B8BB6484-3636-49F1-8447-1E7F867FEB42}" destId="{AF459838-212C-4E4E-A1D4-821D7C214C86}" srcOrd="3" destOrd="0" parTransId="{85733F3F-B12C-4DB9-894F-A46D9F0E3C8A}" sibTransId="{0D2133AF-C4D2-4ECC-B887-93119733AAE1}"/>
    <dgm:cxn modelId="{26E4546F-A88E-49F0-A5D3-018ACF4D5761}" type="presOf" srcId="{D577F8D6-38AB-47FB-AC04-187F00781623}" destId="{0B7D9E00-5C41-4CDB-AD21-970D59694131}" srcOrd="0" destOrd="0" presId="urn:microsoft.com/office/officeart/2005/8/layout/hList6"/>
    <dgm:cxn modelId="{1A8E7073-3A44-4241-AFB1-0BA2AF59FE46}" srcId="{F077747E-C26D-41E3-9398-90393E70D37E}" destId="{90632AFE-B0EF-4BAC-B134-2496914BD741}" srcOrd="0" destOrd="0" parTransId="{A2F4A697-50A6-45D5-B5B4-238758A9D49A}" sibTransId="{8F63D85F-CABF-4B45-82FE-E373890A2141}"/>
    <dgm:cxn modelId="{66EC3854-F1A1-4CCA-B2D8-4BEBC1C5F5E5}" type="presOf" srcId="{1142E345-5A9E-4267-A70B-29EA2208173F}" destId="{DEA863B3-A681-4D81-8B84-463D01382B57}" srcOrd="0" destOrd="0" presId="urn:microsoft.com/office/officeart/2005/8/layout/hList6"/>
    <dgm:cxn modelId="{051F2257-4534-4B8A-A172-64D096769D0B}" type="presOf" srcId="{5C178948-32BA-4856-8127-CFB140DA457F}" destId="{DEA863B3-A681-4D81-8B84-463D01382B57}" srcOrd="0" destOrd="2" presId="urn:microsoft.com/office/officeart/2005/8/layout/hList6"/>
    <dgm:cxn modelId="{15507277-843D-4571-8048-4632C65AFEF9}" srcId="{AF459838-212C-4E4E-A1D4-821D7C214C86}" destId="{CAF91056-DDF0-4553-9F4D-2C372C5A9127}" srcOrd="1" destOrd="0" parTransId="{50959CA9-E325-4558-B3BB-0F6DCF7B20DC}" sibTransId="{0F65FEF0-FDDF-4C9F-90BA-07C182286432}"/>
    <dgm:cxn modelId="{E6575379-86D3-47EF-BF57-8E6B27D5C23D}" type="presOf" srcId="{3443A510-B2C6-419D-9BB1-DBDDBEE976BE}" destId="{DEA863B3-A681-4D81-8B84-463D01382B57}" srcOrd="0" destOrd="1" presId="urn:microsoft.com/office/officeart/2005/8/layout/hList6"/>
    <dgm:cxn modelId="{4F606680-1DFF-4C06-8407-F2910C24B82A}" srcId="{F077747E-C26D-41E3-9398-90393E70D37E}" destId="{6733EA14-F3AE-4A3D-8840-A65DA16ADE15}" srcOrd="2" destOrd="0" parTransId="{A9B45DE4-2D1F-4934-AC4C-D1F6A64369B6}" sibTransId="{8605AAA3-E30F-4F89-A00E-44600CB68228}"/>
    <dgm:cxn modelId="{52FC1D9F-8354-4621-8ED1-0ECB0804DE4B}" srcId="{B8BB6484-3636-49F1-8447-1E7F867FEB42}" destId="{C4D23235-0012-4563-A2E2-974C0234BAEE}" srcOrd="0" destOrd="0" parTransId="{7DEE91D4-58F1-458D-A7B8-37C2FA4AADEF}" sibTransId="{4E424A6D-D1C0-4853-B79F-ED8B626AB580}"/>
    <dgm:cxn modelId="{3BEC37A3-C528-4180-A4DB-C57FDF72235C}" type="presOf" srcId="{84D8B4C7-B6D8-44AB-8CF3-B2022DBDB2DB}" destId="{ADB54BC6-1199-435D-A963-050BF946B78C}" srcOrd="0" destOrd="4" presId="urn:microsoft.com/office/officeart/2005/8/layout/hList6"/>
    <dgm:cxn modelId="{E19FC6A8-9962-4F48-87B1-C9CE974C31B3}" type="presOf" srcId="{6733EA14-F3AE-4A3D-8840-A65DA16ADE15}" destId="{ADB54BC6-1199-435D-A963-050BF946B78C}" srcOrd="0" destOrd="3" presId="urn:microsoft.com/office/officeart/2005/8/layout/hList6"/>
    <dgm:cxn modelId="{3D78F9B6-3B1B-4D86-80C1-CCCBCFAC22EC}" type="presOf" srcId="{C4D23235-0012-4563-A2E2-974C0234BAEE}" destId="{A2508D1F-035A-4F61-9FB5-F016D0670A39}" srcOrd="0" destOrd="0" presId="urn:microsoft.com/office/officeart/2005/8/layout/hList6"/>
    <dgm:cxn modelId="{B04CB4BA-9D04-499D-9729-F92006643EBB}" srcId="{F077747E-C26D-41E3-9398-90393E70D37E}" destId="{84D8B4C7-B6D8-44AB-8CF3-B2022DBDB2DB}" srcOrd="3" destOrd="0" parTransId="{20615924-D486-4BC0-B6A3-928C4FA12266}" sibTransId="{C04F933D-9C18-4F4B-96EB-C8C9620E0CC0}"/>
    <dgm:cxn modelId="{1B048BC4-FD10-40E1-9D9F-A0EA08E53F0F}" type="presOf" srcId="{AB025560-1F35-4A48-88CC-7A74261ABA22}" destId="{ADB54BC6-1199-435D-A963-050BF946B78C}" srcOrd="0" destOrd="2" presId="urn:microsoft.com/office/officeart/2005/8/layout/hList6"/>
    <dgm:cxn modelId="{27DE1BC5-28AF-45B4-8A86-C619DC6AD5DD}" type="presOf" srcId="{2058BE91-1816-4E33-8DFE-5065EA41F3C4}" destId="{DEA863B3-A681-4D81-8B84-463D01382B57}" srcOrd="0" destOrd="3" presId="urn:microsoft.com/office/officeart/2005/8/layout/hList6"/>
    <dgm:cxn modelId="{D8A7A9CA-5E3C-4368-BE5F-33BD38898DE8}" type="presOf" srcId="{B8BB6484-3636-49F1-8447-1E7F867FEB42}" destId="{37069BB6-F012-4DF1-BD38-F3A8DC6BC76D}" srcOrd="0" destOrd="0" presId="urn:microsoft.com/office/officeart/2005/8/layout/hList6"/>
    <dgm:cxn modelId="{BB0574D2-BA26-4298-8AEC-15A1A43EAF50}" type="presOf" srcId="{CAF91056-DDF0-4553-9F4D-2C372C5A9127}" destId="{69EA82E6-DED7-4718-95B3-A49E839D8461}" srcOrd="0" destOrd="2" presId="urn:microsoft.com/office/officeart/2005/8/layout/hList6"/>
    <dgm:cxn modelId="{A22327D3-A923-47A2-B227-FF95C32393E2}" srcId="{B8BB6484-3636-49F1-8447-1E7F867FEB42}" destId="{1142E345-5A9E-4267-A70B-29EA2208173F}" srcOrd="4" destOrd="0" parTransId="{65C5E2E4-C11A-4BC0-925A-A201850ACD05}" sibTransId="{0C25E775-B656-4651-94CA-CC39D63963AE}"/>
    <dgm:cxn modelId="{BF7360D5-E35D-4DA0-861C-9AE00D7DAA40}" srcId="{F077747E-C26D-41E3-9398-90393E70D37E}" destId="{AB025560-1F35-4A48-88CC-7A74261ABA22}" srcOrd="1" destOrd="0" parTransId="{CEE1B3E6-F0FE-4367-8BAA-79FAC67A8DE8}" sibTransId="{9DAA5FC6-85BE-46A8-8687-D9D67CADB737}"/>
    <dgm:cxn modelId="{4C2E98D6-A0F7-4AAA-893E-116433D4D965}" srcId="{AF459838-212C-4E4E-A1D4-821D7C214C86}" destId="{F81090EC-91A3-46BE-BF4D-4EB64CB73896}" srcOrd="0" destOrd="0" parTransId="{B03B0E62-6172-47F9-AADC-ACED299627F3}" sibTransId="{7C8610BD-6A84-4F7A-A76A-38746CC0C00E}"/>
    <dgm:cxn modelId="{A4BAAAD8-80A7-4157-91FF-A9F663CFC574}" type="presOf" srcId="{F077747E-C26D-41E3-9398-90393E70D37E}" destId="{ADB54BC6-1199-435D-A963-050BF946B78C}" srcOrd="0" destOrd="0" presId="urn:microsoft.com/office/officeart/2005/8/layout/hList6"/>
    <dgm:cxn modelId="{1AD729DF-8213-4A00-BD8A-086B8D79CB71}" type="presOf" srcId="{AF459838-212C-4E4E-A1D4-821D7C214C86}" destId="{69EA82E6-DED7-4718-95B3-A49E839D8461}" srcOrd="0" destOrd="0" presId="urn:microsoft.com/office/officeart/2005/8/layout/hList6"/>
    <dgm:cxn modelId="{1FDDC5F0-702E-4BFB-818F-C1DA26D423D7}" type="presOf" srcId="{F81090EC-91A3-46BE-BF4D-4EB64CB73896}" destId="{69EA82E6-DED7-4718-95B3-A49E839D8461}" srcOrd="0" destOrd="1" presId="urn:microsoft.com/office/officeart/2005/8/layout/hList6"/>
    <dgm:cxn modelId="{9608A657-FA63-48DB-85CE-8EB29512A75D}" type="presParOf" srcId="{37069BB6-F012-4DF1-BD38-F3A8DC6BC76D}" destId="{A2508D1F-035A-4F61-9FB5-F016D0670A39}" srcOrd="0" destOrd="0" presId="urn:microsoft.com/office/officeart/2005/8/layout/hList6"/>
    <dgm:cxn modelId="{260D445D-0C1A-4779-B5F2-C3CED38F9DFB}" type="presParOf" srcId="{37069BB6-F012-4DF1-BD38-F3A8DC6BC76D}" destId="{936DD94B-468E-4546-92C5-82EC3C19503C}" srcOrd="1" destOrd="0" presId="urn:microsoft.com/office/officeart/2005/8/layout/hList6"/>
    <dgm:cxn modelId="{4E626E4E-5D14-40FC-8C06-AA0C90F511D9}" type="presParOf" srcId="{37069BB6-F012-4DF1-BD38-F3A8DC6BC76D}" destId="{0B7D9E00-5C41-4CDB-AD21-970D59694131}" srcOrd="2" destOrd="0" presId="urn:microsoft.com/office/officeart/2005/8/layout/hList6"/>
    <dgm:cxn modelId="{C81EC915-A0A8-40F9-B053-7176AF4ED333}" type="presParOf" srcId="{37069BB6-F012-4DF1-BD38-F3A8DC6BC76D}" destId="{44CFA3D0-CCB2-4F00-A5C3-9DB04766BF47}" srcOrd="3" destOrd="0" presId="urn:microsoft.com/office/officeart/2005/8/layout/hList6"/>
    <dgm:cxn modelId="{CDFD5128-F527-499B-883F-26CC97724542}" type="presParOf" srcId="{37069BB6-F012-4DF1-BD38-F3A8DC6BC76D}" destId="{ADB54BC6-1199-435D-A963-050BF946B78C}" srcOrd="4" destOrd="0" presId="urn:microsoft.com/office/officeart/2005/8/layout/hList6"/>
    <dgm:cxn modelId="{D98EE663-D816-438F-B92F-1AD904C1D44D}" type="presParOf" srcId="{37069BB6-F012-4DF1-BD38-F3A8DC6BC76D}" destId="{F84BAD35-E976-4937-BAAD-97D6D667C44B}" srcOrd="5" destOrd="0" presId="urn:microsoft.com/office/officeart/2005/8/layout/hList6"/>
    <dgm:cxn modelId="{9BA547DE-EFCB-43B3-9D48-C4868273464E}" type="presParOf" srcId="{37069BB6-F012-4DF1-BD38-F3A8DC6BC76D}" destId="{69EA82E6-DED7-4718-95B3-A49E839D8461}" srcOrd="6" destOrd="0" presId="urn:microsoft.com/office/officeart/2005/8/layout/hList6"/>
    <dgm:cxn modelId="{1AB712A8-CB50-4221-9F48-5F3C94329825}" type="presParOf" srcId="{37069BB6-F012-4DF1-BD38-F3A8DC6BC76D}" destId="{A8DD1E6B-5177-4CE9-BA62-8BD35EE51BBE}" srcOrd="7" destOrd="0" presId="urn:microsoft.com/office/officeart/2005/8/layout/hList6"/>
    <dgm:cxn modelId="{E91ED43F-1327-47D2-AC81-6411E76CEDD2}" type="presParOf" srcId="{37069BB6-F012-4DF1-BD38-F3A8DC6BC76D}" destId="{DEA863B3-A681-4D81-8B84-463D01382B57}"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2DCC9-87B2-44CB-AAEC-0A0EC077FB43}">
      <dsp:nvSpPr>
        <dsp:cNvPr id="0" name=""/>
        <dsp:cNvSpPr/>
      </dsp:nvSpPr>
      <dsp:spPr>
        <a:xfrm>
          <a:off x="0" y="3922021"/>
          <a:ext cx="2628900" cy="4291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06680" rIns="186967" bIns="106680" numCol="1" spcCol="1270" anchor="ctr" anchorCtr="0">
          <a:noAutofit/>
        </a:bodyPr>
        <a:lstStyle/>
        <a:p>
          <a:pPr marL="0" lvl="0" indent="0" algn="ctr" defTabSz="666750">
            <a:lnSpc>
              <a:spcPct val="90000"/>
            </a:lnSpc>
            <a:spcBef>
              <a:spcPct val="0"/>
            </a:spcBef>
            <a:spcAft>
              <a:spcPct val="35000"/>
            </a:spcAft>
            <a:buNone/>
          </a:pPr>
          <a:r>
            <a:rPr lang="en-US" sz="1500" kern="1200"/>
            <a:t>Select</a:t>
          </a:r>
        </a:p>
      </dsp:txBody>
      <dsp:txXfrm>
        <a:off x="0" y="3922021"/>
        <a:ext cx="2628900" cy="429184"/>
      </dsp:txXfrm>
    </dsp:sp>
    <dsp:sp modelId="{BAACFD3F-23A7-4137-A17E-63744011B773}">
      <dsp:nvSpPr>
        <dsp:cNvPr id="0" name=""/>
        <dsp:cNvSpPr/>
      </dsp:nvSpPr>
      <dsp:spPr>
        <a:xfrm>
          <a:off x="2628900" y="3922021"/>
          <a:ext cx="7886700" cy="4291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Select tools and resources for assisting clients with disabilities in the job placement process.</a:t>
          </a:r>
        </a:p>
      </dsp:txBody>
      <dsp:txXfrm>
        <a:off x="2628900" y="3922021"/>
        <a:ext cx="7886700" cy="429184"/>
      </dsp:txXfrm>
    </dsp:sp>
    <dsp:sp modelId="{89E59184-7E9D-405E-B343-0B6002B67D96}">
      <dsp:nvSpPr>
        <dsp:cNvPr id="0" name=""/>
        <dsp:cNvSpPr/>
      </dsp:nvSpPr>
      <dsp:spPr>
        <a:xfrm rot="10800000">
          <a:off x="0" y="3268373"/>
          <a:ext cx="2628900"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06680" rIns="186967" bIns="106680" numCol="1" spcCol="1270" anchor="ctr" anchorCtr="0">
          <a:noAutofit/>
        </a:bodyPr>
        <a:lstStyle/>
        <a:p>
          <a:pPr marL="0" lvl="0" indent="0" algn="ctr" defTabSz="666750">
            <a:lnSpc>
              <a:spcPct val="90000"/>
            </a:lnSpc>
            <a:spcBef>
              <a:spcPct val="0"/>
            </a:spcBef>
            <a:spcAft>
              <a:spcPct val="35000"/>
            </a:spcAft>
            <a:buNone/>
          </a:pPr>
          <a:r>
            <a:rPr lang="en-US" sz="1500" kern="1200"/>
            <a:t>Describe</a:t>
          </a:r>
        </a:p>
      </dsp:txBody>
      <dsp:txXfrm rot="-10800000">
        <a:off x="0" y="3268373"/>
        <a:ext cx="2628900" cy="429055"/>
      </dsp:txXfrm>
    </dsp:sp>
    <dsp:sp modelId="{59AB902D-9F9B-4478-95A8-02DC227D7E65}">
      <dsp:nvSpPr>
        <dsp:cNvPr id="0" name=""/>
        <dsp:cNvSpPr/>
      </dsp:nvSpPr>
      <dsp:spPr>
        <a:xfrm>
          <a:off x="2628900" y="3268373"/>
          <a:ext cx="7886700"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Describe the reasonable accommodation process in service delivery and employment.</a:t>
          </a:r>
        </a:p>
      </dsp:txBody>
      <dsp:txXfrm>
        <a:off x="2628900" y="3268373"/>
        <a:ext cx="7886700" cy="429055"/>
      </dsp:txXfrm>
    </dsp:sp>
    <dsp:sp modelId="{62D64B36-118C-42AF-8286-978792A9EB21}">
      <dsp:nvSpPr>
        <dsp:cNvPr id="0" name=""/>
        <dsp:cNvSpPr/>
      </dsp:nvSpPr>
      <dsp:spPr>
        <a:xfrm rot="10800000">
          <a:off x="0" y="2614724"/>
          <a:ext cx="2628900"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06680" rIns="186967" bIns="106680" numCol="1" spcCol="1270" anchor="ctr" anchorCtr="0">
          <a:noAutofit/>
        </a:bodyPr>
        <a:lstStyle/>
        <a:p>
          <a:pPr marL="0" lvl="0" indent="0" algn="ctr" defTabSz="666750">
            <a:lnSpc>
              <a:spcPct val="90000"/>
            </a:lnSpc>
            <a:spcBef>
              <a:spcPct val="0"/>
            </a:spcBef>
            <a:spcAft>
              <a:spcPct val="35000"/>
            </a:spcAft>
            <a:buNone/>
          </a:pPr>
          <a:r>
            <a:rPr lang="en-US" sz="1500" kern="1200"/>
            <a:t>Identify</a:t>
          </a:r>
        </a:p>
      </dsp:txBody>
      <dsp:txXfrm rot="-10800000">
        <a:off x="0" y="2614724"/>
        <a:ext cx="2628900" cy="429055"/>
      </dsp:txXfrm>
    </dsp:sp>
    <dsp:sp modelId="{3DF690A9-1DD9-40B5-A502-77B82FCA3958}">
      <dsp:nvSpPr>
        <dsp:cNvPr id="0" name=""/>
        <dsp:cNvSpPr/>
      </dsp:nvSpPr>
      <dsp:spPr>
        <a:xfrm>
          <a:off x="2628900" y="2614724"/>
          <a:ext cx="7886700"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Identify basic physical and program accessibility issues and how to address them.</a:t>
          </a:r>
        </a:p>
      </dsp:txBody>
      <dsp:txXfrm>
        <a:off x="2628900" y="2614724"/>
        <a:ext cx="7886700" cy="429055"/>
      </dsp:txXfrm>
    </dsp:sp>
    <dsp:sp modelId="{884E279F-AC16-417D-B143-50AD47F72592}">
      <dsp:nvSpPr>
        <dsp:cNvPr id="0" name=""/>
        <dsp:cNvSpPr/>
      </dsp:nvSpPr>
      <dsp:spPr>
        <a:xfrm rot="10800000">
          <a:off x="0" y="1961076"/>
          <a:ext cx="2628900"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06680" rIns="186967" bIns="106680" numCol="1" spcCol="1270" anchor="ctr" anchorCtr="0">
          <a:noAutofit/>
        </a:bodyPr>
        <a:lstStyle/>
        <a:p>
          <a:pPr marL="0" lvl="0" indent="0" algn="ctr" defTabSz="666750">
            <a:lnSpc>
              <a:spcPct val="90000"/>
            </a:lnSpc>
            <a:spcBef>
              <a:spcPct val="0"/>
            </a:spcBef>
            <a:spcAft>
              <a:spcPct val="35000"/>
            </a:spcAft>
            <a:buNone/>
          </a:pPr>
          <a:r>
            <a:rPr lang="en-US" sz="1500" kern="1200"/>
            <a:t>Explain</a:t>
          </a:r>
        </a:p>
      </dsp:txBody>
      <dsp:txXfrm rot="-10800000">
        <a:off x="0" y="1961076"/>
        <a:ext cx="2628900" cy="429055"/>
      </dsp:txXfrm>
    </dsp:sp>
    <dsp:sp modelId="{D1C73C9A-C592-40DD-9134-18D61BEF9D5A}">
      <dsp:nvSpPr>
        <dsp:cNvPr id="0" name=""/>
        <dsp:cNvSpPr/>
      </dsp:nvSpPr>
      <dsp:spPr>
        <a:xfrm>
          <a:off x="2628900" y="1961076"/>
          <a:ext cx="7886700"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Explain basic etiquette considerations when delivering services to clients with disabilities.</a:t>
          </a:r>
        </a:p>
      </dsp:txBody>
      <dsp:txXfrm>
        <a:off x="2628900" y="1961076"/>
        <a:ext cx="7886700" cy="429055"/>
      </dsp:txXfrm>
    </dsp:sp>
    <dsp:sp modelId="{1FC15184-EF98-4769-810F-FF549ED4E146}">
      <dsp:nvSpPr>
        <dsp:cNvPr id="0" name=""/>
        <dsp:cNvSpPr/>
      </dsp:nvSpPr>
      <dsp:spPr>
        <a:xfrm rot="10800000">
          <a:off x="0" y="1307428"/>
          <a:ext cx="2628900"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06680" rIns="186967" bIns="106680" numCol="1" spcCol="1270" anchor="ctr" anchorCtr="0">
          <a:noAutofit/>
        </a:bodyPr>
        <a:lstStyle/>
        <a:p>
          <a:pPr marL="0" lvl="0" indent="0" algn="ctr" defTabSz="666750">
            <a:lnSpc>
              <a:spcPct val="90000"/>
            </a:lnSpc>
            <a:spcBef>
              <a:spcPct val="0"/>
            </a:spcBef>
            <a:spcAft>
              <a:spcPct val="35000"/>
            </a:spcAft>
            <a:buNone/>
          </a:pPr>
          <a:r>
            <a:rPr lang="en-US" sz="1500" kern="1200"/>
            <a:t>Differentiate</a:t>
          </a:r>
        </a:p>
      </dsp:txBody>
      <dsp:txXfrm rot="-10800000">
        <a:off x="0" y="1307428"/>
        <a:ext cx="2628900" cy="429055"/>
      </dsp:txXfrm>
    </dsp:sp>
    <dsp:sp modelId="{9931A64D-B805-4982-8BAC-D6CA00DE71EA}">
      <dsp:nvSpPr>
        <dsp:cNvPr id="0" name=""/>
        <dsp:cNvSpPr/>
      </dsp:nvSpPr>
      <dsp:spPr>
        <a:xfrm>
          <a:off x="2628900" y="1307428"/>
          <a:ext cx="7886700"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Differentiate between the major disability types.</a:t>
          </a:r>
        </a:p>
      </dsp:txBody>
      <dsp:txXfrm>
        <a:off x="2628900" y="1307428"/>
        <a:ext cx="7886700" cy="429055"/>
      </dsp:txXfrm>
    </dsp:sp>
    <dsp:sp modelId="{3BE847BF-C499-47B7-9ED8-6C5727E4EDD4}">
      <dsp:nvSpPr>
        <dsp:cNvPr id="0" name=""/>
        <dsp:cNvSpPr/>
      </dsp:nvSpPr>
      <dsp:spPr>
        <a:xfrm rot="10800000">
          <a:off x="0" y="653780"/>
          <a:ext cx="2628900"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06680" rIns="186967" bIns="106680" numCol="1" spcCol="1270" anchor="ctr" anchorCtr="0">
          <a:noAutofit/>
        </a:bodyPr>
        <a:lstStyle/>
        <a:p>
          <a:pPr marL="0" lvl="0" indent="0" algn="ctr" defTabSz="666750">
            <a:lnSpc>
              <a:spcPct val="90000"/>
            </a:lnSpc>
            <a:spcBef>
              <a:spcPct val="0"/>
            </a:spcBef>
            <a:spcAft>
              <a:spcPct val="35000"/>
            </a:spcAft>
            <a:buNone/>
          </a:pPr>
          <a:r>
            <a:rPr lang="en-US" sz="1500" kern="1200"/>
            <a:t>Identify</a:t>
          </a:r>
        </a:p>
      </dsp:txBody>
      <dsp:txXfrm rot="-10800000">
        <a:off x="0" y="653780"/>
        <a:ext cx="2628900" cy="429055"/>
      </dsp:txXfrm>
    </dsp:sp>
    <dsp:sp modelId="{0DA7B31F-90E2-49FE-8CF8-E8D442855D28}">
      <dsp:nvSpPr>
        <dsp:cNvPr id="0" name=""/>
        <dsp:cNvSpPr/>
      </dsp:nvSpPr>
      <dsp:spPr>
        <a:xfrm>
          <a:off x="2628900" y="653780"/>
          <a:ext cx="7886700"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Identify potential barriers to employment for job seekers with disabilities.</a:t>
          </a:r>
        </a:p>
      </dsp:txBody>
      <dsp:txXfrm>
        <a:off x="2628900" y="653780"/>
        <a:ext cx="7886700" cy="429055"/>
      </dsp:txXfrm>
    </dsp:sp>
    <dsp:sp modelId="{E317B01E-B5F8-405B-9947-7D828BBE3D9A}">
      <dsp:nvSpPr>
        <dsp:cNvPr id="0" name=""/>
        <dsp:cNvSpPr/>
      </dsp:nvSpPr>
      <dsp:spPr>
        <a:xfrm rot="10800000">
          <a:off x="0" y="131"/>
          <a:ext cx="2628900"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06680" rIns="186967" bIns="106680" numCol="1" spcCol="1270" anchor="ctr" anchorCtr="0">
          <a:noAutofit/>
        </a:bodyPr>
        <a:lstStyle/>
        <a:p>
          <a:pPr marL="0" lvl="0" indent="0" algn="ctr" defTabSz="666750">
            <a:lnSpc>
              <a:spcPct val="90000"/>
            </a:lnSpc>
            <a:spcBef>
              <a:spcPct val="0"/>
            </a:spcBef>
            <a:spcAft>
              <a:spcPct val="35000"/>
            </a:spcAft>
            <a:buNone/>
          </a:pPr>
          <a:r>
            <a:rPr lang="en-US" sz="1500" kern="1200"/>
            <a:t>Describe</a:t>
          </a:r>
        </a:p>
      </dsp:txBody>
      <dsp:txXfrm rot="-10800000">
        <a:off x="0" y="131"/>
        <a:ext cx="2628900" cy="429055"/>
      </dsp:txXfrm>
    </dsp:sp>
    <dsp:sp modelId="{9C55A41E-C7A1-4A7A-9257-5463995E8118}">
      <dsp:nvSpPr>
        <dsp:cNvPr id="0" name=""/>
        <dsp:cNvSpPr/>
      </dsp:nvSpPr>
      <dsp:spPr>
        <a:xfrm>
          <a:off x="2628900" y="131"/>
          <a:ext cx="7886700"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39700" rIns="159980" bIns="139700" numCol="1" spcCol="1270" anchor="ctr" anchorCtr="0">
          <a:noAutofit/>
        </a:bodyPr>
        <a:lstStyle/>
        <a:p>
          <a:pPr marL="0" lvl="0" indent="0" algn="l" defTabSz="488950">
            <a:lnSpc>
              <a:spcPct val="90000"/>
            </a:lnSpc>
            <a:spcBef>
              <a:spcPct val="0"/>
            </a:spcBef>
            <a:spcAft>
              <a:spcPct val="35000"/>
            </a:spcAft>
            <a:buNone/>
          </a:pPr>
          <a:r>
            <a:rPr lang="en-US" sz="1100" kern="1200"/>
            <a:t>Describe laws governing equal opportunity for people with disabilities and their direct impact on service delivery.</a:t>
          </a:r>
        </a:p>
      </dsp:txBody>
      <dsp:txXfrm>
        <a:off x="2628900" y="131"/>
        <a:ext cx="7886700" cy="4290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73257-130C-44CA-A6F8-3A9FD1CFD688}">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0F4C8-C43A-407C-85D0-6A21C1AF6EF4}">
      <dsp:nvSpPr>
        <dsp:cNvPr id="0" name=""/>
        <dsp:cNvSpPr/>
      </dsp:nvSpPr>
      <dsp:spPr>
        <a:xfrm>
          <a:off x="808"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b="1" kern="1200"/>
            <a:t>Person First Language</a:t>
          </a:r>
          <a:endParaRPr lang="en-US" sz="800" kern="1200"/>
        </a:p>
      </dsp:txBody>
      <dsp:txXfrm>
        <a:off x="808" y="0"/>
        <a:ext cx="1296222" cy="1740535"/>
      </dsp:txXfrm>
    </dsp:sp>
    <dsp:sp modelId="{B6D4FD44-C9C5-4409-8890-E1D3CA2BD6C7}">
      <dsp:nvSpPr>
        <dsp:cNvPr id="0" name=""/>
        <dsp:cNvSpPr/>
      </dsp:nvSpPr>
      <dsp:spPr>
        <a:xfrm>
          <a:off x="43135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58EF6-A49D-4B97-A01E-57DD4DB819F7}">
      <dsp:nvSpPr>
        <dsp:cNvPr id="0" name=""/>
        <dsp:cNvSpPr/>
      </dsp:nvSpPr>
      <dsp:spPr>
        <a:xfrm>
          <a:off x="1361842"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b="1" kern="1200"/>
            <a:t>Situational Etiquette Considerations:</a:t>
          </a:r>
          <a:endParaRPr lang="en-US" sz="800" kern="1200"/>
        </a:p>
      </dsp:txBody>
      <dsp:txXfrm>
        <a:off x="1361842" y="2610802"/>
        <a:ext cx="1296222" cy="1740535"/>
      </dsp:txXfrm>
    </dsp:sp>
    <dsp:sp modelId="{48DC7BD8-4D53-4892-8EBF-3D058C8F005C}">
      <dsp:nvSpPr>
        <dsp:cNvPr id="0" name=""/>
        <dsp:cNvSpPr/>
      </dsp:nvSpPr>
      <dsp:spPr>
        <a:xfrm>
          <a:off x="1792386"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8341D-7F18-4E85-A46A-F9F888C8F47C}">
      <dsp:nvSpPr>
        <dsp:cNvPr id="0" name=""/>
        <dsp:cNvSpPr/>
      </dsp:nvSpPr>
      <dsp:spPr>
        <a:xfrm>
          <a:off x="2722875"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b="1" kern="1200"/>
            <a:t>General Tips for Communicating with People with Disabilities</a:t>
          </a:r>
          <a:endParaRPr lang="en-US" sz="800" kern="1200"/>
        </a:p>
      </dsp:txBody>
      <dsp:txXfrm>
        <a:off x="2722875" y="0"/>
        <a:ext cx="1296222" cy="1740535"/>
      </dsp:txXfrm>
    </dsp:sp>
    <dsp:sp modelId="{39A930CF-8EBA-4CC8-A681-47017BFE7EF8}">
      <dsp:nvSpPr>
        <dsp:cNvPr id="0" name=""/>
        <dsp:cNvSpPr/>
      </dsp:nvSpPr>
      <dsp:spPr>
        <a:xfrm>
          <a:off x="3153419"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7E62E-EFDE-47F9-B0EB-DF18BD35D4A9}">
      <dsp:nvSpPr>
        <dsp:cNvPr id="0" name=""/>
        <dsp:cNvSpPr/>
      </dsp:nvSpPr>
      <dsp:spPr>
        <a:xfrm>
          <a:off x="4083908"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b="1" kern="1200"/>
            <a:t>When introduced to a person with a disability, it is appropriate to offer to shake hands. People with limited hand use or who wear an artificial limb can usually shake hands. (Shaking hands with the left hand is an acceptable greeting.)</a:t>
          </a:r>
          <a:endParaRPr lang="en-US" sz="800" kern="1200"/>
        </a:p>
      </dsp:txBody>
      <dsp:txXfrm>
        <a:off x="4083908" y="2610802"/>
        <a:ext cx="1296222" cy="1740535"/>
      </dsp:txXfrm>
    </dsp:sp>
    <dsp:sp modelId="{0CCC068D-599B-4928-89D5-0436DB4FA7E7}">
      <dsp:nvSpPr>
        <dsp:cNvPr id="0" name=""/>
        <dsp:cNvSpPr/>
      </dsp:nvSpPr>
      <dsp:spPr>
        <a:xfrm>
          <a:off x="451445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E6B40-9F08-4FBD-A6AA-688A95551356}">
      <dsp:nvSpPr>
        <dsp:cNvPr id="0" name=""/>
        <dsp:cNvSpPr/>
      </dsp:nvSpPr>
      <dsp:spPr>
        <a:xfrm>
          <a:off x="5444942"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b="1" kern="1200"/>
            <a:t>Do offer assistance, and wait until the offer is accepted. Then listen to or ask for instructions. Be fine with rejection if assistance isn’t needed. </a:t>
          </a:r>
          <a:endParaRPr lang="en-US" sz="800" kern="1200"/>
        </a:p>
      </dsp:txBody>
      <dsp:txXfrm>
        <a:off x="5444942" y="0"/>
        <a:ext cx="1296222" cy="1740535"/>
      </dsp:txXfrm>
    </dsp:sp>
    <dsp:sp modelId="{6EFFB523-DA3F-4AEF-9DA1-3378AB927FC6}">
      <dsp:nvSpPr>
        <dsp:cNvPr id="0" name=""/>
        <dsp:cNvSpPr/>
      </dsp:nvSpPr>
      <dsp:spPr>
        <a:xfrm>
          <a:off x="5875486"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DEF1F-3B28-4B03-B571-34892ED2342B}">
      <dsp:nvSpPr>
        <dsp:cNvPr id="0" name=""/>
        <dsp:cNvSpPr/>
      </dsp:nvSpPr>
      <dsp:spPr>
        <a:xfrm>
          <a:off x="6805975"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sz="800" b="1" kern="1200"/>
            <a:t>Treat adults as adults. Address people who have disabilities by their first names only when extending the same familiarity to all others.</a:t>
          </a:r>
          <a:endParaRPr lang="en-US" sz="800" kern="1200"/>
        </a:p>
      </dsp:txBody>
      <dsp:txXfrm>
        <a:off x="6805975" y="2610802"/>
        <a:ext cx="1296222" cy="1740535"/>
      </dsp:txXfrm>
    </dsp:sp>
    <dsp:sp modelId="{961F7679-513A-4031-9076-D18B90DF0A59}">
      <dsp:nvSpPr>
        <dsp:cNvPr id="0" name=""/>
        <dsp:cNvSpPr/>
      </dsp:nvSpPr>
      <dsp:spPr>
        <a:xfrm>
          <a:off x="7236519"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2AFDC-8AF9-45BB-B5C7-480528EB5125}">
      <dsp:nvSpPr>
        <dsp:cNvPr id="0" name=""/>
        <dsp:cNvSpPr/>
      </dsp:nvSpPr>
      <dsp:spPr>
        <a:xfrm>
          <a:off x="8167009"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sz="800" b="1" kern="1200"/>
            <a:t>Relax.</a:t>
          </a:r>
          <a:endParaRPr lang="en-US" sz="800" kern="1200"/>
        </a:p>
      </dsp:txBody>
      <dsp:txXfrm>
        <a:off x="8167009" y="0"/>
        <a:ext cx="1296222" cy="1740535"/>
      </dsp:txXfrm>
    </dsp:sp>
    <dsp:sp modelId="{5D3BD7F5-20C7-46E9-BE19-9BE8A09EE2D6}">
      <dsp:nvSpPr>
        <dsp:cNvPr id="0" name=""/>
        <dsp:cNvSpPr/>
      </dsp:nvSpPr>
      <dsp:spPr>
        <a:xfrm>
          <a:off x="859755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0F7E1-C939-4C9A-B5E3-28D9388910FE}">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F7CD2-1563-435D-9226-188611885D1C}">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36A66-9BA7-47C9-973F-89BD1425E2FA}">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Abilities relate to what a client can do</a:t>
          </a:r>
          <a:endParaRPr lang="en-US" sz="1900" kern="1200"/>
        </a:p>
      </dsp:txBody>
      <dsp:txXfrm>
        <a:off x="75768" y="3053169"/>
        <a:ext cx="3093750" cy="720000"/>
      </dsp:txXfrm>
    </dsp:sp>
    <dsp:sp modelId="{F6B25970-CCCE-435A-8E97-EAB14ECEEEC8}">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439BD-67D6-4D26-8BE4-C55B53FA89CE}">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021D1-5B6D-4781-BAA0-98ABFC86199D}">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Aspirations relate to what a client wants to do</a:t>
          </a:r>
          <a:endParaRPr lang="en-US" sz="1900" kern="1200"/>
        </a:p>
      </dsp:txBody>
      <dsp:txXfrm>
        <a:off x="3710925" y="3053169"/>
        <a:ext cx="3093750" cy="720000"/>
      </dsp:txXfrm>
    </dsp:sp>
    <dsp:sp modelId="{705494E2-ACF2-422D-819E-4BC22E9E5E32}">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2FC45-8D6C-4CF3-AE17-73D5B728659E}">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7EE96-5946-455B-951F-4908EEE054A0}">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Attitudes relate to how a client feels about himself</a:t>
          </a:r>
          <a:endParaRPr lang="en-US" sz="1900" kern="1200"/>
        </a:p>
      </dsp:txBody>
      <dsp:txXfrm>
        <a:off x="7346081" y="3053169"/>
        <a:ext cx="30937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D6248-250A-486F-B64C-F4B805BA445D}">
      <dsp:nvSpPr>
        <dsp:cNvPr id="0" name=""/>
        <dsp:cNvSpPr/>
      </dsp:nvSpPr>
      <dsp:spPr>
        <a:xfrm>
          <a:off x="0" y="1080567"/>
          <a:ext cx="2957512" cy="187802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4CD5E2-512E-40D4-B1C9-0CF7929DD0CF}">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Disclosure of a disability is very much a personal decision by the client</a:t>
          </a:r>
          <a:endParaRPr lang="en-US" sz="2300" kern="1200"/>
        </a:p>
      </dsp:txBody>
      <dsp:txXfrm>
        <a:off x="383617" y="1447754"/>
        <a:ext cx="2847502" cy="1768010"/>
      </dsp:txXfrm>
    </dsp:sp>
    <dsp:sp modelId="{1B438EB6-CDF3-42F5-AAB4-E739788066AD}">
      <dsp:nvSpPr>
        <dsp:cNvPr id="0" name=""/>
        <dsp:cNvSpPr/>
      </dsp:nvSpPr>
      <dsp:spPr>
        <a:xfrm>
          <a:off x="3614737" y="1080567"/>
          <a:ext cx="2957512" cy="187802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EE5E2-D973-4D8C-968C-11C000D051C5}">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Visible disabilities</a:t>
          </a:r>
          <a:endParaRPr lang="en-US" sz="2300" kern="1200"/>
        </a:p>
      </dsp:txBody>
      <dsp:txXfrm>
        <a:off x="3998355" y="1447754"/>
        <a:ext cx="2847502" cy="1768010"/>
      </dsp:txXfrm>
    </dsp:sp>
    <dsp:sp modelId="{4C57C38B-6C77-4A37-976E-D698D10371AF}">
      <dsp:nvSpPr>
        <dsp:cNvPr id="0" name=""/>
        <dsp:cNvSpPr/>
      </dsp:nvSpPr>
      <dsp:spPr>
        <a:xfrm>
          <a:off x="7229475" y="1080567"/>
          <a:ext cx="2957512" cy="187802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934B1-6D67-415A-AF3A-7206364D0A8A}">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Hidden disabilities</a:t>
          </a:r>
          <a:endParaRPr lang="en-US" sz="2300" kern="1200"/>
        </a:p>
      </dsp:txBody>
      <dsp:txXfrm>
        <a:off x="7613092" y="1447754"/>
        <a:ext cx="2847502" cy="1768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372F4-527A-44BD-9E38-3E5E1DA089BD}">
      <dsp:nvSpPr>
        <dsp:cNvPr id="0" name=""/>
        <dsp:cNvSpPr/>
      </dsp:nvSpPr>
      <dsp:spPr>
        <a:xfrm>
          <a:off x="0" y="67239"/>
          <a:ext cx="10515600"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Programmatic Accessibility</a:t>
          </a:r>
          <a:endParaRPr lang="en-US" sz="3600" kern="1200"/>
        </a:p>
      </dsp:txBody>
      <dsp:txXfrm>
        <a:off x="42151" y="109390"/>
        <a:ext cx="10431298" cy="779158"/>
      </dsp:txXfrm>
    </dsp:sp>
    <dsp:sp modelId="{1B99DD9B-08D1-4A84-8A3E-B47A5B89569D}">
      <dsp:nvSpPr>
        <dsp:cNvPr id="0" name=""/>
        <dsp:cNvSpPr/>
      </dsp:nvSpPr>
      <dsp:spPr>
        <a:xfrm>
          <a:off x="0" y="930699"/>
          <a:ext cx="10515600"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1" kern="1200"/>
            <a:t>Staff Knowledge</a:t>
          </a:r>
          <a:endParaRPr lang="en-US" sz="2800" kern="1200"/>
        </a:p>
        <a:p>
          <a:pPr marL="285750" lvl="1" indent="-285750" algn="l" defTabSz="1244600">
            <a:lnSpc>
              <a:spcPct val="90000"/>
            </a:lnSpc>
            <a:spcBef>
              <a:spcPct val="0"/>
            </a:spcBef>
            <a:spcAft>
              <a:spcPct val="20000"/>
            </a:spcAft>
            <a:buChar char="•"/>
          </a:pPr>
          <a:r>
            <a:rPr lang="en-US" sz="2800" b="1" kern="1200"/>
            <a:t>Accommodation Requests</a:t>
          </a:r>
          <a:endParaRPr lang="en-US" sz="2800" kern="1200"/>
        </a:p>
        <a:p>
          <a:pPr marL="285750" lvl="1" indent="-285750" algn="l" defTabSz="1244600">
            <a:lnSpc>
              <a:spcPct val="90000"/>
            </a:lnSpc>
            <a:spcBef>
              <a:spcPct val="0"/>
            </a:spcBef>
            <a:spcAft>
              <a:spcPct val="20000"/>
            </a:spcAft>
            <a:buChar char="•"/>
          </a:pPr>
          <a:r>
            <a:rPr lang="en-US" sz="2800" b="1" kern="1200"/>
            <a:t>Service Delivery</a:t>
          </a:r>
          <a:endParaRPr lang="en-US" sz="2800" kern="1200"/>
        </a:p>
        <a:p>
          <a:pPr marL="285750" lvl="1" indent="-285750" algn="l" defTabSz="1244600">
            <a:lnSpc>
              <a:spcPct val="90000"/>
            </a:lnSpc>
            <a:spcBef>
              <a:spcPct val="0"/>
            </a:spcBef>
            <a:spcAft>
              <a:spcPct val="20000"/>
            </a:spcAft>
            <a:buChar char="•"/>
          </a:pPr>
          <a:r>
            <a:rPr lang="en-US" sz="2800" b="1" kern="1200"/>
            <a:t>General Communications</a:t>
          </a:r>
          <a:endParaRPr lang="en-US" sz="2800" kern="1200"/>
        </a:p>
        <a:p>
          <a:pPr marL="285750" lvl="1" indent="-285750" algn="l" defTabSz="1244600">
            <a:lnSpc>
              <a:spcPct val="90000"/>
            </a:lnSpc>
            <a:spcBef>
              <a:spcPct val="0"/>
            </a:spcBef>
            <a:spcAft>
              <a:spcPct val="20000"/>
            </a:spcAft>
            <a:buChar char="•"/>
          </a:pPr>
          <a:r>
            <a:rPr lang="en-US" sz="2800" b="1" kern="1200"/>
            <a:t>Technology and Equipment</a:t>
          </a:r>
          <a:endParaRPr lang="en-US" sz="2800" kern="1200"/>
        </a:p>
        <a:p>
          <a:pPr marL="285750" lvl="1" indent="-285750" algn="l" defTabSz="1244600">
            <a:lnSpc>
              <a:spcPct val="90000"/>
            </a:lnSpc>
            <a:spcBef>
              <a:spcPct val="0"/>
            </a:spcBef>
            <a:spcAft>
              <a:spcPct val="20000"/>
            </a:spcAft>
            <a:buChar char="•"/>
          </a:pPr>
          <a:r>
            <a:rPr lang="en-US" sz="2800" b="1" kern="1200"/>
            <a:t>Evacuation Procedures</a:t>
          </a:r>
          <a:endParaRPr lang="en-US" sz="2800" kern="1200"/>
        </a:p>
        <a:p>
          <a:pPr marL="285750" lvl="1" indent="-285750" algn="l" defTabSz="1244600">
            <a:lnSpc>
              <a:spcPct val="90000"/>
            </a:lnSpc>
            <a:spcBef>
              <a:spcPct val="0"/>
            </a:spcBef>
            <a:spcAft>
              <a:spcPct val="20000"/>
            </a:spcAft>
            <a:buChar char="•"/>
          </a:pPr>
          <a:r>
            <a:rPr lang="en-US" sz="2800" b="1" kern="1200"/>
            <a:t>Outreach and Marketing</a:t>
          </a:r>
          <a:endParaRPr lang="en-US" sz="2800" kern="1200"/>
        </a:p>
      </dsp:txBody>
      <dsp:txXfrm>
        <a:off x="0" y="930699"/>
        <a:ext cx="10515600" cy="3353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73250-6742-4710-8611-B1F58F3A93BC}">
      <dsp:nvSpPr>
        <dsp:cNvPr id="0" name=""/>
        <dsp:cNvSpPr/>
      </dsp:nvSpPr>
      <dsp:spPr>
        <a:xfrm>
          <a:off x="0" y="174069"/>
          <a:ext cx="10515600" cy="12729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Simply put, reasonable accommodations are tools provided by employers to enable employees to accomplish their jobs.</a:t>
          </a:r>
          <a:endParaRPr lang="en-US" sz="3200" kern="1200"/>
        </a:p>
      </dsp:txBody>
      <dsp:txXfrm>
        <a:off x="62141" y="236210"/>
        <a:ext cx="10391318" cy="1148678"/>
      </dsp:txXfrm>
    </dsp:sp>
    <dsp:sp modelId="{8697571F-1983-4303-AA5D-CB24D6D218B1}">
      <dsp:nvSpPr>
        <dsp:cNvPr id="0" name=""/>
        <dsp:cNvSpPr/>
      </dsp:nvSpPr>
      <dsp:spPr>
        <a:xfrm>
          <a:off x="0" y="1539189"/>
          <a:ext cx="10515600" cy="127296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Employer Responsibility in Providing Accommodations</a:t>
          </a:r>
          <a:endParaRPr lang="en-US" sz="3200" kern="1200"/>
        </a:p>
      </dsp:txBody>
      <dsp:txXfrm>
        <a:off x="62141" y="1601330"/>
        <a:ext cx="10391318" cy="1148678"/>
      </dsp:txXfrm>
    </dsp:sp>
    <dsp:sp modelId="{2936F890-AAD3-420F-B052-93CEBC417A24}">
      <dsp:nvSpPr>
        <dsp:cNvPr id="0" name=""/>
        <dsp:cNvSpPr/>
      </dsp:nvSpPr>
      <dsp:spPr>
        <a:xfrm>
          <a:off x="0" y="2904309"/>
          <a:ext cx="10515600" cy="127296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Documentation of Need for Accommodation</a:t>
          </a:r>
          <a:endParaRPr lang="en-US" sz="3200" kern="1200"/>
        </a:p>
      </dsp:txBody>
      <dsp:txXfrm>
        <a:off x="62141" y="2966450"/>
        <a:ext cx="10391318" cy="11486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90603-82AB-46E1-9C1F-5006D352DC12}">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0669B-1DE6-4ABB-9299-62F857583CBD}">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Step1: Identify the barriers caused by the disability</a:t>
          </a:r>
          <a:endParaRPr lang="en-US" sz="900" kern="1200"/>
        </a:p>
      </dsp:txBody>
      <dsp:txXfrm>
        <a:off x="3578350" y="496219"/>
        <a:ext cx="1531337" cy="1531337"/>
      </dsp:txXfrm>
    </dsp:sp>
    <dsp:sp modelId="{7A7C237E-A222-44F7-8FFB-7AC51D545E2A}">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Step 2: Identify possible accommodations</a:t>
          </a:r>
          <a:endParaRPr lang="en-US" sz="900" kern="1200"/>
        </a:p>
      </dsp:txBody>
      <dsp:txXfrm>
        <a:off x="5405912" y="496219"/>
        <a:ext cx="1531337" cy="1531337"/>
      </dsp:txXfrm>
    </dsp:sp>
    <dsp:sp modelId="{E5C9C459-0700-4DF1-B997-B2A8850AAEB6}">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Step 3: Implement the accommodation</a:t>
          </a:r>
          <a:endParaRPr lang="en-US" sz="900" kern="1200"/>
        </a:p>
      </dsp:txBody>
      <dsp:txXfrm>
        <a:off x="3578350" y="2323781"/>
        <a:ext cx="1531337" cy="1531337"/>
      </dsp:txXfrm>
    </dsp:sp>
    <dsp:sp modelId="{A78C8A9A-A53E-4473-A97F-A15C0FA36773}">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Step 4: Monitor accommodation effectiveness, change if necessary</a:t>
          </a:r>
          <a:endParaRPr lang="en-US" sz="900" kern="1200"/>
        </a:p>
      </dsp:txBody>
      <dsp:txXfrm>
        <a:off x="5405912" y="2323781"/>
        <a:ext cx="1531337" cy="15313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C309C-28B8-4848-99F3-162FC52978C1}">
      <dsp:nvSpPr>
        <dsp:cNvPr id="0" name=""/>
        <dsp:cNvSpPr/>
      </dsp:nvSpPr>
      <dsp:spPr>
        <a:xfrm>
          <a:off x="0" y="2175669"/>
          <a:ext cx="105156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8433C8E2-026B-48AF-96B2-D62FE30727F0}">
      <dsp:nvSpPr>
        <dsp:cNvPr id="0" name=""/>
        <dsp:cNvSpPr/>
      </dsp:nvSpPr>
      <dsp:spPr>
        <a:xfrm rot="8100000">
          <a:off x="69354" y="508259"/>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22D503-0113-474D-A6BC-F3F7409E7608}">
      <dsp:nvSpPr>
        <dsp:cNvPr id="0" name=""/>
        <dsp:cNvSpPr/>
      </dsp:nvSpPr>
      <dsp:spPr>
        <a:xfrm>
          <a:off x="103380" y="542285"/>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F34928-F2CA-47D0-A8DB-EFA517E0C590}">
      <dsp:nvSpPr>
        <dsp:cNvPr id="0" name=""/>
        <dsp:cNvSpPr/>
      </dsp:nvSpPr>
      <dsp:spPr>
        <a:xfrm>
          <a:off x="439076" y="887672"/>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88A926E1-166B-4993-B41E-0A00D809F397}">
      <dsp:nvSpPr>
        <dsp:cNvPr id="0" name=""/>
        <dsp:cNvSpPr/>
      </dsp:nvSpPr>
      <dsp:spPr>
        <a:xfrm>
          <a:off x="439076" y="435133"/>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Retaining valuable employees</a:t>
          </a:r>
          <a:endParaRPr lang="en-US" sz="1300" kern="1200"/>
        </a:p>
      </dsp:txBody>
      <dsp:txXfrm>
        <a:off x="439076" y="435133"/>
        <a:ext cx="1674125" cy="452539"/>
      </dsp:txXfrm>
    </dsp:sp>
    <dsp:sp modelId="{EBE391BD-078F-42C1-8A6B-3FAD88DACE1D}">
      <dsp:nvSpPr>
        <dsp:cNvPr id="0" name=""/>
        <dsp:cNvSpPr/>
      </dsp:nvSpPr>
      <dsp:spPr>
        <a:xfrm>
          <a:off x="222498" y="887672"/>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DD6EF69-B15D-4992-A829-C475F7432D0A}">
      <dsp:nvSpPr>
        <dsp:cNvPr id="0" name=""/>
        <dsp:cNvSpPr/>
      </dsp:nvSpPr>
      <dsp:spPr>
        <a:xfrm>
          <a:off x="193206"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C9D68-D70C-4FCF-BF9C-46C61E79C117}">
      <dsp:nvSpPr>
        <dsp:cNvPr id="0" name=""/>
        <dsp:cNvSpPr/>
      </dsp:nvSpPr>
      <dsp:spPr>
        <a:xfrm rot="18900000">
          <a:off x="1118914" y="3536791"/>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9BF57-9356-4C8A-9010-3C3EF6DCD324}">
      <dsp:nvSpPr>
        <dsp:cNvPr id="0" name=""/>
        <dsp:cNvSpPr/>
      </dsp:nvSpPr>
      <dsp:spPr>
        <a:xfrm>
          <a:off x="1152940" y="3570816"/>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20AA4B0-5C54-42B5-ADCE-956F3AA35331}">
      <dsp:nvSpPr>
        <dsp:cNvPr id="0" name=""/>
        <dsp:cNvSpPr/>
      </dsp:nvSpPr>
      <dsp:spPr>
        <a:xfrm>
          <a:off x="1488635" y="2175669"/>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D6B18782-B9EB-4639-87EB-821786CFA190}">
      <dsp:nvSpPr>
        <dsp:cNvPr id="0" name=""/>
        <dsp:cNvSpPr/>
      </dsp:nvSpPr>
      <dsp:spPr>
        <a:xfrm>
          <a:off x="1488635" y="3463665"/>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Improving productivity and morale</a:t>
          </a:r>
          <a:endParaRPr lang="en-US" sz="1300" kern="1200"/>
        </a:p>
      </dsp:txBody>
      <dsp:txXfrm>
        <a:off x="1488635" y="3463665"/>
        <a:ext cx="1674125" cy="452539"/>
      </dsp:txXfrm>
    </dsp:sp>
    <dsp:sp modelId="{69292A8B-B689-47F2-A836-A36B16284712}">
      <dsp:nvSpPr>
        <dsp:cNvPr id="0" name=""/>
        <dsp:cNvSpPr/>
      </dsp:nvSpPr>
      <dsp:spPr>
        <a:xfrm>
          <a:off x="1272058" y="2175669"/>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D5D56A2-9ED6-449E-BDB6-D1DE14C8182B}">
      <dsp:nvSpPr>
        <dsp:cNvPr id="0" name=""/>
        <dsp:cNvSpPr/>
      </dsp:nvSpPr>
      <dsp:spPr>
        <a:xfrm>
          <a:off x="1242766"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0A550-8644-4A89-80BE-D2BA2A9E48FB}">
      <dsp:nvSpPr>
        <dsp:cNvPr id="0" name=""/>
        <dsp:cNvSpPr/>
      </dsp:nvSpPr>
      <dsp:spPr>
        <a:xfrm rot="8100000">
          <a:off x="2168474" y="508259"/>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D535F-DE21-4173-B27C-C46F9B15E909}">
      <dsp:nvSpPr>
        <dsp:cNvPr id="0" name=""/>
        <dsp:cNvSpPr/>
      </dsp:nvSpPr>
      <dsp:spPr>
        <a:xfrm>
          <a:off x="2202500" y="542285"/>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DBA56D-4241-4F68-8CE4-178ABB4D0B2B}">
      <dsp:nvSpPr>
        <dsp:cNvPr id="0" name=""/>
        <dsp:cNvSpPr/>
      </dsp:nvSpPr>
      <dsp:spPr>
        <a:xfrm>
          <a:off x="2538195" y="887672"/>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80745632-D567-4035-84F8-F6E29C04E07E}">
      <dsp:nvSpPr>
        <dsp:cNvPr id="0" name=""/>
        <dsp:cNvSpPr/>
      </dsp:nvSpPr>
      <dsp:spPr>
        <a:xfrm>
          <a:off x="2538195" y="435133"/>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Reducing worker’s compensation and training costs</a:t>
          </a:r>
          <a:endParaRPr lang="en-US" sz="1300" kern="1200"/>
        </a:p>
      </dsp:txBody>
      <dsp:txXfrm>
        <a:off x="2538195" y="435133"/>
        <a:ext cx="1674125" cy="452539"/>
      </dsp:txXfrm>
    </dsp:sp>
    <dsp:sp modelId="{6BDF6C0C-E07F-4BFE-BFF9-8979737FAB84}">
      <dsp:nvSpPr>
        <dsp:cNvPr id="0" name=""/>
        <dsp:cNvSpPr/>
      </dsp:nvSpPr>
      <dsp:spPr>
        <a:xfrm>
          <a:off x="2321617" y="887672"/>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27D82BC-E7B8-44B2-888F-D407C2C8E44B}">
      <dsp:nvSpPr>
        <dsp:cNvPr id="0" name=""/>
        <dsp:cNvSpPr/>
      </dsp:nvSpPr>
      <dsp:spPr>
        <a:xfrm>
          <a:off x="2292325"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2A5DD-584C-457A-BD76-6C11DF3F183D}">
      <dsp:nvSpPr>
        <dsp:cNvPr id="0" name=""/>
        <dsp:cNvSpPr/>
      </dsp:nvSpPr>
      <dsp:spPr>
        <a:xfrm rot="18900000">
          <a:off x="3218033" y="3536791"/>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F3241-898A-4F27-9F0B-7C4520FD1AD2}">
      <dsp:nvSpPr>
        <dsp:cNvPr id="0" name=""/>
        <dsp:cNvSpPr/>
      </dsp:nvSpPr>
      <dsp:spPr>
        <a:xfrm>
          <a:off x="3252059" y="3570816"/>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2BEDF84-0EED-4709-BC17-8671A8C330B1}">
      <dsp:nvSpPr>
        <dsp:cNvPr id="0" name=""/>
        <dsp:cNvSpPr/>
      </dsp:nvSpPr>
      <dsp:spPr>
        <a:xfrm>
          <a:off x="3587755" y="2175669"/>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19372020-2753-4D1D-AC23-05F8F9A1571B}">
      <dsp:nvSpPr>
        <dsp:cNvPr id="0" name=""/>
        <dsp:cNvSpPr/>
      </dsp:nvSpPr>
      <dsp:spPr>
        <a:xfrm>
          <a:off x="3587755" y="3463665"/>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Improving company diversity</a:t>
          </a:r>
          <a:endParaRPr lang="en-US" sz="1300" kern="1200"/>
        </a:p>
      </dsp:txBody>
      <dsp:txXfrm>
        <a:off x="3587755" y="3463665"/>
        <a:ext cx="1674125" cy="452539"/>
      </dsp:txXfrm>
    </dsp:sp>
    <dsp:sp modelId="{F05F7182-7071-4A2B-9D6E-3BF405BDC407}">
      <dsp:nvSpPr>
        <dsp:cNvPr id="0" name=""/>
        <dsp:cNvSpPr/>
      </dsp:nvSpPr>
      <dsp:spPr>
        <a:xfrm>
          <a:off x="3371177" y="2175669"/>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FB89A6A-2625-4308-ABD3-C6131CAEBDAD}">
      <dsp:nvSpPr>
        <dsp:cNvPr id="0" name=""/>
        <dsp:cNvSpPr/>
      </dsp:nvSpPr>
      <dsp:spPr>
        <a:xfrm>
          <a:off x="3341885"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2ED62-EC66-464B-9452-5B91F30EF68E}">
      <dsp:nvSpPr>
        <dsp:cNvPr id="0" name=""/>
        <dsp:cNvSpPr/>
      </dsp:nvSpPr>
      <dsp:spPr>
        <a:xfrm rot="8100000">
          <a:off x="4267593" y="508259"/>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A5E8A-397E-4DB2-868E-9EE78D3ECADE}">
      <dsp:nvSpPr>
        <dsp:cNvPr id="0" name=""/>
        <dsp:cNvSpPr/>
      </dsp:nvSpPr>
      <dsp:spPr>
        <a:xfrm>
          <a:off x="4301619" y="542285"/>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570CBE-445E-4A3A-AA5C-7699715E5181}">
      <dsp:nvSpPr>
        <dsp:cNvPr id="0" name=""/>
        <dsp:cNvSpPr/>
      </dsp:nvSpPr>
      <dsp:spPr>
        <a:xfrm>
          <a:off x="4637314" y="887672"/>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00823C1B-53E4-4D37-9CBE-281E7E897D24}">
      <dsp:nvSpPr>
        <dsp:cNvPr id="0" name=""/>
        <dsp:cNvSpPr/>
      </dsp:nvSpPr>
      <dsp:spPr>
        <a:xfrm>
          <a:off x="4637314" y="435133"/>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Improved interactions with co-workers</a:t>
          </a:r>
          <a:endParaRPr lang="en-US" sz="1300" kern="1200"/>
        </a:p>
      </dsp:txBody>
      <dsp:txXfrm>
        <a:off x="4637314" y="435133"/>
        <a:ext cx="1674125" cy="452539"/>
      </dsp:txXfrm>
    </dsp:sp>
    <dsp:sp modelId="{B1BF9FC8-6584-4975-AC79-F0AF6FCD2233}">
      <dsp:nvSpPr>
        <dsp:cNvPr id="0" name=""/>
        <dsp:cNvSpPr/>
      </dsp:nvSpPr>
      <dsp:spPr>
        <a:xfrm>
          <a:off x="4420737" y="887672"/>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38D3CFB-9193-4B36-A13C-C8554C4CB8AE}">
      <dsp:nvSpPr>
        <dsp:cNvPr id="0" name=""/>
        <dsp:cNvSpPr/>
      </dsp:nvSpPr>
      <dsp:spPr>
        <a:xfrm>
          <a:off x="4391445"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8179B-C697-4CA4-82D5-CC02E018B5BA}">
      <dsp:nvSpPr>
        <dsp:cNvPr id="0" name=""/>
        <dsp:cNvSpPr/>
      </dsp:nvSpPr>
      <dsp:spPr>
        <a:xfrm rot="18900000">
          <a:off x="5317153" y="3536791"/>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25F9A-1F65-4399-B1A1-916051D22BE7}">
      <dsp:nvSpPr>
        <dsp:cNvPr id="0" name=""/>
        <dsp:cNvSpPr/>
      </dsp:nvSpPr>
      <dsp:spPr>
        <a:xfrm>
          <a:off x="5351179" y="3570816"/>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511523-8E67-4DED-9881-7660E1E33EC3}">
      <dsp:nvSpPr>
        <dsp:cNvPr id="0" name=""/>
        <dsp:cNvSpPr/>
      </dsp:nvSpPr>
      <dsp:spPr>
        <a:xfrm>
          <a:off x="5686874" y="2175669"/>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93A4CB6F-82A1-4E9D-BB36-2A955E83E8C1}">
      <dsp:nvSpPr>
        <dsp:cNvPr id="0" name=""/>
        <dsp:cNvSpPr/>
      </dsp:nvSpPr>
      <dsp:spPr>
        <a:xfrm>
          <a:off x="5686874" y="3463665"/>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Increased overall company morale</a:t>
          </a:r>
          <a:endParaRPr lang="en-US" sz="1300" kern="1200"/>
        </a:p>
      </dsp:txBody>
      <dsp:txXfrm>
        <a:off x="5686874" y="3463665"/>
        <a:ext cx="1674125" cy="452539"/>
      </dsp:txXfrm>
    </dsp:sp>
    <dsp:sp modelId="{C78DC0CD-1854-4655-91CE-86116D6476E9}">
      <dsp:nvSpPr>
        <dsp:cNvPr id="0" name=""/>
        <dsp:cNvSpPr/>
      </dsp:nvSpPr>
      <dsp:spPr>
        <a:xfrm>
          <a:off x="5470296" y="2175669"/>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5E6DFE9-5162-4607-88BC-1BABE9A49DD2}">
      <dsp:nvSpPr>
        <dsp:cNvPr id="0" name=""/>
        <dsp:cNvSpPr/>
      </dsp:nvSpPr>
      <dsp:spPr>
        <a:xfrm>
          <a:off x="5441004"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7A13D-6751-4597-83AF-08181451BE46}">
      <dsp:nvSpPr>
        <dsp:cNvPr id="0" name=""/>
        <dsp:cNvSpPr/>
      </dsp:nvSpPr>
      <dsp:spPr>
        <a:xfrm rot="8100000">
          <a:off x="6366712" y="508259"/>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7B7EC-08F9-4A13-A248-01CDD3AB3CAD}">
      <dsp:nvSpPr>
        <dsp:cNvPr id="0" name=""/>
        <dsp:cNvSpPr/>
      </dsp:nvSpPr>
      <dsp:spPr>
        <a:xfrm>
          <a:off x="6400738" y="542285"/>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08A925-9965-460B-88A9-183197C11206}">
      <dsp:nvSpPr>
        <dsp:cNvPr id="0" name=""/>
        <dsp:cNvSpPr/>
      </dsp:nvSpPr>
      <dsp:spPr>
        <a:xfrm>
          <a:off x="6736434" y="887672"/>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23715FF4-201F-4213-9E30-E16CE5E180EF}">
      <dsp:nvSpPr>
        <dsp:cNvPr id="0" name=""/>
        <dsp:cNvSpPr/>
      </dsp:nvSpPr>
      <dsp:spPr>
        <a:xfrm>
          <a:off x="6736434" y="435133"/>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Increased overall company diversity</a:t>
          </a:r>
          <a:endParaRPr lang="en-US" sz="1300" kern="1200"/>
        </a:p>
      </dsp:txBody>
      <dsp:txXfrm>
        <a:off x="6736434" y="435133"/>
        <a:ext cx="1674125" cy="452539"/>
      </dsp:txXfrm>
    </dsp:sp>
    <dsp:sp modelId="{96A4CDDD-1885-4CB5-A6DB-B9C72FB51749}">
      <dsp:nvSpPr>
        <dsp:cNvPr id="0" name=""/>
        <dsp:cNvSpPr/>
      </dsp:nvSpPr>
      <dsp:spPr>
        <a:xfrm>
          <a:off x="6519856" y="887672"/>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C700820-5D13-4161-97E9-B20A1B1C3E7B}">
      <dsp:nvSpPr>
        <dsp:cNvPr id="0" name=""/>
        <dsp:cNvSpPr/>
      </dsp:nvSpPr>
      <dsp:spPr>
        <a:xfrm>
          <a:off x="6490564"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11FECD-B79B-4ED6-AAA2-228740218E8E}">
      <dsp:nvSpPr>
        <dsp:cNvPr id="0" name=""/>
        <dsp:cNvSpPr/>
      </dsp:nvSpPr>
      <dsp:spPr>
        <a:xfrm rot="18900000">
          <a:off x="7416272" y="3536791"/>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3D27A-16AD-4F02-869F-9DDE14B4BB3F}">
      <dsp:nvSpPr>
        <dsp:cNvPr id="0" name=""/>
        <dsp:cNvSpPr/>
      </dsp:nvSpPr>
      <dsp:spPr>
        <a:xfrm>
          <a:off x="7450298" y="3570816"/>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0B054F-4896-408C-B64A-FB5EA52678BD}">
      <dsp:nvSpPr>
        <dsp:cNvPr id="0" name=""/>
        <dsp:cNvSpPr/>
      </dsp:nvSpPr>
      <dsp:spPr>
        <a:xfrm>
          <a:off x="7785993" y="2175669"/>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683737F8-BBB7-4562-AAF8-31FE45BAB597}">
      <dsp:nvSpPr>
        <dsp:cNvPr id="0" name=""/>
        <dsp:cNvSpPr/>
      </dsp:nvSpPr>
      <dsp:spPr>
        <a:xfrm>
          <a:off x="7785993" y="3463665"/>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Improved interactions with customers</a:t>
          </a:r>
          <a:endParaRPr lang="en-US" sz="1300" kern="1200"/>
        </a:p>
      </dsp:txBody>
      <dsp:txXfrm>
        <a:off x="7785993" y="3463665"/>
        <a:ext cx="1674125" cy="452539"/>
      </dsp:txXfrm>
    </dsp:sp>
    <dsp:sp modelId="{BACB3F90-3382-46D0-ACE6-003ACBC9A079}">
      <dsp:nvSpPr>
        <dsp:cNvPr id="0" name=""/>
        <dsp:cNvSpPr/>
      </dsp:nvSpPr>
      <dsp:spPr>
        <a:xfrm>
          <a:off x="7569416" y="2175669"/>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5990552-DA3E-485F-AF43-BA34B9631BDF}">
      <dsp:nvSpPr>
        <dsp:cNvPr id="0" name=""/>
        <dsp:cNvSpPr/>
      </dsp:nvSpPr>
      <dsp:spPr>
        <a:xfrm>
          <a:off x="7540124"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856BC-6918-47A5-9BB9-B34F4A9EF330}">
      <dsp:nvSpPr>
        <dsp:cNvPr id="0" name=""/>
        <dsp:cNvSpPr/>
      </dsp:nvSpPr>
      <dsp:spPr>
        <a:xfrm rot="8100000">
          <a:off x="8465832" y="508259"/>
          <a:ext cx="306287" cy="30628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31E0E-D3F5-4A39-B2F6-ABE8F67B1D0D}">
      <dsp:nvSpPr>
        <dsp:cNvPr id="0" name=""/>
        <dsp:cNvSpPr/>
      </dsp:nvSpPr>
      <dsp:spPr>
        <a:xfrm>
          <a:off x="8499858" y="542285"/>
          <a:ext cx="238235" cy="2382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39DD26-5179-42AF-8560-9D8A6B09FCEE}">
      <dsp:nvSpPr>
        <dsp:cNvPr id="0" name=""/>
        <dsp:cNvSpPr/>
      </dsp:nvSpPr>
      <dsp:spPr>
        <a:xfrm>
          <a:off x="8835553" y="887672"/>
          <a:ext cx="1674125" cy="1287996"/>
        </a:xfrm>
        <a:prstGeom prst="rect">
          <a:avLst/>
        </a:prstGeom>
        <a:noFill/>
        <a:ln>
          <a:noFill/>
        </a:ln>
        <a:effectLst/>
      </dsp:spPr>
      <dsp:style>
        <a:lnRef idx="0">
          <a:scrgbClr r="0" g="0" b="0"/>
        </a:lnRef>
        <a:fillRef idx="0">
          <a:scrgbClr r="0" g="0" b="0"/>
        </a:fillRef>
        <a:effectRef idx="0">
          <a:scrgbClr r="0" g="0" b="0"/>
        </a:effectRef>
        <a:fontRef idx="minor"/>
      </dsp:style>
    </dsp:sp>
    <dsp:sp modelId="{16F841E0-BC22-49AD-8005-36497FA9EDDA}">
      <dsp:nvSpPr>
        <dsp:cNvPr id="0" name=""/>
        <dsp:cNvSpPr/>
      </dsp:nvSpPr>
      <dsp:spPr>
        <a:xfrm>
          <a:off x="8835553" y="435133"/>
          <a:ext cx="1674125"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a:t>Increased workplace safety and attendance</a:t>
          </a:r>
          <a:endParaRPr lang="en-US" sz="1300" kern="1200"/>
        </a:p>
      </dsp:txBody>
      <dsp:txXfrm>
        <a:off x="8835553" y="435133"/>
        <a:ext cx="1674125" cy="452539"/>
      </dsp:txXfrm>
    </dsp:sp>
    <dsp:sp modelId="{7D65F740-3C28-427E-8842-12C6957BC445}">
      <dsp:nvSpPr>
        <dsp:cNvPr id="0" name=""/>
        <dsp:cNvSpPr/>
      </dsp:nvSpPr>
      <dsp:spPr>
        <a:xfrm>
          <a:off x="8618975" y="887672"/>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C8698BC-3C3D-43E8-A5A3-3BAFAD4AE420}">
      <dsp:nvSpPr>
        <dsp:cNvPr id="0" name=""/>
        <dsp:cNvSpPr/>
      </dsp:nvSpPr>
      <dsp:spPr>
        <a:xfrm>
          <a:off x="8589683" y="2134940"/>
          <a:ext cx="77967" cy="8145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04D1B-7F4F-4B60-9CDC-168DC9D9DE20}">
      <dsp:nvSpPr>
        <dsp:cNvPr id="0" name=""/>
        <dsp:cNvSpPr/>
      </dsp:nvSpPr>
      <dsp:spPr>
        <a:xfrm>
          <a:off x="0" y="380353"/>
          <a:ext cx="2228379" cy="1337027"/>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dirty="0"/>
            <a:t>Individuals with Disabilities Education Act (IDEA) </a:t>
          </a:r>
          <a:endParaRPr lang="en-US" sz="1700" kern="1200" dirty="0"/>
        </a:p>
      </dsp:txBody>
      <dsp:txXfrm>
        <a:off x="0" y="380353"/>
        <a:ext cx="2228379" cy="1337027"/>
      </dsp:txXfrm>
    </dsp:sp>
    <dsp:sp modelId="{BCF429C8-27D5-40C0-9918-CC9C1FD1C8F7}">
      <dsp:nvSpPr>
        <dsp:cNvPr id="0" name=""/>
        <dsp:cNvSpPr/>
      </dsp:nvSpPr>
      <dsp:spPr>
        <a:xfrm>
          <a:off x="2451217" y="380353"/>
          <a:ext cx="2228379" cy="1337027"/>
        </a:xfrm>
        <a:prstGeom prst="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Rehabilitation Act of 1973</a:t>
          </a:r>
          <a:endParaRPr lang="en-US" sz="1700" kern="1200" dirty="0"/>
        </a:p>
      </dsp:txBody>
      <dsp:txXfrm>
        <a:off x="2451217" y="380353"/>
        <a:ext cx="2228379" cy="1337027"/>
      </dsp:txXfrm>
    </dsp:sp>
    <dsp:sp modelId="{CF023E91-A28B-4109-812C-FF7AAD7D6A45}">
      <dsp:nvSpPr>
        <dsp:cNvPr id="0" name=""/>
        <dsp:cNvSpPr/>
      </dsp:nvSpPr>
      <dsp:spPr>
        <a:xfrm>
          <a:off x="4902434" y="380353"/>
          <a:ext cx="2228379" cy="1337027"/>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The Genetic Information Nondiscrimination Act of 2008 (GINA) </a:t>
          </a:r>
          <a:endParaRPr lang="en-US" sz="1700" kern="1200" dirty="0"/>
        </a:p>
      </dsp:txBody>
      <dsp:txXfrm>
        <a:off x="4902434" y="380353"/>
        <a:ext cx="2228379" cy="1337027"/>
      </dsp:txXfrm>
    </dsp:sp>
    <dsp:sp modelId="{AC889C66-7115-4505-8756-E4715F90775A}">
      <dsp:nvSpPr>
        <dsp:cNvPr id="0" name=""/>
        <dsp:cNvSpPr/>
      </dsp:nvSpPr>
      <dsp:spPr>
        <a:xfrm>
          <a:off x="1225608" y="1940218"/>
          <a:ext cx="2228379" cy="1337027"/>
        </a:xfrm>
        <a:prstGeom prst="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Americans with Disabilities Act</a:t>
          </a:r>
          <a:endParaRPr lang="en-US" sz="1700" kern="1200" dirty="0"/>
        </a:p>
      </dsp:txBody>
      <dsp:txXfrm>
        <a:off x="1225608" y="1940218"/>
        <a:ext cx="2228379" cy="1337027"/>
      </dsp:txXfrm>
    </dsp:sp>
    <dsp:sp modelId="{8F71BA9B-1A02-4585-A4AD-FEC34A26B156}">
      <dsp:nvSpPr>
        <dsp:cNvPr id="0" name=""/>
        <dsp:cNvSpPr/>
      </dsp:nvSpPr>
      <dsp:spPr>
        <a:xfrm>
          <a:off x="3676825" y="1940218"/>
          <a:ext cx="2228379" cy="1337027"/>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Americans with Disabilities Act Amendment Act (ADAAA)</a:t>
          </a:r>
          <a:endParaRPr lang="en-US" sz="1700" kern="1200" dirty="0"/>
        </a:p>
      </dsp:txBody>
      <dsp:txXfrm>
        <a:off x="3676825" y="1940218"/>
        <a:ext cx="2228379" cy="1337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8A5EA-ECEE-46AB-B02C-850FCC8F0D13}">
      <dsp:nvSpPr>
        <dsp:cNvPr id="0" name=""/>
        <dsp:cNvSpPr/>
      </dsp:nvSpPr>
      <dsp:spPr>
        <a:xfrm>
          <a:off x="0" y="6190"/>
          <a:ext cx="6888787" cy="117475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latin typeface="Calibri"/>
              <a:cs typeface="Calibri"/>
            </a:rPr>
            <a:t>1. Has a physical or mental impairment that substantially limits one or more major life activities. </a:t>
          </a:r>
          <a:endParaRPr lang="en-US" sz="2100" kern="1200" dirty="0"/>
        </a:p>
      </dsp:txBody>
      <dsp:txXfrm>
        <a:off x="57347" y="63537"/>
        <a:ext cx="6774093" cy="1060059"/>
      </dsp:txXfrm>
    </dsp:sp>
    <dsp:sp modelId="{6D0BC77C-44AE-417B-AB3F-DCB888B8F8AB}">
      <dsp:nvSpPr>
        <dsp:cNvPr id="0" name=""/>
        <dsp:cNvSpPr/>
      </dsp:nvSpPr>
      <dsp:spPr>
        <a:xfrm>
          <a:off x="0" y="1241423"/>
          <a:ext cx="6888787" cy="1174753"/>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latin typeface="Calibri"/>
              <a:cs typeface="Calibri"/>
            </a:rPr>
            <a:t>2. Has a record or history of such an impairment, even if a disability is mitigated by medication (e.g. mental illness) or is in remission (e.g. cancer). </a:t>
          </a:r>
          <a:endParaRPr lang="en-US" sz="2100" kern="1200" dirty="0"/>
        </a:p>
      </dsp:txBody>
      <dsp:txXfrm>
        <a:off x="57347" y="1298770"/>
        <a:ext cx="6774093" cy="1060059"/>
      </dsp:txXfrm>
    </dsp:sp>
    <dsp:sp modelId="{ECE68ECF-D88E-4820-9984-70DED7AC8A88}">
      <dsp:nvSpPr>
        <dsp:cNvPr id="0" name=""/>
        <dsp:cNvSpPr/>
      </dsp:nvSpPr>
      <dsp:spPr>
        <a:xfrm>
          <a:off x="0" y="2476656"/>
          <a:ext cx="6888787" cy="1174753"/>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latin typeface="Calibri"/>
              <a:cs typeface="Calibri"/>
            </a:rPr>
            <a:t>3. Is perceived or regarded as having such an impairment. For example, if an individual is mistakenly assumed to have a disability</a:t>
          </a:r>
          <a:endParaRPr lang="en-US" sz="2100" kern="1200" dirty="0"/>
        </a:p>
      </dsp:txBody>
      <dsp:txXfrm>
        <a:off x="57347" y="2534003"/>
        <a:ext cx="6774093" cy="1060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4E67D-95DB-4734-8850-F01064BCD600}">
      <dsp:nvSpPr>
        <dsp:cNvPr id="0" name=""/>
        <dsp:cNvSpPr/>
      </dsp:nvSpPr>
      <dsp:spPr>
        <a:xfrm>
          <a:off x="0" y="49509"/>
          <a:ext cx="10515600" cy="38376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1. A tight job market, which is even tougher for job seekers with disabilities</a:t>
          </a:r>
          <a:endParaRPr lang="en-US" sz="1600" kern="1200"/>
        </a:p>
      </dsp:txBody>
      <dsp:txXfrm>
        <a:off x="18734" y="68243"/>
        <a:ext cx="10478132" cy="346292"/>
      </dsp:txXfrm>
    </dsp:sp>
    <dsp:sp modelId="{85087910-2473-416D-8958-49220FC09348}">
      <dsp:nvSpPr>
        <dsp:cNvPr id="0" name=""/>
        <dsp:cNvSpPr/>
      </dsp:nvSpPr>
      <dsp:spPr>
        <a:xfrm>
          <a:off x="0" y="479349"/>
          <a:ext cx="10515600" cy="383760"/>
        </a:xfrm>
        <a:prstGeom prst="roundRect">
          <a:avLst/>
        </a:prstGeom>
        <a:solidFill>
          <a:schemeClr val="accent1">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2. Employer attitudes and misconceptions</a:t>
          </a:r>
          <a:endParaRPr lang="en-US" sz="1600" kern="1200"/>
        </a:p>
      </dsp:txBody>
      <dsp:txXfrm>
        <a:off x="18734" y="498083"/>
        <a:ext cx="10478132" cy="346292"/>
      </dsp:txXfrm>
    </dsp:sp>
    <dsp:sp modelId="{D217BAB2-3F2C-4D1B-8E65-E7E9A4839A6C}">
      <dsp:nvSpPr>
        <dsp:cNvPr id="0" name=""/>
        <dsp:cNvSpPr/>
      </dsp:nvSpPr>
      <dsp:spPr>
        <a:xfrm>
          <a:off x="0" y="909189"/>
          <a:ext cx="10515600" cy="38376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3. Social stigma</a:t>
          </a:r>
          <a:endParaRPr lang="en-US" sz="1600" kern="1200"/>
        </a:p>
      </dsp:txBody>
      <dsp:txXfrm>
        <a:off x="18734" y="927923"/>
        <a:ext cx="10478132" cy="346292"/>
      </dsp:txXfrm>
    </dsp:sp>
    <dsp:sp modelId="{8F94760A-F7A8-4C27-9C6E-DF488E5B08F9}">
      <dsp:nvSpPr>
        <dsp:cNvPr id="0" name=""/>
        <dsp:cNvSpPr/>
      </dsp:nvSpPr>
      <dsp:spPr>
        <a:xfrm>
          <a:off x="0" y="1339029"/>
          <a:ext cx="10515600" cy="383760"/>
        </a:xfrm>
        <a:prstGeom prst="roundRect">
          <a:avLst/>
        </a:prstGeom>
        <a:solidFill>
          <a:schemeClr val="accent1">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4. Inadequate or absent workplace accommodations</a:t>
          </a:r>
          <a:endParaRPr lang="en-US" sz="1600" kern="1200"/>
        </a:p>
      </dsp:txBody>
      <dsp:txXfrm>
        <a:off x="18734" y="1357763"/>
        <a:ext cx="10478132" cy="346292"/>
      </dsp:txXfrm>
    </dsp:sp>
    <dsp:sp modelId="{D5657AFD-30F4-4C65-9CEE-60CB3804ED91}">
      <dsp:nvSpPr>
        <dsp:cNvPr id="0" name=""/>
        <dsp:cNvSpPr/>
      </dsp:nvSpPr>
      <dsp:spPr>
        <a:xfrm>
          <a:off x="0" y="1768869"/>
          <a:ext cx="10515600" cy="38376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5. An individual’s attitudes and awareness</a:t>
          </a:r>
          <a:endParaRPr lang="en-US" sz="1600" kern="1200"/>
        </a:p>
      </dsp:txBody>
      <dsp:txXfrm>
        <a:off x="18734" y="1787603"/>
        <a:ext cx="10478132" cy="346292"/>
      </dsp:txXfrm>
    </dsp:sp>
    <dsp:sp modelId="{CFFC0CB3-3314-437C-830F-280C5C0E9A96}">
      <dsp:nvSpPr>
        <dsp:cNvPr id="0" name=""/>
        <dsp:cNvSpPr/>
      </dsp:nvSpPr>
      <dsp:spPr>
        <a:xfrm>
          <a:off x="0" y="2198709"/>
          <a:ext cx="10515600" cy="383760"/>
        </a:xfrm>
        <a:prstGeom prst="round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6. Functional limitations due to the disability</a:t>
          </a:r>
          <a:endParaRPr lang="en-US" sz="1600" kern="1200"/>
        </a:p>
      </dsp:txBody>
      <dsp:txXfrm>
        <a:off x="18734" y="2217443"/>
        <a:ext cx="10478132" cy="346292"/>
      </dsp:txXfrm>
    </dsp:sp>
    <dsp:sp modelId="{1F9B4EA2-0D90-4688-916D-234237E748C0}">
      <dsp:nvSpPr>
        <dsp:cNvPr id="0" name=""/>
        <dsp:cNvSpPr/>
      </dsp:nvSpPr>
      <dsp:spPr>
        <a:xfrm>
          <a:off x="0" y="2628549"/>
          <a:ext cx="10515600" cy="38376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7. Low educational attainment, job skills and experience</a:t>
          </a:r>
          <a:endParaRPr lang="en-US" sz="1600" kern="1200"/>
        </a:p>
      </dsp:txBody>
      <dsp:txXfrm>
        <a:off x="18734" y="2647283"/>
        <a:ext cx="10478132" cy="346292"/>
      </dsp:txXfrm>
    </dsp:sp>
    <dsp:sp modelId="{0D7A4AD0-DB13-44A2-A876-00C2EBB7975F}">
      <dsp:nvSpPr>
        <dsp:cNvPr id="0" name=""/>
        <dsp:cNvSpPr/>
      </dsp:nvSpPr>
      <dsp:spPr>
        <a:xfrm>
          <a:off x="0" y="3058389"/>
          <a:ext cx="10515600" cy="383760"/>
        </a:xfrm>
        <a:prstGeom prst="roundRect">
          <a:avLst/>
        </a:prstGeom>
        <a:solidFill>
          <a:schemeClr val="accent1">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8. Inadequate workforce or career development services</a:t>
          </a:r>
          <a:endParaRPr lang="en-US" sz="1600" kern="1200"/>
        </a:p>
      </dsp:txBody>
      <dsp:txXfrm>
        <a:off x="18734" y="3077123"/>
        <a:ext cx="10478132" cy="346292"/>
      </dsp:txXfrm>
    </dsp:sp>
    <dsp:sp modelId="{A715B2E4-E70A-49BD-A12E-DA7383F45172}">
      <dsp:nvSpPr>
        <dsp:cNvPr id="0" name=""/>
        <dsp:cNvSpPr/>
      </dsp:nvSpPr>
      <dsp:spPr>
        <a:xfrm>
          <a:off x="0" y="3488229"/>
          <a:ext cx="10515600" cy="38376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9. Insufficient of financial resources </a:t>
          </a:r>
          <a:endParaRPr lang="en-US" sz="1600" kern="1200"/>
        </a:p>
      </dsp:txBody>
      <dsp:txXfrm>
        <a:off x="18734" y="3506963"/>
        <a:ext cx="10478132" cy="346292"/>
      </dsp:txXfrm>
    </dsp:sp>
    <dsp:sp modelId="{84107C3C-D7F8-498D-8CD1-390C9B17AF79}">
      <dsp:nvSpPr>
        <dsp:cNvPr id="0" name=""/>
        <dsp:cNvSpPr/>
      </dsp:nvSpPr>
      <dsp:spPr>
        <a:xfrm>
          <a:off x="0" y="3918069"/>
          <a:ext cx="10515600" cy="383760"/>
        </a:xfrm>
        <a:prstGeom prst="roundRect">
          <a:avLst/>
        </a:prstGeom>
        <a:solidFill>
          <a:schemeClr val="accent1">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10. Lack of a support system</a:t>
          </a:r>
          <a:endParaRPr lang="en-US" sz="1600" kern="1200"/>
        </a:p>
      </dsp:txBody>
      <dsp:txXfrm>
        <a:off x="18734" y="3936803"/>
        <a:ext cx="10478132"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95AAF-C77E-450B-A647-0B45EF9F7153}">
      <dsp:nvSpPr>
        <dsp:cNvPr id="0" name=""/>
        <dsp:cNvSpPr/>
      </dsp:nvSpPr>
      <dsp:spPr>
        <a:xfrm>
          <a:off x="0" y="1785"/>
          <a:ext cx="457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11D4A-5647-4BDE-99F7-EFB806CEC3E9}">
      <dsp:nvSpPr>
        <dsp:cNvPr id="0" name=""/>
        <dsp:cNvSpPr/>
      </dsp:nvSpPr>
      <dsp:spPr>
        <a:xfrm>
          <a:off x="0" y="1785"/>
          <a:ext cx="4572000" cy="1218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latin typeface="Calibri"/>
              <a:cs typeface="Calibri"/>
            </a:rPr>
            <a:t>1. What barriers will my client experience while obtaining services?</a:t>
          </a:r>
          <a:endParaRPr lang="en-US" sz="2400" kern="1200" dirty="0"/>
        </a:p>
      </dsp:txBody>
      <dsp:txXfrm>
        <a:off x="0" y="1785"/>
        <a:ext cx="4572000" cy="1218009"/>
      </dsp:txXfrm>
    </dsp:sp>
    <dsp:sp modelId="{F4A25819-504D-40F7-ACDC-456FC0180AD8}">
      <dsp:nvSpPr>
        <dsp:cNvPr id="0" name=""/>
        <dsp:cNvSpPr/>
      </dsp:nvSpPr>
      <dsp:spPr>
        <a:xfrm>
          <a:off x="0" y="1219795"/>
          <a:ext cx="457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FE3B0-ED75-4659-9E2F-2D009829B490}">
      <dsp:nvSpPr>
        <dsp:cNvPr id="0" name=""/>
        <dsp:cNvSpPr/>
      </dsp:nvSpPr>
      <dsp:spPr>
        <a:xfrm>
          <a:off x="0" y="1219795"/>
          <a:ext cx="4572000" cy="1218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Calibri"/>
              <a:cs typeface="Calibri"/>
            </a:rPr>
            <a:t>2. What barriers might s/he experience during the job search process?</a:t>
          </a:r>
          <a:endParaRPr lang="en-US" sz="2400" kern="1200" dirty="0"/>
        </a:p>
      </dsp:txBody>
      <dsp:txXfrm>
        <a:off x="0" y="1219795"/>
        <a:ext cx="4572000" cy="1218009"/>
      </dsp:txXfrm>
    </dsp:sp>
    <dsp:sp modelId="{3C92CACD-411D-4DAB-AA60-40B17E92F356}">
      <dsp:nvSpPr>
        <dsp:cNvPr id="0" name=""/>
        <dsp:cNvSpPr/>
      </dsp:nvSpPr>
      <dsp:spPr>
        <a:xfrm>
          <a:off x="0" y="2437804"/>
          <a:ext cx="457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AE5D7-4524-4D03-A268-13903F95AF25}">
      <dsp:nvSpPr>
        <dsp:cNvPr id="0" name=""/>
        <dsp:cNvSpPr/>
      </dsp:nvSpPr>
      <dsp:spPr>
        <a:xfrm>
          <a:off x="0" y="2437804"/>
          <a:ext cx="4572000" cy="1218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Calibri"/>
              <a:cs typeface="Calibri"/>
            </a:rPr>
            <a:t>3. What barriers might s/he experience in the workplace?</a:t>
          </a:r>
          <a:endParaRPr lang="en-US" sz="2400" kern="1200" dirty="0"/>
        </a:p>
      </dsp:txBody>
      <dsp:txXfrm>
        <a:off x="0" y="2437804"/>
        <a:ext cx="4572000" cy="12180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630C3-6603-4A2E-9837-C2FAC0EBA7D3}">
      <dsp:nvSpPr>
        <dsp:cNvPr id="0" name=""/>
        <dsp:cNvSpPr/>
      </dsp:nvSpPr>
      <dsp:spPr>
        <a:xfrm>
          <a:off x="0" y="58660"/>
          <a:ext cx="4140013" cy="5958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a:latin typeface="Calibri"/>
              <a:cs typeface="Calibri"/>
            </a:rPr>
            <a:t>“They can’t perform the job as well.”</a:t>
          </a:r>
          <a:endParaRPr lang="en-US" sz="1500" kern="1200"/>
        </a:p>
      </dsp:txBody>
      <dsp:txXfrm>
        <a:off x="29088" y="87748"/>
        <a:ext cx="4081837" cy="537701"/>
      </dsp:txXfrm>
    </dsp:sp>
    <dsp:sp modelId="{860CCE86-1F1E-47E1-B933-8114D0268225}">
      <dsp:nvSpPr>
        <dsp:cNvPr id="0" name=""/>
        <dsp:cNvSpPr/>
      </dsp:nvSpPr>
      <dsp:spPr>
        <a:xfrm>
          <a:off x="0" y="697738"/>
          <a:ext cx="4140013" cy="5958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latin typeface="Calibri"/>
              <a:cs typeface="Calibri"/>
            </a:rPr>
            <a:t>“They will be absent or tardy to work a lot.”</a:t>
          </a:r>
          <a:endParaRPr lang="en-US" sz="1500" kern="1200"/>
        </a:p>
      </dsp:txBody>
      <dsp:txXfrm>
        <a:off x="29088" y="726826"/>
        <a:ext cx="4081837" cy="537701"/>
      </dsp:txXfrm>
    </dsp:sp>
    <dsp:sp modelId="{62299553-2BEA-44B5-99EB-4AB674F0A61C}">
      <dsp:nvSpPr>
        <dsp:cNvPr id="0" name=""/>
        <dsp:cNvSpPr/>
      </dsp:nvSpPr>
      <dsp:spPr>
        <a:xfrm>
          <a:off x="0" y="1336815"/>
          <a:ext cx="4140013" cy="5958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latin typeface="Calibri"/>
              <a:cs typeface="Calibri"/>
            </a:rPr>
            <a:t>“Worker’s Compensation rates will increase.” </a:t>
          </a:r>
          <a:endParaRPr lang="en-US" sz="1500" kern="1200"/>
        </a:p>
      </dsp:txBody>
      <dsp:txXfrm>
        <a:off x="29088" y="1365903"/>
        <a:ext cx="4081837" cy="537701"/>
      </dsp:txXfrm>
    </dsp:sp>
    <dsp:sp modelId="{0D7B6C65-AAC9-481C-9CDA-8ECF5C5293C0}">
      <dsp:nvSpPr>
        <dsp:cNvPr id="0" name=""/>
        <dsp:cNvSpPr/>
      </dsp:nvSpPr>
      <dsp:spPr>
        <a:xfrm>
          <a:off x="0" y="1975893"/>
          <a:ext cx="4140013" cy="5958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latin typeface="Calibri"/>
              <a:cs typeface="Calibri"/>
            </a:rPr>
            <a:t>“Reasonable accommodations will be expensive!”</a:t>
          </a:r>
          <a:endParaRPr lang="en-US" sz="1500" kern="1200"/>
        </a:p>
      </dsp:txBody>
      <dsp:txXfrm>
        <a:off x="29088" y="2004981"/>
        <a:ext cx="4081837" cy="537701"/>
      </dsp:txXfrm>
    </dsp:sp>
    <dsp:sp modelId="{0232D627-E17F-4390-862A-EE33FA5F8265}">
      <dsp:nvSpPr>
        <dsp:cNvPr id="0" name=""/>
        <dsp:cNvSpPr/>
      </dsp:nvSpPr>
      <dsp:spPr>
        <a:xfrm>
          <a:off x="0" y="2614970"/>
          <a:ext cx="4140013" cy="5958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latin typeface="Calibri"/>
              <a:cs typeface="Calibri"/>
            </a:rPr>
            <a:t>I can’t fire an employee with a disability if s/he doesn’t perform.” </a:t>
          </a:r>
          <a:endParaRPr lang="en-US" sz="1500" kern="1200"/>
        </a:p>
      </dsp:txBody>
      <dsp:txXfrm>
        <a:off x="29088" y="2644058"/>
        <a:ext cx="4081837" cy="537701"/>
      </dsp:txXfrm>
    </dsp:sp>
    <dsp:sp modelId="{D59D7291-2F80-4C65-A61C-C8C99B8E4BB6}">
      <dsp:nvSpPr>
        <dsp:cNvPr id="0" name=""/>
        <dsp:cNvSpPr/>
      </dsp:nvSpPr>
      <dsp:spPr>
        <a:xfrm>
          <a:off x="0" y="3254047"/>
          <a:ext cx="4140013" cy="59587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latin typeface="Calibri"/>
              <a:cs typeface="Calibri"/>
            </a:rPr>
            <a:t>“Hiring a worker with a disability will scare my customers.”</a:t>
          </a:r>
          <a:endParaRPr lang="en-US" sz="1500" kern="1200"/>
        </a:p>
      </dsp:txBody>
      <dsp:txXfrm>
        <a:off x="29088" y="3283135"/>
        <a:ext cx="4081837" cy="537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8439F-90CD-4588-9CD1-8D29B8F457EC}">
      <dsp:nvSpPr>
        <dsp:cNvPr id="0" name=""/>
        <dsp:cNvSpPr/>
      </dsp:nvSpPr>
      <dsp:spPr>
        <a:xfrm>
          <a:off x="0" y="130688"/>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Client may initially be reluctant to disclose their disability status.</a:t>
          </a:r>
          <a:endParaRPr lang="en-US" sz="2800" kern="1200"/>
        </a:p>
      </dsp:txBody>
      <dsp:txXfrm>
        <a:off x="32784" y="163472"/>
        <a:ext cx="10450032" cy="606012"/>
      </dsp:txXfrm>
    </dsp:sp>
    <dsp:sp modelId="{74CB89CF-2EFC-48A4-90D0-8453F5E759E2}">
      <dsp:nvSpPr>
        <dsp:cNvPr id="0" name=""/>
        <dsp:cNvSpPr/>
      </dsp:nvSpPr>
      <dsp:spPr>
        <a:xfrm>
          <a:off x="0" y="88290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Additional areas that may be negatively impacting the client include:</a:t>
          </a:r>
          <a:endParaRPr lang="en-US" sz="2800" kern="1200"/>
        </a:p>
      </dsp:txBody>
      <dsp:txXfrm>
        <a:off x="32784" y="915693"/>
        <a:ext cx="10450032" cy="606012"/>
      </dsp:txXfrm>
    </dsp:sp>
    <dsp:sp modelId="{1300D57E-93D3-4B99-8B85-432296934517}">
      <dsp:nvSpPr>
        <dsp:cNvPr id="0" name=""/>
        <dsp:cNvSpPr/>
      </dsp:nvSpPr>
      <dsp:spPr>
        <a:xfrm>
          <a:off x="0" y="1554489"/>
          <a:ext cx="10515600" cy="266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a:t>Fear of failure and rejection</a:t>
          </a:r>
          <a:endParaRPr lang="en-US" sz="2200" kern="1200"/>
        </a:p>
        <a:p>
          <a:pPr marL="228600" lvl="1" indent="-228600" algn="l" defTabSz="977900">
            <a:lnSpc>
              <a:spcPct val="90000"/>
            </a:lnSpc>
            <a:spcBef>
              <a:spcPct val="0"/>
            </a:spcBef>
            <a:spcAft>
              <a:spcPct val="20000"/>
            </a:spcAft>
            <a:buChar char="•"/>
          </a:pPr>
          <a:r>
            <a:rPr lang="en-US" sz="2200" b="1" kern="1200"/>
            <a:t>Lack understanding of accommodations</a:t>
          </a:r>
          <a:endParaRPr lang="en-US" sz="2200" kern="1200"/>
        </a:p>
        <a:p>
          <a:pPr marL="228600" lvl="1" indent="-228600" algn="l" defTabSz="977900">
            <a:lnSpc>
              <a:spcPct val="90000"/>
            </a:lnSpc>
            <a:spcBef>
              <a:spcPct val="0"/>
            </a:spcBef>
            <a:spcAft>
              <a:spcPct val="20000"/>
            </a:spcAft>
            <a:buChar char="•"/>
          </a:pPr>
          <a:r>
            <a:rPr lang="en-US" sz="2200" b="1" kern="1200"/>
            <a:t>Lack of job skills</a:t>
          </a:r>
          <a:endParaRPr lang="en-US" sz="2200" kern="1200"/>
        </a:p>
        <a:p>
          <a:pPr marL="228600" lvl="1" indent="-228600" algn="l" defTabSz="977900">
            <a:lnSpc>
              <a:spcPct val="90000"/>
            </a:lnSpc>
            <a:spcBef>
              <a:spcPct val="0"/>
            </a:spcBef>
            <a:spcAft>
              <a:spcPct val="20000"/>
            </a:spcAft>
            <a:buChar char="•"/>
          </a:pPr>
          <a:r>
            <a:rPr lang="en-US" sz="2200" b="1" kern="1200"/>
            <a:t>Difficulty with personal and professional boundaries</a:t>
          </a:r>
          <a:endParaRPr lang="en-US" sz="2200" kern="1200"/>
        </a:p>
        <a:p>
          <a:pPr marL="228600" lvl="1" indent="-228600" algn="l" defTabSz="977900">
            <a:lnSpc>
              <a:spcPct val="90000"/>
            </a:lnSpc>
            <a:spcBef>
              <a:spcPct val="0"/>
            </a:spcBef>
            <a:spcAft>
              <a:spcPct val="20000"/>
            </a:spcAft>
            <a:buChar char="•"/>
          </a:pPr>
          <a:r>
            <a:rPr lang="en-US" sz="2200" b="1" kern="1200"/>
            <a:t>Fear of relapse</a:t>
          </a:r>
          <a:endParaRPr lang="en-US" sz="2200" kern="1200"/>
        </a:p>
        <a:p>
          <a:pPr marL="228600" lvl="1" indent="-228600" algn="l" defTabSz="977900">
            <a:lnSpc>
              <a:spcPct val="90000"/>
            </a:lnSpc>
            <a:spcBef>
              <a:spcPct val="0"/>
            </a:spcBef>
            <a:spcAft>
              <a:spcPct val="20000"/>
            </a:spcAft>
            <a:buChar char="•"/>
          </a:pPr>
          <a:r>
            <a:rPr lang="en-US" sz="2200" b="1" kern="1200"/>
            <a:t>Failure to obtain treatment</a:t>
          </a:r>
          <a:endParaRPr lang="en-US" sz="2200" kern="1200"/>
        </a:p>
        <a:p>
          <a:pPr marL="228600" lvl="1" indent="-228600" algn="l" defTabSz="977900">
            <a:lnSpc>
              <a:spcPct val="90000"/>
            </a:lnSpc>
            <a:spcBef>
              <a:spcPct val="0"/>
            </a:spcBef>
            <a:spcAft>
              <a:spcPct val="20000"/>
            </a:spcAft>
            <a:buChar char="•"/>
          </a:pPr>
          <a:r>
            <a:rPr lang="en-US" sz="2200" b="1" kern="1200"/>
            <a:t>And, lack of resources</a:t>
          </a:r>
          <a:endParaRPr lang="en-US" sz="2200" kern="1200"/>
        </a:p>
      </dsp:txBody>
      <dsp:txXfrm>
        <a:off x="0" y="1554489"/>
        <a:ext cx="10515600" cy="2666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1370C-4BB4-4B85-AC76-BC92F42466C8}">
      <dsp:nvSpPr>
        <dsp:cNvPr id="0" name=""/>
        <dsp:cNvSpPr/>
      </dsp:nvSpPr>
      <dsp:spPr>
        <a:xfrm>
          <a:off x="0" y="0"/>
          <a:ext cx="2628900" cy="43513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41808" rIns="186967" bIns="241808" numCol="1" spcCol="1270" anchor="ctr" anchorCtr="0">
          <a:noAutofit/>
        </a:bodyPr>
        <a:lstStyle/>
        <a:p>
          <a:pPr marL="0" lvl="0" indent="0" algn="ctr" defTabSz="1511300">
            <a:lnSpc>
              <a:spcPct val="90000"/>
            </a:lnSpc>
            <a:spcBef>
              <a:spcPct val="0"/>
            </a:spcBef>
            <a:spcAft>
              <a:spcPct val="35000"/>
            </a:spcAft>
            <a:buNone/>
          </a:pPr>
          <a:r>
            <a:rPr lang="en-US" sz="3400" b="1" kern="1200"/>
            <a:t>Functional limitations are restrictions in performing major life activities.</a:t>
          </a:r>
          <a:endParaRPr lang="en-US" sz="3400" kern="1200"/>
        </a:p>
      </dsp:txBody>
      <dsp:txXfrm>
        <a:off x="0" y="0"/>
        <a:ext cx="2628900" cy="4351338"/>
      </dsp:txXfrm>
    </dsp:sp>
    <dsp:sp modelId="{56E01754-C387-4348-9122-27E9FDBC4DC1}">
      <dsp:nvSpPr>
        <dsp:cNvPr id="0" name=""/>
        <dsp:cNvSpPr/>
      </dsp:nvSpPr>
      <dsp:spPr>
        <a:xfrm>
          <a:off x="2628900" y="0"/>
          <a:ext cx="7886700"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304800" rIns="159980" bIns="304800" numCol="1" spcCol="1270" anchor="t" anchorCtr="0">
          <a:noAutofit/>
        </a:bodyPr>
        <a:lstStyle/>
        <a:p>
          <a:pPr marL="0" lvl="0" indent="0" algn="l" defTabSz="1066800">
            <a:lnSpc>
              <a:spcPct val="90000"/>
            </a:lnSpc>
            <a:spcBef>
              <a:spcPct val="0"/>
            </a:spcBef>
            <a:spcAft>
              <a:spcPct val="35000"/>
            </a:spcAft>
            <a:buNone/>
          </a:pPr>
          <a:r>
            <a:rPr lang="en-US" sz="2400" b="1" kern="1200"/>
            <a:t>Functional limitations may make it difficult for a person to:</a:t>
          </a:r>
          <a:endParaRPr lang="en-US" sz="2400" kern="1200"/>
        </a:p>
        <a:p>
          <a:pPr marL="171450" lvl="1" indent="-171450" algn="l" defTabSz="844550">
            <a:lnSpc>
              <a:spcPct val="90000"/>
            </a:lnSpc>
            <a:spcBef>
              <a:spcPct val="0"/>
            </a:spcBef>
            <a:spcAft>
              <a:spcPct val="15000"/>
            </a:spcAft>
            <a:buChar char="•"/>
          </a:pPr>
          <a:r>
            <a:rPr lang="en-US" sz="1900" b="1" kern="1200"/>
            <a:t>Concentrate</a:t>
          </a:r>
          <a:endParaRPr lang="en-US" sz="1900" kern="1200"/>
        </a:p>
        <a:p>
          <a:pPr marL="171450" lvl="1" indent="-171450" algn="l" defTabSz="844550">
            <a:lnSpc>
              <a:spcPct val="90000"/>
            </a:lnSpc>
            <a:spcBef>
              <a:spcPct val="0"/>
            </a:spcBef>
            <a:spcAft>
              <a:spcPct val="15000"/>
            </a:spcAft>
            <a:buChar char="•"/>
          </a:pPr>
          <a:r>
            <a:rPr lang="en-US" sz="1900" b="1" kern="1200"/>
            <a:t>Learn and remember</a:t>
          </a:r>
          <a:endParaRPr lang="en-US" sz="1900" kern="1200"/>
        </a:p>
        <a:p>
          <a:pPr marL="171450" lvl="1" indent="-171450" algn="l" defTabSz="844550">
            <a:lnSpc>
              <a:spcPct val="90000"/>
            </a:lnSpc>
            <a:spcBef>
              <a:spcPct val="0"/>
            </a:spcBef>
            <a:spcAft>
              <a:spcPct val="15000"/>
            </a:spcAft>
            <a:buChar char="•"/>
          </a:pPr>
          <a:r>
            <a:rPr lang="en-US" sz="1900" b="1" kern="1200"/>
            <a:t>Screen out stimuli</a:t>
          </a:r>
          <a:endParaRPr lang="en-US" sz="1900" kern="1200"/>
        </a:p>
        <a:p>
          <a:pPr marL="171450" lvl="1" indent="-171450" algn="l" defTabSz="844550">
            <a:lnSpc>
              <a:spcPct val="90000"/>
            </a:lnSpc>
            <a:spcBef>
              <a:spcPct val="0"/>
            </a:spcBef>
            <a:spcAft>
              <a:spcPct val="15000"/>
            </a:spcAft>
            <a:buChar char="•"/>
          </a:pPr>
          <a:r>
            <a:rPr lang="en-US" sz="1900" b="1" kern="1200"/>
            <a:t>Perform physical tasks</a:t>
          </a:r>
          <a:endParaRPr lang="en-US" sz="1900" kern="1200"/>
        </a:p>
        <a:p>
          <a:pPr marL="171450" lvl="1" indent="-171450" algn="l" defTabSz="844550">
            <a:lnSpc>
              <a:spcPct val="90000"/>
            </a:lnSpc>
            <a:spcBef>
              <a:spcPct val="0"/>
            </a:spcBef>
            <a:spcAft>
              <a:spcPct val="15000"/>
            </a:spcAft>
            <a:buChar char="•"/>
          </a:pPr>
          <a:r>
            <a:rPr lang="en-US" sz="1900" b="1" kern="1200"/>
            <a:t>Handle multiple tasks</a:t>
          </a:r>
          <a:endParaRPr lang="en-US" sz="1900" kern="1200"/>
        </a:p>
        <a:p>
          <a:pPr marL="171450" lvl="1" indent="-171450" algn="l" defTabSz="844550">
            <a:lnSpc>
              <a:spcPct val="90000"/>
            </a:lnSpc>
            <a:spcBef>
              <a:spcPct val="0"/>
            </a:spcBef>
            <a:spcAft>
              <a:spcPct val="15000"/>
            </a:spcAft>
            <a:buChar char="•"/>
          </a:pPr>
          <a:r>
            <a:rPr lang="en-US" sz="1900" b="1" kern="1200"/>
            <a:t>Interact with others</a:t>
          </a:r>
          <a:endParaRPr lang="en-US" sz="1900" kern="1200"/>
        </a:p>
        <a:p>
          <a:pPr marL="171450" lvl="1" indent="-171450" algn="l" defTabSz="844550">
            <a:lnSpc>
              <a:spcPct val="90000"/>
            </a:lnSpc>
            <a:spcBef>
              <a:spcPct val="0"/>
            </a:spcBef>
            <a:spcAft>
              <a:spcPct val="15000"/>
            </a:spcAft>
            <a:buChar char="•"/>
          </a:pPr>
          <a:r>
            <a:rPr lang="en-US" sz="1900" b="1" kern="1200"/>
            <a:t>Handle criticism</a:t>
          </a:r>
          <a:endParaRPr lang="en-US" sz="1900" kern="1200"/>
        </a:p>
        <a:p>
          <a:pPr marL="171450" lvl="1" indent="-171450" algn="l" defTabSz="844550">
            <a:lnSpc>
              <a:spcPct val="90000"/>
            </a:lnSpc>
            <a:spcBef>
              <a:spcPct val="0"/>
            </a:spcBef>
            <a:spcAft>
              <a:spcPct val="15000"/>
            </a:spcAft>
            <a:buChar char="•"/>
          </a:pPr>
          <a:r>
            <a:rPr lang="en-US" sz="1900" b="1" kern="1200"/>
            <a:t>Respond to change</a:t>
          </a:r>
          <a:endParaRPr lang="en-US" sz="1900" kern="1200"/>
        </a:p>
      </dsp:txBody>
      <dsp:txXfrm>
        <a:off x="2628900" y="0"/>
        <a:ext cx="7886700" cy="43513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08D1F-035A-4F61-9FB5-F016D0670A39}">
      <dsp:nvSpPr>
        <dsp:cNvPr id="0" name=""/>
        <dsp:cNvSpPr/>
      </dsp:nvSpPr>
      <dsp:spPr>
        <a:xfrm rot="16200000">
          <a:off x="-1031717" y="1036235"/>
          <a:ext cx="3657600" cy="1585129"/>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613" bIns="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Calibri"/>
              <a:cs typeface="Calibri"/>
            </a:rPr>
            <a:t>Physical Disabilities</a:t>
          </a:r>
          <a:endParaRPr lang="en-US" sz="1600" b="0" kern="1200" dirty="0">
            <a:latin typeface="Calibri Light"/>
            <a:cs typeface="Calibri Light"/>
          </a:endParaRPr>
        </a:p>
      </dsp:txBody>
      <dsp:txXfrm rot="5400000">
        <a:off x="4518" y="731520"/>
        <a:ext cx="1585129" cy="2194560"/>
      </dsp:txXfrm>
    </dsp:sp>
    <dsp:sp modelId="{0B7D9E00-5C41-4CDB-AD21-970D59694131}">
      <dsp:nvSpPr>
        <dsp:cNvPr id="0" name=""/>
        <dsp:cNvSpPr/>
      </dsp:nvSpPr>
      <dsp:spPr>
        <a:xfrm rot="16200000">
          <a:off x="672296" y="1036235"/>
          <a:ext cx="3657600" cy="1585129"/>
        </a:xfrm>
        <a:prstGeom prst="flowChartManualOperation">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613"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cs typeface="Calibri"/>
            </a:rPr>
            <a:t>Mobility impairment</a:t>
          </a:r>
          <a:endParaRPr lang="en-US" sz="1600" kern="1200" dirty="0"/>
        </a:p>
      </dsp:txBody>
      <dsp:txXfrm rot="5400000">
        <a:off x="1708531" y="731520"/>
        <a:ext cx="1585129" cy="2194560"/>
      </dsp:txXfrm>
    </dsp:sp>
    <dsp:sp modelId="{ADB54BC6-1199-435D-A963-050BF946B78C}">
      <dsp:nvSpPr>
        <dsp:cNvPr id="0" name=""/>
        <dsp:cNvSpPr/>
      </dsp:nvSpPr>
      <dsp:spPr>
        <a:xfrm rot="16200000">
          <a:off x="2376311" y="1036235"/>
          <a:ext cx="3657600" cy="1585129"/>
        </a:xfrm>
        <a:prstGeom prst="flowChartManualOperation">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613"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libri"/>
              <a:cs typeface="Calibri"/>
            </a:rPr>
            <a:t>Communication disorders</a:t>
          </a:r>
          <a:endParaRPr lang="en-US" sz="16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Speech disorder</a:t>
          </a:r>
          <a:endParaRPr lang="en-US" sz="12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Language disorder</a:t>
          </a:r>
          <a:endParaRPr lang="en-US" sz="12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Hearing disorder</a:t>
          </a:r>
          <a:endParaRPr lang="en-US" sz="12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Central auditory processing disorders</a:t>
          </a:r>
          <a:endParaRPr lang="en-US" sz="1200" kern="1200" dirty="0"/>
        </a:p>
      </dsp:txBody>
      <dsp:txXfrm rot="5400000">
        <a:off x="3412546" y="731520"/>
        <a:ext cx="1585129" cy="2194560"/>
      </dsp:txXfrm>
    </dsp:sp>
    <dsp:sp modelId="{69EA82E6-DED7-4718-95B3-A49E839D8461}">
      <dsp:nvSpPr>
        <dsp:cNvPr id="0" name=""/>
        <dsp:cNvSpPr/>
      </dsp:nvSpPr>
      <dsp:spPr>
        <a:xfrm rot="16200000">
          <a:off x="4080325" y="1036235"/>
          <a:ext cx="3657600" cy="1585129"/>
        </a:xfrm>
        <a:prstGeom prst="flowChartManualOperation">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613"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libri"/>
              <a:cs typeface="Calibri"/>
            </a:rPr>
            <a:t>Vision impairments</a:t>
          </a:r>
          <a:endParaRPr lang="en-US" sz="16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Low vision</a:t>
          </a:r>
          <a:endParaRPr lang="en-US" sz="12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Legal blindness</a:t>
          </a:r>
          <a:endParaRPr lang="en-US" sz="1200" kern="1200" dirty="0"/>
        </a:p>
      </dsp:txBody>
      <dsp:txXfrm rot="5400000">
        <a:off x="5116560" y="731520"/>
        <a:ext cx="1585129" cy="2194560"/>
      </dsp:txXfrm>
    </dsp:sp>
    <dsp:sp modelId="{DEA863B3-A681-4D81-8B84-463D01382B57}">
      <dsp:nvSpPr>
        <dsp:cNvPr id="0" name=""/>
        <dsp:cNvSpPr/>
      </dsp:nvSpPr>
      <dsp:spPr>
        <a:xfrm rot="16200000">
          <a:off x="5784339" y="1036235"/>
          <a:ext cx="3657600" cy="1585129"/>
        </a:xfrm>
        <a:prstGeom prst="flowChartManualOperati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3613"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alibri"/>
              <a:cs typeface="Calibri"/>
            </a:rPr>
            <a:t>Mental Disorders</a:t>
          </a:r>
          <a:endParaRPr lang="en-US" sz="16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Mental Illness or Psychiatric Disabilities</a:t>
          </a:r>
          <a:endParaRPr lang="en-US" sz="12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Intellectual or Cognitive Impairments</a:t>
          </a:r>
          <a:endParaRPr lang="en-US" sz="1200" kern="1200" dirty="0"/>
        </a:p>
        <a:p>
          <a:pPr marL="114300" lvl="1" indent="-114300" algn="l" defTabSz="533400">
            <a:lnSpc>
              <a:spcPct val="90000"/>
            </a:lnSpc>
            <a:spcBef>
              <a:spcPct val="0"/>
            </a:spcBef>
            <a:spcAft>
              <a:spcPct val="15000"/>
            </a:spcAft>
            <a:buChar char="•"/>
          </a:pPr>
          <a:r>
            <a:rPr lang="en-US" sz="1200" b="1" kern="1200" dirty="0">
              <a:latin typeface="Calibri"/>
              <a:cs typeface="Calibri"/>
            </a:rPr>
            <a:t>Learning disabilities</a:t>
          </a:r>
          <a:endParaRPr lang="en-US" sz="1200" kern="1200" dirty="0"/>
        </a:p>
      </dsp:txBody>
      <dsp:txXfrm rot="5400000">
        <a:off x="6820574" y="731520"/>
        <a:ext cx="1585129" cy="219456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8E4E-BC5A-A34B-5248-D34CC03F34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EE9379-D94B-C1EF-707E-BC1ED360A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DDAAFD-AC6B-01F7-0290-28EDBC93661C}"/>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0069163C-79D2-EBB2-8E6B-B5D4E792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7EE67-8B1B-8E4C-C217-2107EF3CE0FC}"/>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200643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8659-6068-0500-2B6F-D0E57FEA8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03E15-153B-ACC7-FA14-7E0B9680A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7E8E-BF57-C68B-4F9D-892298559DFA}"/>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8AC48C4B-1309-134E-EE6C-314A51A31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0701A-7E6B-426A-5D86-300A611A6D47}"/>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262849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1A99-2541-9598-4A7E-76454AAF84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A6E96-7398-2136-787E-337FAF8BA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EA60D-7757-9201-A438-B3A6E40AC69C}"/>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405EC325-BC78-DC89-CC75-C36CE4C8E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17B2F-227C-8130-50A2-844BF6B8F3C0}"/>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44952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FBAE-C1E4-E3B3-5E90-6E25319B9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E455D-6DF0-95E7-9A9F-81D43494A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78F73-425E-28A1-3CAF-55865BF9B1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6AAFC-2576-5FB8-0A1A-5CDC08827D84}"/>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6" name="Footer Placeholder 5">
            <a:extLst>
              <a:ext uri="{FF2B5EF4-FFF2-40B4-BE49-F238E27FC236}">
                <a16:creationId xmlns:a16="http://schemas.microsoft.com/office/drawing/2014/main" id="{074F1461-3BF3-CAFD-E20A-031A1691A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084FC-ECDE-E320-1469-FA5E6776B01B}"/>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389159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F373-6622-1014-FCAE-5DB08749E2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C4445-8200-F0C3-6946-6C17E2471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6F40F-3E53-BC9B-4D66-33B2CBBEF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255347-51E0-CD24-3723-A9310768C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8088-0F47-842B-F9B9-8DAA907B5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0D2BC-493B-059B-E8F8-06535D378171}"/>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8" name="Footer Placeholder 7">
            <a:extLst>
              <a:ext uri="{FF2B5EF4-FFF2-40B4-BE49-F238E27FC236}">
                <a16:creationId xmlns:a16="http://schemas.microsoft.com/office/drawing/2014/main" id="{BF91C30B-5BAB-FECD-939E-6499BC3705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EC1BD-B373-39C6-C279-B56FD32D0DEF}"/>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8934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4BA8-6452-EC8E-49C8-AAAD5E6AC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67EA0-A8C5-4780-4E65-A655C5EB775B}"/>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4" name="Footer Placeholder 3">
            <a:extLst>
              <a:ext uri="{FF2B5EF4-FFF2-40B4-BE49-F238E27FC236}">
                <a16:creationId xmlns:a16="http://schemas.microsoft.com/office/drawing/2014/main" id="{92504759-817F-A24E-ECCA-A8676B5B7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FCCBF3-4434-7E12-907C-BF64B00287FF}"/>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512072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A421E-0569-E684-BF7A-1A86873772AA}"/>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3" name="Footer Placeholder 2">
            <a:extLst>
              <a:ext uri="{FF2B5EF4-FFF2-40B4-BE49-F238E27FC236}">
                <a16:creationId xmlns:a16="http://schemas.microsoft.com/office/drawing/2014/main" id="{0675CB5E-2D63-3764-EF1E-B761538EF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F2E5A-CCCE-CB01-06AA-EEBA8B95BB87}"/>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125797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64E7-ACD1-A984-1ACD-5CDE7693DE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11A6B-75BF-1E94-99B5-C66CBF6DF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85750-47ED-EA9C-68EB-5B2FC2F84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3C334-9B01-71D2-F635-45FCBC5C9834}"/>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6" name="Footer Placeholder 5">
            <a:extLst>
              <a:ext uri="{FF2B5EF4-FFF2-40B4-BE49-F238E27FC236}">
                <a16:creationId xmlns:a16="http://schemas.microsoft.com/office/drawing/2014/main" id="{B731B686-9E9F-546E-FC32-26EEB1038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AF573-AD1E-C2F3-97A9-C64EA96772FB}"/>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93796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5A46-6B96-311F-55AC-303C4DB64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ADCF9-5A41-BF54-461E-6C641BE03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C27408-48A9-2D3C-A561-1753342B9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98D2-CAA5-C930-9E06-537A5D2BDCE0}"/>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6" name="Footer Placeholder 5">
            <a:extLst>
              <a:ext uri="{FF2B5EF4-FFF2-40B4-BE49-F238E27FC236}">
                <a16:creationId xmlns:a16="http://schemas.microsoft.com/office/drawing/2014/main" id="{FA767555-BE9F-55EC-3034-90A178A00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0258D-51AA-ED6F-EB65-FB30BFF70A1E}"/>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335832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9F8-9B36-A8BB-4A34-8D5E82C67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03F6E7-0BF4-6B4C-F319-2FCEAAC22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78794-3F15-D024-931D-7C94922067F3}"/>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8CCB9744-019C-2BE9-9F14-CF3212ADE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D0268-C3AB-5CAC-7A8F-17640CC9C168}"/>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66451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2E55A-8D6B-755E-7EDB-ECBB9CA86D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62BA46-8D53-3776-184F-AB3E08E9F2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8742F-D1EB-EFA7-A76F-E9A1440E9FF5}"/>
              </a:ext>
            </a:extLst>
          </p:cNvPr>
          <p:cNvSpPr>
            <a:spLocks noGrp="1"/>
          </p:cNvSpPr>
          <p:nvPr>
            <p:ph type="dt" sz="half" idx="10"/>
          </p:nvPr>
        </p:nvSpPr>
        <p:spPr/>
        <p:txBody>
          <a:body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052F20FA-C1B9-0B3D-B055-9C565D2E0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BADE9-22B9-52A6-C944-E6CFA4F93705}"/>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43881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FE619-742D-54DE-7FB7-D364B48C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CCE51-7C22-BFDD-C974-B55E8BC58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EDDAC-0ADC-E49D-F205-64DB537C2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5130B-EEED-4C7B-BFE3-D53F1A520E17}" type="datetimeFigureOut">
              <a:rPr lang="en-US" smtClean="0"/>
              <a:t>4/10/2023</a:t>
            </a:fld>
            <a:endParaRPr lang="en-US"/>
          </a:p>
        </p:txBody>
      </p:sp>
      <p:sp>
        <p:nvSpPr>
          <p:cNvPr id="5" name="Footer Placeholder 4">
            <a:extLst>
              <a:ext uri="{FF2B5EF4-FFF2-40B4-BE49-F238E27FC236}">
                <a16:creationId xmlns:a16="http://schemas.microsoft.com/office/drawing/2014/main" id="{BB285243-FCDA-CC4A-8B79-E62774D13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286E3C-2265-8755-9981-CE24C2F77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53997-B11D-4EFA-A7AA-0944F5CFCAD4}" type="slidenum">
              <a:rPr lang="en-US" smtClean="0"/>
              <a:t>‹#›</a:t>
            </a:fld>
            <a:endParaRPr lang="en-US"/>
          </a:p>
        </p:txBody>
      </p:sp>
    </p:spTree>
    <p:extLst>
      <p:ext uri="{BB962C8B-B14F-4D97-AF65-F5344CB8AC3E}">
        <p14:creationId xmlns:p14="http://schemas.microsoft.com/office/powerpoint/2010/main" val="374302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72C6-FBCE-AD47-9BF6-5B016FE97628}"/>
              </a:ext>
            </a:extLst>
          </p:cNvPr>
          <p:cNvSpPr>
            <a:spLocks noGrp="1"/>
          </p:cNvSpPr>
          <p:nvPr>
            <p:ph type="ctrTitle"/>
          </p:nvPr>
        </p:nvSpPr>
        <p:spPr/>
        <p:txBody>
          <a:bodyPr>
            <a:noAutofit/>
          </a:bodyPr>
          <a:lstStyle/>
          <a:p>
            <a:r>
              <a:rPr lang="en-US" sz="4000" b="1" dirty="0">
                <a:ea typeface="+mj-lt"/>
                <a:cs typeface="+mj-lt"/>
              </a:rPr>
              <a:t>Career Development Services for</a:t>
            </a:r>
            <a:br>
              <a:rPr lang="en-US" sz="4000" b="1" dirty="0">
                <a:ea typeface="+mj-lt"/>
                <a:cs typeface="+mj-lt"/>
              </a:rPr>
            </a:br>
            <a:r>
              <a:rPr lang="en-US" sz="4000" b="1" dirty="0">
                <a:ea typeface="+mj-lt"/>
                <a:cs typeface="+mj-lt"/>
              </a:rPr>
              <a:t>Clients with Disabilities</a:t>
            </a:r>
            <a:endParaRPr lang="en-US" dirty="0"/>
          </a:p>
        </p:txBody>
      </p:sp>
      <p:sp>
        <p:nvSpPr>
          <p:cNvPr id="3" name="Subtitle 2">
            <a:extLst>
              <a:ext uri="{FF2B5EF4-FFF2-40B4-BE49-F238E27FC236}">
                <a16:creationId xmlns:a16="http://schemas.microsoft.com/office/drawing/2014/main" id="{1697345E-0446-5BEF-63A1-BD53FBEBB6F9}"/>
              </a:ext>
            </a:extLst>
          </p:cNvPr>
          <p:cNvSpPr>
            <a:spLocks noGrp="1"/>
          </p:cNvSpPr>
          <p:nvPr>
            <p:ph type="subTitle" idx="1"/>
          </p:nvPr>
        </p:nvSpPr>
        <p:spPr/>
        <p:txBody>
          <a:bodyPr vert="horz" lIns="91440" tIns="45720" rIns="91440" bIns="45720" rtlCol="0" anchor="t">
            <a:normAutofit/>
          </a:bodyPr>
          <a:lstStyle/>
          <a:p>
            <a:endParaRPr lang="en-US"/>
          </a:p>
          <a:p>
            <a:r>
              <a:rPr lang="en-US" dirty="0"/>
              <a:t>Chapter 11</a:t>
            </a:r>
            <a:endParaRPr lang="en-US" dirty="0">
              <a:cs typeface="Calibri" panose="020F0502020204030204"/>
            </a:endParaRPr>
          </a:p>
        </p:txBody>
      </p:sp>
      <p:pic>
        <p:nvPicPr>
          <p:cNvPr id="4" name="Picture 3">
            <a:extLst>
              <a:ext uri="{FF2B5EF4-FFF2-40B4-BE49-F238E27FC236}">
                <a16:creationId xmlns:a16="http://schemas.microsoft.com/office/drawing/2014/main" id="{08DCDB8F-35F1-87CB-54B6-649EDDD983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440" y="4896612"/>
            <a:ext cx="4572001" cy="722376"/>
          </a:xfrm>
          <a:prstGeom prst="rect">
            <a:avLst/>
          </a:prstGeom>
        </p:spPr>
      </p:pic>
    </p:spTree>
    <p:extLst>
      <p:ext uri="{BB962C8B-B14F-4D97-AF65-F5344CB8AC3E}">
        <p14:creationId xmlns:p14="http://schemas.microsoft.com/office/powerpoint/2010/main" val="98140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B70C-4FB5-E2DF-649E-65BAE1EC27FE}"/>
              </a:ext>
            </a:extLst>
          </p:cNvPr>
          <p:cNvSpPr>
            <a:spLocks noGrp="1"/>
          </p:cNvSpPr>
          <p:nvPr>
            <p:ph type="title"/>
          </p:nvPr>
        </p:nvSpPr>
        <p:spPr/>
        <p:txBody>
          <a:bodyPr/>
          <a:lstStyle/>
          <a:p>
            <a:r>
              <a:rPr lang="en-US" b="1" dirty="0">
                <a:ea typeface="+mj-lt"/>
                <a:cs typeface="+mj-lt"/>
              </a:rPr>
              <a:t>An Overview Major Disability Types</a:t>
            </a:r>
            <a:endParaRPr lang="en-US" dirty="0">
              <a:cs typeface="Calibri Light" panose="020F0302020204030204"/>
            </a:endParaRPr>
          </a:p>
        </p:txBody>
      </p:sp>
      <p:graphicFrame>
        <p:nvGraphicFramePr>
          <p:cNvPr id="4" name="Diagram 4">
            <a:extLst>
              <a:ext uri="{FF2B5EF4-FFF2-40B4-BE49-F238E27FC236}">
                <a16:creationId xmlns:a16="http://schemas.microsoft.com/office/drawing/2014/main" id="{CE31943A-15D7-A20A-D09A-BD904B5749F0}"/>
              </a:ext>
            </a:extLst>
          </p:cNvPr>
          <p:cNvGraphicFramePr/>
          <p:nvPr>
            <p:extLst>
              <p:ext uri="{D42A27DB-BD31-4B8C-83A1-F6EECF244321}">
                <p14:modId xmlns:p14="http://schemas.microsoft.com/office/powerpoint/2010/main" val="145732661"/>
              </p:ext>
            </p:extLst>
          </p:nvPr>
        </p:nvGraphicFramePr>
        <p:xfrm>
          <a:off x="837259" y="1901238"/>
          <a:ext cx="8410222"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70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E188-110B-7621-0D59-1D047C57EF84}"/>
              </a:ext>
            </a:extLst>
          </p:cNvPr>
          <p:cNvSpPr>
            <a:spLocks noGrp="1"/>
          </p:cNvSpPr>
          <p:nvPr>
            <p:ph type="title"/>
          </p:nvPr>
        </p:nvSpPr>
        <p:spPr>
          <a:xfrm>
            <a:off x="941" y="365125"/>
            <a:ext cx="11352859" cy="1344377"/>
          </a:xfrm>
        </p:spPr>
        <p:txBody>
          <a:bodyPr/>
          <a:lstStyle/>
          <a:p>
            <a:pPr algn="ctr"/>
            <a:r>
              <a:rPr lang="en-US" b="1" dirty="0">
                <a:ea typeface="+mj-lt"/>
                <a:cs typeface="+mj-lt"/>
              </a:rPr>
              <a:t>Disability Etiquette Tips when Delivering Career Services</a:t>
            </a:r>
            <a:endParaRPr lang="en-US" dirty="0">
              <a:cs typeface="Calibri Light" panose="020F0302020204030204"/>
            </a:endParaRPr>
          </a:p>
        </p:txBody>
      </p:sp>
      <p:graphicFrame>
        <p:nvGraphicFramePr>
          <p:cNvPr id="7" name="Content Placeholder 2">
            <a:extLst>
              <a:ext uri="{FF2B5EF4-FFF2-40B4-BE49-F238E27FC236}">
                <a16:creationId xmlns:a16="http://schemas.microsoft.com/office/drawing/2014/main" id="{D0E3C31E-02A0-9E73-77EC-ADE0DA9156F7}"/>
              </a:ext>
            </a:extLst>
          </p:cNvPr>
          <p:cNvGraphicFramePr>
            <a:graphicFrameLocks noGrp="1"/>
          </p:cNvGraphicFramePr>
          <p:nvPr>
            <p:ph idx="1"/>
            <p:extLst>
              <p:ext uri="{D42A27DB-BD31-4B8C-83A1-F6EECF244321}">
                <p14:modId xmlns:p14="http://schemas.microsoft.com/office/powerpoint/2010/main" val="8099069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428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02A3-2850-14A2-B3D3-029B198FE8CE}"/>
              </a:ext>
            </a:extLst>
          </p:cNvPr>
          <p:cNvSpPr>
            <a:spLocks noGrp="1"/>
          </p:cNvSpPr>
          <p:nvPr>
            <p:ph type="title"/>
          </p:nvPr>
        </p:nvSpPr>
        <p:spPr/>
        <p:txBody>
          <a:bodyPr/>
          <a:lstStyle/>
          <a:p>
            <a:r>
              <a:rPr lang="en-US" b="1" dirty="0">
                <a:ea typeface="+mj-lt"/>
                <a:cs typeface="+mj-lt"/>
              </a:rPr>
              <a:t>Getting to Know Your Client</a:t>
            </a:r>
            <a:endParaRPr lang="en-US" dirty="0"/>
          </a:p>
        </p:txBody>
      </p:sp>
      <p:graphicFrame>
        <p:nvGraphicFramePr>
          <p:cNvPr id="7" name="Content Placeholder 2">
            <a:extLst>
              <a:ext uri="{FF2B5EF4-FFF2-40B4-BE49-F238E27FC236}">
                <a16:creationId xmlns:a16="http://schemas.microsoft.com/office/drawing/2014/main" id="{8F859AFA-BFAC-65F4-1A23-EDBEF2EA6B5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42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8BF5-F7DF-8888-4588-8A2A578D667B}"/>
              </a:ext>
            </a:extLst>
          </p:cNvPr>
          <p:cNvSpPr>
            <a:spLocks noGrp="1"/>
          </p:cNvSpPr>
          <p:nvPr>
            <p:ph type="title"/>
          </p:nvPr>
        </p:nvSpPr>
        <p:spPr/>
        <p:txBody>
          <a:bodyPr/>
          <a:lstStyle/>
          <a:p>
            <a:r>
              <a:rPr lang="en-US" b="1" dirty="0">
                <a:ea typeface="+mj-lt"/>
                <a:cs typeface="+mj-lt"/>
              </a:rPr>
              <a:t>Disability Disclosure</a:t>
            </a:r>
            <a:endParaRPr lang="en-US" dirty="0"/>
          </a:p>
        </p:txBody>
      </p:sp>
      <p:graphicFrame>
        <p:nvGraphicFramePr>
          <p:cNvPr id="5" name="Content Placeholder 2">
            <a:extLst>
              <a:ext uri="{FF2B5EF4-FFF2-40B4-BE49-F238E27FC236}">
                <a16:creationId xmlns:a16="http://schemas.microsoft.com/office/drawing/2014/main" id="{EE3F5BEC-C3CC-7EE4-DDCA-6B7E5264D656}"/>
              </a:ext>
            </a:extLst>
          </p:cNvPr>
          <p:cNvGraphicFramePr>
            <a:graphicFrameLocks noGrp="1"/>
          </p:cNvGraphicFramePr>
          <p:nvPr>
            <p:ph idx="1"/>
            <p:extLst>
              <p:ext uri="{D42A27DB-BD31-4B8C-83A1-F6EECF244321}">
                <p14:modId xmlns:p14="http://schemas.microsoft.com/office/powerpoint/2010/main" val="9351127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05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2FE3-950D-12AF-2127-C979DB6B7D39}"/>
              </a:ext>
            </a:extLst>
          </p:cNvPr>
          <p:cNvSpPr>
            <a:spLocks noGrp="1"/>
          </p:cNvSpPr>
          <p:nvPr>
            <p:ph type="title"/>
          </p:nvPr>
        </p:nvSpPr>
        <p:spPr/>
        <p:txBody>
          <a:bodyPr/>
          <a:lstStyle/>
          <a:p>
            <a:r>
              <a:rPr lang="en-US" b="1" dirty="0">
                <a:ea typeface="+mj-lt"/>
                <a:cs typeface="+mj-lt"/>
              </a:rPr>
              <a:t>Program and Physical Accessibility Strategies in Service Delivery</a:t>
            </a:r>
            <a:endParaRPr lang="en-US" dirty="0"/>
          </a:p>
        </p:txBody>
      </p:sp>
      <p:graphicFrame>
        <p:nvGraphicFramePr>
          <p:cNvPr id="5" name="Content Placeholder 2">
            <a:extLst>
              <a:ext uri="{FF2B5EF4-FFF2-40B4-BE49-F238E27FC236}">
                <a16:creationId xmlns:a16="http://schemas.microsoft.com/office/drawing/2014/main" id="{5DD8F2ED-32F6-F184-45C4-65A2FAB013F3}"/>
              </a:ext>
            </a:extLst>
          </p:cNvPr>
          <p:cNvGraphicFramePr>
            <a:graphicFrameLocks noGrp="1"/>
          </p:cNvGraphicFramePr>
          <p:nvPr>
            <p:ph idx="1"/>
            <p:extLst>
              <p:ext uri="{D42A27DB-BD31-4B8C-83A1-F6EECF244321}">
                <p14:modId xmlns:p14="http://schemas.microsoft.com/office/powerpoint/2010/main" val="10075979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48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CF20-CAFA-5D37-6EB5-42D5D451DA97}"/>
              </a:ext>
            </a:extLst>
          </p:cNvPr>
          <p:cNvSpPr>
            <a:spLocks noGrp="1"/>
          </p:cNvSpPr>
          <p:nvPr>
            <p:ph type="title"/>
          </p:nvPr>
        </p:nvSpPr>
        <p:spPr/>
        <p:txBody>
          <a:bodyPr/>
          <a:lstStyle/>
          <a:p>
            <a:r>
              <a:rPr lang="en-US" b="1" dirty="0">
                <a:ea typeface="+mj-lt"/>
                <a:cs typeface="+mj-lt"/>
              </a:rPr>
              <a:t>Reasonable Accommodation</a:t>
            </a:r>
            <a:br>
              <a:rPr lang="en-US" b="1" dirty="0">
                <a:ea typeface="+mj-lt"/>
                <a:cs typeface="+mj-lt"/>
              </a:rPr>
            </a:br>
            <a:r>
              <a:rPr lang="en-US" b="1" dirty="0">
                <a:ea typeface="+mj-lt"/>
                <a:cs typeface="+mj-lt"/>
              </a:rPr>
              <a:t>Process – Why, What and How</a:t>
            </a:r>
            <a:endParaRPr lang="en-US" dirty="0"/>
          </a:p>
        </p:txBody>
      </p:sp>
      <p:graphicFrame>
        <p:nvGraphicFramePr>
          <p:cNvPr id="9" name="Content Placeholder 2">
            <a:extLst>
              <a:ext uri="{FF2B5EF4-FFF2-40B4-BE49-F238E27FC236}">
                <a16:creationId xmlns:a16="http://schemas.microsoft.com/office/drawing/2014/main" id="{4847661B-A852-ABB9-43AA-B3488F590E67}"/>
              </a:ext>
            </a:extLst>
          </p:cNvPr>
          <p:cNvGraphicFramePr>
            <a:graphicFrameLocks noGrp="1"/>
          </p:cNvGraphicFramePr>
          <p:nvPr>
            <p:ph idx="1"/>
            <p:extLst>
              <p:ext uri="{D42A27DB-BD31-4B8C-83A1-F6EECF244321}">
                <p14:modId xmlns:p14="http://schemas.microsoft.com/office/powerpoint/2010/main" val="37054816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39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F30B-929C-9CD0-4AEC-27ED87277079}"/>
              </a:ext>
            </a:extLst>
          </p:cNvPr>
          <p:cNvSpPr>
            <a:spLocks noGrp="1"/>
          </p:cNvSpPr>
          <p:nvPr>
            <p:ph type="title"/>
          </p:nvPr>
        </p:nvSpPr>
        <p:spPr/>
        <p:txBody>
          <a:bodyPr/>
          <a:lstStyle/>
          <a:p>
            <a:r>
              <a:rPr lang="en-US" b="1" dirty="0">
                <a:ea typeface="+mj-lt"/>
                <a:cs typeface="+mj-lt"/>
              </a:rPr>
              <a:t>Reasonable Accommodation Process</a:t>
            </a:r>
            <a:endParaRPr lang="en-US" dirty="0"/>
          </a:p>
        </p:txBody>
      </p:sp>
      <p:graphicFrame>
        <p:nvGraphicFramePr>
          <p:cNvPr id="7" name="Content Placeholder 2">
            <a:extLst>
              <a:ext uri="{FF2B5EF4-FFF2-40B4-BE49-F238E27FC236}">
                <a16:creationId xmlns:a16="http://schemas.microsoft.com/office/drawing/2014/main" id="{E697CDAD-8269-C0B5-EDBF-9E05DB052F9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12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E55D-FFBF-6A8A-4C18-E5ECBA23B398}"/>
              </a:ext>
            </a:extLst>
          </p:cNvPr>
          <p:cNvSpPr>
            <a:spLocks noGrp="1"/>
          </p:cNvSpPr>
          <p:nvPr>
            <p:ph type="title"/>
          </p:nvPr>
        </p:nvSpPr>
        <p:spPr/>
        <p:txBody>
          <a:bodyPr/>
          <a:lstStyle/>
          <a:p>
            <a:r>
              <a:rPr lang="en-US" b="1" dirty="0">
                <a:ea typeface="+mj-lt"/>
                <a:cs typeface="+mj-lt"/>
              </a:rPr>
              <a:t>Reasonable Accommodation</a:t>
            </a:r>
            <a:br>
              <a:rPr lang="en-US" b="1" dirty="0">
                <a:ea typeface="+mj-lt"/>
                <a:cs typeface="+mj-lt"/>
              </a:rPr>
            </a:br>
            <a:r>
              <a:rPr lang="en-US" b="1" dirty="0">
                <a:ea typeface="+mj-lt"/>
                <a:cs typeface="+mj-lt"/>
              </a:rPr>
              <a:t>Benefits</a:t>
            </a:r>
            <a:endParaRPr lang="en-US" dirty="0"/>
          </a:p>
        </p:txBody>
      </p:sp>
      <p:graphicFrame>
        <p:nvGraphicFramePr>
          <p:cNvPr id="8" name="Content Placeholder 2">
            <a:extLst>
              <a:ext uri="{FF2B5EF4-FFF2-40B4-BE49-F238E27FC236}">
                <a16:creationId xmlns:a16="http://schemas.microsoft.com/office/drawing/2014/main" id="{3999ABC6-F9E1-989E-F409-1B36086A24F1}"/>
              </a:ext>
            </a:extLst>
          </p:cNvPr>
          <p:cNvGraphicFramePr>
            <a:graphicFrameLocks noGrp="1"/>
          </p:cNvGraphicFramePr>
          <p:nvPr>
            <p:ph idx="1"/>
            <p:extLst>
              <p:ext uri="{D42A27DB-BD31-4B8C-83A1-F6EECF244321}">
                <p14:modId xmlns:p14="http://schemas.microsoft.com/office/powerpoint/2010/main" val="41762991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71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C264-9E06-15C0-0D5F-3AEED78930AB}"/>
              </a:ext>
            </a:extLst>
          </p:cNvPr>
          <p:cNvSpPr>
            <a:spLocks noGrp="1"/>
          </p:cNvSpPr>
          <p:nvPr>
            <p:ph type="title"/>
          </p:nvPr>
        </p:nvSpPr>
        <p:spPr/>
        <p:txBody>
          <a:bodyPr/>
          <a:lstStyle/>
          <a:p>
            <a:r>
              <a:rPr lang="en-US" b="1" dirty="0">
                <a:ea typeface="+mj-lt"/>
                <a:cs typeface="+mj-lt"/>
              </a:rPr>
              <a:t>Learning Objectives</a:t>
            </a:r>
            <a:endParaRPr lang="en-US" dirty="0"/>
          </a:p>
        </p:txBody>
      </p:sp>
      <p:graphicFrame>
        <p:nvGraphicFramePr>
          <p:cNvPr id="17" name="Content Placeholder 2">
            <a:extLst>
              <a:ext uri="{FF2B5EF4-FFF2-40B4-BE49-F238E27FC236}">
                <a16:creationId xmlns:a16="http://schemas.microsoft.com/office/drawing/2014/main" id="{C1E50A3B-10DD-2A7D-7BDF-3D733D1D93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40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CF0E-E6C4-0FF6-DF6A-7795272A0FDA}"/>
              </a:ext>
            </a:extLst>
          </p:cNvPr>
          <p:cNvSpPr>
            <a:spLocks noGrp="1"/>
          </p:cNvSpPr>
          <p:nvPr>
            <p:ph type="title"/>
          </p:nvPr>
        </p:nvSpPr>
        <p:spPr/>
        <p:txBody>
          <a:bodyPr/>
          <a:lstStyle/>
          <a:p>
            <a:r>
              <a:rPr lang="en-US" b="1" dirty="0">
                <a:ea typeface="+mj-lt"/>
                <a:cs typeface="+mj-lt"/>
              </a:rPr>
              <a:t>Overview and History of Major Disability Laws</a:t>
            </a:r>
            <a:endParaRPr lang="en-US" dirty="0"/>
          </a:p>
        </p:txBody>
      </p:sp>
      <p:graphicFrame>
        <p:nvGraphicFramePr>
          <p:cNvPr id="72" name="Diagram 72">
            <a:extLst>
              <a:ext uri="{FF2B5EF4-FFF2-40B4-BE49-F238E27FC236}">
                <a16:creationId xmlns:a16="http://schemas.microsoft.com/office/drawing/2014/main" id="{1495F558-2927-E525-CD25-7084F025357D}"/>
              </a:ext>
            </a:extLst>
          </p:cNvPr>
          <p:cNvGraphicFramePr/>
          <p:nvPr>
            <p:extLst>
              <p:ext uri="{D42A27DB-BD31-4B8C-83A1-F6EECF244321}">
                <p14:modId xmlns:p14="http://schemas.microsoft.com/office/powerpoint/2010/main" val="545117457"/>
              </p:ext>
            </p:extLst>
          </p:nvPr>
        </p:nvGraphicFramePr>
        <p:xfrm>
          <a:off x="2530594" y="2249311"/>
          <a:ext cx="7130814"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33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FDED-97AB-E378-7DA9-0FB89DC7A098}"/>
              </a:ext>
            </a:extLst>
          </p:cNvPr>
          <p:cNvSpPr>
            <a:spLocks noGrp="1"/>
          </p:cNvSpPr>
          <p:nvPr>
            <p:ph type="title"/>
          </p:nvPr>
        </p:nvSpPr>
        <p:spPr/>
        <p:txBody>
          <a:bodyPr/>
          <a:lstStyle/>
          <a:p>
            <a:r>
              <a:rPr lang="en-US" b="1" dirty="0">
                <a:ea typeface="+mj-lt"/>
                <a:cs typeface="+mj-lt"/>
              </a:rPr>
              <a:t>Definition of Disability</a:t>
            </a:r>
            <a:endParaRPr lang="en-US" dirty="0"/>
          </a:p>
        </p:txBody>
      </p:sp>
      <p:sp>
        <p:nvSpPr>
          <p:cNvPr id="3" name="Content Placeholder 2">
            <a:extLst>
              <a:ext uri="{FF2B5EF4-FFF2-40B4-BE49-F238E27FC236}">
                <a16:creationId xmlns:a16="http://schemas.microsoft.com/office/drawing/2014/main" id="{AD7E7AF8-FA74-961A-BF9F-E07ABE30F743}"/>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ts val="600"/>
              </a:spcAft>
            </a:pPr>
            <a:r>
              <a:rPr lang="en-US" b="1" dirty="0">
                <a:ea typeface="+mn-lt"/>
                <a:cs typeface="+mn-lt"/>
              </a:rPr>
              <a:t>Individual must meet at least one of three tests:</a:t>
            </a:r>
            <a:endParaRPr lang="en-US" dirty="0">
              <a:ea typeface="+mn-lt"/>
              <a:cs typeface="+mn-lt"/>
            </a:endParaRPr>
          </a:p>
          <a:p>
            <a:pPr lvl="1">
              <a:lnSpc>
                <a:spcPct val="100000"/>
              </a:lnSpc>
              <a:spcBef>
                <a:spcPct val="20000"/>
              </a:spcBef>
              <a:spcAft>
                <a:spcPts val="600"/>
              </a:spcAft>
            </a:pPr>
            <a:endParaRPr lang="en-US" b="1" dirty="0">
              <a:cs typeface="Calibri"/>
            </a:endParaRPr>
          </a:p>
        </p:txBody>
      </p:sp>
      <p:graphicFrame>
        <p:nvGraphicFramePr>
          <p:cNvPr id="156" name="Diagram 156">
            <a:extLst>
              <a:ext uri="{FF2B5EF4-FFF2-40B4-BE49-F238E27FC236}">
                <a16:creationId xmlns:a16="http://schemas.microsoft.com/office/drawing/2014/main" id="{5766A238-8E99-C5A3-4826-04893332267F}"/>
              </a:ext>
            </a:extLst>
          </p:cNvPr>
          <p:cNvGraphicFramePr/>
          <p:nvPr>
            <p:extLst>
              <p:ext uri="{D42A27DB-BD31-4B8C-83A1-F6EECF244321}">
                <p14:modId xmlns:p14="http://schemas.microsoft.com/office/powerpoint/2010/main" val="1868774966"/>
              </p:ext>
            </p:extLst>
          </p:nvPr>
        </p:nvGraphicFramePr>
        <p:xfrm>
          <a:off x="2070486" y="2523836"/>
          <a:ext cx="6888787"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08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C4EF-33DB-4FB3-B7FF-DBF851565D43}"/>
              </a:ext>
            </a:extLst>
          </p:cNvPr>
          <p:cNvSpPr>
            <a:spLocks noGrp="1"/>
          </p:cNvSpPr>
          <p:nvPr>
            <p:ph type="title"/>
          </p:nvPr>
        </p:nvSpPr>
        <p:spPr/>
        <p:txBody>
          <a:bodyPr/>
          <a:lstStyle/>
          <a:p>
            <a:r>
              <a:rPr lang="en-US" b="1" dirty="0">
                <a:ea typeface="+mj-lt"/>
                <a:cs typeface="+mj-lt"/>
              </a:rPr>
              <a:t>Potential Barriers to Employment</a:t>
            </a:r>
            <a:endParaRPr lang="en-US" dirty="0"/>
          </a:p>
        </p:txBody>
      </p:sp>
      <p:graphicFrame>
        <p:nvGraphicFramePr>
          <p:cNvPr id="5" name="Content Placeholder 2">
            <a:extLst>
              <a:ext uri="{FF2B5EF4-FFF2-40B4-BE49-F238E27FC236}">
                <a16:creationId xmlns:a16="http://schemas.microsoft.com/office/drawing/2014/main" id="{93BC5B96-9538-7997-AA8C-7CFF1CFA7E6D}"/>
              </a:ext>
            </a:extLst>
          </p:cNvPr>
          <p:cNvGraphicFramePr>
            <a:graphicFrameLocks noGrp="1"/>
          </p:cNvGraphicFramePr>
          <p:nvPr>
            <p:ph idx="1"/>
            <p:extLst>
              <p:ext uri="{D42A27DB-BD31-4B8C-83A1-F6EECF244321}">
                <p14:modId xmlns:p14="http://schemas.microsoft.com/office/powerpoint/2010/main" val="22410679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89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7074619-A1ED-E7D2-553C-CFA5884B049D}"/>
              </a:ext>
            </a:extLst>
          </p:cNvPr>
          <p:cNvPicPr>
            <a:picLocks noChangeAspect="1"/>
          </p:cNvPicPr>
          <p:nvPr/>
        </p:nvPicPr>
        <p:blipFill rotWithShape="1">
          <a:blip r:embed="rId2"/>
          <a:srcRect l="11523"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C63AD3-DED3-3BDA-E597-72FB2120B8BB}"/>
              </a:ext>
            </a:extLst>
          </p:cNvPr>
          <p:cNvSpPr>
            <a:spLocks noGrp="1"/>
          </p:cNvSpPr>
          <p:nvPr>
            <p:ph type="title"/>
          </p:nvPr>
        </p:nvSpPr>
        <p:spPr>
          <a:xfrm>
            <a:off x="7531610" y="365125"/>
            <a:ext cx="3822189" cy="1899912"/>
          </a:xfrm>
        </p:spPr>
        <p:txBody>
          <a:bodyPr>
            <a:normAutofit/>
          </a:bodyPr>
          <a:lstStyle/>
          <a:p>
            <a:r>
              <a:rPr lang="en-US" sz="3100" b="1">
                <a:ea typeface="+mj-lt"/>
                <a:cs typeface="+mj-lt"/>
              </a:rPr>
              <a:t>Questions to consider when providing services to clients with disabilities.</a:t>
            </a:r>
            <a:endParaRPr lang="en-US" sz="3100"/>
          </a:p>
        </p:txBody>
      </p:sp>
      <p:graphicFrame>
        <p:nvGraphicFramePr>
          <p:cNvPr id="5" name="Diagram 5">
            <a:extLst>
              <a:ext uri="{FF2B5EF4-FFF2-40B4-BE49-F238E27FC236}">
                <a16:creationId xmlns:a16="http://schemas.microsoft.com/office/drawing/2014/main" id="{09E68E4A-9363-EF9F-D972-1ECAFCFE2C68}"/>
              </a:ext>
            </a:extLst>
          </p:cNvPr>
          <p:cNvGraphicFramePr/>
          <p:nvPr>
            <p:extLst>
              <p:ext uri="{D42A27DB-BD31-4B8C-83A1-F6EECF244321}">
                <p14:modId xmlns:p14="http://schemas.microsoft.com/office/powerpoint/2010/main" val="508650242"/>
              </p:ext>
            </p:extLst>
          </p:nvPr>
        </p:nvGraphicFramePr>
        <p:xfrm>
          <a:off x="7309556" y="2531534"/>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883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A0B48-4D55-30E5-ECF9-14D0E678E6C1}"/>
              </a:ext>
            </a:extLst>
          </p:cNvPr>
          <p:cNvSpPr>
            <a:spLocks noGrp="1"/>
          </p:cNvSpPr>
          <p:nvPr>
            <p:ph type="title"/>
          </p:nvPr>
        </p:nvSpPr>
        <p:spPr>
          <a:xfrm>
            <a:off x="7320466" y="609600"/>
            <a:ext cx="4140014" cy="1330839"/>
          </a:xfrm>
        </p:spPr>
        <p:txBody>
          <a:bodyPr>
            <a:normAutofit/>
          </a:bodyPr>
          <a:lstStyle/>
          <a:p>
            <a:r>
              <a:rPr lang="en-US" sz="3700" b="1">
                <a:ea typeface="+mj-lt"/>
                <a:cs typeface="+mj-lt"/>
              </a:rPr>
              <a:t>Employer Fears and Misconceptions</a:t>
            </a:r>
            <a:endParaRPr lang="en-US" sz="3700"/>
          </a:p>
        </p:txBody>
      </p:sp>
      <p:pic>
        <p:nvPicPr>
          <p:cNvPr id="4" name="Picture 4" descr="A picture containing shape&#10;&#10;Description automatically generated">
            <a:extLst>
              <a:ext uri="{FF2B5EF4-FFF2-40B4-BE49-F238E27FC236}">
                <a16:creationId xmlns:a16="http://schemas.microsoft.com/office/drawing/2014/main" id="{AB642072-2807-F753-760C-9BCF7F9B21F6}"/>
              </a:ext>
            </a:extLst>
          </p:cNvPr>
          <p:cNvPicPr>
            <a:picLocks noChangeAspect="1"/>
          </p:cNvPicPr>
          <p:nvPr/>
        </p:nvPicPr>
        <p:blipFill rotWithShape="1">
          <a:blip r:embed="rId2"/>
          <a:srcRect l="7229" r="7231"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graphicFrame>
        <p:nvGraphicFramePr>
          <p:cNvPr id="32" name="Diagram 32">
            <a:extLst>
              <a:ext uri="{FF2B5EF4-FFF2-40B4-BE49-F238E27FC236}">
                <a16:creationId xmlns:a16="http://schemas.microsoft.com/office/drawing/2014/main" id="{173E1A34-3E0C-A803-ECA2-36D3B9AF21F5}"/>
              </a:ext>
            </a:extLst>
          </p:cNvPr>
          <p:cNvGraphicFramePr/>
          <p:nvPr>
            <p:extLst>
              <p:ext uri="{D42A27DB-BD31-4B8C-83A1-F6EECF244321}">
                <p14:modId xmlns:p14="http://schemas.microsoft.com/office/powerpoint/2010/main" val="3634895236"/>
              </p:ext>
            </p:extLst>
          </p:nvPr>
        </p:nvGraphicFramePr>
        <p:xfrm>
          <a:off x="7320465" y="2194102"/>
          <a:ext cx="4140013" cy="3908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50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A676-8E39-8AC3-4973-41663DACF852}"/>
              </a:ext>
            </a:extLst>
          </p:cNvPr>
          <p:cNvSpPr>
            <a:spLocks noGrp="1"/>
          </p:cNvSpPr>
          <p:nvPr>
            <p:ph type="title"/>
          </p:nvPr>
        </p:nvSpPr>
        <p:spPr/>
        <p:txBody>
          <a:bodyPr/>
          <a:lstStyle/>
          <a:p>
            <a:r>
              <a:rPr lang="en-US" b="1" dirty="0">
                <a:ea typeface="+mj-lt"/>
                <a:cs typeface="+mj-lt"/>
              </a:rPr>
              <a:t>Barriers Resulting from the Client’s Self-Perception</a:t>
            </a:r>
            <a:endParaRPr lang="en-US" dirty="0"/>
          </a:p>
        </p:txBody>
      </p:sp>
      <p:graphicFrame>
        <p:nvGraphicFramePr>
          <p:cNvPr id="5" name="Content Placeholder 2">
            <a:extLst>
              <a:ext uri="{FF2B5EF4-FFF2-40B4-BE49-F238E27FC236}">
                <a16:creationId xmlns:a16="http://schemas.microsoft.com/office/drawing/2014/main" id="{994F1407-33E0-2682-FB9D-592467550C2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79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8C26-9E59-8AF4-2F10-B6F3A08F8BF0}"/>
              </a:ext>
            </a:extLst>
          </p:cNvPr>
          <p:cNvSpPr>
            <a:spLocks noGrp="1"/>
          </p:cNvSpPr>
          <p:nvPr>
            <p:ph type="title"/>
          </p:nvPr>
        </p:nvSpPr>
        <p:spPr/>
        <p:txBody>
          <a:bodyPr/>
          <a:lstStyle/>
          <a:p>
            <a:r>
              <a:rPr lang="en-US" b="1" dirty="0">
                <a:ea typeface="+mj-lt"/>
                <a:cs typeface="+mj-lt"/>
              </a:rPr>
              <a:t>Barriers Resulting from Functional Limitations</a:t>
            </a:r>
            <a:endParaRPr lang="en-US" dirty="0"/>
          </a:p>
        </p:txBody>
      </p:sp>
      <p:graphicFrame>
        <p:nvGraphicFramePr>
          <p:cNvPr id="5" name="Content Placeholder 2">
            <a:extLst>
              <a:ext uri="{FF2B5EF4-FFF2-40B4-BE49-F238E27FC236}">
                <a16:creationId xmlns:a16="http://schemas.microsoft.com/office/drawing/2014/main" id="{98DE5DFA-EC47-1011-AA97-90F8BA95498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1498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134802E893143A4AC568FD603A4DB" ma:contentTypeVersion="16" ma:contentTypeDescription="Create a new document." ma:contentTypeScope="" ma:versionID="38567bc098500d47f9204aa5ce9eddd9">
  <xsd:schema xmlns:xsd="http://www.w3.org/2001/XMLSchema" xmlns:xs="http://www.w3.org/2001/XMLSchema" xmlns:p="http://schemas.microsoft.com/office/2006/metadata/properties" xmlns:ns2="202b2c09-c5b9-4655-8a89-32d2a793e0c0" xmlns:ns3="054655c4-386f-4d2b-a9a1-67652d452fa0" targetNamespace="http://schemas.microsoft.com/office/2006/metadata/properties" ma:root="true" ma:fieldsID="0bd3092113b06e9fbafa519f0cbda7f6" ns2:_="" ns3:_="">
    <xsd:import namespace="202b2c09-c5b9-4655-8a89-32d2a793e0c0"/>
    <xsd:import namespace="054655c4-386f-4d2b-a9a1-67652d452f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2c09-c5b9-4655-8a89-32d2a793e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d6f523-487e-4e83-9ba9-6ef212c14e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4655c4-386f-4d2b-a9a1-67652d452f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a40e95-cc63-4a01-9eca-19dc5a8bca3a}" ma:internalName="TaxCatchAll" ma:showField="CatchAllData" ma:web="054655c4-386f-4d2b-a9a1-67652d452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5DBCB7-CEC0-4ADA-9568-8EA1424F0325}"/>
</file>

<file path=customXml/itemProps2.xml><?xml version="1.0" encoding="utf-8"?>
<ds:datastoreItem xmlns:ds="http://schemas.openxmlformats.org/officeDocument/2006/customXml" ds:itemID="{D759A778-2024-411E-AA6E-D4906DF99438}"/>
</file>

<file path=docProps/app.xml><?xml version="1.0" encoding="utf-8"?>
<Properties xmlns="http://schemas.openxmlformats.org/officeDocument/2006/extended-properties" xmlns:vt="http://schemas.openxmlformats.org/officeDocument/2006/docPropsVTypes">
  <Template>office theme</Template>
  <TotalTime>0</TotalTime>
  <Words>900</Words>
  <Application>Microsoft Office PowerPoint</Application>
  <PresentationFormat>Widescreen</PresentationFormat>
  <Paragraphs>131</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Office Theme</vt:lpstr>
      <vt:lpstr>Career Development Services for Clients with Disabilities</vt:lpstr>
      <vt:lpstr>Learning Objectives</vt:lpstr>
      <vt:lpstr>Overview and History of Major Disability Laws</vt:lpstr>
      <vt:lpstr>Definition of Disability</vt:lpstr>
      <vt:lpstr>Potential Barriers to Employment</vt:lpstr>
      <vt:lpstr>Questions to consider when providing services to clients with disabilities.</vt:lpstr>
      <vt:lpstr>Employer Fears and Misconceptions</vt:lpstr>
      <vt:lpstr>Barriers Resulting from the Client’s Self-Perception</vt:lpstr>
      <vt:lpstr>Barriers Resulting from Functional Limitations</vt:lpstr>
      <vt:lpstr>An Overview Major Disability Types</vt:lpstr>
      <vt:lpstr>Disability Etiquette Tips when Delivering Career Services</vt:lpstr>
      <vt:lpstr>Getting to Know Your Client</vt:lpstr>
      <vt:lpstr>Disability Disclosure</vt:lpstr>
      <vt:lpstr>Program and Physical Accessibility Strategies in Service Delivery</vt:lpstr>
      <vt:lpstr>Reasonable Accommodation Process – Why, What and How</vt:lpstr>
      <vt:lpstr>Reasonable Accommodation Process</vt:lpstr>
      <vt:lpstr>Reasonable Accommodation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Mary Ann Powell</cp:lastModifiedBy>
  <cp:revision>173</cp:revision>
  <dcterms:created xsi:type="dcterms:W3CDTF">2023-03-31T18:32:47Z</dcterms:created>
  <dcterms:modified xsi:type="dcterms:W3CDTF">2023-04-10T17:05:59Z</dcterms:modified>
</cp:coreProperties>
</file>