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colors1.xml" ContentType="application/vnd.openxmlformats-officedocument.drawingml.diagramColors+xml"/>
  <Override PartName="/ppt/diagrams/drawing4.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4.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0.xml" ContentType="application/vnd.openxmlformats-officedocument.drawingml.diagramLayout+xml"/>
  <Override PartName="/ppt/diagrams/quickStyle4.xml" ContentType="application/vnd.openxmlformats-officedocument.drawingml.diagramStyle+xml"/>
  <Override PartName="/ppt/diagrams/layout4.xml" ContentType="application/vnd.openxmlformats-officedocument.drawingml.diagramLayout+xml"/>
  <Override PartName="/ppt/diagrams/drawing5.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5.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58" r:id="rId4"/>
    <p:sldId id="259" r:id="rId5"/>
    <p:sldId id="260" r:id="rId6"/>
    <p:sldId id="261" r:id="rId7"/>
    <p:sldId id="262" r:id="rId8"/>
    <p:sldId id="263" r:id="rId9"/>
    <p:sldId id="264" r:id="rId10"/>
    <p:sldId id="266" r:id="rId11"/>
    <p:sldId id="267" r:id="rId12"/>
    <p:sldId id="270"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29A0E-6A2A-B843-E480-BBE28F2317B8}" v="63" dt="2023-03-31T13:33:29.018"/>
    <p1510:client id="{6E2AFFA5-A5B9-8AC1-78BC-5C207B61885F}" v="80" dt="2023-03-31T14:25:00.553"/>
    <p1510:client id="{917E7D0E-E6F5-4BF8-A40A-B52B050C40DD}" v="155" dt="2023-03-31T13:08:44.720"/>
    <p1510:client id="{C1786DB7-0905-BF2C-DA0E-C85666BAB489}" v="26" dt="2023-03-31T18:29:47.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6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7B9A4-211F-4B7A-B124-6AF4B3C67AE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595839-B129-42FC-8BDA-1C2CBA873024}">
      <dgm:prSet/>
      <dgm:spPr/>
      <dgm:t>
        <a:bodyPr/>
        <a:lstStyle/>
        <a:p>
          <a:pPr>
            <a:lnSpc>
              <a:spcPct val="100000"/>
            </a:lnSpc>
          </a:pPr>
          <a:r>
            <a:rPr lang="en-US"/>
            <a:t>1. Articulate how workforce development and economic development are aligned, interdependent, and an essential part of business services.</a:t>
          </a:r>
        </a:p>
      </dgm:t>
    </dgm:pt>
    <dgm:pt modelId="{D653712E-6459-4FCB-9E3B-26BD8B493AFA}" type="parTrans" cxnId="{0A617352-ECA9-423C-84D8-C8EC73E7BD29}">
      <dgm:prSet/>
      <dgm:spPr/>
      <dgm:t>
        <a:bodyPr/>
        <a:lstStyle/>
        <a:p>
          <a:endParaRPr lang="en-US"/>
        </a:p>
      </dgm:t>
    </dgm:pt>
    <dgm:pt modelId="{59D99C71-F2BE-4FB5-AC5B-A3CC3E73C07E}" type="sibTrans" cxnId="{0A617352-ECA9-423C-84D8-C8EC73E7BD29}">
      <dgm:prSet/>
      <dgm:spPr/>
      <dgm:t>
        <a:bodyPr/>
        <a:lstStyle/>
        <a:p>
          <a:endParaRPr lang="en-US"/>
        </a:p>
      </dgm:t>
    </dgm:pt>
    <dgm:pt modelId="{F68FA80E-7532-46A3-800F-E6FD2959EA31}">
      <dgm:prSet/>
      <dgm:spPr/>
      <dgm:t>
        <a:bodyPr/>
        <a:lstStyle/>
        <a:p>
          <a:pPr>
            <a:lnSpc>
              <a:spcPct val="100000"/>
            </a:lnSpc>
          </a:pPr>
          <a:r>
            <a:rPr lang="en-US"/>
            <a:t>2. Determine how to take a dual customer approach to address both job seeker and business’ needs.</a:t>
          </a:r>
        </a:p>
      </dgm:t>
    </dgm:pt>
    <dgm:pt modelId="{462C9DCA-5ECA-412B-BB27-E09196C5031B}" type="parTrans" cxnId="{F571AC1D-4B71-43B9-81C9-C0A30FD865F7}">
      <dgm:prSet/>
      <dgm:spPr/>
      <dgm:t>
        <a:bodyPr/>
        <a:lstStyle/>
        <a:p>
          <a:endParaRPr lang="en-US"/>
        </a:p>
      </dgm:t>
    </dgm:pt>
    <dgm:pt modelId="{D1CFDFB0-D106-4BB0-BFD4-C309536F5876}" type="sibTrans" cxnId="{F571AC1D-4B71-43B9-81C9-C0A30FD865F7}">
      <dgm:prSet/>
      <dgm:spPr/>
      <dgm:t>
        <a:bodyPr/>
        <a:lstStyle/>
        <a:p>
          <a:endParaRPr lang="en-US"/>
        </a:p>
      </dgm:t>
    </dgm:pt>
    <dgm:pt modelId="{39EE04AE-2F2C-4C07-B75E-01EC562B73C0}">
      <dgm:prSet/>
      <dgm:spPr/>
      <dgm:t>
        <a:bodyPr/>
        <a:lstStyle/>
        <a:p>
          <a:pPr>
            <a:lnSpc>
              <a:spcPct val="100000"/>
            </a:lnSpc>
          </a:pPr>
          <a:r>
            <a:rPr lang="en-US"/>
            <a:t>3. Explain strategies for responding to a demand-driven system.</a:t>
          </a:r>
        </a:p>
      </dgm:t>
    </dgm:pt>
    <dgm:pt modelId="{3ACE9738-4243-4D2A-9695-D1C1E37F347F}" type="parTrans" cxnId="{ED233503-927C-4328-AF69-25CDD5C10FF2}">
      <dgm:prSet/>
      <dgm:spPr/>
      <dgm:t>
        <a:bodyPr/>
        <a:lstStyle/>
        <a:p>
          <a:endParaRPr lang="en-US"/>
        </a:p>
      </dgm:t>
    </dgm:pt>
    <dgm:pt modelId="{934AB683-E9CC-4D65-BBB0-CD9BACB5871A}" type="sibTrans" cxnId="{ED233503-927C-4328-AF69-25CDD5C10FF2}">
      <dgm:prSet/>
      <dgm:spPr/>
      <dgm:t>
        <a:bodyPr/>
        <a:lstStyle/>
        <a:p>
          <a:endParaRPr lang="en-US"/>
        </a:p>
      </dgm:t>
    </dgm:pt>
    <dgm:pt modelId="{1EF2A41B-67F1-41C7-904C-D97207EAB0FA}">
      <dgm:prSet/>
      <dgm:spPr/>
      <dgm:t>
        <a:bodyPr/>
        <a:lstStyle/>
        <a:p>
          <a:pPr>
            <a:lnSpc>
              <a:spcPct val="100000"/>
            </a:lnSpc>
          </a:pPr>
          <a:r>
            <a:rPr lang="en-US"/>
            <a:t>4. Describe methods for assessing and identifying business need.</a:t>
          </a:r>
        </a:p>
      </dgm:t>
    </dgm:pt>
    <dgm:pt modelId="{B44331CC-8F4D-4E9C-BF80-BE495E91F9C0}" type="parTrans" cxnId="{9FF7FFC0-E1F7-4998-973F-6D2CCA676A02}">
      <dgm:prSet/>
      <dgm:spPr/>
      <dgm:t>
        <a:bodyPr/>
        <a:lstStyle/>
        <a:p>
          <a:endParaRPr lang="en-US"/>
        </a:p>
      </dgm:t>
    </dgm:pt>
    <dgm:pt modelId="{1DC31012-1406-41E4-81F6-806BB70ED8A5}" type="sibTrans" cxnId="{9FF7FFC0-E1F7-4998-973F-6D2CCA676A02}">
      <dgm:prSet/>
      <dgm:spPr/>
      <dgm:t>
        <a:bodyPr/>
        <a:lstStyle/>
        <a:p>
          <a:endParaRPr lang="en-US"/>
        </a:p>
      </dgm:t>
    </dgm:pt>
    <dgm:pt modelId="{9773FA68-031B-46F4-88BB-36D051D8D7BD}">
      <dgm:prSet/>
      <dgm:spPr/>
      <dgm:t>
        <a:bodyPr/>
        <a:lstStyle/>
        <a:p>
          <a:pPr>
            <a:lnSpc>
              <a:spcPct val="100000"/>
            </a:lnSpc>
          </a:pPr>
          <a:r>
            <a:rPr lang="en-US"/>
            <a:t>5. Evaluate how to integrate career advancement, talent pipelines, and sector strategies into your work.</a:t>
          </a:r>
        </a:p>
      </dgm:t>
    </dgm:pt>
    <dgm:pt modelId="{700E64E4-4451-4DDA-9D47-4C3C48B337D2}" type="parTrans" cxnId="{5B5A448A-2237-43C3-8A22-982559B501D7}">
      <dgm:prSet/>
      <dgm:spPr/>
      <dgm:t>
        <a:bodyPr/>
        <a:lstStyle/>
        <a:p>
          <a:endParaRPr lang="en-US"/>
        </a:p>
      </dgm:t>
    </dgm:pt>
    <dgm:pt modelId="{135E1016-AE62-43B4-8389-151DDA05D38F}" type="sibTrans" cxnId="{5B5A448A-2237-43C3-8A22-982559B501D7}">
      <dgm:prSet/>
      <dgm:spPr/>
      <dgm:t>
        <a:bodyPr/>
        <a:lstStyle/>
        <a:p>
          <a:endParaRPr lang="en-US"/>
        </a:p>
      </dgm:t>
    </dgm:pt>
    <dgm:pt modelId="{EB8B621F-A8B1-461E-B086-E29036E72D05}" type="pres">
      <dgm:prSet presAssocID="{DA17B9A4-211F-4B7A-B124-6AF4B3C67AE0}" presName="root" presStyleCnt="0">
        <dgm:presLayoutVars>
          <dgm:dir/>
          <dgm:resizeHandles val="exact"/>
        </dgm:presLayoutVars>
      </dgm:prSet>
      <dgm:spPr/>
    </dgm:pt>
    <dgm:pt modelId="{4439A8DC-9B76-4BE1-9E66-F32CD1180797}" type="pres">
      <dgm:prSet presAssocID="{FE595839-B129-42FC-8BDA-1C2CBA873024}" presName="compNode" presStyleCnt="0"/>
      <dgm:spPr/>
    </dgm:pt>
    <dgm:pt modelId="{E3A95072-7752-49E7-9B7D-A15373E5ED9D}" type="pres">
      <dgm:prSet presAssocID="{FE595839-B129-42FC-8BDA-1C2CBA873024}" presName="bgRect" presStyleLbl="bgShp" presStyleIdx="0" presStyleCnt="5"/>
      <dgm:spPr/>
    </dgm:pt>
    <dgm:pt modelId="{7A4F06BB-84E7-491F-91BE-C1019FB1A42B}" type="pres">
      <dgm:prSet presAssocID="{FE595839-B129-42FC-8BDA-1C2CBA8730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3125049-685D-4ABA-8154-51D215F91B62}" type="pres">
      <dgm:prSet presAssocID="{FE595839-B129-42FC-8BDA-1C2CBA873024}" presName="spaceRect" presStyleCnt="0"/>
      <dgm:spPr/>
    </dgm:pt>
    <dgm:pt modelId="{ADAB677A-B764-4253-B3D8-4EFE7F3ABC4D}" type="pres">
      <dgm:prSet presAssocID="{FE595839-B129-42FC-8BDA-1C2CBA873024}" presName="parTx" presStyleLbl="revTx" presStyleIdx="0" presStyleCnt="5">
        <dgm:presLayoutVars>
          <dgm:chMax val="0"/>
          <dgm:chPref val="0"/>
        </dgm:presLayoutVars>
      </dgm:prSet>
      <dgm:spPr/>
    </dgm:pt>
    <dgm:pt modelId="{ACCE14F8-57D5-49DA-8261-0C585C6A1497}" type="pres">
      <dgm:prSet presAssocID="{59D99C71-F2BE-4FB5-AC5B-A3CC3E73C07E}" presName="sibTrans" presStyleCnt="0"/>
      <dgm:spPr/>
    </dgm:pt>
    <dgm:pt modelId="{A12764ED-F6E7-4033-8842-6676B95C4853}" type="pres">
      <dgm:prSet presAssocID="{F68FA80E-7532-46A3-800F-E6FD2959EA31}" presName="compNode" presStyleCnt="0"/>
      <dgm:spPr/>
    </dgm:pt>
    <dgm:pt modelId="{A0109446-85C6-45D3-985F-203A282B0738}" type="pres">
      <dgm:prSet presAssocID="{F68FA80E-7532-46A3-800F-E6FD2959EA31}" presName="bgRect" presStyleLbl="bgShp" presStyleIdx="1" presStyleCnt="5"/>
      <dgm:spPr/>
    </dgm:pt>
    <dgm:pt modelId="{3F0D2153-5BA4-45DB-9B54-EB29A780C7DD}" type="pres">
      <dgm:prSet presAssocID="{F68FA80E-7532-46A3-800F-E6FD2959EA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lder"/>
        </a:ext>
      </dgm:extLst>
    </dgm:pt>
    <dgm:pt modelId="{1F0FBCF3-6C4B-4A9B-842C-75CF1D862C81}" type="pres">
      <dgm:prSet presAssocID="{F68FA80E-7532-46A3-800F-E6FD2959EA31}" presName="spaceRect" presStyleCnt="0"/>
      <dgm:spPr/>
    </dgm:pt>
    <dgm:pt modelId="{70B32D93-4A4C-4A33-A4EA-E601A1736BDA}" type="pres">
      <dgm:prSet presAssocID="{F68FA80E-7532-46A3-800F-E6FD2959EA31}" presName="parTx" presStyleLbl="revTx" presStyleIdx="1" presStyleCnt="5">
        <dgm:presLayoutVars>
          <dgm:chMax val="0"/>
          <dgm:chPref val="0"/>
        </dgm:presLayoutVars>
      </dgm:prSet>
      <dgm:spPr/>
    </dgm:pt>
    <dgm:pt modelId="{6F3C5889-4412-4E74-8493-328A44A46986}" type="pres">
      <dgm:prSet presAssocID="{D1CFDFB0-D106-4BB0-BFD4-C309536F5876}" presName="sibTrans" presStyleCnt="0"/>
      <dgm:spPr/>
    </dgm:pt>
    <dgm:pt modelId="{B5CACCC1-9DA3-4C4F-BBF9-EF19396E4912}" type="pres">
      <dgm:prSet presAssocID="{39EE04AE-2F2C-4C07-B75E-01EC562B73C0}" presName="compNode" presStyleCnt="0"/>
      <dgm:spPr/>
    </dgm:pt>
    <dgm:pt modelId="{DC03755B-2728-4D67-B963-261B83BE3C1A}" type="pres">
      <dgm:prSet presAssocID="{39EE04AE-2F2C-4C07-B75E-01EC562B73C0}" presName="bgRect" presStyleLbl="bgShp" presStyleIdx="2" presStyleCnt="5"/>
      <dgm:spPr/>
    </dgm:pt>
    <dgm:pt modelId="{0407087B-72F6-4AAD-853F-3BDBED42C640}" type="pres">
      <dgm:prSet presAssocID="{39EE04AE-2F2C-4C07-B75E-01EC562B73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66ADFBA8-5105-4125-8EC2-C05124C6F81C}" type="pres">
      <dgm:prSet presAssocID="{39EE04AE-2F2C-4C07-B75E-01EC562B73C0}" presName="spaceRect" presStyleCnt="0"/>
      <dgm:spPr/>
    </dgm:pt>
    <dgm:pt modelId="{27339DB5-B22F-46D0-824B-27D5275F34A1}" type="pres">
      <dgm:prSet presAssocID="{39EE04AE-2F2C-4C07-B75E-01EC562B73C0}" presName="parTx" presStyleLbl="revTx" presStyleIdx="2" presStyleCnt="5">
        <dgm:presLayoutVars>
          <dgm:chMax val="0"/>
          <dgm:chPref val="0"/>
        </dgm:presLayoutVars>
      </dgm:prSet>
      <dgm:spPr/>
    </dgm:pt>
    <dgm:pt modelId="{B855FFD8-3D68-4574-B142-A11A15883F04}" type="pres">
      <dgm:prSet presAssocID="{934AB683-E9CC-4D65-BBB0-CD9BACB5871A}" presName="sibTrans" presStyleCnt="0"/>
      <dgm:spPr/>
    </dgm:pt>
    <dgm:pt modelId="{8F8DBBC2-823F-4B49-A454-C0DCD9BA0D5F}" type="pres">
      <dgm:prSet presAssocID="{1EF2A41B-67F1-41C7-904C-D97207EAB0FA}" presName="compNode" presStyleCnt="0"/>
      <dgm:spPr/>
    </dgm:pt>
    <dgm:pt modelId="{98776B2D-0203-4C48-BD3E-C86DB2972683}" type="pres">
      <dgm:prSet presAssocID="{1EF2A41B-67F1-41C7-904C-D97207EAB0FA}" presName="bgRect" presStyleLbl="bgShp" presStyleIdx="3" presStyleCnt="5"/>
      <dgm:spPr/>
    </dgm:pt>
    <dgm:pt modelId="{3048483C-296D-492C-A64C-BD17960E7110}" type="pres">
      <dgm:prSet presAssocID="{1EF2A41B-67F1-41C7-904C-D97207EAB0F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uzzle"/>
        </a:ext>
      </dgm:extLst>
    </dgm:pt>
    <dgm:pt modelId="{E1B97BE1-FD41-415D-9749-8A822F5A29E6}" type="pres">
      <dgm:prSet presAssocID="{1EF2A41B-67F1-41C7-904C-D97207EAB0FA}" presName="spaceRect" presStyleCnt="0"/>
      <dgm:spPr/>
    </dgm:pt>
    <dgm:pt modelId="{D1DFDC0B-01A4-41CA-A145-BD8C689A57D0}" type="pres">
      <dgm:prSet presAssocID="{1EF2A41B-67F1-41C7-904C-D97207EAB0FA}" presName="parTx" presStyleLbl="revTx" presStyleIdx="3" presStyleCnt="5">
        <dgm:presLayoutVars>
          <dgm:chMax val="0"/>
          <dgm:chPref val="0"/>
        </dgm:presLayoutVars>
      </dgm:prSet>
      <dgm:spPr/>
    </dgm:pt>
    <dgm:pt modelId="{315E3888-E7AC-446A-B5EE-B6C3C31A2579}" type="pres">
      <dgm:prSet presAssocID="{1DC31012-1406-41E4-81F6-806BB70ED8A5}" presName="sibTrans" presStyleCnt="0"/>
      <dgm:spPr/>
    </dgm:pt>
    <dgm:pt modelId="{C59A01BE-0526-445A-850C-6028021B7A6D}" type="pres">
      <dgm:prSet presAssocID="{9773FA68-031B-46F4-88BB-36D051D8D7BD}" presName="compNode" presStyleCnt="0"/>
      <dgm:spPr/>
    </dgm:pt>
    <dgm:pt modelId="{D65A787C-26DD-473A-B35D-46E9842A5EF5}" type="pres">
      <dgm:prSet presAssocID="{9773FA68-031B-46F4-88BB-36D051D8D7BD}" presName="bgRect" presStyleLbl="bgShp" presStyleIdx="4" presStyleCnt="5"/>
      <dgm:spPr/>
    </dgm:pt>
    <dgm:pt modelId="{9DFFF0CA-42DE-4A1E-9D5D-A027E11DCC51}" type="pres">
      <dgm:prSet presAssocID="{9773FA68-031B-46F4-88BB-36D051D8D7B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CCA1A561-C3D0-40C3-B62A-BED155372BE8}" type="pres">
      <dgm:prSet presAssocID="{9773FA68-031B-46F4-88BB-36D051D8D7BD}" presName="spaceRect" presStyleCnt="0"/>
      <dgm:spPr/>
    </dgm:pt>
    <dgm:pt modelId="{8C3496DE-D9BF-4FEA-B946-5B9B1CAD985F}" type="pres">
      <dgm:prSet presAssocID="{9773FA68-031B-46F4-88BB-36D051D8D7BD}" presName="parTx" presStyleLbl="revTx" presStyleIdx="4" presStyleCnt="5">
        <dgm:presLayoutVars>
          <dgm:chMax val="0"/>
          <dgm:chPref val="0"/>
        </dgm:presLayoutVars>
      </dgm:prSet>
      <dgm:spPr/>
    </dgm:pt>
  </dgm:ptLst>
  <dgm:cxnLst>
    <dgm:cxn modelId="{ED233503-927C-4328-AF69-25CDD5C10FF2}" srcId="{DA17B9A4-211F-4B7A-B124-6AF4B3C67AE0}" destId="{39EE04AE-2F2C-4C07-B75E-01EC562B73C0}" srcOrd="2" destOrd="0" parTransId="{3ACE9738-4243-4D2A-9695-D1C1E37F347F}" sibTransId="{934AB683-E9CC-4D65-BBB0-CD9BACB5871A}"/>
    <dgm:cxn modelId="{812F3C0D-1C6F-4851-B4D4-5FB391E09C54}" type="presOf" srcId="{F68FA80E-7532-46A3-800F-E6FD2959EA31}" destId="{70B32D93-4A4C-4A33-A4EA-E601A1736BDA}" srcOrd="0" destOrd="0" presId="urn:microsoft.com/office/officeart/2018/2/layout/IconVerticalSolidList"/>
    <dgm:cxn modelId="{F571AC1D-4B71-43B9-81C9-C0A30FD865F7}" srcId="{DA17B9A4-211F-4B7A-B124-6AF4B3C67AE0}" destId="{F68FA80E-7532-46A3-800F-E6FD2959EA31}" srcOrd="1" destOrd="0" parTransId="{462C9DCA-5ECA-412B-BB27-E09196C5031B}" sibTransId="{D1CFDFB0-D106-4BB0-BFD4-C309536F5876}"/>
    <dgm:cxn modelId="{5DF1054B-285E-4EC1-BD21-898F1C5DAED5}" type="presOf" srcId="{DA17B9A4-211F-4B7A-B124-6AF4B3C67AE0}" destId="{EB8B621F-A8B1-461E-B086-E29036E72D05}" srcOrd="0" destOrd="0" presId="urn:microsoft.com/office/officeart/2018/2/layout/IconVerticalSolidList"/>
    <dgm:cxn modelId="{0A617352-ECA9-423C-84D8-C8EC73E7BD29}" srcId="{DA17B9A4-211F-4B7A-B124-6AF4B3C67AE0}" destId="{FE595839-B129-42FC-8BDA-1C2CBA873024}" srcOrd="0" destOrd="0" parTransId="{D653712E-6459-4FCB-9E3B-26BD8B493AFA}" sibTransId="{59D99C71-F2BE-4FB5-AC5B-A3CC3E73C07E}"/>
    <dgm:cxn modelId="{5B5A448A-2237-43C3-8A22-982559B501D7}" srcId="{DA17B9A4-211F-4B7A-B124-6AF4B3C67AE0}" destId="{9773FA68-031B-46F4-88BB-36D051D8D7BD}" srcOrd="4" destOrd="0" parTransId="{700E64E4-4451-4DDA-9D47-4C3C48B337D2}" sibTransId="{135E1016-AE62-43B4-8389-151DDA05D38F}"/>
    <dgm:cxn modelId="{886790B2-C66B-4D44-89A7-B9020573A893}" type="presOf" srcId="{39EE04AE-2F2C-4C07-B75E-01EC562B73C0}" destId="{27339DB5-B22F-46D0-824B-27D5275F34A1}" srcOrd="0" destOrd="0" presId="urn:microsoft.com/office/officeart/2018/2/layout/IconVerticalSolidList"/>
    <dgm:cxn modelId="{9FF7FFC0-E1F7-4998-973F-6D2CCA676A02}" srcId="{DA17B9A4-211F-4B7A-B124-6AF4B3C67AE0}" destId="{1EF2A41B-67F1-41C7-904C-D97207EAB0FA}" srcOrd="3" destOrd="0" parTransId="{B44331CC-8F4D-4E9C-BF80-BE495E91F9C0}" sibTransId="{1DC31012-1406-41E4-81F6-806BB70ED8A5}"/>
    <dgm:cxn modelId="{61CA5BC5-5F13-410C-A5AF-CF5BA0C00198}" type="presOf" srcId="{9773FA68-031B-46F4-88BB-36D051D8D7BD}" destId="{8C3496DE-D9BF-4FEA-B946-5B9B1CAD985F}" srcOrd="0" destOrd="0" presId="urn:microsoft.com/office/officeart/2018/2/layout/IconVerticalSolidList"/>
    <dgm:cxn modelId="{5361E8E4-310A-4603-9DA6-68580ED60E29}" type="presOf" srcId="{1EF2A41B-67F1-41C7-904C-D97207EAB0FA}" destId="{D1DFDC0B-01A4-41CA-A145-BD8C689A57D0}" srcOrd="0" destOrd="0" presId="urn:microsoft.com/office/officeart/2018/2/layout/IconVerticalSolidList"/>
    <dgm:cxn modelId="{66253BFF-8231-4DBF-B43D-D4F10FA3F93A}" type="presOf" srcId="{FE595839-B129-42FC-8BDA-1C2CBA873024}" destId="{ADAB677A-B764-4253-B3D8-4EFE7F3ABC4D}" srcOrd="0" destOrd="0" presId="urn:microsoft.com/office/officeart/2018/2/layout/IconVerticalSolidList"/>
    <dgm:cxn modelId="{9D57D39B-4DF2-4AC3-AE5B-6273B9EEC88C}" type="presParOf" srcId="{EB8B621F-A8B1-461E-B086-E29036E72D05}" destId="{4439A8DC-9B76-4BE1-9E66-F32CD1180797}" srcOrd="0" destOrd="0" presId="urn:microsoft.com/office/officeart/2018/2/layout/IconVerticalSolidList"/>
    <dgm:cxn modelId="{07D223A1-BBF3-4CAD-B40A-8FD498772C4E}" type="presParOf" srcId="{4439A8DC-9B76-4BE1-9E66-F32CD1180797}" destId="{E3A95072-7752-49E7-9B7D-A15373E5ED9D}" srcOrd="0" destOrd="0" presId="urn:microsoft.com/office/officeart/2018/2/layout/IconVerticalSolidList"/>
    <dgm:cxn modelId="{A94FAFA7-542B-4B9A-BC46-34C4996BAD67}" type="presParOf" srcId="{4439A8DC-9B76-4BE1-9E66-F32CD1180797}" destId="{7A4F06BB-84E7-491F-91BE-C1019FB1A42B}" srcOrd="1" destOrd="0" presId="urn:microsoft.com/office/officeart/2018/2/layout/IconVerticalSolidList"/>
    <dgm:cxn modelId="{1135352F-14EA-4E8B-8B89-B0ACB08D394A}" type="presParOf" srcId="{4439A8DC-9B76-4BE1-9E66-F32CD1180797}" destId="{B3125049-685D-4ABA-8154-51D215F91B62}" srcOrd="2" destOrd="0" presId="urn:microsoft.com/office/officeart/2018/2/layout/IconVerticalSolidList"/>
    <dgm:cxn modelId="{471C7E43-F476-4BFE-AC56-7B699AF46EC5}" type="presParOf" srcId="{4439A8DC-9B76-4BE1-9E66-F32CD1180797}" destId="{ADAB677A-B764-4253-B3D8-4EFE7F3ABC4D}" srcOrd="3" destOrd="0" presId="urn:microsoft.com/office/officeart/2018/2/layout/IconVerticalSolidList"/>
    <dgm:cxn modelId="{DD66EAB8-97AE-4671-B5F6-7AC20D16E16F}" type="presParOf" srcId="{EB8B621F-A8B1-461E-B086-E29036E72D05}" destId="{ACCE14F8-57D5-49DA-8261-0C585C6A1497}" srcOrd="1" destOrd="0" presId="urn:microsoft.com/office/officeart/2018/2/layout/IconVerticalSolidList"/>
    <dgm:cxn modelId="{D257E063-B907-41A3-AC6E-15B9347A5FB2}" type="presParOf" srcId="{EB8B621F-A8B1-461E-B086-E29036E72D05}" destId="{A12764ED-F6E7-4033-8842-6676B95C4853}" srcOrd="2" destOrd="0" presId="urn:microsoft.com/office/officeart/2018/2/layout/IconVerticalSolidList"/>
    <dgm:cxn modelId="{11C044FA-8F1D-444E-97AE-85448101584E}" type="presParOf" srcId="{A12764ED-F6E7-4033-8842-6676B95C4853}" destId="{A0109446-85C6-45D3-985F-203A282B0738}" srcOrd="0" destOrd="0" presId="urn:microsoft.com/office/officeart/2018/2/layout/IconVerticalSolidList"/>
    <dgm:cxn modelId="{2A0F2779-8D4D-4A88-A30F-71C1C8029C7F}" type="presParOf" srcId="{A12764ED-F6E7-4033-8842-6676B95C4853}" destId="{3F0D2153-5BA4-45DB-9B54-EB29A780C7DD}" srcOrd="1" destOrd="0" presId="urn:microsoft.com/office/officeart/2018/2/layout/IconVerticalSolidList"/>
    <dgm:cxn modelId="{72B7B75C-CCA2-4079-91DE-BD30E73939ED}" type="presParOf" srcId="{A12764ED-F6E7-4033-8842-6676B95C4853}" destId="{1F0FBCF3-6C4B-4A9B-842C-75CF1D862C81}" srcOrd="2" destOrd="0" presId="urn:microsoft.com/office/officeart/2018/2/layout/IconVerticalSolidList"/>
    <dgm:cxn modelId="{6946BBC8-1C3C-4CC0-8BA9-45ECD55A9F26}" type="presParOf" srcId="{A12764ED-F6E7-4033-8842-6676B95C4853}" destId="{70B32D93-4A4C-4A33-A4EA-E601A1736BDA}" srcOrd="3" destOrd="0" presId="urn:microsoft.com/office/officeart/2018/2/layout/IconVerticalSolidList"/>
    <dgm:cxn modelId="{348EDEC0-38FF-4B0D-AA4B-ABE89BA95045}" type="presParOf" srcId="{EB8B621F-A8B1-461E-B086-E29036E72D05}" destId="{6F3C5889-4412-4E74-8493-328A44A46986}" srcOrd="3" destOrd="0" presId="urn:microsoft.com/office/officeart/2018/2/layout/IconVerticalSolidList"/>
    <dgm:cxn modelId="{770CF0F0-6289-4066-BB16-1AC16E222CD3}" type="presParOf" srcId="{EB8B621F-A8B1-461E-B086-E29036E72D05}" destId="{B5CACCC1-9DA3-4C4F-BBF9-EF19396E4912}" srcOrd="4" destOrd="0" presId="urn:microsoft.com/office/officeart/2018/2/layout/IconVerticalSolidList"/>
    <dgm:cxn modelId="{1C0ED4B0-07DF-4FE5-A448-A496ABEC5D3C}" type="presParOf" srcId="{B5CACCC1-9DA3-4C4F-BBF9-EF19396E4912}" destId="{DC03755B-2728-4D67-B963-261B83BE3C1A}" srcOrd="0" destOrd="0" presId="urn:microsoft.com/office/officeart/2018/2/layout/IconVerticalSolidList"/>
    <dgm:cxn modelId="{AFC8F38A-D86B-4A43-8BDF-DD1793C6611F}" type="presParOf" srcId="{B5CACCC1-9DA3-4C4F-BBF9-EF19396E4912}" destId="{0407087B-72F6-4AAD-853F-3BDBED42C640}" srcOrd="1" destOrd="0" presId="urn:microsoft.com/office/officeart/2018/2/layout/IconVerticalSolidList"/>
    <dgm:cxn modelId="{D9FAA529-3404-4406-B9FB-A4F8589F3B02}" type="presParOf" srcId="{B5CACCC1-9DA3-4C4F-BBF9-EF19396E4912}" destId="{66ADFBA8-5105-4125-8EC2-C05124C6F81C}" srcOrd="2" destOrd="0" presId="urn:microsoft.com/office/officeart/2018/2/layout/IconVerticalSolidList"/>
    <dgm:cxn modelId="{A5392ECE-822F-46DA-81B7-5B6DD55EE65F}" type="presParOf" srcId="{B5CACCC1-9DA3-4C4F-BBF9-EF19396E4912}" destId="{27339DB5-B22F-46D0-824B-27D5275F34A1}" srcOrd="3" destOrd="0" presId="urn:microsoft.com/office/officeart/2018/2/layout/IconVerticalSolidList"/>
    <dgm:cxn modelId="{6EC5D895-7456-49CB-B262-BE7DBA1AA076}" type="presParOf" srcId="{EB8B621F-A8B1-461E-B086-E29036E72D05}" destId="{B855FFD8-3D68-4574-B142-A11A15883F04}" srcOrd="5" destOrd="0" presId="urn:microsoft.com/office/officeart/2018/2/layout/IconVerticalSolidList"/>
    <dgm:cxn modelId="{7EA1512C-121D-4AA3-9286-817F7D3D1B06}" type="presParOf" srcId="{EB8B621F-A8B1-461E-B086-E29036E72D05}" destId="{8F8DBBC2-823F-4B49-A454-C0DCD9BA0D5F}" srcOrd="6" destOrd="0" presId="urn:microsoft.com/office/officeart/2018/2/layout/IconVerticalSolidList"/>
    <dgm:cxn modelId="{DA31E00D-0722-44C6-99D5-0FF1EA588EDE}" type="presParOf" srcId="{8F8DBBC2-823F-4B49-A454-C0DCD9BA0D5F}" destId="{98776B2D-0203-4C48-BD3E-C86DB2972683}" srcOrd="0" destOrd="0" presId="urn:microsoft.com/office/officeart/2018/2/layout/IconVerticalSolidList"/>
    <dgm:cxn modelId="{67ED362C-5242-4892-BB72-AC57DBD39913}" type="presParOf" srcId="{8F8DBBC2-823F-4B49-A454-C0DCD9BA0D5F}" destId="{3048483C-296D-492C-A64C-BD17960E7110}" srcOrd="1" destOrd="0" presId="urn:microsoft.com/office/officeart/2018/2/layout/IconVerticalSolidList"/>
    <dgm:cxn modelId="{A5A12CB0-3A64-425E-BF22-383C1CDE41B7}" type="presParOf" srcId="{8F8DBBC2-823F-4B49-A454-C0DCD9BA0D5F}" destId="{E1B97BE1-FD41-415D-9749-8A822F5A29E6}" srcOrd="2" destOrd="0" presId="urn:microsoft.com/office/officeart/2018/2/layout/IconVerticalSolidList"/>
    <dgm:cxn modelId="{F6B0CFD0-8969-49F4-B618-940373846244}" type="presParOf" srcId="{8F8DBBC2-823F-4B49-A454-C0DCD9BA0D5F}" destId="{D1DFDC0B-01A4-41CA-A145-BD8C689A57D0}" srcOrd="3" destOrd="0" presId="urn:microsoft.com/office/officeart/2018/2/layout/IconVerticalSolidList"/>
    <dgm:cxn modelId="{B528EF20-F3C3-43C3-987A-8B39EEFC7959}" type="presParOf" srcId="{EB8B621F-A8B1-461E-B086-E29036E72D05}" destId="{315E3888-E7AC-446A-B5EE-B6C3C31A2579}" srcOrd="7" destOrd="0" presId="urn:microsoft.com/office/officeart/2018/2/layout/IconVerticalSolidList"/>
    <dgm:cxn modelId="{E3B68E63-8D4A-4DCE-A630-735A45E6E102}" type="presParOf" srcId="{EB8B621F-A8B1-461E-B086-E29036E72D05}" destId="{C59A01BE-0526-445A-850C-6028021B7A6D}" srcOrd="8" destOrd="0" presId="urn:microsoft.com/office/officeart/2018/2/layout/IconVerticalSolidList"/>
    <dgm:cxn modelId="{2F96729E-69EA-4184-8481-C7ED92D6BC13}" type="presParOf" srcId="{C59A01BE-0526-445A-850C-6028021B7A6D}" destId="{D65A787C-26DD-473A-B35D-46E9842A5EF5}" srcOrd="0" destOrd="0" presId="urn:microsoft.com/office/officeart/2018/2/layout/IconVerticalSolidList"/>
    <dgm:cxn modelId="{6538502D-06F1-4DD4-B8EA-5E46FAE8D264}" type="presParOf" srcId="{C59A01BE-0526-445A-850C-6028021B7A6D}" destId="{9DFFF0CA-42DE-4A1E-9D5D-A027E11DCC51}" srcOrd="1" destOrd="0" presId="urn:microsoft.com/office/officeart/2018/2/layout/IconVerticalSolidList"/>
    <dgm:cxn modelId="{82C762DF-515F-44F0-BBCD-6D31B87B2507}" type="presParOf" srcId="{C59A01BE-0526-445A-850C-6028021B7A6D}" destId="{CCA1A561-C3D0-40C3-B62A-BED155372BE8}" srcOrd="2" destOrd="0" presId="urn:microsoft.com/office/officeart/2018/2/layout/IconVerticalSolidList"/>
    <dgm:cxn modelId="{7C4DA25B-2220-48A2-A3D1-DFC161429AA0}" type="presParOf" srcId="{C59A01BE-0526-445A-850C-6028021B7A6D}" destId="{8C3496DE-D9BF-4FEA-B946-5B9B1CAD98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6D49CB-30FB-423C-A3FE-BCF4DA32E0EF}"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BBF4F058-D4A0-46CC-BFD7-463DCA2363AD}">
      <dgm:prSet/>
      <dgm:spPr/>
      <dgm:t>
        <a:bodyPr/>
        <a:lstStyle/>
        <a:p>
          <a:r>
            <a:rPr lang="en-US" b="1"/>
            <a:t>An incumbent worker is someone who is already employed, but who may need additional training and skill development</a:t>
          </a:r>
          <a:endParaRPr lang="en-US"/>
        </a:p>
      </dgm:t>
    </dgm:pt>
    <dgm:pt modelId="{1B7C9DCC-B890-4242-B401-FD4017C3214D}" type="parTrans" cxnId="{4B4EC3A3-6BCA-442B-9148-3F3CF66B9E35}">
      <dgm:prSet/>
      <dgm:spPr/>
      <dgm:t>
        <a:bodyPr/>
        <a:lstStyle/>
        <a:p>
          <a:endParaRPr lang="en-US"/>
        </a:p>
      </dgm:t>
    </dgm:pt>
    <dgm:pt modelId="{6CF34916-47DD-48EC-9D17-C4D9D37DA862}" type="sibTrans" cxnId="{4B4EC3A3-6BCA-442B-9148-3F3CF66B9E35}">
      <dgm:prSet/>
      <dgm:spPr/>
      <dgm:t>
        <a:bodyPr/>
        <a:lstStyle/>
        <a:p>
          <a:endParaRPr lang="en-US"/>
        </a:p>
      </dgm:t>
    </dgm:pt>
    <dgm:pt modelId="{11C27BA6-86EB-4382-9F3E-40AF93E02234}">
      <dgm:prSet/>
      <dgm:spPr/>
      <dgm:t>
        <a:bodyPr/>
        <a:lstStyle/>
        <a:p>
          <a:r>
            <a:rPr lang="en-US" b="1"/>
            <a:t>Developing internal talent has tremendous benefit for employers, including cost savings.</a:t>
          </a:r>
          <a:endParaRPr lang="en-US"/>
        </a:p>
      </dgm:t>
    </dgm:pt>
    <dgm:pt modelId="{8A73888A-D66A-40CF-B3A6-C020307E0B24}" type="parTrans" cxnId="{311D307A-4F85-48C8-8014-A22B1FDAE536}">
      <dgm:prSet/>
      <dgm:spPr/>
      <dgm:t>
        <a:bodyPr/>
        <a:lstStyle/>
        <a:p>
          <a:endParaRPr lang="en-US"/>
        </a:p>
      </dgm:t>
    </dgm:pt>
    <dgm:pt modelId="{FF263E00-7E77-4F40-9D0C-E7C0B41702E8}" type="sibTrans" cxnId="{311D307A-4F85-48C8-8014-A22B1FDAE536}">
      <dgm:prSet/>
      <dgm:spPr/>
      <dgm:t>
        <a:bodyPr/>
        <a:lstStyle/>
        <a:p>
          <a:endParaRPr lang="en-US"/>
        </a:p>
      </dgm:t>
    </dgm:pt>
    <dgm:pt modelId="{59C52796-9577-46DD-AB5A-D5F018936BAC}">
      <dgm:prSet/>
      <dgm:spPr/>
      <dgm:t>
        <a:bodyPr/>
        <a:lstStyle/>
        <a:p>
          <a:r>
            <a:rPr lang="en-US" b="1"/>
            <a:t>During the business needs assessment process, the career services provider should take time to ask:</a:t>
          </a:r>
          <a:endParaRPr lang="en-US"/>
        </a:p>
      </dgm:t>
    </dgm:pt>
    <dgm:pt modelId="{368161C6-8190-46AE-AFC0-C379AB581566}" type="parTrans" cxnId="{1F1513A8-DE5E-4D1C-AA5E-9EA2B6A1E966}">
      <dgm:prSet/>
      <dgm:spPr/>
      <dgm:t>
        <a:bodyPr/>
        <a:lstStyle/>
        <a:p>
          <a:endParaRPr lang="en-US"/>
        </a:p>
      </dgm:t>
    </dgm:pt>
    <dgm:pt modelId="{27B6BDEF-01EE-4B1F-B571-CF48FAB63A2D}" type="sibTrans" cxnId="{1F1513A8-DE5E-4D1C-AA5E-9EA2B6A1E966}">
      <dgm:prSet/>
      <dgm:spPr/>
      <dgm:t>
        <a:bodyPr/>
        <a:lstStyle/>
        <a:p>
          <a:endParaRPr lang="en-US"/>
        </a:p>
      </dgm:t>
    </dgm:pt>
    <dgm:pt modelId="{4F78F9B9-2C01-4B80-9506-9D00CF9C99D1}">
      <dgm:prSet/>
      <dgm:spPr/>
      <dgm:t>
        <a:bodyPr/>
        <a:lstStyle/>
        <a:p>
          <a:r>
            <a:rPr lang="en-US" b="1"/>
            <a:t>What are the positions that are hardest to fill and why?</a:t>
          </a:r>
          <a:endParaRPr lang="en-US"/>
        </a:p>
      </dgm:t>
    </dgm:pt>
    <dgm:pt modelId="{F9972356-8166-4776-AA98-CA7232AFC021}" type="parTrans" cxnId="{FEA171A6-B073-445E-A6E6-19411BEAC4B8}">
      <dgm:prSet/>
      <dgm:spPr/>
      <dgm:t>
        <a:bodyPr/>
        <a:lstStyle/>
        <a:p>
          <a:endParaRPr lang="en-US"/>
        </a:p>
      </dgm:t>
    </dgm:pt>
    <dgm:pt modelId="{F6CE5013-889F-4B58-B951-FF51418CD6A0}" type="sibTrans" cxnId="{FEA171A6-B073-445E-A6E6-19411BEAC4B8}">
      <dgm:prSet/>
      <dgm:spPr/>
      <dgm:t>
        <a:bodyPr/>
        <a:lstStyle/>
        <a:p>
          <a:endParaRPr lang="en-US"/>
        </a:p>
      </dgm:t>
    </dgm:pt>
    <dgm:pt modelId="{215809EC-6D5C-40FF-B5C8-A68AD37CDA03}">
      <dgm:prSet/>
      <dgm:spPr/>
      <dgm:t>
        <a:bodyPr/>
        <a:lstStyle/>
        <a:p>
          <a:r>
            <a:rPr lang="en-US" b="1"/>
            <a:t>What are the positions with the highest turnover and why?</a:t>
          </a:r>
          <a:endParaRPr lang="en-US"/>
        </a:p>
      </dgm:t>
    </dgm:pt>
    <dgm:pt modelId="{1680E8F1-F686-41AF-8001-843918D8063D}" type="parTrans" cxnId="{694ED328-6606-423F-95FB-FA9F6C60D3EC}">
      <dgm:prSet/>
      <dgm:spPr/>
      <dgm:t>
        <a:bodyPr/>
        <a:lstStyle/>
        <a:p>
          <a:endParaRPr lang="en-US"/>
        </a:p>
      </dgm:t>
    </dgm:pt>
    <dgm:pt modelId="{A108E0C8-D987-4931-BE7F-6A7FDF686110}" type="sibTrans" cxnId="{694ED328-6606-423F-95FB-FA9F6C60D3EC}">
      <dgm:prSet/>
      <dgm:spPr/>
      <dgm:t>
        <a:bodyPr/>
        <a:lstStyle/>
        <a:p>
          <a:endParaRPr lang="en-US"/>
        </a:p>
      </dgm:t>
    </dgm:pt>
    <dgm:pt modelId="{7BFA5A3E-1FFF-430D-9657-DE169071FC7B}">
      <dgm:prSet/>
      <dgm:spPr/>
      <dgm:t>
        <a:bodyPr/>
        <a:lstStyle/>
        <a:p>
          <a:r>
            <a:rPr lang="en-US" b="1"/>
            <a:t>Do you have an employee development program?</a:t>
          </a:r>
          <a:endParaRPr lang="en-US"/>
        </a:p>
      </dgm:t>
    </dgm:pt>
    <dgm:pt modelId="{A3F8076A-6D13-42F4-9523-ADABBFC545A5}" type="parTrans" cxnId="{C2B731B3-877D-4914-B7B7-4BF618B17541}">
      <dgm:prSet/>
      <dgm:spPr/>
      <dgm:t>
        <a:bodyPr/>
        <a:lstStyle/>
        <a:p>
          <a:endParaRPr lang="en-US"/>
        </a:p>
      </dgm:t>
    </dgm:pt>
    <dgm:pt modelId="{8A078B44-23CD-44BC-A632-57927009A995}" type="sibTrans" cxnId="{C2B731B3-877D-4914-B7B7-4BF618B17541}">
      <dgm:prSet/>
      <dgm:spPr/>
      <dgm:t>
        <a:bodyPr/>
        <a:lstStyle/>
        <a:p>
          <a:endParaRPr lang="en-US"/>
        </a:p>
      </dgm:t>
    </dgm:pt>
    <dgm:pt modelId="{F52FC2BD-4624-4D7C-85CC-19F59AB9DDCC}" type="pres">
      <dgm:prSet presAssocID="{9F6D49CB-30FB-423C-A3FE-BCF4DA32E0EF}" presName="linear" presStyleCnt="0">
        <dgm:presLayoutVars>
          <dgm:animLvl val="lvl"/>
          <dgm:resizeHandles val="exact"/>
        </dgm:presLayoutVars>
      </dgm:prSet>
      <dgm:spPr/>
    </dgm:pt>
    <dgm:pt modelId="{54208B6F-03B5-44AB-9774-631DACE018BA}" type="pres">
      <dgm:prSet presAssocID="{BBF4F058-D4A0-46CC-BFD7-463DCA2363AD}" presName="parentText" presStyleLbl="node1" presStyleIdx="0" presStyleCnt="3">
        <dgm:presLayoutVars>
          <dgm:chMax val="0"/>
          <dgm:bulletEnabled val="1"/>
        </dgm:presLayoutVars>
      </dgm:prSet>
      <dgm:spPr/>
    </dgm:pt>
    <dgm:pt modelId="{4C8F71C6-D1E0-438E-BEB2-C7B0B63DCF42}" type="pres">
      <dgm:prSet presAssocID="{6CF34916-47DD-48EC-9D17-C4D9D37DA862}" presName="spacer" presStyleCnt="0"/>
      <dgm:spPr/>
    </dgm:pt>
    <dgm:pt modelId="{44D83C97-BC5E-4D9A-BA17-59E384943054}" type="pres">
      <dgm:prSet presAssocID="{11C27BA6-86EB-4382-9F3E-40AF93E02234}" presName="parentText" presStyleLbl="node1" presStyleIdx="1" presStyleCnt="3">
        <dgm:presLayoutVars>
          <dgm:chMax val="0"/>
          <dgm:bulletEnabled val="1"/>
        </dgm:presLayoutVars>
      </dgm:prSet>
      <dgm:spPr/>
    </dgm:pt>
    <dgm:pt modelId="{C01C0431-0D92-4EE9-AB0B-A71CCE0AC187}" type="pres">
      <dgm:prSet presAssocID="{FF263E00-7E77-4F40-9D0C-E7C0B41702E8}" presName="spacer" presStyleCnt="0"/>
      <dgm:spPr/>
    </dgm:pt>
    <dgm:pt modelId="{533169BE-9ADF-4F99-B26B-6DB5006C3D45}" type="pres">
      <dgm:prSet presAssocID="{59C52796-9577-46DD-AB5A-D5F018936BAC}" presName="parentText" presStyleLbl="node1" presStyleIdx="2" presStyleCnt="3">
        <dgm:presLayoutVars>
          <dgm:chMax val="0"/>
          <dgm:bulletEnabled val="1"/>
        </dgm:presLayoutVars>
      </dgm:prSet>
      <dgm:spPr/>
    </dgm:pt>
    <dgm:pt modelId="{DE66354F-5689-408D-8370-49EC57724945}" type="pres">
      <dgm:prSet presAssocID="{59C52796-9577-46DD-AB5A-D5F018936BAC}" presName="childText" presStyleLbl="revTx" presStyleIdx="0" presStyleCnt="1">
        <dgm:presLayoutVars>
          <dgm:bulletEnabled val="1"/>
        </dgm:presLayoutVars>
      </dgm:prSet>
      <dgm:spPr/>
    </dgm:pt>
  </dgm:ptLst>
  <dgm:cxnLst>
    <dgm:cxn modelId="{694ED328-6606-423F-95FB-FA9F6C60D3EC}" srcId="{59C52796-9577-46DD-AB5A-D5F018936BAC}" destId="{215809EC-6D5C-40FF-B5C8-A68AD37CDA03}" srcOrd="1" destOrd="0" parTransId="{1680E8F1-F686-41AF-8001-843918D8063D}" sibTransId="{A108E0C8-D987-4931-BE7F-6A7FDF686110}"/>
    <dgm:cxn modelId="{3A73AE41-520D-41F8-A91A-64FFCD97B614}" type="presOf" srcId="{9F6D49CB-30FB-423C-A3FE-BCF4DA32E0EF}" destId="{F52FC2BD-4624-4D7C-85CC-19F59AB9DDCC}" srcOrd="0" destOrd="0" presId="urn:microsoft.com/office/officeart/2005/8/layout/vList2"/>
    <dgm:cxn modelId="{02AEEE46-94AC-4606-B60D-0126218D5118}" type="presOf" srcId="{11C27BA6-86EB-4382-9F3E-40AF93E02234}" destId="{44D83C97-BC5E-4D9A-BA17-59E384943054}" srcOrd="0" destOrd="0" presId="urn:microsoft.com/office/officeart/2005/8/layout/vList2"/>
    <dgm:cxn modelId="{6A56B058-46F3-42A2-A468-467FA9055A98}" type="presOf" srcId="{7BFA5A3E-1FFF-430D-9657-DE169071FC7B}" destId="{DE66354F-5689-408D-8370-49EC57724945}" srcOrd="0" destOrd="2" presId="urn:microsoft.com/office/officeart/2005/8/layout/vList2"/>
    <dgm:cxn modelId="{311D307A-4F85-48C8-8014-A22B1FDAE536}" srcId="{9F6D49CB-30FB-423C-A3FE-BCF4DA32E0EF}" destId="{11C27BA6-86EB-4382-9F3E-40AF93E02234}" srcOrd="1" destOrd="0" parTransId="{8A73888A-D66A-40CF-B3A6-C020307E0B24}" sibTransId="{FF263E00-7E77-4F40-9D0C-E7C0B41702E8}"/>
    <dgm:cxn modelId="{4B4EC3A3-6BCA-442B-9148-3F3CF66B9E35}" srcId="{9F6D49CB-30FB-423C-A3FE-BCF4DA32E0EF}" destId="{BBF4F058-D4A0-46CC-BFD7-463DCA2363AD}" srcOrd="0" destOrd="0" parTransId="{1B7C9DCC-B890-4242-B401-FD4017C3214D}" sibTransId="{6CF34916-47DD-48EC-9D17-C4D9D37DA862}"/>
    <dgm:cxn modelId="{FEA171A6-B073-445E-A6E6-19411BEAC4B8}" srcId="{59C52796-9577-46DD-AB5A-D5F018936BAC}" destId="{4F78F9B9-2C01-4B80-9506-9D00CF9C99D1}" srcOrd="0" destOrd="0" parTransId="{F9972356-8166-4776-AA98-CA7232AFC021}" sibTransId="{F6CE5013-889F-4B58-B951-FF51418CD6A0}"/>
    <dgm:cxn modelId="{1F1513A8-DE5E-4D1C-AA5E-9EA2B6A1E966}" srcId="{9F6D49CB-30FB-423C-A3FE-BCF4DA32E0EF}" destId="{59C52796-9577-46DD-AB5A-D5F018936BAC}" srcOrd="2" destOrd="0" parTransId="{368161C6-8190-46AE-AFC0-C379AB581566}" sibTransId="{27B6BDEF-01EE-4B1F-B571-CF48FAB63A2D}"/>
    <dgm:cxn modelId="{C2B731B3-877D-4914-B7B7-4BF618B17541}" srcId="{59C52796-9577-46DD-AB5A-D5F018936BAC}" destId="{7BFA5A3E-1FFF-430D-9657-DE169071FC7B}" srcOrd="2" destOrd="0" parTransId="{A3F8076A-6D13-42F4-9523-ADABBFC545A5}" sibTransId="{8A078B44-23CD-44BC-A632-57927009A995}"/>
    <dgm:cxn modelId="{7D16D7B7-A3B5-467F-9626-5FCA5800F691}" type="presOf" srcId="{4F78F9B9-2C01-4B80-9506-9D00CF9C99D1}" destId="{DE66354F-5689-408D-8370-49EC57724945}" srcOrd="0" destOrd="0" presId="urn:microsoft.com/office/officeart/2005/8/layout/vList2"/>
    <dgm:cxn modelId="{853324DA-086D-4D6D-92C2-025B4D23E5D8}" type="presOf" srcId="{59C52796-9577-46DD-AB5A-D5F018936BAC}" destId="{533169BE-9ADF-4F99-B26B-6DB5006C3D45}" srcOrd="0" destOrd="0" presId="urn:microsoft.com/office/officeart/2005/8/layout/vList2"/>
    <dgm:cxn modelId="{A758E9E1-295C-4274-9A1E-D5EEF981B121}" type="presOf" srcId="{BBF4F058-D4A0-46CC-BFD7-463DCA2363AD}" destId="{54208B6F-03B5-44AB-9774-631DACE018BA}" srcOrd="0" destOrd="0" presId="urn:microsoft.com/office/officeart/2005/8/layout/vList2"/>
    <dgm:cxn modelId="{CCB50CF2-A910-4FFD-9FCF-2C0DA0F970C1}" type="presOf" srcId="{215809EC-6D5C-40FF-B5C8-A68AD37CDA03}" destId="{DE66354F-5689-408D-8370-49EC57724945}" srcOrd="0" destOrd="1" presId="urn:microsoft.com/office/officeart/2005/8/layout/vList2"/>
    <dgm:cxn modelId="{DDE1505C-2DC1-43A3-8D2E-F6D17951B63E}" type="presParOf" srcId="{F52FC2BD-4624-4D7C-85CC-19F59AB9DDCC}" destId="{54208B6F-03B5-44AB-9774-631DACE018BA}" srcOrd="0" destOrd="0" presId="urn:microsoft.com/office/officeart/2005/8/layout/vList2"/>
    <dgm:cxn modelId="{20234097-029B-4865-A770-26ED527EF02A}" type="presParOf" srcId="{F52FC2BD-4624-4D7C-85CC-19F59AB9DDCC}" destId="{4C8F71C6-D1E0-438E-BEB2-C7B0B63DCF42}" srcOrd="1" destOrd="0" presId="urn:microsoft.com/office/officeart/2005/8/layout/vList2"/>
    <dgm:cxn modelId="{83239B13-A944-49DB-903A-A663BAB9F71D}" type="presParOf" srcId="{F52FC2BD-4624-4D7C-85CC-19F59AB9DDCC}" destId="{44D83C97-BC5E-4D9A-BA17-59E384943054}" srcOrd="2" destOrd="0" presId="urn:microsoft.com/office/officeart/2005/8/layout/vList2"/>
    <dgm:cxn modelId="{3A29B779-4597-43C1-8ECB-4BAE4057B661}" type="presParOf" srcId="{F52FC2BD-4624-4D7C-85CC-19F59AB9DDCC}" destId="{C01C0431-0D92-4EE9-AB0B-A71CCE0AC187}" srcOrd="3" destOrd="0" presId="urn:microsoft.com/office/officeart/2005/8/layout/vList2"/>
    <dgm:cxn modelId="{3350FA6F-D405-4EEC-8EE2-D165769FC0B4}" type="presParOf" srcId="{F52FC2BD-4624-4D7C-85CC-19F59AB9DDCC}" destId="{533169BE-9ADF-4F99-B26B-6DB5006C3D45}" srcOrd="4" destOrd="0" presId="urn:microsoft.com/office/officeart/2005/8/layout/vList2"/>
    <dgm:cxn modelId="{EB07D69F-8246-4A2D-BB64-95333505EE54}" type="presParOf" srcId="{F52FC2BD-4624-4D7C-85CC-19F59AB9DDCC}" destId="{DE66354F-5689-408D-8370-49EC5772494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929AFF-13BC-429B-B874-9F43D6BEC131}" type="doc">
      <dgm:prSet loTypeId="urn:microsoft.com/office/officeart/2005/8/layout/hierarchy1" loCatId="hierarchy" qsTypeId="urn:microsoft.com/office/officeart/2005/8/quickstyle/simple2" qsCatId="simple" csTypeId="urn:microsoft.com/office/officeart/2005/8/colors/accent1_3" csCatId="accent1"/>
      <dgm:spPr/>
      <dgm:t>
        <a:bodyPr/>
        <a:lstStyle/>
        <a:p>
          <a:endParaRPr lang="en-US"/>
        </a:p>
      </dgm:t>
    </dgm:pt>
    <dgm:pt modelId="{265ECC63-E9B4-4254-AE9E-46DB5789B040}">
      <dgm:prSet/>
      <dgm:spPr/>
      <dgm:t>
        <a:bodyPr/>
        <a:lstStyle/>
        <a:p>
          <a:r>
            <a:rPr lang="en-US" b="1" dirty="0"/>
            <a:t>Effectively engaging businesses in workforce development and career services requires commitment and dedication.</a:t>
          </a:r>
          <a:endParaRPr lang="en-US" dirty="0"/>
        </a:p>
      </dgm:t>
    </dgm:pt>
    <dgm:pt modelId="{381ED32B-75EF-4413-816B-1148FF87C31D}" type="parTrans" cxnId="{A30540C0-954A-4AA2-A004-0B760ECB0E27}">
      <dgm:prSet/>
      <dgm:spPr/>
      <dgm:t>
        <a:bodyPr/>
        <a:lstStyle/>
        <a:p>
          <a:endParaRPr lang="en-US"/>
        </a:p>
      </dgm:t>
    </dgm:pt>
    <dgm:pt modelId="{5516FE66-C0E2-49F6-8F6B-91E4A86252F2}" type="sibTrans" cxnId="{A30540C0-954A-4AA2-A004-0B760ECB0E27}">
      <dgm:prSet/>
      <dgm:spPr/>
      <dgm:t>
        <a:bodyPr/>
        <a:lstStyle/>
        <a:p>
          <a:endParaRPr lang="en-US"/>
        </a:p>
      </dgm:t>
    </dgm:pt>
    <dgm:pt modelId="{42695CF8-8BDE-4536-9823-F6BBF4B180E3}">
      <dgm:prSet/>
      <dgm:spPr/>
      <dgm:t>
        <a:bodyPr/>
        <a:lstStyle/>
        <a:p>
          <a:r>
            <a:rPr lang="en-US" b="1" dirty="0"/>
            <a:t>Requires building trusting and positive relationships.</a:t>
          </a:r>
          <a:endParaRPr lang="en-US" dirty="0"/>
        </a:p>
      </dgm:t>
    </dgm:pt>
    <dgm:pt modelId="{9AD187C1-D601-4FC8-92C5-259E8FE4966A}" type="parTrans" cxnId="{4D904E39-4C2F-4E28-B77F-3EE53BDFE371}">
      <dgm:prSet/>
      <dgm:spPr/>
      <dgm:t>
        <a:bodyPr/>
        <a:lstStyle/>
        <a:p>
          <a:endParaRPr lang="en-US"/>
        </a:p>
      </dgm:t>
    </dgm:pt>
    <dgm:pt modelId="{682F92AA-A40F-4FD8-853B-4EC79D23CD8C}" type="sibTrans" cxnId="{4D904E39-4C2F-4E28-B77F-3EE53BDFE371}">
      <dgm:prSet/>
      <dgm:spPr/>
      <dgm:t>
        <a:bodyPr/>
        <a:lstStyle/>
        <a:p>
          <a:endParaRPr lang="en-US"/>
        </a:p>
      </dgm:t>
    </dgm:pt>
    <dgm:pt modelId="{DCAF9046-1D22-4BD7-A7E7-808917428B3E}" type="pres">
      <dgm:prSet presAssocID="{C1929AFF-13BC-429B-B874-9F43D6BEC131}" presName="hierChild1" presStyleCnt="0">
        <dgm:presLayoutVars>
          <dgm:chPref val="1"/>
          <dgm:dir/>
          <dgm:animOne val="branch"/>
          <dgm:animLvl val="lvl"/>
          <dgm:resizeHandles/>
        </dgm:presLayoutVars>
      </dgm:prSet>
      <dgm:spPr/>
    </dgm:pt>
    <dgm:pt modelId="{F83C6E53-462A-43E5-BC82-6BC847C9EC75}" type="pres">
      <dgm:prSet presAssocID="{265ECC63-E9B4-4254-AE9E-46DB5789B040}" presName="hierRoot1" presStyleCnt="0"/>
      <dgm:spPr/>
    </dgm:pt>
    <dgm:pt modelId="{CA323D44-FE7E-49B2-B40D-146D7E2000F8}" type="pres">
      <dgm:prSet presAssocID="{265ECC63-E9B4-4254-AE9E-46DB5789B040}" presName="composite" presStyleCnt="0"/>
      <dgm:spPr/>
    </dgm:pt>
    <dgm:pt modelId="{4C28557E-4D1B-444F-9ACE-38DD51C40742}" type="pres">
      <dgm:prSet presAssocID="{265ECC63-E9B4-4254-AE9E-46DB5789B040}" presName="background" presStyleLbl="node0" presStyleIdx="0" presStyleCnt="2"/>
      <dgm:spPr/>
    </dgm:pt>
    <dgm:pt modelId="{D44FD9E0-B77A-4423-800C-A6737737C41D}" type="pres">
      <dgm:prSet presAssocID="{265ECC63-E9B4-4254-AE9E-46DB5789B040}" presName="text" presStyleLbl="fgAcc0" presStyleIdx="0" presStyleCnt="2">
        <dgm:presLayoutVars>
          <dgm:chPref val="3"/>
        </dgm:presLayoutVars>
      </dgm:prSet>
      <dgm:spPr/>
    </dgm:pt>
    <dgm:pt modelId="{FDCFC898-263F-41AC-8CD1-73C3ED20238F}" type="pres">
      <dgm:prSet presAssocID="{265ECC63-E9B4-4254-AE9E-46DB5789B040}" presName="hierChild2" presStyleCnt="0"/>
      <dgm:spPr/>
    </dgm:pt>
    <dgm:pt modelId="{DC1B9F31-C26F-4D96-B2C3-E5C5C7F01253}" type="pres">
      <dgm:prSet presAssocID="{42695CF8-8BDE-4536-9823-F6BBF4B180E3}" presName="hierRoot1" presStyleCnt="0"/>
      <dgm:spPr/>
    </dgm:pt>
    <dgm:pt modelId="{D65E3FDA-C79E-459E-A4F8-F3869F6132C0}" type="pres">
      <dgm:prSet presAssocID="{42695CF8-8BDE-4536-9823-F6BBF4B180E3}" presName="composite" presStyleCnt="0"/>
      <dgm:spPr/>
    </dgm:pt>
    <dgm:pt modelId="{348683BF-8E7D-4E4A-B6AE-0BC35C6D1B89}" type="pres">
      <dgm:prSet presAssocID="{42695CF8-8BDE-4536-9823-F6BBF4B180E3}" presName="background" presStyleLbl="node0" presStyleIdx="1" presStyleCnt="2"/>
      <dgm:spPr/>
    </dgm:pt>
    <dgm:pt modelId="{EEA84799-DC9B-4CFE-A5B8-DF196B70E2E8}" type="pres">
      <dgm:prSet presAssocID="{42695CF8-8BDE-4536-9823-F6BBF4B180E3}" presName="text" presStyleLbl="fgAcc0" presStyleIdx="1" presStyleCnt="2">
        <dgm:presLayoutVars>
          <dgm:chPref val="3"/>
        </dgm:presLayoutVars>
      </dgm:prSet>
      <dgm:spPr/>
    </dgm:pt>
    <dgm:pt modelId="{446CAD66-8944-4915-ACE2-83E903964D92}" type="pres">
      <dgm:prSet presAssocID="{42695CF8-8BDE-4536-9823-F6BBF4B180E3}" presName="hierChild2" presStyleCnt="0"/>
      <dgm:spPr/>
    </dgm:pt>
  </dgm:ptLst>
  <dgm:cxnLst>
    <dgm:cxn modelId="{C5EA5027-0EE0-4849-BE97-DF44E5E2C955}" type="presOf" srcId="{C1929AFF-13BC-429B-B874-9F43D6BEC131}" destId="{DCAF9046-1D22-4BD7-A7E7-808917428B3E}" srcOrd="0" destOrd="0" presId="urn:microsoft.com/office/officeart/2005/8/layout/hierarchy1"/>
    <dgm:cxn modelId="{4D904E39-4C2F-4E28-B77F-3EE53BDFE371}" srcId="{C1929AFF-13BC-429B-B874-9F43D6BEC131}" destId="{42695CF8-8BDE-4536-9823-F6BBF4B180E3}" srcOrd="1" destOrd="0" parTransId="{9AD187C1-D601-4FC8-92C5-259E8FE4966A}" sibTransId="{682F92AA-A40F-4FD8-853B-4EC79D23CD8C}"/>
    <dgm:cxn modelId="{23191A8F-3103-4BF3-A23F-95F1AFAB2FF6}" type="presOf" srcId="{265ECC63-E9B4-4254-AE9E-46DB5789B040}" destId="{D44FD9E0-B77A-4423-800C-A6737737C41D}" srcOrd="0" destOrd="0" presId="urn:microsoft.com/office/officeart/2005/8/layout/hierarchy1"/>
    <dgm:cxn modelId="{A30540C0-954A-4AA2-A004-0B760ECB0E27}" srcId="{C1929AFF-13BC-429B-B874-9F43D6BEC131}" destId="{265ECC63-E9B4-4254-AE9E-46DB5789B040}" srcOrd="0" destOrd="0" parTransId="{381ED32B-75EF-4413-816B-1148FF87C31D}" sibTransId="{5516FE66-C0E2-49F6-8F6B-91E4A86252F2}"/>
    <dgm:cxn modelId="{0A29E9C1-62B7-4E94-AC7B-432BD718F7B4}" type="presOf" srcId="{42695CF8-8BDE-4536-9823-F6BBF4B180E3}" destId="{EEA84799-DC9B-4CFE-A5B8-DF196B70E2E8}" srcOrd="0" destOrd="0" presId="urn:microsoft.com/office/officeart/2005/8/layout/hierarchy1"/>
    <dgm:cxn modelId="{BF80AD94-D7CD-4462-B682-614A15E99651}" type="presParOf" srcId="{DCAF9046-1D22-4BD7-A7E7-808917428B3E}" destId="{F83C6E53-462A-43E5-BC82-6BC847C9EC75}" srcOrd="0" destOrd="0" presId="urn:microsoft.com/office/officeart/2005/8/layout/hierarchy1"/>
    <dgm:cxn modelId="{F59F9CAD-C3A9-4B71-94E6-7DA8EDCFD3E2}" type="presParOf" srcId="{F83C6E53-462A-43E5-BC82-6BC847C9EC75}" destId="{CA323D44-FE7E-49B2-B40D-146D7E2000F8}" srcOrd="0" destOrd="0" presId="urn:microsoft.com/office/officeart/2005/8/layout/hierarchy1"/>
    <dgm:cxn modelId="{3BC91978-7D06-40C5-ABA2-B756B1F3F17D}" type="presParOf" srcId="{CA323D44-FE7E-49B2-B40D-146D7E2000F8}" destId="{4C28557E-4D1B-444F-9ACE-38DD51C40742}" srcOrd="0" destOrd="0" presId="urn:microsoft.com/office/officeart/2005/8/layout/hierarchy1"/>
    <dgm:cxn modelId="{0CE1A040-3C33-4B77-B924-D9A7730EBB04}" type="presParOf" srcId="{CA323D44-FE7E-49B2-B40D-146D7E2000F8}" destId="{D44FD9E0-B77A-4423-800C-A6737737C41D}" srcOrd="1" destOrd="0" presId="urn:microsoft.com/office/officeart/2005/8/layout/hierarchy1"/>
    <dgm:cxn modelId="{1B00CEB6-BCEF-4A87-98B0-D958DE8F90A8}" type="presParOf" srcId="{F83C6E53-462A-43E5-BC82-6BC847C9EC75}" destId="{FDCFC898-263F-41AC-8CD1-73C3ED20238F}" srcOrd="1" destOrd="0" presId="urn:microsoft.com/office/officeart/2005/8/layout/hierarchy1"/>
    <dgm:cxn modelId="{438A0EA2-7D5C-4F54-8C93-0D4BED977149}" type="presParOf" srcId="{DCAF9046-1D22-4BD7-A7E7-808917428B3E}" destId="{DC1B9F31-C26F-4D96-B2C3-E5C5C7F01253}" srcOrd="1" destOrd="0" presId="urn:microsoft.com/office/officeart/2005/8/layout/hierarchy1"/>
    <dgm:cxn modelId="{188F7D03-0A25-49D5-B64E-336B6BF2EBBC}" type="presParOf" srcId="{DC1B9F31-C26F-4D96-B2C3-E5C5C7F01253}" destId="{D65E3FDA-C79E-459E-A4F8-F3869F6132C0}" srcOrd="0" destOrd="0" presId="urn:microsoft.com/office/officeart/2005/8/layout/hierarchy1"/>
    <dgm:cxn modelId="{49FCA224-592E-4EE2-AE71-E6F642C48BE2}" type="presParOf" srcId="{D65E3FDA-C79E-459E-A4F8-F3869F6132C0}" destId="{348683BF-8E7D-4E4A-B6AE-0BC35C6D1B89}" srcOrd="0" destOrd="0" presId="urn:microsoft.com/office/officeart/2005/8/layout/hierarchy1"/>
    <dgm:cxn modelId="{2CFD5CEC-3499-4039-B93A-D4F8F67EF88D}" type="presParOf" srcId="{D65E3FDA-C79E-459E-A4F8-F3869F6132C0}" destId="{EEA84799-DC9B-4CFE-A5B8-DF196B70E2E8}" srcOrd="1" destOrd="0" presId="urn:microsoft.com/office/officeart/2005/8/layout/hierarchy1"/>
    <dgm:cxn modelId="{A12069B8-1889-4429-9746-ABA931C8F5C1}" type="presParOf" srcId="{DC1B9F31-C26F-4D96-B2C3-E5C5C7F01253}" destId="{446CAD66-8944-4915-ACE2-83E903964D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F6A9A-B4F2-46DB-A635-07CF43BCAA84}"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D10C49BF-AF84-4927-AC46-710ADBE3AE58}">
      <dgm:prSet phldrT="[Text]" phldr="0"/>
      <dgm:spPr/>
      <dgm:t>
        <a:bodyPr/>
        <a:lstStyle/>
        <a:p>
          <a:r>
            <a:rPr lang="en-US" b="1"/>
            <a:t>By remaining educated on local business priorities, needs, and goals, a career services provider can better prepare a workforce and make strong employment candidate matches</a:t>
          </a:r>
          <a:endParaRPr lang="en-US"/>
        </a:p>
      </dgm:t>
    </dgm:pt>
    <dgm:pt modelId="{5ED3BB21-959A-481D-B5CC-731C40E12187}" type="parTrans" cxnId="{D02EDC8F-C1CC-490F-B17D-86C45F8396CD}">
      <dgm:prSet/>
      <dgm:spPr/>
      <dgm:t>
        <a:bodyPr/>
        <a:lstStyle/>
        <a:p>
          <a:endParaRPr lang="en-US"/>
        </a:p>
      </dgm:t>
    </dgm:pt>
    <dgm:pt modelId="{5FF25258-DAEF-42C0-BEAF-7BB50EFFB241}" type="sibTrans" cxnId="{D02EDC8F-C1CC-490F-B17D-86C45F8396CD}">
      <dgm:prSet/>
      <dgm:spPr/>
      <dgm:t>
        <a:bodyPr/>
        <a:lstStyle/>
        <a:p>
          <a:endParaRPr lang="en-US"/>
        </a:p>
      </dgm:t>
    </dgm:pt>
    <dgm:pt modelId="{6B8B5CB8-2E4A-4E7B-A57E-B83BBCDAACF7}">
      <dgm:prSet phldr="0"/>
      <dgm:spPr/>
      <dgm:t>
        <a:bodyPr/>
        <a:lstStyle/>
        <a:p>
          <a:pPr rtl="0"/>
          <a:r>
            <a:rPr lang="en-US" b="1"/>
            <a:t>Essential part of a business’ success is having a skilled workforce available</a:t>
          </a:r>
          <a:endParaRPr lang="en-US"/>
        </a:p>
      </dgm:t>
    </dgm:pt>
    <dgm:pt modelId="{EF8B8818-9468-4F8C-A18B-8994009B576B}" type="parTrans" cxnId="{C82B275E-25BA-41CC-B7FA-E2CA254F483B}">
      <dgm:prSet/>
      <dgm:spPr/>
    </dgm:pt>
    <dgm:pt modelId="{50819354-4F10-4837-89DD-EE6EE81CB35A}" type="sibTrans" cxnId="{C82B275E-25BA-41CC-B7FA-E2CA254F483B}">
      <dgm:prSet/>
      <dgm:spPr/>
    </dgm:pt>
    <dgm:pt modelId="{E67CC780-CD23-4EBD-A8CD-94B840E34D55}">
      <dgm:prSet phldr="0"/>
      <dgm:spPr/>
      <dgm:t>
        <a:bodyPr/>
        <a:lstStyle/>
        <a:p>
          <a:r>
            <a:rPr lang="en-US" b="1"/>
            <a:t>Responsive and agile workforce development system that is weaved with education and training systems are essential components in building a strong local economy</a:t>
          </a:r>
          <a:endParaRPr lang="en-US"/>
        </a:p>
      </dgm:t>
    </dgm:pt>
    <dgm:pt modelId="{B72D1EA8-35F0-4AB8-ABAC-21ABC7B039DF}" type="parTrans" cxnId="{D904E24B-2BF7-41B4-9287-8393D39193C8}">
      <dgm:prSet/>
      <dgm:spPr/>
    </dgm:pt>
    <dgm:pt modelId="{BB1E8D59-A0B5-4759-88BF-5E443EDAE6FF}" type="sibTrans" cxnId="{D904E24B-2BF7-41B4-9287-8393D39193C8}">
      <dgm:prSet/>
      <dgm:spPr/>
    </dgm:pt>
    <dgm:pt modelId="{4CB8E8F7-47ED-48A6-8F1F-BEF604C79594}" type="pres">
      <dgm:prSet presAssocID="{F67F6A9A-B4F2-46DB-A635-07CF43BCAA84}" presName="vert0" presStyleCnt="0">
        <dgm:presLayoutVars>
          <dgm:dir/>
          <dgm:animOne val="branch"/>
          <dgm:animLvl val="lvl"/>
        </dgm:presLayoutVars>
      </dgm:prSet>
      <dgm:spPr/>
    </dgm:pt>
    <dgm:pt modelId="{BAB7A2A1-62F6-4956-B047-EAFEDB551A42}" type="pres">
      <dgm:prSet presAssocID="{6B8B5CB8-2E4A-4E7B-A57E-B83BBCDAACF7}" presName="thickLine" presStyleLbl="alignNode1" presStyleIdx="0" presStyleCnt="3"/>
      <dgm:spPr/>
    </dgm:pt>
    <dgm:pt modelId="{07C75DF6-E43B-4A2A-A2AF-2E5F9AD2E046}" type="pres">
      <dgm:prSet presAssocID="{6B8B5CB8-2E4A-4E7B-A57E-B83BBCDAACF7}" presName="horz1" presStyleCnt="0"/>
      <dgm:spPr/>
    </dgm:pt>
    <dgm:pt modelId="{1B288491-E83B-4CE5-96D5-837472E8D928}" type="pres">
      <dgm:prSet presAssocID="{6B8B5CB8-2E4A-4E7B-A57E-B83BBCDAACF7}" presName="tx1" presStyleLbl="revTx" presStyleIdx="0" presStyleCnt="3"/>
      <dgm:spPr/>
    </dgm:pt>
    <dgm:pt modelId="{01FD75E6-4F88-4AA2-85BF-A5CEFBF93264}" type="pres">
      <dgm:prSet presAssocID="{6B8B5CB8-2E4A-4E7B-A57E-B83BBCDAACF7}" presName="vert1" presStyleCnt="0"/>
      <dgm:spPr/>
    </dgm:pt>
    <dgm:pt modelId="{2E9E3A5B-41CA-49A7-8EA6-0E7FFAF59D49}" type="pres">
      <dgm:prSet presAssocID="{E67CC780-CD23-4EBD-A8CD-94B840E34D55}" presName="thickLine" presStyleLbl="alignNode1" presStyleIdx="1" presStyleCnt="3"/>
      <dgm:spPr/>
    </dgm:pt>
    <dgm:pt modelId="{6B6A3616-8FC3-4E70-9581-20B73D5D9C94}" type="pres">
      <dgm:prSet presAssocID="{E67CC780-CD23-4EBD-A8CD-94B840E34D55}" presName="horz1" presStyleCnt="0"/>
      <dgm:spPr/>
    </dgm:pt>
    <dgm:pt modelId="{6696BC51-69B8-4AC0-975D-425F86FF0BDF}" type="pres">
      <dgm:prSet presAssocID="{E67CC780-CD23-4EBD-A8CD-94B840E34D55}" presName="tx1" presStyleLbl="revTx" presStyleIdx="1" presStyleCnt="3"/>
      <dgm:spPr/>
    </dgm:pt>
    <dgm:pt modelId="{706DF47B-295D-4AF4-A1BE-AE091F99F42F}" type="pres">
      <dgm:prSet presAssocID="{E67CC780-CD23-4EBD-A8CD-94B840E34D55}" presName="vert1" presStyleCnt="0"/>
      <dgm:spPr/>
    </dgm:pt>
    <dgm:pt modelId="{6780224D-723B-4460-9D23-8DAEB353AAE8}" type="pres">
      <dgm:prSet presAssocID="{D10C49BF-AF84-4927-AC46-710ADBE3AE58}" presName="thickLine" presStyleLbl="alignNode1" presStyleIdx="2" presStyleCnt="3"/>
      <dgm:spPr/>
    </dgm:pt>
    <dgm:pt modelId="{D993024D-51DE-4310-843F-71C90F82E8AE}" type="pres">
      <dgm:prSet presAssocID="{D10C49BF-AF84-4927-AC46-710ADBE3AE58}" presName="horz1" presStyleCnt="0"/>
      <dgm:spPr/>
    </dgm:pt>
    <dgm:pt modelId="{FE7BDAF4-FF3A-4BED-96DB-CB07B762546B}" type="pres">
      <dgm:prSet presAssocID="{D10C49BF-AF84-4927-AC46-710ADBE3AE58}" presName="tx1" presStyleLbl="revTx" presStyleIdx="2" presStyleCnt="3"/>
      <dgm:spPr/>
    </dgm:pt>
    <dgm:pt modelId="{12D7102C-EF4E-45D3-B688-AB6E1CA525BE}" type="pres">
      <dgm:prSet presAssocID="{D10C49BF-AF84-4927-AC46-710ADBE3AE58}" presName="vert1" presStyleCnt="0"/>
      <dgm:spPr/>
    </dgm:pt>
  </dgm:ptLst>
  <dgm:cxnLst>
    <dgm:cxn modelId="{7E6F5F1C-D186-45ED-934A-5258E4D74E11}" type="presOf" srcId="{D10C49BF-AF84-4927-AC46-710ADBE3AE58}" destId="{FE7BDAF4-FF3A-4BED-96DB-CB07B762546B}" srcOrd="0" destOrd="0" presId="urn:microsoft.com/office/officeart/2008/layout/LinedList"/>
    <dgm:cxn modelId="{C82B275E-25BA-41CC-B7FA-E2CA254F483B}" srcId="{F67F6A9A-B4F2-46DB-A635-07CF43BCAA84}" destId="{6B8B5CB8-2E4A-4E7B-A57E-B83BBCDAACF7}" srcOrd="0" destOrd="0" parTransId="{EF8B8818-9468-4F8C-A18B-8994009B576B}" sibTransId="{50819354-4F10-4837-89DD-EE6EE81CB35A}"/>
    <dgm:cxn modelId="{1523D941-9F9F-43B3-922D-D9D9604C3E59}" type="presOf" srcId="{E67CC780-CD23-4EBD-A8CD-94B840E34D55}" destId="{6696BC51-69B8-4AC0-975D-425F86FF0BDF}" srcOrd="0" destOrd="0" presId="urn:microsoft.com/office/officeart/2008/layout/LinedList"/>
    <dgm:cxn modelId="{D904E24B-2BF7-41B4-9287-8393D39193C8}" srcId="{F67F6A9A-B4F2-46DB-A635-07CF43BCAA84}" destId="{E67CC780-CD23-4EBD-A8CD-94B840E34D55}" srcOrd="1" destOrd="0" parTransId="{B72D1EA8-35F0-4AB8-ABAC-21ABC7B039DF}" sibTransId="{BB1E8D59-A0B5-4759-88BF-5E443EDAE6FF}"/>
    <dgm:cxn modelId="{2ECA598C-70C3-49CF-9FF1-2FCDE970FAD0}" type="presOf" srcId="{F67F6A9A-B4F2-46DB-A635-07CF43BCAA84}" destId="{4CB8E8F7-47ED-48A6-8F1F-BEF604C79594}" srcOrd="0" destOrd="0" presId="urn:microsoft.com/office/officeart/2008/layout/LinedList"/>
    <dgm:cxn modelId="{D02EDC8F-C1CC-490F-B17D-86C45F8396CD}" srcId="{F67F6A9A-B4F2-46DB-A635-07CF43BCAA84}" destId="{D10C49BF-AF84-4927-AC46-710ADBE3AE58}" srcOrd="2" destOrd="0" parTransId="{5ED3BB21-959A-481D-B5CC-731C40E12187}" sibTransId="{5FF25258-DAEF-42C0-BEAF-7BB50EFFB241}"/>
    <dgm:cxn modelId="{328869D2-10B9-4A26-BA0D-1F03854047BE}" type="presOf" srcId="{6B8B5CB8-2E4A-4E7B-A57E-B83BBCDAACF7}" destId="{1B288491-E83B-4CE5-96D5-837472E8D928}" srcOrd="0" destOrd="0" presId="urn:microsoft.com/office/officeart/2008/layout/LinedList"/>
    <dgm:cxn modelId="{429E9AB1-3F2B-4D7B-8087-F1E87FC41F23}" type="presParOf" srcId="{4CB8E8F7-47ED-48A6-8F1F-BEF604C79594}" destId="{BAB7A2A1-62F6-4956-B047-EAFEDB551A42}" srcOrd="0" destOrd="0" presId="urn:microsoft.com/office/officeart/2008/layout/LinedList"/>
    <dgm:cxn modelId="{77DBCC12-5D0E-4509-9849-6B5C58ECE796}" type="presParOf" srcId="{4CB8E8F7-47ED-48A6-8F1F-BEF604C79594}" destId="{07C75DF6-E43B-4A2A-A2AF-2E5F9AD2E046}" srcOrd="1" destOrd="0" presId="urn:microsoft.com/office/officeart/2008/layout/LinedList"/>
    <dgm:cxn modelId="{5E7C9790-6454-4CB6-9345-3C7AFB2684D1}" type="presParOf" srcId="{07C75DF6-E43B-4A2A-A2AF-2E5F9AD2E046}" destId="{1B288491-E83B-4CE5-96D5-837472E8D928}" srcOrd="0" destOrd="0" presId="urn:microsoft.com/office/officeart/2008/layout/LinedList"/>
    <dgm:cxn modelId="{AE0524EF-8DAB-454A-9A7D-E1206B394F78}" type="presParOf" srcId="{07C75DF6-E43B-4A2A-A2AF-2E5F9AD2E046}" destId="{01FD75E6-4F88-4AA2-85BF-A5CEFBF93264}" srcOrd="1" destOrd="0" presId="urn:microsoft.com/office/officeart/2008/layout/LinedList"/>
    <dgm:cxn modelId="{99C62BEE-2C60-4912-BC69-BB398DA7A5B6}" type="presParOf" srcId="{4CB8E8F7-47ED-48A6-8F1F-BEF604C79594}" destId="{2E9E3A5B-41CA-49A7-8EA6-0E7FFAF59D49}" srcOrd="2" destOrd="0" presId="urn:microsoft.com/office/officeart/2008/layout/LinedList"/>
    <dgm:cxn modelId="{508E62E3-7208-41A6-B71C-60BD4EDE7D87}" type="presParOf" srcId="{4CB8E8F7-47ED-48A6-8F1F-BEF604C79594}" destId="{6B6A3616-8FC3-4E70-9581-20B73D5D9C94}" srcOrd="3" destOrd="0" presId="urn:microsoft.com/office/officeart/2008/layout/LinedList"/>
    <dgm:cxn modelId="{291C6873-14D2-448C-B636-A5F6DE478B74}" type="presParOf" srcId="{6B6A3616-8FC3-4E70-9581-20B73D5D9C94}" destId="{6696BC51-69B8-4AC0-975D-425F86FF0BDF}" srcOrd="0" destOrd="0" presId="urn:microsoft.com/office/officeart/2008/layout/LinedList"/>
    <dgm:cxn modelId="{043D1EF6-26E4-4781-92D7-4877E2CC801D}" type="presParOf" srcId="{6B6A3616-8FC3-4E70-9581-20B73D5D9C94}" destId="{706DF47B-295D-4AF4-A1BE-AE091F99F42F}" srcOrd="1" destOrd="0" presId="urn:microsoft.com/office/officeart/2008/layout/LinedList"/>
    <dgm:cxn modelId="{BCF985C0-9508-4CAF-BDAA-51D1ACD6E98A}" type="presParOf" srcId="{4CB8E8F7-47ED-48A6-8F1F-BEF604C79594}" destId="{6780224D-723B-4460-9D23-8DAEB353AAE8}" srcOrd="4" destOrd="0" presId="urn:microsoft.com/office/officeart/2008/layout/LinedList"/>
    <dgm:cxn modelId="{3F68FAF8-9531-4063-8F4F-5C8159365BFE}" type="presParOf" srcId="{4CB8E8F7-47ED-48A6-8F1F-BEF604C79594}" destId="{D993024D-51DE-4310-843F-71C90F82E8AE}" srcOrd="5" destOrd="0" presId="urn:microsoft.com/office/officeart/2008/layout/LinedList"/>
    <dgm:cxn modelId="{55B201E1-835E-45C5-A667-080A88E431EF}" type="presParOf" srcId="{D993024D-51DE-4310-843F-71C90F82E8AE}" destId="{FE7BDAF4-FF3A-4BED-96DB-CB07B762546B}" srcOrd="0" destOrd="0" presId="urn:microsoft.com/office/officeart/2008/layout/LinedList"/>
    <dgm:cxn modelId="{BA27BE0A-8535-45F4-AF92-27EC8CCA4A78}" type="presParOf" srcId="{D993024D-51DE-4310-843F-71C90F82E8AE}" destId="{12D7102C-EF4E-45D3-B688-AB6E1CA525B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9F7152-866F-4DAC-A119-88F5A5D4E440}"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2E1548AB-B09D-473A-B966-09AC09C989C9}">
      <dgm:prSet/>
      <dgm:spPr/>
      <dgm:t>
        <a:bodyPr/>
        <a:lstStyle/>
        <a:p>
          <a:r>
            <a:rPr lang="en-US" b="1"/>
            <a:t>The career services provider must always consider both “customers”—the job seeker (the supply side) and local businesses (the demand side). </a:t>
          </a:r>
          <a:endParaRPr lang="en-US"/>
        </a:p>
      </dgm:t>
    </dgm:pt>
    <dgm:pt modelId="{02119DB6-A636-4DD8-B3BB-D2C0D6F10D6C}" type="parTrans" cxnId="{8F2E9B12-7120-41A5-8DB7-E4F0E8B4DE42}">
      <dgm:prSet/>
      <dgm:spPr/>
      <dgm:t>
        <a:bodyPr/>
        <a:lstStyle/>
        <a:p>
          <a:endParaRPr lang="en-US"/>
        </a:p>
      </dgm:t>
    </dgm:pt>
    <dgm:pt modelId="{97D8A97C-A3A2-41D5-B10C-B9161E524C09}" type="sibTrans" cxnId="{8F2E9B12-7120-41A5-8DB7-E4F0E8B4DE42}">
      <dgm:prSet/>
      <dgm:spPr/>
      <dgm:t>
        <a:bodyPr/>
        <a:lstStyle/>
        <a:p>
          <a:endParaRPr lang="en-US"/>
        </a:p>
      </dgm:t>
    </dgm:pt>
    <dgm:pt modelId="{044B888F-FF03-456B-858D-ED9A461F3614}">
      <dgm:prSet/>
      <dgm:spPr/>
      <dgm:t>
        <a:bodyPr/>
        <a:lstStyle/>
        <a:p>
          <a:r>
            <a:rPr lang="en-US" b="1"/>
            <a:t>Referred to as the “dual customer approach.”</a:t>
          </a:r>
          <a:endParaRPr lang="en-US"/>
        </a:p>
      </dgm:t>
    </dgm:pt>
    <dgm:pt modelId="{FCA93DB8-B7C7-4800-AAB8-5DC4E6657D5B}" type="parTrans" cxnId="{30E72399-67EF-4FB1-A052-8A9EA5C1D748}">
      <dgm:prSet/>
      <dgm:spPr/>
      <dgm:t>
        <a:bodyPr/>
        <a:lstStyle/>
        <a:p>
          <a:endParaRPr lang="en-US"/>
        </a:p>
      </dgm:t>
    </dgm:pt>
    <dgm:pt modelId="{52476B4D-05D0-4294-975D-000DE30D9900}" type="sibTrans" cxnId="{30E72399-67EF-4FB1-A052-8A9EA5C1D748}">
      <dgm:prSet/>
      <dgm:spPr/>
      <dgm:t>
        <a:bodyPr/>
        <a:lstStyle/>
        <a:p>
          <a:endParaRPr lang="en-US"/>
        </a:p>
      </dgm:t>
    </dgm:pt>
    <dgm:pt modelId="{3D2CF80C-3FD1-4AAA-8ED0-F44A7A1D2BDB}">
      <dgm:prSet/>
      <dgm:spPr/>
      <dgm:t>
        <a:bodyPr/>
        <a:lstStyle/>
        <a:p>
          <a:r>
            <a:rPr lang="en-US" b="1"/>
            <a:t>Job seeker must be prepared for the local labor market</a:t>
          </a:r>
          <a:endParaRPr lang="en-US"/>
        </a:p>
      </dgm:t>
    </dgm:pt>
    <dgm:pt modelId="{97BC5A64-0D68-4079-98A6-D6A515AF2723}" type="parTrans" cxnId="{03007ACA-F831-4A11-BD53-40A5F288DF08}">
      <dgm:prSet/>
      <dgm:spPr/>
      <dgm:t>
        <a:bodyPr/>
        <a:lstStyle/>
        <a:p>
          <a:endParaRPr lang="en-US"/>
        </a:p>
      </dgm:t>
    </dgm:pt>
    <dgm:pt modelId="{0F75B105-F94D-408C-9CBF-8FDEDEA89FA0}" type="sibTrans" cxnId="{03007ACA-F831-4A11-BD53-40A5F288DF08}">
      <dgm:prSet/>
      <dgm:spPr/>
      <dgm:t>
        <a:bodyPr/>
        <a:lstStyle/>
        <a:p>
          <a:endParaRPr lang="en-US"/>
        </a:p>
      </dgm:t>
    </dgm:pt>
    <dgm:pt modelId="{0837318D-25C4-4C3B-BDCE-80A07EC65CA9}">
      <dgm:prSet/>
      <dgm:spPr/>
      <dgm:t>
        <a:bodyPr/>
        <a:lstStyle/>
        <a:p>
          <a:r>
            <a:rPr lang="en-US" b="1"/>
            <a:t>These skills can be adapted for engaging businesses in workforce development.</a:t>
          </a:r>
          <a:endParaRPr lang="en-US"/>
        </a:p>
      </dgm:t>
    </dgm:pt>
    <dgm:pt modelId="{3F0E1B70-01D3-4A9D-8024-465777DD24C7}" type="parTrans" cxnId="{597952E5-F3B4-48A6-A40B-4CBA9A0BD7CF}">
      <dgm:prSet/>
      <dgm:spPr/>
      <dgm:t>
        <a:bodyPr/>
        <a:lstStyle/>
        <a:p>
          <a:endParaRPr lang="en-US"/>
        </a:p>
      </dgm:t>
    </dgm:pt>
    <dgm:pt modelId="{5B8F8931-3952-436C-BE6A-C55968C65B12}" type="sibTrans" cxnId="{597952E5-F3B4-48A6-A40B-4CBA9A0BD7CF}">
      <dgm:prSet/>
      <dgm:spPr/>
      <dgm:t>
        <a:bodyPr/>
        <a:lstStyle/>
        <a:p>
          <a:endParaRPr lang="en-US"/>
        </a:p>
      </dgm:t>
    </dgm:pt>
    <dgm:pt modelId="{7643476E-2FEC-4A37-B20A-474A5F204C29}">
      <dgm:prSet/>
      <dgm:spPr/>
      <dgm:t>
        <a:bodyPr/>
        <a:lstStyle/>
        <a:p>
          <a:r>
            <a:rPr lang="en-US" b="1"/>
            <a:t>Sincerity – Listen without an agenda, it’s not about your needs.</a:t>
          </a:r>
          <a:endParaRPr lang="en-US"/>
        </a:p>
      </dgm:t>
    </dgm:pt>
    <dgm:pt modelId="{01A6C507-6AC5-4295-BB52-62D3CB0CCF6C}" type="parTrans" cxnId="{6BECFE76-5819-48A6-97B8-28238D862A29}">
      <dgm:prSet/>
      <dgm:spPr/>
      <dgm:t>
        <a:bodyPr/>
        <a:lstStyle/>
        <a:p>
          <a:endParaRPr lang="en-US"/>
        </a:p>
      </dgm:t>
    </dgm:pt>
    <dgm:pt modelId="{17C3E348-1C49-40B7-A630-1A014F44BC9D}" type="sibTrans" cxnId="{6BECFE76-5819-48A6-97B8-28238D862A29}">
      <dgm:prSet/>
      <dgm:spPr/>
      <dgm:t>
        <a:bodyPr/>
        <a:lstStyle/>
        <a:p>
          <a:endParaRPr lang="en-US"/>
        </a:p>
      </dgm:t>
    </dgm:pt>
    <dgm:pt modelId="{F2765ABF-6182-4BC5-9EB3-F7F9A9AE5896}">
      <dgm:prSet/>
      <dgm:spPr/>
      <dgm:t>
        <a:bodyPr/>
        <a:lstStyle/>
        <a:p>
          <a:r>
            <a:rPr lang="en-US" b="1"/>
            <a:t>Ethics – Don’t try to talk someone into something, listen to what they want.</a:t>
          </a:r>
          <a:endParaRPr lang="en-US"/>
        </a:p>
      </dgm:t>
    </dgm:pt>
    <dgm:pt modelId="{6C81223A-186F-4F0A-B4DD-92EFEB840FD4}" type="parTrans" cxnId="{821494AC-AB6D-45D6-8BD6-04E0D8B1EDAA}">
      <dgm:prSet/>
      <dgm:spPr/>
      <dgm:t>
        <a:bodyPr/>
        <a:lstStyle/>
        <a:p>
          <a:endParaRPr lang="en-US"/>
        </a:p>
      </dgm:t>
    </dgm:pt>
    <dgm:pt modelId="{EEB5F65E-6F1C-45D5-B153-2BB0A67E4438}" type="sibTrans" cxnId="{821494AC-AB6D-45D6-8BD6-04E0D8B1EDAA}">
      <dgm:prSet/>
      <dgm:spPr/>
      <dgm:t>
        <a:bodyPr/>
        <a:lstStyle/>
        <a:p>
          <a:endParaRPr lang="en-US"/>
        </a:p>
      </dgm:t>
    </dgm:pt>
    <dgm:pt modelId="{33D5EBED-9E8E-4C38-8293-5F0B44D005D0}">
      <dgm:prSet/>
      <dgm:spPr/>
      <dgm:t>
        <a:bodyPr/>
        <a:lstStyle/>
        <a:p>
          <a:r>
            <a:rPr lang="en-US" b="1"/>
            <a:t>Asking – Serve others by asking questions that will assist them in making a wise buying [hiring] decision.</a:t>
          </a:r>
          <a:endParaRPr lang="en-US"/>
        </a:p>
      </dgm:t>
    </dgm:pt>
    <dgm:pt modelId="{5E7F7142-B236-4AFF-9BAA-F79F76373FD1}" type="parTrans" cxnId="{47AC93B9-BD0B-479E-AC20-F2D5E87EB7A2}">
      <dgm:prSet/>
      <dgm:spPr/>
      <dgm:t>
        <a:bodyPr/>
        <a:lstStyle/>
        <a:p>
          <a:endParaRPr lang="en-US"/>
        </a:p>
      </dgm:t>
    </dgm:pt>
    <dgm:pt modelId="{D87F434B-1028-46B3-99DC-704D6402C028}" type="sibTrans" cxnId="{47AC93B9-BD0B-479E-AC20-F2D5E87EB7A2}">
      <dgm:prSet/>
      <dgm:spPr/>
      <dgm:t>
        <a:bodyPr/>
        <a:lstStyle/>
        <a:p>
          <a:endParaRPr lang="en-US"/>
        </a:p>
      </dgm:t>
    </dgm:pt>
    <dgm:pt modelId="{BD415428-1645-491B-B76E-17736C53FCF2}">
      <dgm:prSet/>
      <dgm:spPr/>
      <dgm:t>
        <a:bodyPr/>
        <a:lstStyle/>
        <a:p>
          <a:r>
            <a:rPr lang="en-US" b="1"/>
            <a:t>Primary interest of the business is in meeting their bottom line. The career services provider’s role is to help the business fill open positions with the  people who can do that.</a:t>
          </a:r>
          <a:endParaRPr lang="en-US"/>
        </a:p>
      </dgm:t>
    </dgm:pt>
    <dgm:pt modelId="{2BB38CBD-A930-4246-B1A0-AA6F1C1F50F9}" type="parTrans" cxnId="{AA1F6AC6-B792-490D-AEC1-D019D5633149}">
      <dgm:prSet/>
      <dgm:spPr/>
      <dgm:t>
        <a:bodyPr/>
        <a:lstStyle/>
        <a:p>
          <a:endParaRPr lang="en-US"/>
        </a:p>
      </dgm:t>
    </dgm:pt>
    <dgm:pt modelId="{B6759033-C476-4F77-A96E-4D62975C26E0}" type="sibTrans" cxnId="{AA1F6AC6-B792-490D-AEC1-D019D5633149}">
      <dgm:prSet/>
      <dgm:spPr/>
      <dgm:t>
        <a:bodyPr/>
        <a:lstStyle/>
        <a:p>
          <a:endParaRPr lang="en-US"/>
        </a:p>
      </dgm:t>
    </dgm:pt>
    <dgm:pt modelId="{D91C41E0-E981-4755-AEDB-13909264E3FC}" type="pres">
      <dgm:prSet presAssocID="{639F7152-866F-4DAC-A119-88F5A5D4E440}" presName="linear" presStyleCnt="0">
        <dgm:presLayoutVars>
          <dgm:animLvl val="lvl"/>
          <dgm:resizeHandles val="exact"/>
        </dgm:presLayoutVars>
      </dgm:prSet>
      <dgm:spPr/>
    </dgm:pt>
    <dgm:pt modelId="{265B0FFF-E499-4D67-94C9-010BEDCAF6D9}" type="pres">
      <dgm:prSet presAssocID="{2E1548AB-B09D-473A-B966-09AC09C989C9}" presName="parentText" presStyleLbl="node1" presStyleIdx="0" presStyleCnt="5">
        <dgm:presLayoutVars>
          <dgm:chMax val="0"/>
          <dgm:bulletEnabled val="1"/>
        </dgm:presLayoutVars>
      </dgm:prSet>
      <dgm:spPr/>
    </dgm:pt>
    <dgm:pt modelId="{DB24DDEA-B14E-4C94-8890-B610E05A4FCF}" type="pres">
      <dgm:prSet presAssocID="{97D8A97C-A3A2-41D5-B10C-B9161E524C09}" presName="spacer" presStyleCnt="0"/>
      <dgm:spPr/>
    </dgm:pt>
    <dgm:pt modelId="{3F9240E8-0301-400B-B2A6-F9EC01975BB2}" type="pres">
      <dgm:prSet presAssocID="{044B888F-FF03-456B-858D-ED9A461F3614}" presName="parentText" presStyleLbl="node1" presStyleIdx="1" presStyleCnt="5">
        <dgm:presLayoutVars>
          <dgm:chMax val="0"/>
          <dgm:bulletEnabled val="1"/>
        </dgm:presLayoutVars>
      </dgm:prSet>
      <dgm:spPr/>
    </dgm:pt>
    <dgm:pt modelId="{9393692A-99BF-42BF-8083-28A81A9DD7E9}" type="pres">
      <dgm:prSet presAssocID="{52476B4D-05D0-4294-975D-000DE30D9900}" presName="spacer" presStyleCnt="0"/>
      <dgm:spPr/>
    </dgm:pt>
    <dgm:pt modelId="{35A6FE61-A864-4C7C-85E8-0B3D8E135674}" type="pres">
      <dgm:prSet presAssocID="{3D2CF80C-3FD1-4AAA-8ED0-F44A7A1D2BDB}" presName="parentText" presStyleLbl="node1" presStyleIdx="2" presStyleCnt="5">
        <dgm:presLayoutVars>
          <dgm:chMax val="0"/>
          <dgm:bulletEnabled val="1"/>
        </dgm:presLayoutVars>
      </dgm:prSet>
      <dgm:spPr/>
    </dgm:pt>
    <dgm:pt modelId="{76A7A5DC-5276-4F38-BA94-4C16777103FF}" type="pres">
      <dgm:prSet presAssocID="{0F75B105-F94D-408C-9CBF-8FDEDEA89FA0}" presName="spacer" presStyleCnt="0"/>
      <dgm:spPr/>
    </dgm:pt>
    <dgm:pt modelId="{8D6E8903-EBB3-4A52-81E2-5A317C9C6527}" type="pres">
      <dgm:prSet presAssocID="{0837318D-25C4-4C3B-BDCE-80A07EC65CA9}" presName="parentText" presStyleLbl="node1" presStyleIdx="3" presStyleCnt="5">
        <dgm:presLayoutVars>
          <dgm:chMax val="0"/>
          <dgm:bulletEnabled val="1"/>
        </dgm:presLayoutVars>
      </dgm:prSet>
      <dgm:spPr/>
    </dgm:pt>
    <dgm:pt modelId="{8B360FF1-A73E-41DA-A637-3FC0BF3CAA09}" type="pres">
      <dgm:prSet presAssocID="{0837318D-25C4-4C3B-BDCE-80A07EC65CA9}" presName="childText" presStyleLbl="revTx" presStyleIdx="0" presStyleCnt="1">
        <dgm:presLayoutVars>
          <dgm:bulletEnabled val="1"/>
        </dgm:presLayoutVars>
      </dgm:prSet>
      <dgm:spPr/>
    </dgm:pt>
    <dgm:pt modelId="{2DE6500B-18A3-442F-B76B-A19ADFD78EA4}" type="pres">
      <dgm:prSet presAssocID="{BD415428-1645-491B-B76E-17736C53FCF2}" presName="parentText" presStyleLbl="node1" presStyleIdx="4" presStyleCnt="5">
        <dgm:presLayoutVars>
          <dgm:chMax val="0"/>
          <dgm:bulletEnabled val="1"/>
        </dgm:presLayoutVars>
      </dgm:prSet>
      <dgm:spPr/>
    </dgm:pt>
  </dgm:ptLst>
  <dgm:cxnLst>
    <dgm:cxn modelId="{ADCAAA0B-CC07-4949-BB1D-E0B94733D439}" type="presOf" srcId="{33D5EBED-9E8E-4C38-8293-5F0B44D005D0}" destId="{8B360FF1-A73E-41DA-A637-3FC0BF3CAA09}" srcOrd="0" destOrd="2" presId="urn:microsoft.com/office/officeart/2005/8/layout/vList2"/>
    <dgm:cxn modelId="{D9620012-FBC0-4512-B33E-C2EB2C27332E}" type="presOf" srcId="{639F7152-866F-4DAC-A119-88F5A5D4E440}" destId="{D91C41E0-E981-4755-AEDB-13909264E3FC}" srcOrd="0" destOrd="0" presId="urn:microsoft.com/office/officeart/2005/8/layout/vList2"/>
    <dgm:cxn modelId="{8F2E9B12-7120-41A5-8DB7-E4F0E8B4DE42}" srcId="{639F7152-866F-4DAC-A119-88F5A5D4E440}" destId="{2E1548AB-B09D-473A-B966-09AC09C989C9}" srcOrd="0" destOrd="0" parTransId="{02119DB6-A636-4DD8-B3BB-D2C0D6F10D6C}" sibTransId="{97D8A97C-A3A2-41D5-B10C-B9161E524C09}"/>
    <dgm:cxn modelId="{8A3B6D32-5931-4189-8CA6-A7166AAFFCB2}" type="presOf" srcId="{2E1548AB-B09D-473A-B966-09AC09C989C9}" destId="{265B0FFF-E499-4D67-94C9-010BEDCAF6D9}" srcOrd="0" destOrd="0" presId="urn:microsoft.com/office/officeart/2005/8/layout/vList2"/>
    <dgm:cxn modelId="{161E6E38-9CED-48EB-908E-87CE911885A2}" type="presOf" srcId="{BD415428-1645-491B-B76E-17736C53FCF2}" destId="{2DE6500B-18A3-442F-B76B-A19ADFD78EA4}" srcOrd="0" destOrd="0" presId="urn:microsoft.com/office/officeart/2005/8/layout/vList2"/>
    <dgm:cxn modelId="{06E5A16E-49F3-432B-980F-788D27992881}" type="presOf" srcId="{7643476E-2FEC-4A37-B20A-474A5F204C29}" destId="{8B360FF1-A73E-41DA-A637-3FC0BF3CAA09}" srcOrd="0" destOrd="0" presId="urn:microsoft.com/office/officeart/2005/8/layout/vList2"/>
    <dgm:cxn modelId="{6BECFE76-5819-48A6-97B8-28238D862A29}" srcId="{0837318D-25C4-4C3B-BDCE-80A07EC65CA9}" destId="{7643476E-2FEC-4A37-B20A-474A5F204C29}" srcOrd="0" destOrd="0" parTransId="{01A6C507-6AC5-4295-BB52-62D3CB0CCF6C}" sibTransId="{17C3E348-1C49-40B7-A630-1A014F44BC9D}"/>
    <dgm:cxn modelId="{042D5557-186C-4208-97B5-CAA3E3D9DEA8}" type="presOf" srcId="{0837318D-25C4-4C3B-BDCE-80A07EC65CA9}" destId="{8D6E8903-EBB3-4A52-81E2-5A317C9C6527}" srcOrd="0" destOrd="0" presId="urn:microsoft.com/office/officeart/2005/8/layout/vList2"/>
    <dgm:cxn modelId="{20A3D05A-2F81-4177-B5F7-94416E598FC7}" type="presOf" srcId="{3D2CF80C-3FD1-4AAA-8ED0-F44A7A1D2BDB}" destId="{35A6FE61-A864-4C7C-85E8-0B3D8E135674}" srcOrd="0" destOrd="0" presId="urn:microsoft.com/office/officeart/2005/8/layout/vList2"/>
    <dgm:cxn modelId="{A3B85189-4226-4552-8A49-5D62E83EBA2F}" type="presOf" srcId="{044B888F-FF03-456B-858D-ED9A461F3614}" destId="{3F9240E8-0301-400B-B2A6-F9EC01975BB2}" srcOrd="0" destOrd="0" presId="urn:microsoft.com/office/officeart/2005/8/layout/vList2"/>
    <dgm:cxn modelId="{30E72399-67EF-4FB1-A052-8A9EA5C1D748}" srcId="{639F7152-866F-4DAC-A119-88F5A5D4E440}" destId="{044B888F-FF03-456B-858D-ED9A461F3614}" srcOrd="1" destOrd="0" parTransId="{FCA93DB8-B7C7-4800-AAB8-5DC4E6657D5B}" sibTransId="{52476B4D-05D0-4294-975D-000DE30D9900}"/>
    <dgm:cxn modelId="{821494AC-AB6D-45D6-8BD6-04E0D8B1EDAA}" srcId="{0837318D-25C4-4C3B-BDCE-80A07EC65CA9}" destId="{F2765ABF-6182-4BC5-9EB3-F7F9A9AE5896}" srcOrd="1" destOrd="0" parTransId="{6C81223A-186F-4F0A-B4DD-92EFEB840FD4}" sibTransId="{EEB5F65E-6F1C-45D5-B153-2BB0A67E4438}"/>
    <dgm:cxn modelId="{47AC93B9-BD0B-479E-AC20-F2D5E87EB7A2}" srcId="{0837318D-25C4-4C3B-BDCE-80A07EC65CA9}" destId="{33D5EBED-9E8E-4C38-8293-5F0B44D005D0}" srcOrd="2" destOrd="0" parTransId="{5E7F7142-B236-4AFF-9BAA-F79F76373FD1}" sibTransId="{D87F434B-1028-46B3-99DC-704D6402C028}"/>
    <dgm:cxn modelId="{AA1F6AC6-B792-490D-AEC1-D019D5633149}" srcId="{639F7152-866F-4DAC-A119-88F5A5D4E440}" destId="{BD415428-1645-491B-B76E-17736C53FCF2}" srcOrd="4" destOrd="0" parTransId="{2BB38CBD-A930-4246-B1A0-AA6F1C1F50F9}" sibTransId="{B6759033-C476-4F77-A96E-4D62975C26E0}"/>
    <dgm:cxn modelId="{03007ACA-F831-4A11-BD53-40A5F288DF08}" srcId="{639F7152-866F-4DAC-A119-88F5A5D4E440}" destId="{3D2CF80C-3FD1-4AAA-8ED0-F44A7A1D2BDB}" srcOrd="2" destOrd="0" parTransId="{97BC5A64-0D68-4079-98A6-D6A515AF2723}" sibTransId="{0F75B105-F94D-408C-9CBF-8FDEDEA89FA0}"/>
    <dgm:cxn modelId="{597952E5-F3B4-48A6-A40B-4CBA9A0BD7CF}" srcId="{639F7152-866F-4DAC-A119-88F5A5D4E440}" destId="{0837318D-25C4-4C3B-BDCE-80A07EC65CA9}" srcOrd="3" destOrd="0" parTransId="{3F0E1B70-01D3-4A9D-8024-465777DD24C7}" sibTransId="{5B8F8931-3952-436C-BE6A-C55968C65B12}"/>
    <dgm:cxn modelId="{EE4C5AEC-26A2-4ECF-8221-1359C2DA8C8B}" type="presOf" srcId="{F2765ABF-6182-4BC5-9EB3-F7F9A9AE5896}" destId="{8B360FF1-A73E-41DA-A637-3FC0BF3CAA09}" srcOrd="0" destOrd="1" presId="urn:microsoft.com/office/officeart/2005/8/layout/vList2"/>
    <dgm:cxn modelId="{1B610424-4B08-49EB-BAC8-3F5C90B4DB91}" type="presParOf" srcId="{D91C41E0-E981-4755-AEDB-13909264E3FC}" destId="{265B0FFF-E499-4D67-94C9-010BEDCAF6D9}" srcOrd="0" destOrd="0" presId="urn:microsoft.com/office/officeart/2005/8/layout/vList2"/>
    <dgm:cxn modelId="{DEDE2DD2-5492-4632-BE3A-6A1C7D2D7E68}" type="presParOf" srcId="{D91C41E0-E981-4755-AEDB-13909264E3FC}" destId="{DB24DDEA-B14E-4C94-8890-B610E05A4FCF}" srcOrd="1" destOrd="0" presId="urn:microsoft.com/office/officeart/2005/8/layout/vList2"/>
    <dgm:cxn modelId="{5F63C366-94EE-4805-B2F9-E8AFE765761E}" type="presParOf" srcId="{D91C41E0-E981-4755-AEDB-13909264E3FC}" destId="{3F9240E8-0301-400B-B2A6-F9EC01975BB2}" srcOrd="2" destOrd="0" presId="urn:microsoft.com/office/officeart/2005/8/layout/vList2"/>
    <dgm:cxn modelId="{D1E00A5C-FFF2-4911-899F-8D9324EF4B96}" type="presParOf" srcId="{D91C41E0-E981-4755-AEDB-13909264E3FC}" destId="{9393692A-99BF-42BF-8083-28A81A9DD7E9}" srcOrd="3" destOrd="0" presId="urn:microsoft.com/office/officeart/2005/8/layout/vList2"/>
    <dgm:cxn modelId="{491E96C6-310D-4CFD-9FC6-16463DC04D4B}" type="presParOf" srcId="{D91C41E0-E981-4755-AEDB-13909264E3FC}" destId="{35A6FE61-A864-4C7C-85E8-0B3D8E135674}" srcOrd="4" destOrd="0" presId="urn:microsoft.com/office/officeart/2005/8/layout/vList2"/>
    <dgm:cxn modelId="{5BE408F2-8EE3-42EF-AF5C-E113ECDF1BDA}" type="presParOf" srcId="{D91C41E0-E981-4755-AEDB-13909264E3FC}" destId="{76A7A5DC-5276-4F38-BA94-4C16777103FF}" srcOrd="5" destOrd="0" presId="urn:microsoft.com/office/officeart/2005/8/layout/vList2"/>
    <dgm:cxn modelId="{7DABB984-8F9E-48F7-A926-CD741AF82AB2}" type="presParOf" srcId="{D91C41E0-E981-4755-AEDB-13909264E3FC}" destId="{8D6E8903-EBB3-4A52-81E2-5A317C9C6527}" srcOrd="6" destOrd="0" presId="urn:microsoft.com/office/officeart/2005/8/layout/vList2"/>
    <dgm:cxn modelId="{138BF93F-2001-4917-B401-1CC4AF533948}" type="presParOf" srcId="{D91C41E0-E981-4755-AEDB-13909264E3FC}" destId="{8B360FF1-A73E-41DA-A637-3FC0BF3CAA09}" srcOrd="7" destOrd="0" presId="urn:microsoft.com/office/officeart/2005/8/layout/vList2"/>
    <dgm:cxn modelId="{1F2DED04-C576-42E0-9474-4198A31D1B96}" type="presParOf" srcId="{D91C41E0-E981-4755-AEDB-13909264E3FC}" destId="{2DE6500B-18A3-442F-B76B-A19ADFD78EA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684F8F-C982-4802-A587-05410473C9BA}"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7D607DC6-BD7C-46BF-BCA9-A87C6E8201B2}">
      <dgm:prSet/>
      <dgm:spPr/>
      <dgm:t>
        <a:bodyPr/>
        <a:lstStyle/>
        <a:p>
          <a:pPr>
            <a:lnSpc>
              <a:spcPct val="100000"/>
            </a:lnSpc>
          </a:pPr>
          <a:r>
            <a:rPr lang="en-US" b="1"/>
            <a:t>Five key strategies career services providers can employ when connecting with business decision-makers:</a:t>
          </a:r>
          <a:endParaRPr lang="en-US"/>
        </a:p>
      </dgm:t>
    </dgm:pt>
    <dgm:pt modelId="{A0EB25F9-850A-46B0-8633-2EE8920A2DDF}" type="parTrans" cxnId="{ABEAFF5E-D79E-4B93-9439-3FFC6C6C7F14}">
      <dgm:prSet/>
      <dgm:spPr/>
      <dgm:t>
        <a:bodyPr/>
        <a:lstStyle/>
        <a:p>
          <a:endParaRPr lang="en-US"/>
        </a:p>
      </dgm:t>
    </dgm:pt>
    <dgm:pt modelId="{036C64E1-D537-4609-9CD6-254D97F2CE0E}" type="sibTrans" cxnId="{ABEAFF5E-D79E-4B93-9439-3FFC6C6C7F14}">
      <dgm:prSet/>
      <dgm:spPr/>
      <dgm:t>
        <a:bodyPr/>
        <a:lstStyle/>
        <a:p>
          <a:endParaRPr lang="en-US"/>
        </a:p>
      </dgm:t>
    </dgm:pt>
    <dgm:pt modelId="{117C9B65-14B2-4F87-9492-184E70F06CBF}">
      <dgm:prSet/>
      <dgm:spPr/>
      <dgm:t>
        <a:bodyPr/>
        <a:lstStyle/>
        <a:p>
          <a:pPr>
            <a:lnSpc>
              <a:spcPct val="100000"/>
            </a:lnSpc>
          </a:pPr>
          <a:r>
            <a:rPr lang="en-US" b="1"/>
            <a:t>Use business language</a:t>
          </a:r>
          <a:endParaRPr lang="en-US"/>
        </a:p>
      </dgm:t>
    </dgm:pt>
    <dgm:pt modelId="{A017AD10-7AFC-4F15-B8D7-9EA8524FE6D6}" type="parTrans" cxnId="{7EDDDFCB-5672-4A9A-BC81-896968EA216F}">
      <dgm:prSet/>
      <dgm:spPr/>
      <dgm:t>
        <a:bodyPr/>
        <a:lstStyle/>
        <a:p>
          <a:endParaRPr lang="en-US"/>
        </a:p>
      </dgm:t>
    </dgm:pt>
    <dgm:pt modelId="{FB0A35EB-05EF-43CC-A946-A96D33B25FC0}" type="sibTrans" cxnId="{7EDDDFCB-5672-4A9A-BC81-896968EA216F}">
      <dgm:prSet/>
      <dgm:spPr/>
      <dgm:t>
        <a:bodyPr/>
        <a:lstStyle/>
        <a:p>
          <a:endParaRPr lang="en-US"/>
        </a:p>
      </dgm:t>
    </dgm:pt>
    <dgm:pt modelId="{3202515E-8150-4063-9186-D4DF5D1A53C9}">
      <dgm:prSet/>
      <dgm:spPr/>
      <dgm:t>
        <a:bodyPr/>
        <a:lstStyle/>
        <a:p>
          <a:pPr>
            <a:lnSpc>
              <a:spcPct val="100000"/>
            </a:lnSpc>
          </a:pPr>
          <a:r>
            <a:rPr lang="en-US" b="1"/>
            <a:t>Communicate effectively</a:t>
          </a:r>
          <a:endParaRPr lang="en-US"/>
        </a:p>
      </dgm:t>
    </dgm:pt>
    <dgm:pt modelId="{5E42438C-ADF1-4368-B0D2-3B6D3294EDAD}" type="parTrans" cxnId="{1B71178D-8647-405F-B033-16A5C870EE5A}">
      <dgm:prSet/>
      <dgm:spPr/>
      <dgm:t>
        <a:bodyPr/>
        <a:lstStyle/>
        <a:p>
          <a:endParaRPr lang="en-US"/>
        </a:p>
      </dgm:t>
    </dgm:pt>
    <dgm:pt modelId="{72837149-DC48-4339-8525-A4603B76F1B3}" type="sibTrans" cxnId="{1B71178D-8647-405F-B033-16A5C870EE5A}">
      <dgm:prSet/>
      <dgm:spPr/>
      <dgm:t>
        <a:bodyPr/>
        <a:lstStyle/>
        <a:p>
          <a:endParaRPr lang="en-US"/>
        </a:p>
      </dgm:t>
    </dgm:pt>
    <dgm:pt modelId="{246B568D-4E31-4899-9243-1AE8C516131D}">
      <dgm:prSet/>
      <dgm:spPr/>
      <dgm:t>
        <a:bodyPr/>
        <a:lstStyle/>
        <a:p>
          <a:pPr>
            <a:lnSpc>
              <a:spcPct val="100000"/>
            </a:lnSpc>
          </a:pPr>
          <a:r>
            <a:rPr lang="en-US" b="1"/>
            <a:t>Be professional</a:t>
          </a:r>
          <a:endParaRPr lang="en-US"/>
        </a:p>
      </dgm:t>
    </dgm:pt>
    <dgm:pt modelId="{7E470009-4E59-40FB-B62F-BC21D72A4206}" type="parTrans" cxnId="{0D91339B-7D2E-4BC4-ACD6-4D808752D435}">
      <dgm:prSet/>
      <dgm:spPr/>
      <dgm:t>
        <a:bodyPr/>
        <a:lstStyle/>
        <a:p>
          <a:endParaRPr lang="en-US"/>
        </a:p>
      </dgm:t>
    </dgm:pt>
    <dgm:pt modelId="{5728E447-7F55-46C5-9BBF-AD847CEB8F76}" type="sibTrans" cxnId="{0D91339B-7D2E-4BC4-ACD6-4D808752D435}">
      <dgm:prSet/>
      <dgm:spPr/>
      <dgm:t>
        <a:bodyPr/>
        <a:lstStyle/>
        <a:p>
          <a:endParaRPr lang="en-US"/>
        </a:p>
      </dgm:t>
    </dgm:pt>
    <dgm:pt modelId="{C4EEEE3F-BCE8-42F7-A53F-5358F175B5A7}">
      <dgm:prSet/>
      <dgm:spPr/>
      <dgm:t>
        <a:bodyPr/>
        <a:lstStyle/>
        <a:p>
          <a:pPr>
            <a:lnSpc>
              <a:spcPct val="100000"/>
            </a:lnSpc>
          </a:pPr>
          <a:r>
            <a:rPr lang="en-US" b="1"/>
            <a:t>Establish a single point of contact</a:t>
          </a:r>
          <a:endParaRPr lang="en-US"/>
        </a:p>
      </dgm:t>
    </dgm:pt>
    <dgm:pt modelId="{F3D68C3C-53E8-4464-B76C-6C00824C0BD8}" type="parTrans" cxnId="{9DF2200D-8940-4A2E-8377-1292126467E5}">
      <dgm:prSet/>
      <dgm:spPr/>
      <dgm:t>
        <a:bodyPr/>
        <a:lstStyle/>
        <a:p>
          <a:endParaRPr lang="en-US"/>
        </a:p>
      </dgm:t>
    </dgm:pt>
    <dgm:pt modelId="{9119109E-E23E-472B-94EB-78C6DE9B91AC}" type="sibTrans" cxnId="{9DF2200D-8940-4A2E-8377-1292126467E5}">
      <dgm:prSet/>
      <dgm:spPr/>
      <dgm:t>
        <a:bodyPr/>
        <a:lstStyle/>
        <a:p>
          <a:endParaRPr lang="en-US"/>
        </a:p>
      </dgm:t>
    </dgm:pt>
    <dgm:pt modelId="{45420701-627A-4FCE-A7C0-66CE5F45F604}">
      <dgm:prSet/>
      <dgm:spPr/>
      <dgm:t>
        <a:bodyPr/>
        <a:lstStyle/>
        <a:p>
          <a:pPr>
            <a:lnSpc>
              <a:spcPct val="100000"/>
            </a:lnSpc>
          </a:pPr>
          <a:r>
            <a:rPr lang="en-US" b="1"/>
            <a:t>Add value</a:t>
          </a:r>
          <a:endParaRPr lang="en-US"/>
        </a:p>
      </dgm:t>
    </dgm:pt>
    <dgm:pt modelId="{DE5268AF-C3A1-47B9-BF0A-8B491212733A}" type="parTrans" cxnId="{BFFEA16C-C80A-4FFC-889E-181111059673}">
      <dgm:prSet/>
      <dgm:spPr/>
      <dgm:t>
        <a:bodyPr/>
        <a:lstStyle/>
        <a:p>
          <a:endParaRPr lang="en-US"/>
        </a:p>
      </dgm:t>
    </dgm:pt>
    <dgm:pt modelId="{D4336880-4D9C-4464-AD58-BE14FC6B8A6B}" type="sibTrans" cxnId="{BFFEA16C-C80A-4FFC-889E-181111059673}">
      <dgm:prSet/>
      <dgm:spPr/>
      <dgm:t>
        <a:bodyPr/>
        <a:lstStyle/>
        <a:p>
          <a:endParaRPr lang="en-US"/>
        </a:p>
      </dgm:t>
    </dgm:pt>
    <dgm:pt modelId="{329D9FC5-8222-459B-9526-DDB1197C9BE7}">
      <dgm:prSet/>
      <dgm:spPr/>
      <dgm:t>
        <a:bodyPr/>
        <a:lstStyle/>
        <a:p>
          <a:pPr>
            <a:lnSpc>
              <a:spcPct val="100000"/>
            </a:lnSpc>
          </a:pPr>
          <a:r>
            <a:rPr lang="en-US" b="1"/>
            <a:t>The goal is to have a pleased and satisfied employer.</a:t>
          </a:r>
          <a:endParaRPr lang="en-US"/>
        </a:p>
      </dgm:t>
    </dgm:pt>
    <dgm:pt modelId="{79AED17E-5A97-40D1-BB54-2A43D6FA0FB3}" type="parTrans" cxnId="{ABDD9FCC-E574-4DCC-A912-DA37CCD536E3}">
      <dgm:prSet/>
      <dgm:spPr/>
      <dgm:t>
        <a:bodyPr/>
        <a:lstStyle/>
        <a:p>
          <a:endParaRPr lang="en-US"/>
        </a:p>
      </dgm:t>
    </dgm:pt>
    <dgm:pt modelId="{45263C72-4E11-48C0-9035-B51DFD2112DF}" type="sibTrans" cxnId="{ABDD9FCC-E574-4DCC-A912-DA37CCD536E3}">
      <dgm:prSet/>
      <dgm:spPr/>
      <dgm:t>
        <a:bodyPr/>
        <a:lstStyle/>
        <a:p>
          <a:endParaRPr lang="en-US"/>
        </a:p>
      </dgm:t>
    </dgm:pt>
    <dgm:pt modelId="{DF28B020-C947-4BAC-A031-4751F85045F4}" type="pres">
      <dgm:prSet presAssocID="{9D684F8F-C982-4802-A587-05410473C9BA}" presName="root" presStyleCnt="0">
        <dgm:presLayoutVars>
          <dgm:dir/>
          <dgm:resizeHandles val="exact"/>
        </dgm:presLayoutVars>
      </dgm:prSet>
      <dgm:spPr/>
    </dgm:pt>
    <dgm:pt modelId="{091A059F-905E-4F3B-B598-B35C3687CB11}" type="pres">
      <dgm:prSet presAssocID="{7D607DC6-BD7C-46BF-BCA9-A87C6E8201B2}" presName="compNode" presStyleCnt="0"/>
      <dgm:spPr/>
    </dgm:pt>
    <dgm:pt modelId="{AF65C83C-3660-4B8D-A024-109A53527AA6}" type="pres">
      <dgm:prSet presAssocID="{7D607DC6-BD7C-46BF-BCA9-A87C6E8201B2}" presName="bgRect" presStyleLbl="bgShp" presStyleIdx="0" presStyleCnt="2"/>
      <dgm:spPr/>
    </dgm:pt>
    <dgm:pt modelId="{5DF1AAC4-E78A-4429-90C5-6FB8A63B4334}" type="pres">
      <dgm:prSet presAssocID="{7D607DC6-BD7C-46BF-BCA9-A87C6E8201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91B67BDB-9ECB-4071-ADDD-F4B63AA8B59C}" type="pres">
      <dgm:prSet presAssocID="{7D607DC6-BD7C-46BF-BCA9-A87C6E8201B2}" presName="spaceRect" presStyleCnt="0"/>
      <dgm:spPr/>
    </dgm:pt>
    <dgm:pt modelId="{9B5F8789-17AB-4DB4-96F6-145C4C4AA773}" type="pres">
      <dgm:prSet presAssocID="{7D607DC6-BD7C-46BF-BCA9-A87C6E8201B2}" presName="parTx" presStyleLbl="revTx" presStyleIdx="0" presStyleCnt="3">
        <dgm:presLayoutVars>
          <dgm:chMax val="0"/>
          <dgm:chPref val="0"/>
        </dgm:presLayoutVars>
      </dgm:prSet>
      <dgm:spPr/>
    </dgm:pt>
    <dgm:pt modelId="{9ECA5E0B-B976-4D29-9075-324A6DB563BF}" type="pres">
      <dgm:prSet presAssocID="{7D607DC6-BD7C-46BF-BCA9-A87C6E8201B2}" presName="desTx" presStyleLbl="revTx" presStyleIdx="1" presStyleCnt="3">
        <dgm:presLayoutVars/>
      </dgm:prSet>
      <dgm:spPr/>
    </dgm:pt>
    <dgm:pt modelId="{09101B8D-67FD-4B0A-ACDE-0C999706C9D2}" type="pres">
      <dgm:prSet presAssocID="{036C64E1-D537-4609-9CD6-254D97F2CE0E}" presName="sibTrans" presStyleCnt="0"/>
      <dgm:spPr/>
    </dgm:pt>
    <dgm:pt modelId="{E67C9061-F0CD-4DB7-BFA5-7A31CCE014FF}" type="pres">
      <dgm:prSet presAssocID="{329D9FC5-8222-459B-9526-DDB1197C9BE7}" presName="compNode" presStyleCnt="0"/>
      <dgm:spPr/>
    </dgm:pt>
    <dgm:pt modelId="{412119DD-E0D9-4A17-9002-49FA5A13A9BA}" type="pres">
      <dgm:prSet presAssocID="{329D9FC5-8222-459B-9526-DDB1197C9BE7}" presName="bgRect" presStyleLbl="bgShp" presStyleIdx="1" presStyleCnt="2"/>
      <dgm:spPr/>
    </dgm:pt>
    <dgm:pt modelId="{8EF32C98-000D-4F36-A488-2BE62C547185}" type="pres">
      <dgm:prSet presAssocID="{329D9FC5-8222-459B-9526-DDB1197C9BE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86B066AF-DE13-4D4B-8619-16C00334C401}" type="pres">
      <dgm:prSet presAssocID="{329D9FC5-8222-459B-9526-DDB1197C9BE7}" presName="spaceRect" presStyleCnt="0"/>
      <dgm:spPr/>
    </dgm:pt>
    <dgm:pt modelId="{DE361455-E982-4145-AF84-FF38563E0CA6}" type="pres">
      <dgm:prSet presAssocID="{329D9FC5-8222-459B-9526-DDB1197C9BE7}" presName="parTx" presStyleLbl="revTx" presStyleIdx="2" presStyleCnt="3">
        <dgm:presLayoutVars>
          <dgm:chMax val="0"/>
          <dgm:chPref val="0"/>
        </dgm:presLayoutVars>
      </dgm:prSet>
      <dgm:spPr/>
    </dgm:pt>
  </dgm:ptLst>
  <dgm:cxnLst>
    <dgm:cxn modelId="{9DF2200D-8940-4A2E-8377-1292126467E5}" srcId="{7D607DC6-BD7C-46BF-BCA9-A87C6E8201B2}" destId="{C4EEEE3F-BCE8-42F7-A53F-5358F175B5A7}" srcOrd="3" destOrd="0" parTransId="{F3D68C3C-53E8-4464-B76C-6C00824C0BD8}" sibTransId="{9119109E-E23E-472B-94EB-78C6DE9B91AC}"/>
    <dgm:cxn modelId="{ABEAFF5E-D79E-4B93-9439-3FFC6C6C7F14}" srcId="{9D684F8F-C982-4802-A587-05410473C9BA}" destId="{7D607DC6-BD7C-46BF-BCA9-A87C6E8201B2}" srcOrd="0" destOrd="0" parTransId="{A0EB25F9-850A-46B0-8633-2EE8920A2DDF}" sibTransId="{036C64E1-D537-4609-9CD6-254D97F2CE0E}"/>
    <dgm:cxn modelId="{36B84245-1AFB-4180-85C6-E1B70769A455}" type="presOf" srcId="{9D684F8F-C982-4802-A587-05410473C9BA}" destId="{DF28B020-C947-4BAC-A031-4751F85045F4}" srcOrd="0" destOrd="0" presId="urn:microsoft.com/office/officeart/2018/2/layout/IconVerticalSolidList"/>
    <dgm:cxn modelId="{BFFEA16C-C80A-4FFC-889E-181111059673}" srcId="{7D607DC6-BD7C-46BF-BCA9-A87C6E8201B2}" destId="{45420701-627A-4FCE-A7C0-66CE5F45F604}" srcOrd="4" destOrd="0" parTransId="{DE5268AF-C3A1-47B9-BF0A-8B491212733A}" sibTransId="{D4336880-4D9C-4464-AD58-BE14FC6B8A6B}"/>
    <dgm:cxn modelId="{6585066D-E67E-4DA8-ADB1-D233F9E9763A}" type="presOf" srcId="{7D607DC6-BD7C-46BF-BCA9-A87C6E8201B2}" destId="{9B5F8789-17AB-4DB4-96F6-145C4C4AA773}" srcOrd="0" destOrd="0" presId="urn:microsoft.com/office/officeart/2018/2/layout/IconVerticalSolidList"/>
    <dgm:cxn modelId="{1B71178D-8647-405F-B033-16A5C870EE5A}" srcId="{7D607DC6-BD7C-46BF-BCA9-A87C6E8201B2}" destId="{3202515E-8150-4063-9186-D4DF5D1A53C9}" srcOrd="1" destOrd="0" parTransId="{5E42438C-ADF1-4368-B0D2-3B6D3294EDAD}" sibTransId="{72837149-DC48-4339-8525-A4603B76F1B3}"/>
    <dgm:cxn modelId="{55D12B8D-3165-4DB5-BD00-554BCED74719}" type="presOf" srcId="{246B568D-4E31-4899-9243-1AE8C516131D}" destId="{9ECA5E0B-B976-4D29-9075-324A6DB563BF}" srcOrd="0" destOrd="2" presId="urn:microsoft.com/office/officeart/2018/2/layout/IconVerticalSolidList"/>
    <dgm:cxn modelId="{0D91339B-7D2E-4BC4-ACD6-4D808752D435}" srcId="{7D607DC6-BD7C-46BF-BCA9-A87C6E8201B2}" destId="{246B568D-4E31-4899-9243-1AE8C516131D}" srcOrd="2" destOrd="0" parTransId="{7E470009-4E59-40FB-B62F-BC21D72A4206}" sibTransId="{5728E447-7F55-46C5-9BBF-AD847CEB8F76}"/>
    <dgm:cxn modelId="{5324DABD-72DA-4256-9395-EE3C0BF83AED}" type="presOf" srcId="{45420701-627A-4FCE-A7C0-66CE5F45F604}" destId="{9ECA5E0B-B976-4D29-9075-324A6DB563BF}" srcOrd="0" destOrd="4" presId="urn:microsoft.com/office/officeart/2018/2/layout/IconVerticalSolidList"/>
    <dgm:cxn modelId="{8A7312BE-A363-49B5-87A2-D9541EAA26EF}" type="presOf" srcId="{117C9B65-14B2-4F87-9492-184E70F06CBF}" destId="{9ECA5E0B-B976-4D29-9075-324A6DB563BF}" srcOrd="0" destOrd="0" presId="urn:microsoft.com/office/officeart/2018/2/layout/IconVerticalSolidList"/>
    <dgm:cxn modelId="{7EDDDFCB-5672-4A9A-BC81-896968EA216F}" srcId="{7D607DC6-BD7C-46BF-BCA9-A87C6E8201B2}" destId="{117C9B65-14B2-4F87-9492-184E70F06CBF}" srcOrd="0" destOrd="0" parTransId="{A017AD10-7AFC-4F15-B8D7-9EA8524FE6D6}" sibTransId="{FB0A35EB-05EF-43CC-A946-A96D33B25FC0}"/>
    <dgm:cxn modelId="{ABDD9FCC-E574-4DCC-A912-DA37CCD536E3}" srcId="{9D684F8F-C982-4802-A587-05410473C9BA}" destId="{329D9FC5-8222-459B-9526-DDB1197C9BE7}" srcOrd="1" destOrd="0" parTransId="{79AED17E-5A97-40D1-BB54-2A43D6FA0FB3}" sibTransId="{45263C72-4E11-48C0-9035-B51DFD2112DF}"/>
    <dgm:cxn modelId="{1D127ECD-A9AE-4780-8224-8A12B058B382}" type="presOf" srcId="{329D9FC5-8222-459B-9526-DDB1197C9BE7}" destId="{DE361455-E982-4145-AF84-FF38563E0CA6}" srcOrd="0" destOrd="0" presId="urn:microsoft.com/office/officeart/2018/2/layout/IconVerticalSolidList"/>
    <dgm:cxn modelId="{15ED05D8-6DD2-4226-AF63-E1ABCFE65570}" type="presOf" srcId="{3202515E-8150-4063-9186-D4DF5D1A53C9}" destId="{9ECA5E0B-B976-4D29-9075-324A6DB563BF}" srcOrd="0" destOrd="1" presId="urn:microsoft.com/office/officeart/2018/2/layout/IconVerticalSolidList"/>
    <dgm:cxn modelId="{51DE32FD-762F-4443-B0AD-A328090430AB}" type="presOf" srcId="{C4EEEE3F-BCE8-42F7-A53F-5358F175B5A7}" destId="{9ECA5E0B-B976-4D29-9075-324A6DB563BF}" srcOrd="0" destOrd="3" presId="urn:microsoft.com/office/officeart/2018/2/layout/IconVerticalSolidList"/>
    <dgm:cxn modelId="{A08580CA-BA19-45FF-8F6F-59F982447A13}" type="presParOf" srcId="{DF28B020-C947-4BAC-A031-4751F85045F4}" destId="{091A059F-905E-4F3B-B598-B35C3687CB11}" srcOrd="0" destOrd="0" presId="urn:microsoft.com/office/officeart/2018/2/layout/IconVerticalSolidList"/>
    <dgm:cxn modelId="{7A87BC52-9BF4-48F3-928E-270C2F65E65C}" type="presParOf" srcId="{091A059F-905E-4F3B-B598-B35C3687CB11}" destId="{AF65C83C-3660-4B8D-A024-109A53527AA6}" srcOrd="0" destOrd="0" presId="urn:microsoft.com/office/officeart/2018/2/layout/IconVerticalSolidList"/>
    <dgm:cxn modelId="{3E95B4C7-56C2-4C4E-A450-F88A51C5943E}" type="presParOf" srcId="{091A059F-905E-4F3B-B598-B35C3687CB11}" destId="{5DF1AAC4-E78A-4429-90C5-6FB8A63B4334}" srcOrd="1" destOrd="0" presId="urn:microsoft.com/office/officeart/2018/2/layout/IconVerticalSolidList"/>
    <dgm:cxn modelId="{80D23A6E-5530-47E1-BDBC-56EFCEE1ABF8}" type="presParOf" srcId="{091A059F-905E-4F3B-B598-B35C3687CB11}" destId="{91B67BDB-9ECB-4071-ADDD-F4B63AA8B59C}" srcOrd="2" destOrd="0" presId="urn:microsoft.com/office/officeart/2018/2/layout/IconVerticalSolidList"/>
    <dgm:cxn modelId="{4235B776-4279-454E-B89E-296F772418D3}" type="presParOf" srcId="{091A059F-905E-4F3B-B598-B35C3687CB11}" destId="{9B5F8789-17AB-4DB4-96F6-145C4C4AA773}" srcOrd="3" destOrd="0" presId="urn:microsoft.com/office/officeart/2018/2/layout/IconVerticalSolidList"/>
    <dgm:cxn modelId="{91B6BEF7-7B3D-459A-AC12-ED40B906AA34}" type="presParOf" srcId="{091A059F-905E-4F3B-B598-B35C3687CB11}" destId="{9ECA5E0B-B976-4D29-9075-324A6DB563BF}" srcOrd="4" destOrd="0" presId="urn:microsoft.com/office/officeart/2018/2/layout/IconVerticalSolidList"/>
    <dgm:cxn modelId="{7FC87E3C-DF32-4C34-9403-C8DDF1EA102B}" type="presParOf" srcId="{DF28B020-C947-4BAC-A031-4751F85045F4}" destId="{09101B8D-67FD-4B0A-ACDE-0C999706C9D2}" srcOrd="1" destOrd="0" presId="urn:microsoft.com/office/officeart/2018/2/layout/IconVerticalSolidList"/>
    <dgm:cxn modelId="{0975EA75-3ED5-40E6-ADB6-09D204A334AE}" type="presParOf" srcId="{DF28B020-C947-4BAC-A031-4751F85045F4}" destId="{E67C9061-F0CD-4DB7-BFA5-7A31CCE014FF}" srcOrd="2" destOrd="0" presId="urn:microsoft.com/office/officeart/2018/2/layout/IconVerticalSolidList"/>
    <dgm:cxn modelId="{7015D2B4-00DD-4B00-A480-F11FF4216B1E}" type="presParOf" srcId="{E67C9061-F0CD-4DB7-BFA5-7A31CCE014FF}" destId="{412119DD-E0D9-4A17-9002-49FA5A13A9BA}" srcOrd="0" destOrd="0" presId="urn:microsoft.com/office/officeart/2018/2/layout/IconVerticalSolidList"/>
    <dgm:cxn modelId="{B9500DEE-3B5A-427A-A7D9-BBA55BFA574E}" type="presParOf" srcId="{E67C9061-F0CD-4DB7-BFA5-7A31CCE014FF}" destId="{8EF32C98-000D-4F36-A488-2BE62C547185}" srcOrd="1" destOrd="0" presId="urn:microsoft.com/office/officeart/2018/2/layout/IconVerticalSolidList"/>
    <dgm:cxn modelId="{6F168362-422A-4FFF-8C87-4C02874874D8}" type="presParOf" srcId="{E67C9061-F0CD-4DB7-BFA5-7A31CCE014FF}" destId="{86B066AF-DE13-4D4B-8619-16C00334C401}" srcOrd="2" destOrd="0" presId="urn:microsoft.com/office/officeart/2018/2/layout/IconVerticalSolidList"/>
    <dgm:cxn modelId="{02F74E64-45E0-4032-834B-7695DABD5B58}" type="presParOf" srcId="{E67C9061-F0CD-4DB7-BFA5-7A31CCE014FF}" destId="{DE361455-E982-4145-AF84-FF38563E0C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DFEF5D-C134-471E-91F2-A32F1891861D}" type="doc">
      <dgm:prSet loTypeId="urn:microsoft.com/office/officeart/2005/8/layout/matrix2" loCatId="matrix" qsTypeId="urn:microsoft.com/office/officeart/2005/8/quickstyle/simple1" qsCatId="simple" csTypeId="urn:microsoft.com/office/officeart/2005/8/colors/accent1_2" csCatId="accent1"/>
      <dgm:spPr/>
      <dgm:t>
        <a:bodyPr/>
        <a:lstStyle/>
        <a:p>
          <a:endParaRPr lang="en-US"/>
        </a:p>
      </dgm:t>
    </dgm:pt>
    <dgm:pt modelId="{1D92130F-B7BF-44FB-A8E9-2319B47DC989}">
      <dgm:prSet/>
      <dgm:spPr/>
      <dgm:t>
        <a:bodyPr/>
        <a:lstStyle/>
        <a:p>
          <a:r>
            <a:rPr lang="en-US" b="1"/>
            <a:t>A business needs assessment consists of two major components:</a:t>
          </a:r>
          <a:endParaRPr lang="en-US"/>
        </a:p>
      </dgm:t>
    </dgm:pt>
    <dgm:pt modelId="{57EE8A2B-5EF0-413E-9E4E-BF21D4E9502C}" type="parTrans" cxnId="{9C1081A9-BD6D-4177-B997-EA6C49D74519}">
      <dgm:prSet/>
      <dgm:spPr/>
      <dgm:t>
        <a:bodyPr/>
        <a:lstStyle/>
        <a:p>
          <a:endParaRPr lang="en-US"/>
        </a:p>
      </dgm:t>
    </dgm:pt>
    <dgm:pt modelId="{1B2F1185-518D-4EEC-980E-6FDC26E80486}" type="sibTrans" cxnId="{9C1081A9-BD6D-4177-B997-EA6C49D74519}">
      <dgm:prSet/>
      <dgm:spPr/>
      <dgm:t>
        <a:bodyPr/>
        <a:lstStyle/>
        <a:p>
          <a:endParaRPr lang="en-US"/>
        </a:p>
      </dgm:t>
    </dgm:pt>
    <dgm:pt modelId="{E0972147-2E32-4F3F-B1F9-61E90A6DBF0C}">
      <dgm:prSet/>
      <dgm:spPr/>
      <dgm:t>
        <a:bodyPr/>
        <a:lstStyle/>
        <a:p>
          <a:r>
            <a:rPr lang="en-US" b="1"/>
            <a:t>relationship building, and, </a:t>
          </a:r>
          <a:endParaRPr lang="en-US"/>
        </a:p>
      </dgm:t>
    </dgm:pt>
    <dgm:pt modelId="{7941B33E-12CE-443E-A16E-2218785B947A}" type="parTrans" cxnId="{C9BA94D5-EAC2-44D4-9690-1F19B41E661C}">
      <dgm:prSet/>
      <dgm:spPr/>
      <dgm:t>
        <a:bodyPr/>
        <a:lstStyle/>
        <a:p>
          <a:endParaRPr lang="en-US"/>
        </a:p>
      </dgm:t>
    </dgm:pt>
    <dgm:pt modelId="{376C9DD2-3F14-4117-84E7-B85197C97293}" type="sibTrans" cxnId="{C9BA94D5-EAC2-44D4-9690-1F19B41E661C}">
      <dgm:prSet/>
      <dgm:spPr/>
      <dgm:t>
        <a:bodyPr/>
        <a:lstStyle/>
        <a:p>
          <a:endParaRPr lang="en-US"/>
        </a:p>
      </dgm:t>
    </dgm:pt>
    <dgm:pt modelId="{5F2102D5-AD9C-46EA-A388-F99DB59BE173}">
      <dgm:prSet/>
      <dgm:spPr/>
      <dgm:t>
        <a:bodyPr/>
        <a:lstStyle/>
        <a:p>
          <a:r>
            <a:rPr lang="en-US" b="1"/>
            <a:t>gathering of critical information</a:t>
          </a:r>
          <a:endParaRPr lang="en-US"/>
        </a:p>
      </dgm:t>
    </dgm:pt>
    <dgm:pt modelId="{4339EDA2-787C-4187-9E18-940BC59EBD26}" type="parTrans" cxnId="{DFF9A929-767A-4936-8388-DC620F584C5E}">
      <dgm:prSet/>
      <dgm:spPr/>
      <dgm:t>
        <a:bodyPr/>
        <a:lstStyle/>
        <a:p>
          <a:endParaRPr lang="en-US"/>
        </a:p>
      </dgm:t>
    </dgm:pt>
    <dgm:pt modelId="{E22F4A09-7E09-4972-A0F7-86817ECE4403}" type="sibTrans" cxnId="{DFF9A929-767A-4936-8388-DC620F584C5E}">
      <dgm:prSet/>
      <dgm:spPr/>
      <dgm:t>
        <a:bodyPr/>
        <a:lstStyle/>
        <a:p>
          <a:endParaRPr lang="en-US"/>
        </a:p>
      </dgm:t>
    </dgm:pt>
    <dgm:pt modelId="{8531866B-1C4E-4D0D-81CF-6B17E7133F43}">
      <dgm:prSet/>
      <dgm:spPr/>
      <dgm:t>
        <a:bodyPr/>
        <a:lstStyle/>
        <a:p>
          <a:r>
            <a:rPr lang="en-US" b="1"/>
            <a:t>The ‘What’s In It for Me?’ (WIIFM) Factor</a:t>
          </a:r>
          <a:endParaRPr lang="en-US"/>
        </a:p>
      </dgm:t>
    </dgm:pt>
    <dgm:pt modelId="{C7B6DF34-9614-4B2A-9A7C-B0D7EE9FFC01}" type="parTrans" cxnId="{1B87A396-E98E-4AB1-B16A-A0581E2DDC13}">
      <dgm:prSet/>
      <dgm:spPr/>
      <dgm:t>
        <a:bodyPr/>
        <a:lstStyle/>
        <a:p>
          <a:endParaRPr lang="en-US"/>
        </a:p>
      </dgm:t>
    </dgm:pt>
    <dgm:pt modelId="{14DE7974-4C8C-4E3F-8452-DCF0DE916D60}" type="sibTrans" cxnId="{1B87A396-E98E-4AB1-B16A-A0581E2DDC13}">
      <dgm:prSet/>
      <dgm:spPr/>
      <dgm:t>
        <a:bodyPr/>
        <a:lstStyle/>
        <a:p>
          <a:endParaRPr lang="en-US"/>
        </a:p>
      </dgm:t>
    </dgm:pt>
    <dgm:pt modelId="{4F26885D-8EF4-4D5D-99FE-37E812A4FB5A}">
      <dgm:prSet/>
      <dgm:spPr/>
      <dgm:t>
        <a:bodyPr/>
        <a:lstStyle/>
        <a:p>
          <a:r>
            <a:rPr lang="en-US" b="1"/>
            <a:t>Methods for Assessing Business Needs</a:t>
          </a:r>
          <a:endParaRPr lang="en-US"/>
        </a:p>
      </dgm:t>
    </dgm:pt>
    <dgm:pt modelId="{88E5206E-2B56-4D28-AD0E-966C0FD9D59F}" type="parTrans" cxnId="{CC8CFF13-B857-4CEE-9103-6A78E025BEB6}">
      <dgm:prSet/>
      <dgm:spPr/>
      <dgm:t>
        <a:bodyPr/>
        <a:lstStyle/>
        <a:p>
          <a:endParaRPr lang="en-US"/>
        </a:p>
      </dgm:t>
    </dgm:pt>
    <dgm:pt modelId="{0058017B-DB75-4127-A3F2-44561CFD313D}" type="sibTrans" cxnId="{CC8CFF13-B857-4CEE-9103-6A78E025BEB6}">
      <dgm:prSet/>
      <dgm:spPr/>
      <dgm:t>
        <a:bodyPr/>
        <a:lstStyle/>
        <a:p>
          <a:endParaRPr lang="en-US"/>
        </a:p>
      </dgm:t>
    </dgm:pt>
    <dgm:pt modelId="{DED91ACD-2032-458A-A8DB-54A65AE91868}">
      <dgm:prSet/>
      <dgm:spPr/>
      <dgm:t>
        <a:bodyPr/>
        <a:lstStyle/>
        <a:p>
          <a:r>
            <a:rPr lang="en-US" b="1"/>
            <a:t>Determine the economic climate in which they operate.</a:t>
          </a:r>
          <a:endParaRPr lang="en-US"/>
        </a:p>
      </dgm:t>
    </dgm:pt>
    <dgm:pt modelId="{5DE08D88-EBFF-4C3B-8F0F-25ED9D7C8BE3}" type="parTrans" cxnId="{928E3D99-8B7C-4840-9039-CC1131838AA8}">
      <dgm:prSet/>
      <dgm:spPr/>
      <dgm:t>
        <a:bodyPr/>
        <a:lstStyle/>
        <a:p>
          <a:endParaRPr lang="en-US"/>
        </a:p>
      </dgm:t>
    </dgm:pt>
    <dgm:pt modelId="{DC8154B4-F36F-4C29-B25A-87E58DD0F5DF}" type="sibTrans" cxnId="{928E3D99-8B7C-4840-9039-CC1131838AA8}">
      <dgm:prSet/>
      <dgm:spPr/>
      <dgm:t>
        <a:bodyPr/>
        <a:lstStyle/>
        <a:p>
          <a:endParaRPr lang="en-US"/>
        </a:p>
      </dgm:t>
    </dgm:pt>
    <dgm:pt modelId="{89D47107-E99E-4CB0-83EA-E8DC00FD7466}" type="pres">
      <dgm:prSet presAssocID="{BDDFEF5D-C134-471E-91F2-A32F1891861D}" presName="matrix" presStyleCnt="0">
        <dgm:presLayoutVars>
          <dgm:chMax val="1"/>
          <dgm:dir/>
          <dgm:resizeHandles val="exact"/>
        </dgm:presLayoutVars>
      </dgm:prSet>
      <dgm:spPr/>
    </dgm:pt>
    <dgm:pt modelId="{5EE4DCF5-2301-4DF1-A38E-80E14810AEC3}" type="pres">
      <dgm:prSet presAssocID="{BDDFEF5D-C134-471E-91F2-A32F1891861D}" presName="axisShape" presStyleLbl="bgShp" presStyleIdx="0" presStyleCnt="1"/>
      <dgm:spPr/>
    </dgm:pt>
    <dgm:pt modelId="{A9F623D3-FF74-4DF0-988C-FB9F8DCCFBC1}" type="pres">
      <dgm:prSet presAssocID="{BDDFEF5D-C134-471E-91F2-A32F1891861D}" presName="rect1" presStyleLbl="node1" presStyleIdx="0" presStyleCnt="4">
        <dgm:presLayoutVars>
          <dgm:chMax val="0"/>
          <dgm:chPref val="0"/>
          <dgm:bulletEnabled val="1"/>
        </dgm:presLayoutVars>
      </dgm:prSet>
      <dgm:spPr/>
    </dgm:pt>
    <dgm:pt modelId="{59A34AAE-4359-46F9-BFB1-FEAA566E480D}" type="pres">
      <dgm:prSet presAssocID="{BDDFEF5D-C134-471E-91F2-A32F1891861D}" presName="rect2" presStyleLbl="node1" presStyleIdx="1" presStyleCnt="4">
        <dgm:presLayoutVars>
          <dgm:chMax val="0"/>
          <dgm:chPref val="0"/>
          <dgm:bulletEnabled val="1"/>
        </dgm:presLayoutVars>
      </dgm:prSet>
      <dgm:spPr/>
    </dgm:pt>
    <dgm:pt modelId="{AFE682C3-10B9-4F84-BEFE-2A4A0635AA09}" type="pres">
      <dgm:prSet presAssocID="{BDDFEF5D-C134-471E-91F2-A32F1891861D}" presName="rect3" presStyleLbl="node1" presStyleIdx="2" presStyleCnt="4">
        <dgm:presLayoutVars>
          <dgm:chMax val="0"/>
          <dgm:chPref val="0"/>
          <dgm:bulletEnabled val="1"/>
        </dgm:presLayoutVars>
      </dgm:prSet>
      <dgm:spPr/>
    </dgm:pt>
    <dgm:pt modelId="{735CFE11-93A3-4EAA-936B-8D0D8A6ED669}" type="pres">
      <dgm:prSet presAssocID="{BDDFEF5D-C134-471E-91F2-A32F1891861D}" presName="rect4" presStyleLbl="node1" presStyleIdx="3" presStyleCnt="4">
        <dgm:presLayoutVars>
          <dgm:chMax val="0"/>
          <dgm:chPref val="0"/>
          <dgm:bulletEnabled val="1"/>
        </dgm:presLayoutVars>
      </dgm:prSet>
      <dgm:spPr/>
    </dgm:pt>
  </dgm:ptLst>
  <dgm:cxnLst>
    <dgm:cxn modelId="{87C6C910-8045-4339-BD59-DADEB81246A4}" type="presOf" srcId="{4F26885D-8EF4-4D5D-99FE-37E812A4FB5A}" destId="{AFE682C3-10B9-4F84-BEFE-2A4A0635AA09}" srcOrd="0" destOrd="0" presId="urn:microsoft.com/office/officeart/2005/8/layout/matrix2"/>
    <dgm:cxn modelId="{B5AE0E12-FDAA-4196-8691-9FD6EF421A41}" type="presOf" srcId="{8531866B-1C4E-4D0D-81CF-6B17E7133F43}" destId="{59A34AAE-4359-46F9-BFB1-FEAA566E480D}" srcOrd="0" destOrd="0" presId="urn:microsoft.com/office/officeart/2005/8/layout/matrix2"/>
    <dgm:cxn modelId="{CC8CFF13-B857-4CEE-9103-6A78E025BEB6}" srcId="{BDDFEF5D-C134-471E-91F2-A32F1891861D}" destId="{4F26885D-8EF4-4D5D-99FE-37E812A4FB5A}" srcOrd="2" destOrd="0" parTransId="{88E5206E-2B56-4D28-AD0E-966C0FD9D59F}" sibTransId="{0058017B-DB75-4127-A3F2-44561CFD313D}"/>
    <dgm:cxn modelId="{EB060628-0548-4ED0-9461-99399D36440A}" type="presOf" srcId="{BDDFEF5D-C134-471E-91F2-A32F1891861D}" destId="{89D47107-E99E-4CB0-83EA-E8DC00FD7466}" srcOrd="0" destOrd="0" presId="urn:microsoft.com/office/officeart/2005/8/layout/matrix2"/>
    <dgm:cxn modelId="{DFF9A929-767A-4936-8388-DC620F584C5E}" srcId="{1D92130F-B7BF-44FB-A8E9-2319B47DC989}" destId="{5F2102D5-AD9C-46EA-A388-F99DB59BE173}" srcOrd="1" destOrd="0" parTransId="{4339EDA2-787C-4187-9E18-940BC59EBD26}" sibTransId="{E22F4A09-7E09-4972-A0F7-86817ECE4403}"/>
    <dgm:cxn modelId="{2423623F-1F29-4117-A716-52D2A29C758C}" type="presOf" srcId="{DED91ACD-2032-458A-A8DB-54A65AE91868}" destId="{735CFE11-93A3-4EAA-936B-8D0D8A6ED669}" srcOrd="0" destOrd="0" presId="urn:microsoft.com/office/officeart/2005/8/layout/matrix2"/>
    <dgm:cxn modelId="{9C0ADF6D-E77A-4BEF-ACA8-F86B87B8BA4A}" type="presOf" srcId="{5F2102D5-AD9C-46EA-A388-F99DB59BE173}" destId="{A9F623D3-FF74-4DF0-988C-FB9F8DCCFBC1}" srcOrd="0" destOrd="2" presId="urn:microsoft.com/office/officeart/2005/8/layout/matrix2"/>
    <dgm:cxn modelId="{FD778D94-0EA3-4464-BBCA-A1DE5C60BC89}" type="presOf" srcId="{E0972147-2E32-4F3F-B1F9-61E90A6DBF0C}" destId="{A9F623D3-FF74-4DF0-988C-FB9F8DCCFBC1}" srcOrd="0" destOrd="1" presId="urn:microsoft.com/office/officeart/2005/8/layout/matrix2"/>
    <dgm:cxn modelId="{1B87A396-E98E-4AB1-B16A-A0581E2DDC13}" srcId="{BDDFEF5D-C134-471E-91F2-A32F1891861D}" destId="{8531866B-1C4E-4D0D-81CF-6B17E7133F43}" srcOrd="1" destOrd="0" parTransId="{C7B6DF34-9614-4B2A-9A7C-B0D7EE9FFC01}" sibTransId="{14DE7974-4C8C-4E3F-8452-DCF0DE916D60}"/>
    <dgm:cxn modelId="{928E3D99-8B7C-4840-9039-CC1131838AA8}" srcId="{BDDFEF5D-C134-471E-91F2-A32F1891861D}" destId="{DED91ACD-2032-458A-A8DB-54A65AE91868}" srcOrd="3" destOrd="0" parTransId="{5DE08D88-EBFF-4C3B-8F0F-25ED9D7C8BE3}" sibTransId="{DC8154B4-F36F-4C29-B25A-87E58DD0F5DF}"/>
    <dgm:cxn modelId="{9C1081A9-BD6D-4177-B997-EA6C49D74519}" srcId="{BDDFEF5D-C134-471E-91F2-A32F1891861D}" destId="{1D92130F-B7BF-44FB-A8E9-2319B47DC989}" srcOrd="0" destOrd="0" parTransId="{57EE8A2B-5EF0-413E-9E4E-BF21D4E9502C}" sibTransId="{1B2F1185-518D-4EEC-980E-6FDC26E80486}"/>
    <dgm:cxn modelId="{C9BA94D5-EAC2-44D4-9690-1F19B41E661C}" srcId="{1D92130F-B7BF-44FB-A8E9-2319B47DC989}" destId="{E0972147-2E32-4F3F-B1F9-61E90A6DBF0C}" srcOrd="0" destOrd="0" parTransId="{7941B33E-12CE-443E-A16E-2218785B947A}" sibTransId="{376C9DD2-3F14-4117-84E7-B85197C97293}"/>
    <dgm:cxn modelId="{965383EC-8279-4A09-B0F2-24ACCA09537D}" type="presOf" srcId="{1D92130F-B7BF-44FB-A8E9-2319B47DC989}" destId="{A9F623D3-FF74-4DF0-988C-FB9F8DCCFBC1}" srcOrd="0" destOrd="0" presId="urn:microsoft.com/office/officeart/2005/8/layout/matrix2"/>
    <dgm:cxn modelId="{34038509-836F-43BF-8EC5-A72E3AF1DF3E}" type="presParOf" srcId="{89D47107-E99E-4CB0-83EA-E8DC00FD7466}" destId="{5EE4DCF5-2301-4DF1-A38E-80E14810AEC3}" srcOrd="0" destOrd="0" presId="urn:microsoft.com/office/officeart/2005/8/layout/matrix2"/>
    <dgm:cxn modelId="{F956DDF7-B933-46FA-8FD6-A2D4491F6AD9}" type="presParOf" srcId="{89D47107-E99E-4CB0-83EA-E8DC00FD7466}" destId="{A9F623D3-FF74-4DF0-988C-FB9F8DCCFBC1}" srcOrd="1" destOrd="0" presId="urn:microsoft.com/office/officeart/2005/8/layout/matrix2"/>
    <dgm:cxn modelId="{A35386B6-20FD-46FC-927F-5DCE85B7CA6F}" type="presParOf" srcId="{89D47107-E99E-4CB0-83EA-E8DC00FD7466}" destId="{59A34AAE-4359-46F9-BFB1-FEAA566E480D}" srcOrd="2" destOrd="0" presId="urn:microsoft.com/office/officeart/2005/8/layout/matrix2"/>
    <dgm:cxn modelId="{A94B9B4E-D78E-41DE-822B-F3713C44E1E8}" type="presParOf" srcId="{89D47107-E99E-4CB0-83EA-E8DC00FD7466}" destId="{AFE682C3-10B9-4F84-BEFE-2A4A0635AA09}" srcOrd="3" destOrd="0" presId="urn:microsoft.com/office/officeart/2005/8/layout/matrix2"/>
    <dgm:cxn modelId="{43EB9F8B-A0FC-4AC5-AF3A-E9B03EFCFD6A}" type="presParOf" srcId="{89D47107-E99E-4CB0-83EA-E8DC00FD7466}" destId="{735CFE11-93A3-4EAA-936B-8D0D8A6ED66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C26AD9-14CE-44E4-A9C6-5DE5227515F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DA375B2A-407D-4735-B022-E809DC30F57C}">
      <dgm:prSet/>
      <dgm:spPr/>
      <dgm:t>
        <a:bodyPr/>
        <a:lstStyle/>
        <a:p>
          <a:r>
            <a:rPr lang="en-US" b="1" dirty="0"/>
            <a:t>Step 1: Schedule a time to talk</a:t>
          </a:r>
          <a:endParaRPr lang="en-US" dirty="0"/>
        </a:p>
      </dgm:t>
    </dgm:pt>
    <dgm:pt modelId="{B5585F55-EA60-4CDE-999E-C64D791BCD6A}" type="parTrans" cxnId="{DC426591-32AF-494B-B29C-559A7960C9E3}">
      <dgm:prSet/>
      <dgm:spPr/>
      <dgm:t>
        <a:bodyPr/>
        <a:lstStyle/>
        <a:p>
          <a:endParaRPr lang="en-US"/>
        </a:p>
      </dgm:t>
    </dgm:pt>
    <dgm:pt modelId="{8BD6A687-6132-46D1-B7B5-F00A9EC29EA2}" type="sibTrans" cxnId="{DC426591-32AF-494B-B29C-559A7960C9E3}">
      <dgm:prSet/>
      <dgm:spPr/>
      <dgm:t>
        <a:bodyPr/>
        <a:lstStyle/>
        <a:p>
          <a:endParaRPr lang="en-US"/>
        </a:p>
      </dgm:t>
    </dgm:pt>
    <dgm:pt modelId="{E959927D-2E29-43FD-97AF-88BC5A19C6F2}">
      <dgm:prSet/>
      <dgm:spPr/>
      <dgm:t>
        <a:bodyPr/>
        <a:lstStyle/>
        <a:p>
          <a:r>
            <a:rPr lang="en-US" b="1" dirty="0"/>
            <a:t>Step 2: Lead with WIIFM</a:t>
          </a:r>
          <a:endParaRPr lang="en-US" dirty="0"/>
        </a:p>
      </dgm:t>
    </dgm:pt>
    <dgm:pt modelId="{CA266F05-CA02-425C-9922-594656A91DA4}" type="parTrans" cxnId="{C69CABA3-59D0-460D-9089-8BDFA5582C12}">
      <dgm:prSet/>
      <dgm:spPr/>
      <dgm:t>
        <a:bodyPr/>
        <a:lstStyle/>
        <a:p>
          <a:endParaRPr lang="en-US"/>
        </a:p>
      </dgm:t>
    </dgm:pt>
    <dgm:pt modelId="{79D15E98-12C3-4A46-B708-0B04A48E3CB1}" type="sibTrans" cxnId="{C69CABA3-59D0-460D-9089-8BDFA5582C12}">
      <dgm:prSet/>
      <dgm:spPr/>
      <dgm:t>
        <a:bodyPr/>
        <a:lstStyle/>
        <a:p>
          <a:endParaRPr lang="en-US"/>
        </a:p>
      </dgm:t>
    </dgm:pt>
    <dgm:pt modelId="{C5030507-2A1D-44D3-B65A-70094711B6BA}">
      <dgm:prSet/>
      <dgm:spPr/>
      <dgm:t>
        <a:bodyPr/>
        <a:lstStyle/>
        <a:p>
          <a:r>
            <a:rPr lang="en-US" b="1" dirty="0"/>
            <a:t>Step 3: Evaluate business needs, strengths</a:t>
          </a:r>
          <a:endParaRPr lang="en-US" dirty="0"/>
        </a:p>
      </dgm:t>
    </dgm:pt>
    <dgm:pt modelId="{3DC4CA4E-4DB4-47A0-86AC-D21A58ECD142}" type="parTrans" cxnId="{0D4915C3-98E3-4AB8-880B-A60947592828}">
      <dgm:prSet/>
      <dgm:spPr/>
      <dgm:t>
        <a:bodyPr/>
        <a:lstStyle/>
        <a:p>
          <a:endParaRPr lang="en-US"/>
        </a:p>
      </dgm:t>
    </dgm:pt>
    <dgm:pt modelId="{E5B8DD3F-C995-4E62-9EED-D22C709C62E0}" type="sibTrans" cxnId="{0D4915C3-98E3-4AB8-880B-A60947592828}">
      <dgm:prSet/>
      <dgm:spPr/>
      <dgm:t>
        <a:bodyPr/>
        <a:lstStyle/>
        <a:p>
          <a:endParaRPr lang="en-US"/>
        </a:p>
      </dgm:t>
    </dgm:pt>
    <dgm:pt modelId="{37AAB18F-720D-47DD-80D6-CE15AA780EF2}">
      <dgm:prSet/>
      <dgm:spPr/>
      <dgm:t>
        <a:bodyPr/>
        <a:lstStyle/>
        <a:p>
          <a:r>
            <a:rPr lang="en-US" b="1" dirty="0"/>
            <a:t>Step 4: Offer solution(s) and get the employer to think about possibilities</a:t>
          </a:r>
          <a:endParaRPr lang="en-US" dirty="0"/>
        </a:p>
      </dgm:t>
    </dgm:pt>
    <dgm:pt modelId="{8380752F-94F1-4085-A5E2-DD83551F4953}" type="parTrans" cxnId="{C7AC945B-08FB-4B41-9798-4ACBA2198315}">
      <dgm:prSet/>
      <dgm:spPr/>
      <dgm:t>
        <a:bodyPr/>
        <a:lstStyle/>
        <a:p>
          <a:endParaRPr lang="en-US"/>
        </a:p>
      </dgm:t>
    </dgm:pt>
    <dgm:pt modelId="{ECD47886-3D0C-476C-BA2C-6C5B34DCF4CF}" type="sibTrans" cxnId="{C7AC945B-08FB-4B41-9798-4ACBA2198315}">
      <dgm:prSet/>
      <dgm:spPr/>
      <dgm:t>
        <a:bodyPr/>
        <a:lstStyle/>
        <a:p>
          <a:endParaRPr lang="en-US"/>
        </a:p>
      </dgm:t>
    </dgm:pt>
    <dgm:pt modelId="{5C8F3EB7-97F6-4352-A179-94798FE9EA97}">
      <dgm:prSet/>
      <dgm:spPr/>
      <dgm:t>
        <a:bodyPr/>
        <a:lstStyle/>
        <a:p>
          <a:r>
            <a:rPr lang="en-US" b="1" dirty="0"/>
            <a:t>Step 5: Set follow-up appointment (close the deal)</a:t>
          </a:r>
          <a:endParaRPr lang="en-US" dirty="0"/>
        </a:p>
      </dgm:t>
    </dgm:pt>
    <dgm:pt modelId="{52273FD4-8AFB-4B75-96EF-496AF851DE06}" type="parTrans" cxnId="{BABC75AC-802C-4EDB-A6D7-B04DFE1D1571}">
      <dgm:prSet/>
      <dgm:spPr/>
      <dgm:t>
        <a:bodyPr/>
        <a:lstStyle/>
        <a:p>
          <a:endParaRPr lang="en-US"/>
        </a:p>
      </dgm:t>
    </dgm:pt>
    <dgm:pt modelId="{48C0A70E-3FD2-4F06-81D3-4F71B8C77C5F}" type="sibTrans" cxnId="{BABC75AC-802C-4EDB-A6D7-B04DFE1D1571}">
      <dgm:prSet/>
      <dgm:spPr/>
      <dgm:t>
        <a:bodyPr/>
        <a:lstStyle/>
        <a:p>
          <a:endParaRPr lang="en-US"/>
        </a:p>
      </dgm:t>
    </dgm:pt>
    <dgm:pt modelId="{FFEB739E-4ADA-404F-AF30-4D9724B04E70}">
      <dgm:prSet/>
      <dgm:spPr/>
      <dgm:t>
        <a:bodyPr/>
        <a:lstStyle/>
        <a:p>
          <a:r>
            <a:rPr lang="en-US" b="1" dirty="0"/>
            <a:t>Step 6: Follow up and keep communicating</a:t>
          </a:r>
          <a:endParaRPr lang="en-US" dirty="0"/>
        </a:p>
      </dgm:t>
    </dgm:pt>
    <dgm:pt modelId="{C844DD79-5013-42F1-90A0-1E0B4382166C}" type="parTrans" cxnId="{93EC7967-E760-494A-8FC2-2BCB87D4D1C0}">
      <dgm:prSet/>
      <dgm:spPr/>
      <dgm:t>
        <a:bodyPr/>
        <a:lstStyle/>
        <a:p>
          <a:endParaRPr lang="en-US"/>
        </a:p>
      </dgm:t>
    </dgm:pt>
    <dgm:pt modelId="{C647DA73-D48E-4A93-B9EE-C14D0DFF8F4F}" type="sibTrans" cxnId="{93EC7967-E760-494A-8FC2-2BCB87D4D1C0}">
      <dgm:prSet/>
      <dgm:spPr/>
      <dgm:t>
        <a:bodyPr/>
        <a:lstStyle/>
        <a:p>
          <a:endParaRPr lang="en-US"/>
        </a:p>
      </dgm:t>
    </dgm:pt>
    <dgm:pt modelId="{2E7D0544-2482-4C5A-BAB9-EF9B8F6AB7B8}" type="pres">
      <dgm:prSet presAssocID="{02C26AD9-14CE-44E4-A9C6-5DE5227515FC}" presName="diagram" presStyleCnt="0">
        <dgm:presLayoutVars>
          <dgm:dir/>
          <dgm:resizeHandles val="exact"/>
        </dgm:presLayoutVars>
      </dgm:prSet>
      <dgm:spPr/>
    </dgm:pt>
    <dgm:pt modelId="{6CB68D9B-23A4-4C20-8642-347B885E050B}" type="pres">
      <dgm:prSet presAssocID="{DA375B2A-407D-4735-B022-E809DC30F57C}" presName="node" presStyleLbl="node1" presStyleIdx="0" presStyleCnt="6">
        <dgm:presLayoutVars>
          <dgm:bulletEnabled val="1"/>
        </dgm:presLayoutVars>
      </dgm:prSet>
      <dgm:spPr/>
    </dgm:pt>
    <dgm:pt modelId="{17EFF308-E614-4784-8EC1-C631676023CD}" type="pres">
      <dgm:prSet presAssocID="{8BD6A687-6132-46D1-B7B5-F00A9EC29EA2}" presName="sibTrans" presStyleCnt="0"/>
      <dgm:spPr/>
    </dgm:pt>
    <dgm:pt modelId="{DDE554D8-741A-41EB-A519-36EE852FB3A3}" type="pres">
      <dgm:prSet presAssocID="{E959927D-2E29-43FD-97AF-88BC5A19C6F2}" presName="node" presStyleLbl="node1" presStyleIdx="1" presStyleCnt="6">
        <dgm:presLayoutVars>
          <dgm:bulletEnabled val="1"/>
        </dgm:presLayoutVars>
      </dgm:prSet>
      <dgm:spPr/>
    </dgm:pt>
    <dgm:pt modelId="{3A5605DC-0E07-47F8-B7ED-E453B13F9130}" type="pres">
      <dgm:prSet presAssocID="{79D15E98-12C3-4A46-B708-0B04A48E3CB1}" presName="sibTrans" presStyleCnt="0"/>
      <dgm:spPr/>
    </dgm:pt>
    <dgm:pt modelId="{FD2AAA3E-A16F-461B-B36C-ACB3F250708C}" type="pres">
      <dgm:prSet presAssocID="{C5030507-2A1D-44D3-B65A-70094711B6BA}" presName="node" presStyleLbl="node1" presStyleIdx="2" presStyleCnt="6">
        <dgm:presLayoutVars>
          <dgm:bulletEnabled val="1"/>
        </dgm:presLayoutVars>
      </dgm:prSet>
      <dgm:spPr/>
    </dgm:pt>
    <dgm:pt modelId="{7CEDCD02-DEBB-4063-9471-7DF5B6E1923F}" type="pres">
      <dgm:prSet presAssocID="{E5B8DD3F-C995-4E62-9EED-D22C709C62E0}" presName="sibTrans" presStyleCnt="0"/>
      <dgm:spPr/>
    </dgm:pt>
    <dgm:pt modelId="{38242E8C-A60D-4ACD-8F9A-DC8E982F6907}" type="pres">
      <dgm:prSet presAssocID="{37AAB18F-720D-47DD-80D6-CE15AA780EF2}" presName="node" presStyleLbl="node1" presStyleIdx="3" presStyleCnt="6">
        <dgm:presLayoutVars>
          <dgm:bulletEnabled val="1"/>
        </dgm:presLayoutVars>
      </dgm:prSet>
      <dgm:spPr/>
    </dgm:pt>
    <dgm:pt modelId="{460699F4-CE40-43E3-A402-CA07C2D64F20}" type="pres">
      <dgm:prSet presAssocID="{ECD47886-3D0C-476C-BA2C-6C5B34DCF4CF}" presName="sibTrans" presStyleCnt="0"/>
      <dgm:spPr/>
    </dgm:pt>
    <dgm:pt modelId="{76E193A2-C6D0-4BA6-9353-519713BBC1D1}" type="pres">
      <dgm:prSet presAssocID="{5C8F3EB7-97F6-4352-A179-94798FE9EA97}" presName="node" presStyleLbl="node1" presStyleIdx="4" presStyleCnt="6">
        <dgm:presLayoutVars>
          <dgm:bulletEnabled val="1"/>
        </dgm:presLayoutVars>
      </dgm:prSet>
      <dgm:spPr/>
    </dgm:pt>
    <dgm:pt modelId="{5E4B3901-4CDD-44D6-943A-7C1661E1D441}" type="pres">
      <dgm:prSet presAssocID="{48C0A70E-3FD2-4F06-81D3-4F71B8C77C5F}" presName="sibTrans" presStyleCnt="0"/>
      <dgm:spPr/>
    </dgm:pt>
    <dgm:pt modelId="{C2874506-9BA0-48D6-83B8-3F8D830A40CB}" type="pres">
      <dgm:prSet presAssocID="{FFEB739E-4ADA-404F-AF30-4D9724B04E70}" presName="node" presStyleLbl="node1" presStyleIdx="5" presStyleCnt="6">
        <dgm:presLayoutVars>
          <dgm:bulletEnabled val="1"/>
        </dgm:presLayoutVars>
      </dgm:prSet>
      <dgm:spPr/>
    </dgm:pt>
  </dgm:ptLst>
  <dgm:cxnLst>
    <dgm:cxn modelId="{58F70526-6700-49A7-8262-033F4B97B2D6}" type="presOf" srcId="{C5030507-2A1D-44D3-B65A-70094711B6BA}" destId="{FD2AAA3E-A16F-461B-B36C-ACB3F250708C}" srcOrd="0" destOrd="0" presId="urn:microsoft.com/office/officeart/2005/8/layout/default"/>
    <dgm:cxn modelId="{3CF8F339-F9F8-4504-A0DE-DAB4766FADD1}" type="presOf" srcId="{E959927D-2E29-43FD-97AF-88BC5A19C6F2}" destId="{DDE554D8-741A-41EB-A519-36EE852FB3A3}" srcOrd="0" destOrd="0" presId="urn:microsoft.com/office/officeart/2005/8/layout/default"/>
    <dgm:cxn modelId="{C7AC945B-08FB-4B41-9798-4ACBA2198315}" srcId="{02C26AD9-14CE-44E4-A9C6-5DE5227515FC}" destId="{37AAB18F-720D-47DD-80D6-CE15AA780EF2}" srcOrd="3" destOrd="0" parTransId="{8380752F-94F1-4085-A5E2-DD83551F4953}" sibTransId="{ECD47886-3D0C-476C-BA2C-6C5B34DCF4CF}"/>
    <dgm:cxn modelId="{34E10265-33E4-4925-8761-F75D11B7DA20}" type="presOf" srcId="{DA375B2A-407D-4735-B022-E809DC30F57C}" destId="{6CB68D9B-23A4-4C20-8642-347B885E050B}" srcOrd="0" destOrd="0" presId="urn:microsoft.com/office/officeart/2005/8/layout/default"/>
    <dgm:cxn modelId="{93EC7967-E760-494A-8FC2-2BCB87D4D1C0}" srcId="{02C26AD9-14CE-44E4-A9C6-5DE5227515FC}" destId="{FFEB739E-4ADA-404F-AF30-4D9724B04E70}" srcOrd="5" destOrd="0" parTransId="{C844DD79-5013-42F1-90A0-1E0B4382166C}" sibTransId="{C647DA73-D48E-4A93-B9EE-C14D0DFF8F4F}"/>
    <dgm:cxn modelId="{5BA47F77-E54A-4B8A-8616-5130ADA009F5}" type="presOf" srcId="{02C26AD9-14CE-44E4-A9C6-5DE5227515FC}" destId="{2E7D0544-2482-4C5A-BAB9-EF9B8F6AB7B8}" srcOrd="0" destOrd="0" presId="urn:microsoft.com/office/officeart/2005/8/layout/default"/>
    <dgm:cxn modelId="{A45AFA81-C6CF-41DA-AC62-E27430577164}" type="presOf" srcId="{FFEB739E-4ADA-404F-AF30-4D9724B04E70}" destId="{C2874506-9BA0-48D6-83B8-3F8D830A40CB}" srcOrd="0" destOrd="0" presId="urn:microsoft.com/office/officeart/2005/8/layout/default"/>
    <dgm:cxn modelId="{DC426591-32AF-494B-B29C-559A7960C9E3}" srcId="{02C26AD9-14CE-44E4-A9C6-5DE5227515FC}" destId="{DA375B2A-407D-4735-B022-E809DC30F57C}" srcOrd="0" destOrd="0" parTransId="{B5585F55-EA60-4CDE-999E-C64D791BCD6A}" sibTransId="{8BD6A687-6132-46D1-B7B5-F00A9EC29EA2}"/>
    <dgm:cxn modelId="{C69CABA3-59D0-460D-9089-8BDFA5582C12}" srcId="{02C26AD9-14CE-44E4-A9C6-5DE5227515FC}" destId="{E959927D-2E29-43FD-97AF-88BC5A19C6F2}" srcOrd="1" destOrd="0" parTransId="{CA266F05-CA02-425C-9922-594656A91DA4}" sibTransId="{79D15E98-12C3-4A46-B708-0B04A48E3CB1}"/>
    <dgm:cxn modelId="{BABC75AC-802C-4EDB-A6D7-B04DFE1D1571}" srcId="{02C26AD9-14CE-44E4-A9C6-5DE5227515FC}" destId="{5C8F3EB7-97F6-4352-A179-94798FE9EA97}" srcOrd="4" destOrd="0" parTransId="{52273FD4-8AFB-4B75-96EF-496AF851DE06}" sibTransId="{48C0A70E-3FD2-4F06-81D3-4F71B8C77C5F}"/>
    <dgm:cxn modelId="{682462C2-32E9-4591-8286-73E7456CE759}" type="presOf" srcId="{37AAB18F-720D-47DD-80D6-CE15AA780EF2}" destId="{38242E8C-A60D-4ACD-8F9A-DC8E982F6907}" srcOrd="0" destOrd="0" presId="urn:microsoft.com/office/officeart/2005/8/layout/default"/>
    <dgm:cxn modelId="{0D4915C3-98E3-4AB8-880B-A60947592828}" srcId="{02C26AD9-14CE-44E4-A9C6-5DE5227515FC}" destId="{C5030507-2A1D-44D3-B65A-70094711B6BA}" srcOrd="2" destOrd="0" parTransId="{3DC4CA4E-4DB4-47A0-86AC-D21A58ECD142}" sibTransId="{E5B8DD3F-C995-4E62-9EED-D22C709C62E0}"/>
    <dgm:cxn modelId="{8849A1CD-35FE-479A-9932-60D2B92DA81F}" type="presOf" srcId="{5C8F3EB7-97F6-4352-A179-94798FE9EA97}" destId="{76E193A2-C6D0-4BA6-9353-519713BBC1D1}" srcOrd="0" destOrd="0" presId="urn:microsoft.com/office/officeart/2005/8/layout/default"/>
    <dgm:cxn modelId="{EA384342-F305-4387-A144-0FC9921984B7}" type="presParOf" srcId="{2E7D0544-2482-4C5A-BAB9-EF9B8F6AB7B8}" destId="{6CB68D9B-23A4-4C20-8642-347B885E050B}" srcOrd="0" destOrd="0" presId="urn:microsoft.com/office/officeart/2005/8/layout/default"/>
    <dgm:cxn modelId="{678D76E7-A4C3-4CA5-ACE7-4C8CC16AE6ED}" type="presParOf" srcId="{2E7D0544-2482-4C5A-BAB9-EF9B8F6AB7B8}" destId="{17EFF308-E614-4784-8EC1-C631676023CD}" srcOrd="1" destOrd="0" presId="urn:microsoft.com/office/officeart/2005/8/layout/default"/>
    <dgm:cxn modelId="{FC84AA41-EC1D-42B8-B9E9-5BC3DC801482}" type="presParOf" srcId="{2E7D0544-2482-4C5A-BAB9-EF9B8F6AB7B8}" destId="{DDE554D8-741A-41EB-A519-36EE852FB3A3}" srcOrd="2" destOrd="0" presId="urn:microsoft.com/office/officeart/2005/8/layout/default"/>
    <dgm:cxn modelId="{F7ED8832-F086-41FE-AE8B-F69DB9E4554D}" type="presParOf" srcId="{2E7D0544-2482-4C5A-BAB9-EF9B8F6AB7B8}" destId="{3A5605DC-0E07-47F8-B7ED-E453B13F9130}" srcOrd="3" destOrd="0" presId="urn:microsoft.com/office/officeart/2005/8/layout/default"/>
    <dgm:cxn modelId="{BB225670-6901-4BA2-AFD8-9BFB31F83AFF}" type="presParOf" srcId="{2E7D0544-2482-4C5A-BAB9-EF9B8F6AB7B8}" destId="{FD2AAA3E-A16F-461B-B36C-ACB3F250708C}" srcOrd="4" destOrd="0" presId="urn:microsoft.com/office/officeart/2005/8/layout/default"/>
    <dgm:cxn modelId="{2A99D422-D380-47F9-ABCA-410071C7D3C1}" type="presParOf" srcId="{2E7D0544-2482-4C5A-BAB9-EF9B8F6AB7B8}" destId="{7CEDCD02-DEBB-4063-9471-7DF5B6E1923F}" srcOrd="5" destOrd="0" presId="urn:microsoft.com/office/officeart/2005/8/layout/default"/>
    <dgm:cxn modelId="{8FF22DFB-E8DC-4532-B3E9-B8A6926FF8F0}" type="presParOf" srcId="{2E7D0544-2482-4C5A-BAB9-EF9B8F6AB7B8}" destId="{38242E8C-A60D-4ACD-8F9A-DC8E982F6907}" srcOrd="6" destOrd="0" presId="urn:microsoft.com/office/officeart/2005/8/layout/default"/>
    <dgm:cxn modelId="{A139F8F7-D130-49D2-AF05-370971B94A43}" type="presParOf" srcId="{2E7D0544-2482-4C5A-BAB9-EF9B8F6AB7B8}" destId="{460699F4-CE40-43E3-A402-CA07C2D64F20}" srcOrd="7" destOrd="0" presId="urn:microsoft.com/office/officeart/2005/8/layout/default"/>
    <dgm:cxn modelId="{9CFE8D9C-0B3E-47B3-9417-32CD29D1C083}" type="presParOf" srcId="{2E7D0544-2482-4C5A-BAB9-EF9B8F6AB7B8}" destId="{76E193A2-C6D0-4BA6-9353-519713BBC1D1}" srcOrd="8" destOrd="0" presId="urn:microsoft.com/office/officeart/2005/8/layout/default"/>
    <dgm:cxn modelId="{0D8796D2-1971-48F4-B6E0-27C62BCBEE22}" type="presParOf" srcId="{2E7D0544-2482-4C5A-BAB9-EF9B8F6AB7B8}" destId="{5E4B3901-4CDD-44D6-943A-7C1661E1D441}" srcOrd="9" destOrd="0" presId="urn:microsoft.com/office/officeart/2005/8/layout/default"/>
    <dgm:cxn modelId="{82643428-A349-4A12-A5F0-937903E4AC9A}" type="presParOf" srcId="{2E7D0544-2482-4C5A-BAB9-EF9B8F6AB7B8}" destId="{C2874506-9BA0-48D6-83B8-3F8D830A40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A42774-9D95-40DC-B119-ABFA4C43E475}"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C3EBC2AF-24D9-42B6-B5A4-C538BE618067}">
      <dgm:prSet/>
      <dgm:spPr/>
      <dgm:t>
        <a:bodyPr/>
        <a:lstStyle/>
        <a:p>
          <a:r>
            <a:rPr lang="en-US"/>
            <a:t>Leverage</a:t>
          </a:r>
        </a:p>
      </dgm:t>
    </dgm:pt>
    <dgm:pt modelId="{AF422CE8-1A61-4FF3-A744-BC344438AF77}" type="parTrans" cxnId="{78D1D69B-37FC-4709-A786-98756B38D46B}">
      <dgm:prSet/>
      <dgm:spPr/>
      <dgm:t>
        <a:bodyPr/>
        <a:lstStyle/>
        <a:p>
          <a:endParaRPr lang="en-US"/>
        </a:p>
      </dgm:t>
    </dgm:pt>
    <dgm:pt modelId="{DC7C2AFA-8683-4596-8469-1498C7764D6C}" type="sibTrans" cxnId="{78D1D69B-37FC-4709-A786-98756B38D46B}">
      <dgm:prSet/>
      <dgm:spPr/>
      <dgm:t>
        <a:bodyPr/>
        <a:lstStyle/>
        <a:p>
          <a:endParaRPr lang="en-US"/>
        </a:p>
      </dgm:t>
    </dgm:pt>
    <dgm:pt modelId="{CEF7892A-8156-45AD-8826-4C87EF9A7D20}">
      <dgm:prSet/>
      <dgm:spPr/>
      <dgm:t>
        <a:bodyPr/>
        <a:lstStyle/>
        <a:p>
          <a:r>
            <a:rPr lang="en-US"/>
            <a:t>Leverage Resources Through Public Workforce System</a:t>
          </a:r>
        </a:p>
      </dgm:t>
    </dgm:pt>
    <dgm:pt modelId="{E5B760CE-AAA6-48BD-9FA9-654DE5003FDF}" type="parTrans" cxnId="{24DE2C23-7454-44FC-A1BC-D35DEAE070F6}">
      <dgm:prSet/>
      <dgm:spPr/>
      <dgm:t>
        <a:bodyPr/>
        <a:lstStyle/>
        <a:p>
          <a:endParaRPr lang="en-US"/>
        </a:p>
      </dgm:t>
    </dgm:pt>
    <dgm:pt modelId="{56581A3E-1929-4067-9889-DF915DC79F3C}" type="sibTrans" cxnId="{24DE2C23-7454-44FC-A1BC-D35DEAE070F6}">
      <dgm:prSet/>
      <dgm:spPr/>
      <dgm:t>
        <a:bodyPr/>
        <a:lstStyle/>
        <a:p>
          <a:endParaRPr lang="en-US"/>
        </a:p>
      </dgm:t>
    </dgm:pt>
    <dgm:pt modelId="{4C4A75D8-8982-471D-B5B2-17CAB7264312}">
      <dgm:prSet/>
      <dgm:spPr/>
      <dgm:t>
        <a:bodyPr/>
        <a:lstStyle/>
        <a:p>
          <a:r>
            <a:rPr lang="en-US"/>
            <a:t>Respond</a:t>
          </a:r>
        </a:p>
      </dgm:t>
    </dgm:pt>
    <dgm:pt modelId="{893F4DCD-4371-4B26-A66C-3A4357EEB5B3}" type="parTrans" cxnId="{A3034EDC-CDB1-48F8-957A-A9CF43E8DF4F}">
      <dgm:prSet/>
      <dgm:spPr/>
      <dgm:t>
        <a:bodyPr/>
        <a:lstStyle/>
        <a:p>
          <a:endParaRPr lang="en-US"/>
        </a:p>
      </dgm:t>
    </dgm:pt>
    <dgm:pt modelId="{258A55DC-F953-4DF8-95D2-192675F04B5C}" type="sibTrans" cxnId="{A3034EDC-CDB1-48F8-957A-A9CF43E8DF4F}">
      <dgm:prSet/>
      <dgm:spPr/>
      <dgm:t>
        <a:bodyPr/>
        <a:lstStyle/>
        <a:p>
          <a:endParaRPr lang="en-US"/>
        </a:p>
      </dgm:t>
    </dgm:pt>
    <dgm:pt modelId="{E468CE4E-7603-43E6-8195-6DBF82D68D33}">
      <dgm:prSet/>
      <dgm:spPr/>
      <dgm:t>
        <a:bodyPr/>
        <a:lstStyle/>
        <a:p>
          <a:r>
            <a:rPr lang="en-US"/>
            <a:t>Respond to Stated Needs</a:t>
          </a:r>
        </a:p>
      </dgm:t>
    </dgm:pt>
    <dgm:pt modelId="{997CCEE0-3DB0-4BDF-8195-CB016048713D}" type="parTrans" cxnId="{7AD596BB-D688-41FA-B2AF-4339D6C5C271}">
      <dgm:prSet/>
      <dgm:spPr/>
      <dgm:t>
        <a:bodyPr/>
        <a:lstStyle/>
        <a:p>
          <a:endParaRPr lang="en-US"/>
        </a:p>
      </dgm:t>
    </dgm:pt>
    <dgm:pt modelId="{E6895DA3-0B3C-44D8-ACDF-4AB4ACFE24B2}" type="sibTrans" cxnId="{7AD596BB-D688-41FA-B2AF-4339D6C5C271}">
      <dgm:prSet/>
      <dgm:spPr/>
      <dgm:t>
        <a:bodyPr/>
        <a:lstStyle/>
        <a:p>
          <a:endParaRPr lang="en-US"/>
        </a:p>
      </dgm:t>
    </dgm:pt>
    <dgm:pt modelId="{D43C30AC-CC2F-44DD-B887-27126C7E4CE5}">
      <dgm:prSet/>
      <dgm:spPr/>
      <dgm:t>
        <a:bodyPr/>
        <a:lstStyle/>
        <a:p>
          <a:r>
            <a:rPr lang="en-US"/>
            <a:t>Ensure</a:t>
          </a:r>
        </a:p>
      </dgm:t>
    </dgm:pt>
    <dgm:pt modelId="{BAB816C6-363D-4953-BDEE-62D450921E45}" type="parTrans" cxnId="{3FFC7DC7-FBF4-42CB-BDB9-1462EBBF36C6}">
      <dgm:prSet/>
      <dgm:spPr/>
      <dgm:t>
        <a:bodyPr/>
        <a:lstStyle/>
        <a:p>
          <a:endParaRPr lang="en-US"/>
        </a:p>
      </dgm:t>
    </dgm:pt>
    <dgm:pt modelId="{BF7CB0E7-129B-4653-BB3E-C940721253A5}" type="sibTrans" cxnId="{3FFC7DC7-FBF4-42CB-BDB9-1462EBBF36C6}">
      <dgm:prSet/>
      <dgm:spPr/>
      <dgm:t>
        <a:bodyPr/>
        <a:lstStyle/>
        <a:p>
          <a:endParaRPr lang="en-US"/>
        </a:p>
      </dgm:t>
    </dgm:pt>
    <dgm:pt modelId="{AD257E45-E213-4770-BE6F-B666F61A7E5B}">
      <dgm:prSet/>
      <dgm:spPr/>
      <dgm:t>
        <a:bodyPr/>
        <a:lstStyle/>
        <a:p>
          <a:r>
            <a:rPr lang="en-US"/>
            <a:t>Ensure Satisfaction</a:t>
          </a:r>
        </a:p>
      </dgm:t>
    </dgm:pt>
    <dgm:pt modelId="{211CFF50-7B01-46E4-BA8D-4910B4A1F13E}" type="parTrans" cxnId="{94196AC9-022B-415B-AB06-F47A205ADAB4}">
      <dgm:prSet/>
      <dgm:spPr/>
      <dgm:t>
        <a:bodyPr/>
        <a:lstStyle/>
        <a:p>
          <a:endParaRPr lang="en-US"/>
        </a:p>
      </dgm:t>
    </dgm:pt>
    <dgm:pt modelId="{471F4012-AE74-4CAD-B225-DB20A7A66AA8}" type="sibTrans" cxnId="{94196AC9-022B-415B-AB06-F47A205ADAB4}">
      <dgm:prSet/>
      <dgm:spPr/>
      <dgm:t>
        <a:bodyPr/>
        <a:lstStyle/>
        <a:p>
          <a:endParaRPr lang="en-US"/>
        </a:p>
      </dgm:t>
    </dgm:pt>
    <dgm:pt modelId="{F2A0D23F-7CD8-409E-A09A-377C1406A2B3}" type="pres">
      <dgm:prSet presAssocID="{8FA42774-9D95-40DC-B119-ABFA4C43E475}" presName="Name0" presStyleCnt="0">
        <dgm:presLayoutVars>
          <dgm:dir/>
          <dgm:animLvl val="lvl"/>
          <dgm:resizeHandles val="exact"/>
        </dgm:presLayoutVars>
      </dgm:prSet>
      <dgm:spPr/>
    </dgm:pt>
    <dgm:pt modelId="{1F1A26D3-6892-4364-AA91-C7986F3CB0B4}" type="pres">
      <dgm:prSet presAssocID="{D43C30AC-CC2F-44DD-B887-27126C7E4CE5}" presName="boxAndChildren" presStyleCnt="0"/>
      <dgm:spPr/>
    </dgm:pt>
    <dgm:pt modelId="{CB53077D-1C6D-4A9A-AE04-771B0DACB8AD}" type="pres">
      <dgm:prSet presAssocID="{D43C30AC-CC2F-44DD-B887-27126C7E4CE5}" presName="parentTextBox" presStyleLbl="alignNode1" presStyleIdx="0" presStyleCnt="3"/>
      <dgm:spPr/>
    </dgm:pt>
    <dgm:pt modelId="{955477A2-1820-42E9-A85B-EE299760C486}" type="pres">
      <dgm:prSet presAssocID="{D43C30AC-CC2F-44DD-B887-27126C7E4CE5}" presName="descendantBox" presStyleLbl="bgAccFollowNode1" presStyleIdx="0" presStyleCnt="3"/>
      <dgm:spPr/>
    </dgm:pt>
    <dgm:pt modelId="{6C4C56D3-00FB-4036-9CB4-63367A8E37B7}" type="pres">
      <dgm:prSet presAssocID="{258A55DC-F953-4DF8-95D2-192675F04B5C}" presName="sp" presStyleCnt="0"/>
      <dgm:spPr/>
    </dgm:pt>
    <dgm:pt modelId="{F6C0B890-C4AB-4E3C-B94F-6CBA44956659}" type="pres">
      <dgm:prSet presAssocID="{4C4A75D8-8982-471D-B5B2-17CAB7264312}" presName="arrowAndChildren" presStyleCnt="0"/>
      <dgm:spPr/>
    </dgm:pt>
    <dgm:pt modelId="{EC460F1E-4DC5-4AB7-9E00-359069DF5485}" type="pres">
      <dgm:prSet presAssocID="{4C4A75D8-8982-471D-B5B2-17CAB7264312}" presName="parentTextArrow" presStyleLbl="node1" presStyleIdx="0" presStyleCnt="0"/>
      <dgm:spPr/>
    </dgm:pt>
    <dgm:pt modelId="{CBB9C084-7E6B-4243-8267-B5BA03CC3B7B}" type="pres">
      <dgm:prSet presAssocID="{4C4A75D8-8982-471D-B5B2-17CAB7264312}" presName="arrow" presStyleLbl="alignNode1" presStyleIdx="1" presStyleCnt="3"/>
      <dgm:spPr/>
    </dgm:pt>
    <dgm:pt modelId="{84C87B0C-66B5-4992-A070-8E82ABAE6BF7}" type="pres">
      <dgm:prSet presAssocID="{4C4A75D8-8982-471D-B5B2-17CAB7264312}" presName="descendantArrow" presStyleLbl="bgAccFollowNode1" presStyleIdx="1" presStyleCnt="3"/>
      <dgm:spPr/>
    </dgm:pt>
    <dgm:pt modelId="{23ADA963-D7B5-4A61-9EF1-CC1C1339B505}" type="pres">
      <dgm:prSet presAssocID="{DC7C2AFA-8683-4596-8469-1498C7764D6C}" presName="sp" presStyleCnt="0"/>
      <dgm:spPr/>
    </dgm:pt>
    <dgm:pt modelId="{B60363C5-7792-4C58-858C-894ADCE84FA9}" type="pres">
      <dgm:prSet presAssocID="{C3EBC2AF-24D9-42B6-B5A4-C538BE618067}" presName="arrowAndChildren" presStyleCnt="0"/>
      <dgm:spPr/>
    </dgm:pt>
    <dgm:pt modelId="{8D5D21B9-020E-4C9C-875A-D5B9A5666F1D}" type="pres">
      <dgm:prSet presAssocID="{C3EBC2AF-24D9-42B6-B5A4-C538BE618067}" presName="parentTextArrow" presStyleLbl="node1" presStyleIdx="0" presStyleCnt="0"/>
      <dgm:spPr/>
    </dgm:pt>
    <dgm:pt modelId="{4664E489-2C6E-4751-879D-4C17C1021C7D}" type="pres">
      <dgm:prSet presAssocID="{C3EBC2AF-24D9-42B6-B5A4-C538BE618067}" presName="arrow" presStyleLbl="alignNode1" presStyleIdx="2" presStyleCnt="3"/>
      <dgm:spPr/>
    </dgm:pt>
    <dgm:pt modelId="{B73A8EFD-A877-4A8F-A7BA-116743F12E82}" type="pres">
      <dgm:prSet presAssocID="{C3EBC2AF-24D9-42B6-B5A4-C538BE618067}" presName="descendantArrow" presStyleLbl="bgAccFollowNode1" presStyleIdx="2" presStyleCnt="3"/>
      <dgm:spPr/>
    </dgm:pt>
  </dgm:ptLst>
  <dgm:cxnLst>
    <dgm:cxn modelId="{579CF119-CD30-4DBD-84C9-42DA435E6CB6}" type="presOf" srcId="{8FA42774-9D95-40DC-B119-ABFA4C43E475}" destId="{F2A0D23F-7CD8-409E-A09A-377C1406A2B3}" srcOrd="0" destOrd="0" presId="urn:microsoft.com/office/officeart/2016/7/layout/VerticalDownArrowProcess"/>
    <dgm:cxn modelId="{24DE2C23-7454-44FC-A1BC-D35DEAE070F6}" srcId="{C3EBC2AF-24D9-42B6-B5A4-C538BE618067}" destId="{CEF7892A-8156-45AD-8826-4C87EF9A7D20}" srcOrd="0" destOrd="0" parTransId="{E5B760CE-AAA6-48BD-9FA9-654DE5003FDF}" sibTransId="{56581A3E-1929-4067-9889-DF915DC79F3C}"/>
    <dgm:cxn modelId="{38D87D29-BC84-46B4-B552-C637E8B70AC0}" type="presOf" srcId="{C3EBC2AF-24D9-42B6-B5A4-C538BE618067}" destId="{4664E489-2C6E-4751-879D-4C17C1021C7D}" srcOrd="1" destOrd="0" presId="urn:microsoft.com/office/officeart/2016/7/layout/VerticalDownArrowProcess"/>
    <dgm:cxn modelId="{04AE2642-EADC-442C-A782-CBB27AD0EA54}" type="presOf" srcId="{D43C30AC-CC2F-44DD-B887-27126C7E4CE5}" destId="{CB53077D-1C6D-4A9A-AE04-771B0DACB8AD}" srcOrd="0" destOrd="0" presId="urn:microsoft.com/office/officeart/2016/7/layout/VerticalDownArrowProcess"/>
    <dgm:cxn modelId="{2046EB42-559D-4A90-BD53-12A8A3BD1F1E}" type="presOf" srcId="{C3EBC2AF-24D9-42B6-B5A4-C538BE618067}" destId="{8D5D21B9-020E-4C9C-875A-D5B9A5666F1D}" srcOrd="0" destOrd="0" presId="urn:microsoft.com/office/officeart/2016/7/layout/VerticalDownArrowProcess"/>
    <dgm:cxn modelId="{736D1B64-8E45-427B-81D0-173ED0E0A434}" type="presOf" srcId="{CEF7892A-8156-45AD-8826-4C87EF9A7D20}" destId="{B73A8EFD-A877-4A8F-A7BA-116743F12E82}" srcOrd="0" destOrd="0" presId="urn:microsoft.com/office/officeart/2016/7/layout/VerticalDownArrowProcess"/>
    <dgm:cxn modelId="{1B20BB45-F000-400A-9512-90C7C9292CA2}" type="presOf" srcId="{4C4A75D8-8982-471D-B5B2-17CAB7264312}" destId="{CBB9C084-7E6B-4243-8267-B5BA03CC3B7B}" srcOrd="1" destOrd="0" presId="urn:microsoft.com/office/officeart/2016/7/layout/VerticalDownArrowProcess"/>
    <dgm:cxn modelId="{72EC7181-53FF-44B3-BFE5-CE3B286BA79D}" type="presOf" srcId="{E468CE4E-7603-43E6-8195-6DBF82D68D33}" destId="{84C87B0C-66B5-4992-A070-8E82ABAE6BF7}" srcOrd="0" destOrd="0" presId="urn:microsoft.com/office/officeart/2016/7/layout/VerticalDownArrowProcess"/>
    <dgm:cxn modelId="{02A89297-FCAB-4FFC-A468-9CB3BA88C52F}" type="presOf" srcId="{4C4A75D8-8982-471D-B5B2-17CAB7264312}" destId="{EC460F1E-4DC5-4AB7-9E00-359069DF5485}" srcOrd="0" destOrd="0" presId="urn:microsoft.com/office/officeart/2016/7/layout/VerticalDownArrowProcess"/>
    <dgm:cxn modelId="{78D1D69B-37FC-4709-A786-98756B38D46B}" srcId="{8FA42774-9D95-40DC-B119-ABFA4C43E475}" destId="{C3EBC2AF-24D9-42B6-B5A4-C538BE618067}" srcOrd="0" destOrd="0" parTransId="{AF422CE8-1A61-4FF3-A744-BC344438AF77}" sibTransId="{DC7C2AFA-8683-4596-8469-1498C7764D6C}"/>
    <dgm:cxn modelId="{7AD596BB-D688-41FA-B2AF-4339D6C5C271}" srcId="{4C4A75D8-8982-471D-B5B2-17CAB7264312}" destId="{E468CE4E-7603-43E6-8195-6DBF82D68D33}" srcOrd="0" destOrd="0" parTransId="{997CCEE0-3DB0-4BDF-8195-CB016048713D}" sibTransId="{E6895DA3-0B3C-44D8-ACDF-4AB4ACFE24B2}"/>
    <dgm:cxn modelId="{3FFC7DC7-FBF4-42CB-BDB9-1462EBBF36C6}" srcId="{8FA42774-9D95-40DC-B119-ABFA4C43E475}" destId="{D43C30AC-CC2F-44DD-B887-27126C7E4CE5}" srcOrd="2" destOrd="0" parTransId="{BAB816C6-363D-4953-BDEE-62D450921E45}" sibTransId="{BF7CB0E7-129B-4653-BB3E-C940721253A5}"/>
    <dgm:cxn modelId="{94196AC9-022B-415B-AB06-F47A205ADAB4}" srcId="{D43C30AC-CC2F-44DD-B887-27126C7E4CE5}" destId="{AD257E45-E213-4770-BE6F-B666F61A7E5B}" srcOrd="0" destOrd="0" parTransId="{211CFF50-7B01-46E4-BA8D-4910B4A1F13E}" sibTransId="{471F4012-AE74-4CAD-B225-DB20A7A66AA8}"/>
    <dgm:cxn modelId="{A3034EDC-CDB1-48F8-957A-A9CF43E8DF4F}" srcId="{8FA42774-9D95-40DC-B119-ABFA4C43E475}" destId="{4C4A75D8-8982-471D-B5B2-17CAB7264312}" srcOrd="1" destOrd="0" parTransId="{893F4DCD-4371-4B26-A66C-3A4357EEB5B3}" sibTransId="{258A55DC-F953-4DF8-95D2-192675F04B5C}"/>
    <dgm:cxn modelId="{B9C151ED-0B6B-4CFD-9B63-D3E7F0049223}" type="presOf" srcId="{AD257E45-E213-4770-BE6F-B666F61A7E5B}" destId="{955477A2-1820-42E9-A85B-EE299760C486}" srcOrd="0" destOrd="0" presId="urn:microsoft.com/office/officeart/2016/7/layout/VerticalDownArrowProcess"/>
    <dgm:cxn modelId="{2A58D427-51F4-4A15-BB10-9D5266F0E5FD}" type="presParOf" srcId="{F2A0D23F-7CD8-409E-A09A-377C1406A2B3}" destId="{1F1A26D3-6892-4364-AA91-C7986F3CB0B4}" srcOrd="0" destOrd="0" presId="urn:microsoft.com/office/officeart/2016/7/layout/VerticalDownArrowProcess"/>
    <dgm:cxn modelId="{419FBFAC-2257-4EE4-A6E3-F68E01A0F490}" type="presParOf" srcId="{1F1A26D3-6892-4364-AA91-C7986F3CB0B4}" destId="{CB53077D-1C6D-4A9A-AE04-771B0DACB8AD}" srcOrd="0" destOrd="0" presId="urn:microsoft.com/office/officeart/2016/7/layout/VerticalDownArrowProcess"/>
    <dgm:cxn modelId="{4DEAE3A4-55A3-473B-BBF0-60720F7A3C83}" type="presParOf" srcId="{1F1A26D3-6892-4364-AA91-C7986F3CB0B4}" destId="{955477A2-1820-42E9-A85B-EE299760C486}" srcOrd="1" destOrd="0" presId="urn:microsoft.com/office/officeart/2016/7/layout/VerticalDownArrowProcess"/>
    <dgm:cxn modelId="{F560A962-6A42-45A4-8CD9-9D0263AECDF1}" type="presParOf" srcId="{F2A0D23F-7CD8-409E-A09A-377C1406A2B3}" destId="{6C4C56D3-00FB-4036-9CB4-63367A8E37B7}" srcOrd="1" destOrd="0" presId="urn:microsoft.com/office/officeart/2016/7/layout/VerticalDownArrowProcess"/>
    <dgm:cxn modelId="{3B37FD6A-1735-43A1-A602-749DCAD40200}" type="presParOf" srcId="{F2A0D23F-7CD8-409E-A09A-377C1406A2B3}" destId="{F6C0B890-C4AB-4E3C-B94F-6CBA44956659}" srcOrd="2" destOrd="0" presId="urn:microsoft.com/office/officeart/2016/7/layout/VerticalDownArrowProcess"/>
    <dgm:cxn modelId="{A9498956-0AE2-4A21-9581-21442F4B5AD1}" type="presParOf" srcId="{F6C0B890-C4AB-4E3C-B94F-6CBA44956659}" destId="{EC460F1E-4DC5-4AB7-9E00-359069DF5485}" srcOrd="0" destOrd="0" presId="urn:microsoft.com/office/officeart/2016/7/layout/VerticalDownArrowProcess"/>
    <dgm:cxn modelId="{CD130E3B-0D2F-4793-B3AB-13BFBCC08381}" type="presParOf" srcId="{F6C0B890-C4AB-4E3C-B94F-6CBA44956659}" destId="{CBB9C084-7E6B-4243-8267-B5BA03CC3B7B}" srcOrd="1" destOrd="0" presId="urn:microsoft.com/office/officeart/2016/7/layout/VerticalDownArrowProcess"/>
    <dgm:cxn modelId="{CAB0CBFB-3134-415F-BF7F-C6414AEFE4EB}" type="presParOf" srcId="{F6C0B890-C4AB-4E3C-B94F-6CBA44956659}" destId="{84C87B0C-66B5-4992-A070-8E82ABAE6BF7}" srcOrd="2" destOrd="0" presId="urn:microsoft.com/office/officeart/2016/7/layout/VerticalDownArrowProcess"/>
    <dgm:cxn modelId="{CA6DAB08-B68C-43FB-9EF1-B44A34467B24}" type="presParOf" srcId="{F2A0D23F-7CD8-409E-A09A-377C1406A2B3}" destId="{23ADA963-D7B5-4A61-9EF1-CC1C1339B505}" srcOrd="3" destOrd="0" presId="urn:microsoft.com/office/officeart/2016/7/layout/VerticalDownArrowProcess"/>
    <dgm:cxn modelId="{6853487E-C01D-4181-819F-86FCEFF4FBED}" type="presParOf" srcId="{F2A0D23F-7CD8-409E-A09A-377C1406A2B3}" destId="{B60363C5-7792-4C58-858C-894ADCE84FA9}" srcOrd="4" destOrd="0" presId="urn:microsoft.com/office/officeart/2016/7/layout/VerticalDownArrowProcess"/>
    <dgm:cxn modelId="{6E51A3AA-5A6E-41FE-AAC7-48EB19F9CFEC}" type="presParOf" srcId="{B60363C5-7792-4C58-858C-894ADCE84FA9}" destId="{8D5D21B9-020E-4C9C-875A-D5B9A5666F1D}" srcOrd="0" destOrd="0" presId="urn:microsoft.com/office/officeart/2016/7/layout/VerticalDownArrowProcess"/>
    <dgm:cxn modelId="{EDF110C6-282E-4A94-8F27-A08859B51DA6}" type="presParOf" srcId="{B60363C5-7792-4C58-858C-894ADCE84FA9}" destId="{4664E489-2C6E-4751-879D-4C17C1021C7D}" srcOrd="1" destOrd="0" presId="urn:microsoft.com/office/officeart/2016/7/layout/VerticalDownArrowProcess"/>
    <dgm:cxn modelId="{00E06CE3-6E21-44BE-B6BF-FAB85968C08C}" type="presParOf" srcId="{B60363C5-7792-4C58-858C-894ADCE84FA9}" destId="{B73A8EFD-A877-4A8F-A7BA-116743F12E8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71FF9F-66B2-4261-816D-DEA386F3FF50}" type="doc">
      <dgm:prSet loTypeId="urn:microsoft.com/office/officeart/2005/8/layout/venn3" loCatId="relationship" qsTypeId="urn:microsoft.com/office/officeart/2005/8/quickstyle/simple1" qsCatId="simple" csTypeId="urn:microsoft.com/office/officeart/2005/8/colors/accent1_3" csCatId="accent1" phldr="1"/>
      <dgm:spPr/>
      <dgm:t>
        <a:bodyPr/>
        <a:lstStyle/>
        <a:p>
          <a:endParaRPr lang="en-US"/>
        </a:p>
      </dgm:t>
    </dgm:pt>
    <dgm:pt modelId="{15FE4A77-15D2-48F4-BD00-296DF5957B3B}">
      <dgm:prSet phldrT="[Text]" phldr="0"/>
      <dgm:spPr/>
      <dgm:t>
        <a:bodyPr/>
        <a:lstStyle/>
        <a:p>
          <a:pPr algn="l"/>
          <a:r>
            <a:rPr lang="en-US" b="1" dirty="0"/>
            <a:t>Post-placement Participant Supports</a:t>
          </a:r>
          <a:endParaRPr lang="en-US" dirty="0"/>
        </a:p>
      </dgm:t>
    </dgm:pt>
    <dgm:pt modelId="{2649D5AC-DC85-4D1F-B1CA-7642D8EADDDB}" type="parTrans" cxnId="{F43D2A1E-5D39-4EF9-94F1-C12DF0D6187D}">
      <dgm:prSet/>
      <dgm:spPr/>
      <dgm:t>
        <a:bodyPr/>
        <a:lstStyle/>
        <a:p>
          <a:endParaRPr lang="en-US"/>
        </a:p>
      </dgm:t>
    </dgm:pt>
    <dgm:pt modelId="{501E8C82-CDDA-4118-AD60-487F291007C4}" type="sibTrans" cxnId="{F43D2A1E-5D39-4EF9-94F1-C12DF0D6187D}">
      <dgm:prSet/>
      <dgm:spPr/>
      <dgm:t>
        <a:bodyPr/>
        <a:lstStyle/>
        <a:p>
          <a:endParaRPr lang="en-US"/>
        </a:p>
      </dgm:t>
    </dgm:pt>
    <dgm:pt modelId="{D45A98FA-35F3-49F0-9FB1-BB51F82E0D8F}">
      <dgm:prSet phldr="0"/>
      <dgm:spPr/>
      <dgm:t>
        <a:bodyPr/>
        <a:lstStyle/>
        <a:p>
          <a:pPr algn="l" rtl="0"/>
          <a:r>
            <a:rPr lang="en-US" b="1" dirty="0"/>
            <a:t>Helping Workers Enter the Local Labor Market</a:t>
          </a:r>
          <a:endParaRPr lang="en-US" dirty="0"/>
        </a:p>
      </dgm:t>
    </dgm:pt>
    <dgm:pt modelId="{0319C098-8486-41EC-81EF-A4C9C6444E45}" type="parTrans" cxnId="{C176A6CE-B12D-489F-9E2A-F2A86BD939A2}">
      <dgm:prSet/>
      <dgm:spPr/>
    </dgm:pt>
    <dgm:pt modelId="{B593EE35-A17D-47D2-9EEF-1091651542F3}" type="sibTrans" cxnId="{C176A6CE-B12D-489F-9E2A-F2A86BD939A2}">
      <dgm:prSet/>
      <dgm:spPr/>
      <dgm:t>
        <a:bodyPr/>
        <a:lstStyle/>
        <a:p>
          <a:endParaRPr lang="en-US"/>
        </a:p>
      </dgm:t>
    </dgm:pt>
    <dgm:pt modelId="{4707CA3F-EC2C-4DE7-A82E-67AE8FBEB37E}">
      <dgm:prSet phldr="0"/>
      <dgm:spPr/>
      <dgm:t>
        <a:bodyPr/>
        <a:lstStyle/>
        <a:p>
          <a:pPr algn="l"/>
          <a:r>
            <a:rPr lang="en-US" b="1" dirty="0"/>
            <a:t>Using Labor Market Information (LMI)</a:t>
          </a:r>
          <a:endParaRPr lang="en-US" dirty="0"/>
        </a:p>
      </dgm:t>
    </dgm:pt>
    <dgm:pt modelId="{293B8C56-8F40-4ABB-9B07-2840C7559F45}" type="parTrans" cxnId="{21448377-B915-4E47-8801-DFDDBEFA551E}">
      <dgm:prSet/>
      <dgm:spPr/>
    </dgm:pt>
    <dgm:pt modelId="{1DD78E36-97EA-4B6C-A796-AE390439F660}" type="sibTrans" cxnId="{21448377-B915-4E47-8801-DFDDBEFA551E}">
      <dgm:prSet/>
      <dgm:spPr/>
      <dgm:t>
        <a:bodyPr/>
        <a:lstStyle/>
        <a:p>
          <a:endParaRPr lang="en-US"/>
        </a:p>
      </dgm:t>
    </dgm:pt>
    <dgm:pt modelId="{3828E73B-1127-4958-B324-3BEA0506363D}">
      <dgm:prSet phldr="0"/>
      <dgm:spPr/>
      <dgm:t>
        <a:bodyPr/>
        <a:lstStyle/>
        <a:p>
          <a:pPr algn="l"/>
          <a:r>
            <a:rPr lang="en-US" b="1" dirty="0"/>
            <a:t>Linking to Training Opportunities</a:t>
          </a:r>
          <a:endParaRPr lang="en-US" dirty="0"/>
        </a:p>
      </dgm:t>
    </dgm:pt>
    <dgm:pt modelId="{9A5AB41E-E8E4-4E20-81A5-FD0FEF0571D9}" type="parTrans" cxnId="{94B99D60-A938-4FFE-8B34-94FDC6FA084F}">
      <dgm:prSet/>
      <dgm:spPr/>
    </dgm:pt>
    <dgm:pt modelId="{FACC2353-EDFF-425B-A9A8-A20F5DE2A503}" type="sibTrans" cxnId="{94B99D60-A938-4FFE-8B34-94FDC6FA084F}">
      <dgm:prSet/>
      <dgm:spPr/>
      <dgm:t>
        <a:bodyPr/>
        <a:lstStyle/>
        <a:p>
          <a:endParaRPr lang="en-US"/>
        </a:p>
      </dgm:t>
    </dgm:pt>
    <dgm:pt modelId="{C3445A15-5ED6-4DD3-BC86-F721F3D9B644}">
      <dgm:prSet phldr="0"/>
      <dgm:spPr/>
      <dgm:t>
        <a:bodyPr/>
        <a:lstStyle/>
        <a:p>
          <a:pPr algn="l"/>
          <a:r>
            <a:rPr lang="en-US" b="1" dirty="0"/>
            <a:t>Making a Good Match</a:t>
          </a:r>
          <a:endParaRPr lang="en-US" dirty="0"/>
        </a:p>
      </dgm:t>
    </dgm:pt>
    <dgm:pt modelId="{B77EBA27-D3CB-4F3A-9D55-AAB0E1A5AD28}" type="parTrans" cxnId="{94EE7B2D-3D63-4C93-95B4-B5EB2E8A9303}">
      <dgm:prSet/>
      <dgm:spPr/>
    </dgm:pt>
    <dgm:pt modelId="{A4092E42-0074-4DBB-912B-051E1B599533}" type="sibTrans" cxnId="{94EE7B2D-3D63-4C93-95B4-B5EB2E8A9303}">
      <dgm:prSet/>
      <dgm:spPr/>
      <dgm:t>
        <a:bodyPr/>
        <a:lstStyle/>
        <a:p>
          <a:endParaRPr lang="en-US"/>
        </a:p>
      </dgm:t>
    </dgm:pt>
    <dgm:pt modelId="{20D5831B-102B-48AB-88BB-8BC3B39646C3}" type="pres">
      <dgm:prSet presAssocID="{F271FF9F-66B2-4261-816D-DEA386F3FF50}" presName="Name0" presStyleCnt="0">
        <dgm:presLayoutVars>
          <dgm:dir/>
          <dgm:resizeHandles val="exact"/>
        </dgm:presLayoutVars>
      </dgm:prSet>
      <dgm:spPr/>
    </dgm:pt>
    <dgm:pt modelId="{2BD6AAFA-7311-40F0-9CA8-AF3A15980E39}" type="pres">
      <dgm:prSet presAssocID="{D45A98FA-35F3-49F0-9FB1-BB51F82E0D8F}" presName="Name5" presStyleLbl="vennNode1" presStyleIdx="0" presStyleCnt="5">
        <dgm:presLayoutVars>
          <dgm:bulletEnabled val="1"/>
        </dgm:presLayoutVars>
      </dgm:prSet>
      <dgm:spPr/>
    </dgm:pt>
    <dgm:pt modelId="{10A86008-3C9D-4F64-94DF-BEBF275DE1CE}" type="pres">
      <dgm:prSet presAssocID="{B593EE35-A17D-47D2-9EEF-1091651542F3}" presName="space" presStyleCnt="0"/>
      <dgm:spPr/>
    </dgm:pt>
    <dgm:pt modelId="{7E2341F2-15F3-4459-8D5E-99BA586ECF80}" type="pres">
      <dgm:prSet presAssocID="{4707CA3F-EC2C-4DE7-A82E-67AE8FBEB37E}" presName="Name5" presStyleLbl="vennNode1" presStyleIdx="1" presStyleCnt="5">
        <dgm:presLayoutVars>
          <dgm:bulletEnabled val="1"/>
        </dgm:presLayoutVars>
      </dgm:prSet>
      <dgm:spPr/>
    </dgm:pt>
    <dgm:pt modelId="{50841578-1A86-4633-84F0-9584980D5FB9}" type="pres">
      <dgm:prSet presAssocID="{1DD78E36-97EA-4B6C-A796-AE390439F660}" presName="space" presStyleCnt="0"/>
      <dgm:spPr/>
    </dgm:pt>
    <dgm:pt modelId="{284119D6-CF7A-4BD3-807B-7CC9C7BF1821}" type="pres">
      <dgm:prSet presAssocID="{3828E73B-1127-4958-B324-3BEA0506363D}" presName="Name5" presStyleLbl="vennNode1" presStyleIdx="2" presStyleCnt="5">
        <dgm:presLayoutVars>
          <dgm:bulletEnabled val="1"/>
        </dgm:presLayoutVars>
      </dgm:prSet>
      <dgm:spPr/>
    </dgm:pt>
    <dgm:pt modelId="{D0C5B621-5DE5-4EB8-A5B6-924FD2D73736}" type="pres">
      <dgm:prSet presAssocID="{FACC2353-EDFF-425B-A9A8-A20F5DE2A503}" presName="space" presStyleCnt="0"/>
      <dgm:spPr/>
    </dgm:pt>
    <dgm:pt modelId="{BB0EACD3-C675-4F9F-99BB-E8B787CB30EF}" type="pres">
      <dgm:prSet presAssocID="{C3445A15-5ED6-4DD3-BC86-F721F3D9B644}" presName="Name5" presStyleLbl="vennNode1" presStyleIdx="3" presStyleCnt="5">
        <dgm:presLayoutVars>
          <dgm:bulletEnabled val="1"/>
        </dgm:presLayoutVars>
      </dgm:prSet>
      <dgm:spPr/>
    </dgm:pt>
    <dgm:pt modelId="{2069A968-6F31-47B2-A280-A574E248E91E}" type="pres">
      <dgm:prSet presAssocID="{A4092E42-0074-4DBB-912B-051E1B599533}" presName="space" presStyleCnt="0"/>
      <dgm:spPr/>
    </dgm:pt>
    <dgm:pt modelId="{986E2BD2-941E-4DD1-A3BC-2AB6AA87E2CF}" type="pres">
      <dgm:prSet presAssocID="{15FE4A77-15D2-48F4-BD00-296DF5957B3B}" presName="Name5" presStyleLbl="vennNode1" presStyleIdx="4" presStyleCnt="5">
        <dgm:presLayoutVars>
          <dgm:bulletEnabled val="1"/>
        </dgm:presLayoutVars>
      </dgm:prSet>
      <dgm:spPr/>
    </dgm:pt>
  </dgm:ptLst>
  <dgm:cxnLst>
    <dgm:cxn modelId="{F43D2A1E-5D39-4EF9-94F1-C12DF0D6187D}" srcId="{F271FF9F-66B2-4261-816D-DEA386F3FF50}" destId="{15FE4A77-15D2-48F4-BD00-296DF5957B3B}" srcOrd="4" destOrd="0" parTransId="{2649D5AC-DC85-4D1F-B1CA-7642D8EADDDB}" sibTransId="{501E8C82-CDDA-4118-AD60-487F291007C4}"/>
    <dgm:cxn modelId="{94EE7B2D-3D63-4C93-95B4-B5EB2E8A9303}" srcId="{F271FF9F-66B2-4261-816D-DEA386F3FF50}" destId="{C3445A15-5ED6-4DD3-BC86-F721F3D9B644}" srcOrd="3" destOrd="0" parTransId="{B77EBA27-D3CB-4F3A-9D55-AAB0E1A5AD28}" sibTransId="{A4092E42-0074-4DBB-912B-051E1B599533}"/>
    <dgm:cxn modelId="{94B99D60-A938-4FFE-8B34-94FDC6FA084F}" srcId="{F271FF9F-66B2-4261-816D-DEA386F3FF50}" destId="{3828E73B-1127-4958-B324-3BEA0506363D}" srcOrd="2" destOrd="0" parTransId="{9A5AB41E-E8E4-4E20-81A5-FD0FEF0571D9}" sibTransId="{FACC2353-EDFF-425B-A9A8-A20F5DE2A503}"/>
    <dgm:cxn modelId="{41C2C653-7248-4968-8BFD-D94D72BB1436}" type="presOf" srcId="{3828E73B-1127-4958-B324-3BEA0506363D}" destId="{284119D6-CF7A-4BD3-807B-7CC9C7BF1821}" srcOrd="0" destOrd="0" presId="urn:microsoft.com/office/officeart/2005/8/layout/venn3"/>
    <dgm:cxn modelId="{21448377-B915-4E47-8801-DFDDBEFA551E}" srcId="{F271FF9F-66B2-4261-816D-DEA386F3FF50}" destId="{4707CA3F-EC2C-4DE7-A82E-67AE8FBEB37E}" srcOrd="1" destOrd="0" parTransId="{293B8C56-8F40-4ABB-9B07-2840C7559F45}" sibTransId="{1DD78E36-97EA-4B6C-A796-AE390439F660}"/>
    <dgm:cxn modelId="{A843617B-4B57-41FF-8256-1E6727FB2A49}" type="presOf" srcId="{4707CA3F-EC2C-4DE7-A82E-67AE8FBEB37E}" destId="{7E2341F2-15F3-4459-8D5E-99BA586ECF80}" srcOrd="0" destOrd="0" presId="urn:microsoft.com/office/officeart/2005/8/layout/venn3"/>
    <dgm:cxn modelId="{183640AD-C032-4D74-BAE8-9A20079C5AA0}" type="presOf" srcId="{15FE4A77-15D2-48F4-BD00-296DF5957B3B}" destId="{986E2BD2-941E-4DD1-A3BC-2AB6AA87E2CF}" srcOrd="0" destOrd="0" presId="urn:microsoft.com/office/officeart/2005/8/layout/venn3"/>
    <dgm:cxn modelId="{C176A6CE-B12D-489F-9E2A-F2A86BD939A2}" srcId="{F271FF9F-66B2-4261-816D-DEA386F3FF50}" destId="{D45A98FA-35F3-49F0-9FB1-BB51F82E0D8F}" srcOrd="0" destOrd="0" parTransId="{0319C098-8486-41EC-81EF-A4C9C6444E45}" sibTransId="{B593EE35-A17D-47D2-9EEF-1091651542F3}"/>
    <dgm:cxn modelId="{D0A5BDD5-F533-4423-8287-2225281916BB}" type="presOf" srcId="{D45A98FA-35F3-49F0-9FB1-BB51F82E0D8F}" destId="{2BD6AAFA-7311-40F0-9CA8-AF3A15980E39}" srcOrd="0" destOrd="0" presId="urn:microsoft.com/office/officeart/2005/8/layout/venn3"/>
    <dgm:cxn modelId="{8546DDD8-07DC-4659-9412-228E70073CE3}" type="presOf" srcId="{C3445A15-5ED6-4DD3-BC86-F721F3D9B644}" destId="{BB0EACD3-C675-4F9F-99BB-E8B787CB30EF}" srcOrd="0" destOrd="0" presId="urn:microsoft.com/office/officeart/2005/8/layout/venn3"/>
    <dgm:cxn modelId="{D807CEE8-AC22-4F21-B88E-5A6798A5C4FA}" type="presOf" srcId="{F271FF9F-66B2-4261-816D-DEA386F3FF50}" destId="{20D5831B-102B-48AB-88BB-8BC3B39646C3}" srcOrd="0" destOrd="0" presId="urn:microsoft.com/office/officeart/2005/8/layout/venn3"/>
    <dgm:cxn modelId="{6EFF3026-0978-47E7-A63F-4796D89D81C1}" type="presParOf" srcId="{20D5831B-102B-48AB-88BB-8BC3B39646C3}" destId="{2BD6AAFA-7311-40F0-9CA8-AF3A15980E39}" srcOrd="0" destOrd="0" presId="urn:microsoft.com/office/officeart/2005/8/layout/venn3"/>
    <dgm:cxn modelId="{DAB44058-3E93-405C-9A9C-901DC636430C}" type="presParOf" srcId="{20D5831B-102B-48AB-88BB-8BC3B39646C3}" destId="{10A86008-3C9D-4F64-94DF-BEBF275DE1CE}" srcOrd="1" destOrd="0" presId="urn:microsoft.com/office/officeart/2005/8/layout/venn3"/>
    <dgm:cxn modelId="{6C58D5EF-3695-4898-B6D3-0FFA75A62CC1}" type="presParOf" srcId="{20D5831B-102B-48AB-88BB-8BC3B39646C3}" destId="{7E2341F2-15F3-4459-8D5E-99BA586ECF80}" srcOrd="2" destOrd="0" presId="urn:microsoft.com/office/officeart/2005/8/layout/venn3"/>
    <dgm:cxn modelId="{12AB0BAE-56F0-4F09-8E53-85BEDFD9BA01}" type="presParOf" srcId="{20D5831B-102B-48AB-88BB-8BC3B39646C3}" destId="{50841578-1A86-4633-84F0-9584980D5FB9}" srcOrd="3" destOrd="0" presId="urn:microsoft.com/office/officeart/2005/8/layout/venn3"/>
    <dgm:cxn modelId="{F433F9ED-7645-47D7-B726-4CE90A409D9B}" type="presParOf" srcId="{20D5831B-102B-48AB-88BB-8BC3B39646C3}" destId="{284119D6-CF7A-4BD3-807B-7CC9C7BF1821}" srcOrd="4" destOrd="0" presId="urn:microsoft.com/office/officeart/2005/8/layout/venn3"/>
    <dgm:cxn modelId="{23920F4A-C9B1-4B2E-BC6A-6A88AC771125}" type="presParOf" srcId="{20D5831B-102B-48AB-88BB-8BC3B39646C3}" destId="{D0C5B621-5DE5-4EB8-A5B6-924FD2D73736}" srcOrd="5" destOrd="0" presId="urn:microsoft.com/office/officeart/2005/8/layout/venn3"/>
    <dgm:cxn modelId="{9079EC68-C3E0-45E2-8D11-69AEB8D0DEC3}" type="presParOf" srcId="{20D5831B-102B-48AB-88BB-8BC3B39646C3}" destId="{BB0EACD3-C675-4F9F-99BB-E8B787CB30EF}" srcOrd="6" destOrd="0" presId="urn:microsoft.com/office/officeart/2005/8/layout/venn3"/>
    <dgm:cxn modelId="{3736513E-1652-4AB6-9C2D-46EBAADCFACD}" type="presParOf" srcId="{20D5831B-102B-48AB-88BB-8BC3B39646C3}" destId="{2069A968-6F31-47B2-A280-A574E248E91E}" srcOrd="7" destOrd="0" presId="urn:microsoft.com/office/officeart/2005/8/layout/venn3"/>
    <dgm:cxn modelId="{5805ED62-0EBD-4BE7-951D-867ABEF305A0}" type="presParOf" srcId="{20D5831B-102B-48AB-88BB-8BC3B39646C3}" destId="{986E2BD2-941E-4DD1-A3BC-2AB6AA87E2CF}"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107E1F-7763-4ECE-B4DF-C7E950DCAA7A}"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B6E1B410-CE9B-43A6-916B-58B2A95DA731}">
      <dgm:prSet phldrT="[Text]" phldr="0"/>
      <dgm:spPr/>
      <dgm:t>
        <a:bodyPr/>
        <a:lstStyle/>
        <a:p>
          <a:pPr algn="l"/>
          <a:r>
            <a:rPr lang="en-US" b="1" dirty="0"/>
            <a:t>Career Pathways – A series of structured and connected education programs and support services that enable students to advance over time to better jobs and higher levels of education and training.</a:t>
          </a:r>
          <a:endParaRPr lang="en-US" dirty="0"/>
        </a:p>
      </dgm:t>
    </dgm:pt>
    <dgm:pt modelId="{0C7E7E00-F9A1-4B11-BAC1-DB67FCB2A726}" type="parTrans" cxnId="{D2798428-6155-45EF-9123-BDE67D8DD98E}">
      <dgm:prSet/>
      <dgm:spPr/>
      <dgm:t>
        <a:bodyPr/>
        <a:lstStyle/>
        <a:p>
          <a:endParaRPr lang="en-US"/>
        </a:p>
      </dgm:t>
    </dgm:pt>
    <dgm:pt modelId="{1991DD9C-A6BE-476C-9689-39F1A39A6377}" type="sibTrans" cxnId="{D2798428-6155-45EF-9123-BDE67D8DD98E}">
      <dgm:prSet/>
      <dgm:spPr/>
      <dgm:t>
        <a:bodyPr/>
        <a:lstStyle/>
        <a:p>
          <a:endParaRPr lang="en-US"/>
        </a:p>
      </dgm:t>
    </dgm:pt>
    <dgm:pt modelId="{EEECAB1B-A775-4D0A-B821-725E9D026683}">
      <dgm:prSet phldr="0"/>
      <dgm:spPr/>
      <dgm:t>
        <a:bodyPr/>
        <a:lstStyle/>
        <a:p>
          <a:pPr algn="l"/>
          <a:r>
            <a:rPr lang="en-US" b="1" dirty="0"/>
            <a:t>Career Fields – Another way to refer to Industries</a:t>
          </a:r>
          <a:endParaRPr lang="en-US" dirty="0"/>
        </a:p>
      </dgm:t>
    </dgm:pt>
    <dgm:pt modelId="{A4BB0EB5-5368-4A6D-B44B-7A0165ABE169}" type="parTrans" cxnId="{2D342CEE-CAA4-4C60-AD7C-CD3F7C803436}">
      <dgm:prSet/>
      <dgm:spPr/>
    </dgm:pt>
    <dgm:pt modelId="{665250EC-724F-437D-AF73-19E9D7B1FFEA}" type="sibTrans" cxnId="{2D342CEE-CAA4-4C60-AD7C-CD3F7C803436}">
      <dgm:prSet/>
      <dgm:spPr/>
    </dgm:pt>
    <dgm:pt modelId="{1A89D134-A567-4648-B68A-013FC77650E9}">
      <dgm:prSet phldr="0"/>
      <dgm:spPr/>
      <dgm:t>
        <a:bodyPr/>
        <a:lstStyle/>
        <a:p>
          <a:pPr algn="l"/>
          <a:r>
            <a:rPr lang="en-US" b="1" dirty="0"/>
            <a:t>Career Clusters – Groups of occupations with similar skills requirements.</a:t>
          </a:r>
          <a:endParaRPr lang="en-US" dirty="0"/>
        </a:p>
      </dgm:t>
    </dgm:pt>
    <dgm:pt modelId="{50BA9445-A076-4E0A-AFA4-AB321CE11D6A}" type="parTrans" cxnId="{AB237CA5-D9D8-4718-8B61-74521653454E}">
      <dgm:prSet/>
      <dgm:spPr/>
    </dgm:pt>
    <dgm:pt modelId="{7C66C2D1-47D3-46D5-87EF-86EAE5D71EAB}" type="sibTrans" cxnId="{AB237CA5-D9D8-4718-8B61-74521653454E}">
      <dgm:prSet/>
      <dgm:spPr/>
    </dgm:pt>
    <dgm:pt modelId="{E1C4C638-4175-4202-AE7A-CFABDFFC7772}" type="pres">
      <dgm:prSet presAssocID="{56107E1F-7763-4ECE-B4DF-C7E950DCAA7A}" presName="diagram" presStyleCnt="0">
        <dgm:presLayoutVars>
          <dgm:dir/>
          <dgm:resizeHandles val="exact"/>
        </dgm:presLayoutVars>
      </dgm:prSet>
      <dgm:spPr/>
    </dgm:pt>
    <dgm:pt modelId="{12F1A618-1E30-4F2B-AF4A-9B5427546253}" type="pres">
      <dgm:prSet presAssocID="{EEECAB1B-A775-4D0A-B821-725E9D026683}" presName="node" presStyleLbl="node1" presStyleIdx="0" presStyleCnt="3">
        <dgm:presLayoutVars>
          <dgm:bulletEnabled val="1"/>
        </dgm:presLayoutVars>
      </dgm:prSet>
      <dgm:spPr/>
    </dgm:pt>
    <dgm:pt modelId="{D71D371B-3EF9-4CDB-8249-9CFE9320884E}" type="pres">
      <dgm:prSet presAssocID="{665250EC-724F-437D-AF73-19E9D7B1FFEA}" presName="sibTrans" presStyleCnt="0"/>
      <dgm:spPr/>
    </dgm:pt>
    <dgm:pt modelId="{8A5C1E9C-9E4F-4D8A-9D59-4454E00BC265}" type="pres">
      <dgm:prSet presAssocID="{1A89D134-A567-4648-B68A-013FC77650E9}" presName="node" presStyleLbl="node1" presStyleIdx="1" presStyleCnt="3">
        <dgm:presLayoutVars>
          <dgm:bulletEnabled val="1"/>
        </dgm:presLayoutVars>
      </dgm:prSet>
      <dgm:spPr/>
    </dgm:pt>
    <dgm:pt modelId="{D69BE404-3245-4C08-B87C-E3115D6092A4}" type="pres">
      <dgm:prSet presAssocID="{7C66C2D1-47D3-46D5-87EF-86EAE5D71EAB}" presName="sibTrans" presStyleCnt="0"/>
      <dgm:spPr/>
    </dgm:pt>
    <dgm:pt modelId="{389499BE-BB70-42E2-8A9A-8803643793F6}" type="pres">
      <dgm:prSet presAssocID="{B6E1B410-CE9B-43A6-916B-58B2A95DA731}" presName="node" presStyleLbl="node1" presStyleIdx="2" presStyleCnt="3">
        <dgm:presLayoutVars>
          <dgm:bulletEnabled val="1"/>
        </dgm:presLayoutVars>
      </dgm:prSet>
      <dgm:spPr/>
    </dgm:pt>
  </dgm:ptLst>
  <dgm:cxnLst>
    <dgm:cxn modelId="{9E48CC00-50E6-4D13-93E4-943B1C6E0E08}" type="presOf" srcId="{EEECAB1B-A775-4D0A-B821-725E9D026683}" destId="{12F1A618-1E30-4F2B-AF4A-9B5427546253}" srcOrd="0" destOrd="0" presId="urn:microsoft.com/office/officeart/2005/8/layout/default"/>
    <dgm:cxn modelId="{D2798428-6155-45EF-9123-BDE67D8DD98E}" srcId="{56107E1F-7763-4ECE-B4DF-C7E950DCAA7A}" destId="{B6E1B410-CE9B-43A6-916B-58B2A95DA731}" srcOrd="2" destOrd="0" parTransId="{0C7E7E00-F9A1-4B11-BAC1-DB67FCB2A726}" sibTransId="{1991DD9C-A6BE-476C-9689-39F1A39A6377}"/>
    <dgm:cxn modelId="{585F5262-6413-473A-91C9-C6D6A9F649B6}" type="presOf" srcId="{B6E1B410-CE9B-43A6-916B-58B2A95DA731}" destId="{389499BE-BB70-42E2-8A9A-8803643793F6}" srcOrd="0" destOrd="0" presId="urn:microsoft.com/office/officeart/2005/8/layout/default"/>
    <dgm:cxn modelId="{AB237CA5-D9D8-4718-8B61-74521653454E}" srcId="{56107E1F-7763-4ECE-B4DF-C7E950DCAA7A}" destId="{1A89D134-A567-4648-B68A-013FC77650E9}" srcOrd="1" destOrd="0" parTransId="{50BA9445-A076-4E0A-AFA4-AB321CE11D6A}" sibTransId="{7C66C2D1-47D3-46D5-87EF-86EAE5D71EAB}"/>
    <dgm:cxn modelId="{A006AFE3-E87D-4E2B-86AE-CE91375FB1F2}" type="presOf" srcId="{56107E1F-7763-4ECE-B4DF-C7E950DCAA7A}" destId="{E1C4C638-4175-4202-AE7A-CFABDFFC7772}" srcOrd="0" destOrd="0" presId="urn:microsoft.com/office/officeart/2005/8/layout/default"/>
    <dgm:cxn modelId="{A4042DE9-C0B0-4985-883D-86C18502D2AB}" type="presOf" srcId="{1A89D134-A567-4648-B68A-013FC77650E9}" destId="{8A5C1E9C-9E4F-4D8A-9D59-4454E00BC265}" srcOrd="0" destOrd="0" presId="urn:microsoft.com/office/officeart/2005/8/layout/default"/>
    <dgm:cxn modelId="{2D342CEE-CAA4-4C60-AD7C-CD3F7C803436}" srcId="{56107E1F-7763-4ECE-B4DF-C7E950DCAA7A}" destId="{EEECAB1B-A775-4D0A-B821-725E9D026683}" srcOrd="0" destOrd="0" parTransId="{A4BB0EB5-5368-4A6D-B44B-7A0165ABE169}" sibTransId="{665250EC-724F-437D-AF73-19E9D7B1FFEA}"/>
    <dgm:cxn modelId="{DB440C40-1ECB-4EE0-BCEA-76F8A0A239A9}" type="presParOf" srcId="{E1C4C638-4175-4202-AE7A-CFABDFFC7772}" destId="{12F1A618-1E30-4F2B-AF4A-9B5427546253}" srcOrd="0" destOrd="0" presId="urn:microsoft.com/office/officeart/2005/8/layout/default"/>
    <dgm:cxn modelId="{299822D0-498A-44C5-96E3-9787773E7EB0}" type="presParOf" srcId="{E1C4C638-4175-4202-AE7A-CFABDFFC7772}" destId="{D71D371B-3EF9-4CDB-8249-9CFE9320884E}" srcOrd="1" destOrd="0" presId="urn:microsoft.com/office/officeart/2005/8/layout/default"/>
    <dgm:cxn modelId="{E53CB25D-9501-4618-B91C-600A64D02A87}" type="presParOf" srcId="{E1C4C638-4175-4202-AE7A-CFABDFFC7772}" destId="{8A5C1E9C-9E4F-4D8A-9D59-4454E00BC265}" srcOrd="2" destOrd="0" presId="urn:microsoft.com/office/officeart/2005/8/layout/default"/>
    <dgm:cxn modelId="{8F315110-7914-46A5-ACD4-4C6BCAAEB7D3}" type="presParOf" srcId="{E1C4C638-4175-4202-AE7A-CFABDFFC7772}" destId="{D69BE404-3245-4C08-B87C-E3115D6092A4}" srcOrd="3" destOrd="0" presId="urn:microsoft.com/office/officeart/2005/8/layout/default"/>
    <dgm:cxn modelId="{C8E63F99-2659-46E8-BBE3-26317C8F4CC1}" type="presParOf" srcId="{E1C4C638-4175-4202-AE7A-CFABDFFC7772}" destId="{389499BE-BB70-42E2-8A9A-8803643793F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95072-7752-49E7-9B7D-A15373E5ED9D}">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F06BB-84E7-491F-91BE-C1019FB1A42B}">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B677A-B764-4253-B3D8-4EFE7F3ABC4D}">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1. Articulate how workforce development and economic development are aligned, interdependent, and an essential part of business services.</a:t>
          </a:r>
        </a:p>
      </dsp:txBody>
      <dsp:txXfrm>
        <a:off x="836323" y="3399"/>
        <a:ext cx="9679276" cy="724089"/>
      </dsp:txXfrm>
    </dsp:sp>
    <dsp:sp modelId="{A0109446-85C6-45D3-985F-203A282B0738}">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0D2153-5BA4-45DB-9B54-EB29A780C7DD}">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32D93-4A4C-4A33-A4EA-E601A1736BDA}">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2. Determine how to take a dual customer approach to address both job seeker and business’ needs.</a:t>
          </a:r>
        </a:p>
      </dsp:txBody>
      <dsp:txXfrm>
        <a:off x="836323" y="908511"/>
        <a:ext cx="9679276" cy="724089"/>
      </dsp:txXfrm>
    </dsp:sp>
    <dsp:sp modelId="{DC03755B-2728-4D67-B963-261B83BE3C1A}">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7087B-72F6-4AAD-853F-3BDBED42C640}">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39DB5-B22F-46D0-824B-27D5275F34A1}">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3. Explain strategies for responding to a demand-driven system.</a:t>
          </a:r>
        </a:p>
      </dsp:txBody>
      <dsp:txXfrm>
        <a:off x="836323" y="1813624"/>
        <a:ext cx="9679276" cy="724089"/>
      </dsp:txXfrm>
    </dsp:sp>
    <dsp:sp modelId="{98776B2D-0203-4C48-BD3E-C86DB2972683}">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8483C-296D-492C-A64C-BD17960E7110}">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FDC0B-01A4-41CA-A145-BD8C689A57D0}">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4. Describe methods for assessing and identifying business need.</a:t>
          </a:r>
        </a:p>
      </dsp:txBody>
      <dsp:txXfrm>
        <a:off x="836323" y="2718736"/>
        <a:ext cx="9679276" cy="724089"/>
      </dsp:txXfrm>
    </dsp:sp>
    <dsp:sp modelId="{D65A787C-26DD-473A-B35D-46E9842A5EF5}">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FF0CA-42DE-4A1E-9D5D-A027E11DCC51}">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496DE-D9BF-4FEA-B946-5B9B1CAD985F}">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5. Evaluate how to integrate career advancement, talent pipelines, and sector strategies into your work.</a:t>
          </a:r>
        </a:p>
      </dsp:txBody>
      <dsp:txXfrm>
        <a:off x="836323" y="3623848"/>
        <a:ext cx="9679276" cy="72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08B6F-03B5-44AB-9774-631DACE018BA}">
      <dsp:nvSpPr>
        <dsp:cNvPr id="0" name=""/>
        <dsp:cNvSpPr/>
      </dsp:nvSpPr>
      <dsp:spPr>
        <a:xfrm>
          <a:off x="0" y="52085"/>
          <a:ext cx="10515600" cy="9945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An incumbent worker is someone who is already employed, but who may need additional training and skill development</a:t>
          </a:r>
          <a:endParaRPr lang="en-US" sz="2500" kern="1200"/>
        </a:p>
      </dsp:txBody>
      <dsp:txXfrm>
        <a:off x="48547" y="100632"/>
        <a:ext cx="10418506" cy="897406"/>
      </dsp:txXfrm>
    </dsp:sp>
    <dsp:sp modelId="{44D83C97-BC5E-4D9A-BA17-59E384943054}">
      <dsp:nvSpPr>
        <dsp:cNvPr id="0" name=""/>
        <dsp:cNvSpPr/>
      </dsp:nvSpPr>
      <dsp:spPr>
        <a:xfrm>
          <a:off x="0" y="1118585"/>
          <a:ext cx="10515600" cy="994500"/>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Developing internal talent has tremendous benefit for employers, including cost savings.</a:t>
          </a:r>
          <a:endParaRPr lang="en-US" sz="2500" kern="1200"/>
        </a:p>
      </dsp:txBody>
      <dsp:txXfrm>
        <a:off x="48547" y="1167132"/>
        <a:ext cx="10418506" cy="897406"/>
      </dsp:txXfrm>
    </dsp:sp>
    <dsp:sp modelId="{533169BE-9ADF-4F99-B26B-6DB5006C3D45}">
      <dsp:nvSpPr>
        <dsp:cNvPr id="0" name=""/>
        <dsp:cNvSpPr/>
      </dsp:nvSpPr>
      <dsp:spPr>
        <a:xfrm>
          <a:off x="0" y="2185086"/>
          <a:ext cx="10515600" cy="994500"/>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During the business needs assessment process, the career services provider should take time to ask:</a:t>
          </a:r>
          <a:endParaRPr lang="en-US" sz="2500" kern="1200"/>
        </a:p>
      </dsp:txBody>
      <dsp:txXfrm>
        <a:off x="48547" y="2233633"/>
        <a:ext cx="10418506" cy="897406"/>
      </dsp:txXfrm>
    </dsp:sp>
    <dsp:sp modelId="{DE66354F-5689-408D-8370-49EC57724945}">
      <dsp:nvSpPr>
        <dsp:cNvPr id="0" name=""/>
        <dsp:cNvSpPr/>
      </dsp:nvSpPr>
      <dsp:spPr>
        <a:xfrm>
          <a:off x="0" y="3179586"/>
          <a:ext cx="105156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a:t>What are the positions that are hardest to fill and why?</a:t>
          </a:r>
          <a:endParaRPr lang="en-US" sz="2000" kern="1200"/>
        </a:p>
        <a:p>
          <a:pPr marL="228600" lvl="1" indent="-228600" algn="l" defTabSz="889000">
            <a:lnSpc>
              <a:spcPct val="90000"/>
            </a:lnSpc>
            <a:spcBef>
              <a:spcPct val="0"/>
            </a:spcBef>
            <a:spcAft>
              <a:spcPct val="20000"/>
            </a:spcAft>
            <a:buChar char="•"/>
          </a:pPr>
          <a:r>
            <a:rPr lang="en-US" sz="2000" b="1" kern="1200"/>
            <a:t>What are the positions with the highest turnover and why?</a:t>
          </a:r>
          <a:endParaRPr lang="en-US" sz="2000" kern="1200"/>
        </a:p>
        <a:p>
          <a:pPr marL="228600" lvl="1" indent="-228600" algn="l" defTabSz="889000">
            <a:lnSpc>
              <a:spcPct val="90000"/>
            </a:lnSpc>
            <a:spcBef>
              <a:spcPct val="0"/>
            </a:spcBef>
            <a:spcAft>
              <a:spcPct val="20000"/>
            </a:spcAft>
            <a:buChar char="•"/>
          </a:pPr>
          <a:r>
            <a:rPr lang="en-US" sz="2000" b="1" kern="1200"/>
            <a:t>Do you have an employee development program?</a:t>
          </a:r>
          <a:endParaRPr lang="en-US" sz="2000" kern="1200"/>
        </a:p>
      </dsp:txBody>
      <dsp:txXfrm>
        <a:off x="0" y="3179586"/>
        <a:ext cx="10515600" cy="1035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557E-4D1B-444F-9ACE-38DD51C40742}">
      <dsp:nvSpPr>
        <dsp:cNvPr id="0" name=""/>
        <dsp:cNvSpPr/>
      </dsp:nvSpPr>
      <dsp:spPr>
        <a:xfrm>
          <a:off x="913" y="38769"/>
          <a:ext cx="3207250" cy="2036604"/>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44FD9E0-B77A-4423-800C-A6737737C41D}">
      <dsp:nvSpPr>
        <dsp:cNvPr id="0" name=""/>
        <dsp:cNvSpPr/>
      </dsp:nvSpPr>
      <dsp:spPr>
        <a:xfrm>
          <a:off x="357274" y="377312"/>
          <a:ext cx="3207250" cy="2036604"/>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Effectively engaging businesses in workforce development and career services requires commitment and dedication.</a:t>
          </a:r>
          <a:endParaRPr lang="en-US" sz="2000" kern="1200" dirty="0"/>
        </a:p>
      </dsp:txBody>
      <dsp:txXfrm>
        <a:off x="416924" y="436962"/>
        <a:ext cx="3087950" cy="1917304"/>
      </dsp:txXfrm>
    </dsp:sp>
    <dsp:sp modelId="{348683BF-8E7D-4E4A-B6AE-0BC35C6D1B89}">
      <dsp:nvSpPr>
        <dsp:cNvPr id="0" name=""/>
        <dsp:cNvSpPr/>
      </dsp:nvSpPr>
      <dsp:spPr>
        <a:xfrm>
          <a:off x="3920887" y="38769"/>
          <a:ext cx="3207250" cy="2036604"/>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A84799-DC9B-4CFE-A5B8-DF196B70E2E8}">
      <dsp:nvSpPr>
        <dsp:cNvPr id="0" name=""/>
        <dsp:cNvSpPr/>
      </dsp:nvSpPr>
      <dsp:spPr>
        <a:xfrm>
          <a:off x="4277248" y="377312"/>
          <a:ext cx="3207250" cy="2036604"/>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Requires building trusting and positive relationships.</a:t>
          </a:r>
          <a:endParaRPr lang="en-US" sz="2000" kern="1200" dirty="0"/>
        </a:p>
      </dsp:txBody>
      <dsp:txXfrm>
        <a:off x="4336898" y="436962"/>
        <a:ext cx="3087950" cy="1917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7A2A1-62F6-4956-B047-EAFEDB551A42}">
      <dsp:nvSpPr>
        <dsp:cNvPr id="0" name=""/>
        <dsp:cNvSpPr/>
      </dsp:nvSpPr>
      <dsp:spPr>
        <a:xfrm>
          <a:off x="0" y="1876"/>
          <a:ext cx="46196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B288491-E83B-4CE5-96D5-837472E8D928}">
      <dsp:nvSpPr>
        <dsp:cNvPr id="0" name=""/>
        <dsp:cNvSpPr/>
      </dsp:nvSpPr>
      <dsp:spPr>
        <a:xfrm>
          <a:off x="0" y="1876"/>
          <a:ext cx="4619621"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Essential part of a business’ success is having a skilled workforce available</a:t>
          </a:r>
          <a:endParaRPr lang="en-US" sz="1800" kern="1200"/>
        </a:p>
      </dsp:txBody>
      <dsp:txXfrm>
        <a:off x="0" y="1876"/>
        <a:ext cx="4619621" cy="1279970"/>
      </dsp:txXfrm>
    </dsp:sp>
    <dsp:sp modelId="{2E9E3A5B-41CA-49A7-8EA6-0E7FFAF59D49}">
      <dsp:nvSpPr>
        <dsp:cNvPr id="0" name=""/>
        <dsp:cNvSpPr/>
      </dsp:nvSpPr>
      <dsp:spPr>
        <a:xfrm>
          <a:off x="0" y="1281847"/>
          <a:ext cx="46196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696BC51-69B8-4AC0-975D-425F86FF0BDF}">
      <dsp:nvSpPr>
        <dsp:cNvPr id="0" name=""/>
        <dsp:cNvSpPr/>
      </dsp:nvSpPr>
      <dsp:spPr>
        <a:xfrm>
          <a:off x="0" y="1281847"/>
          <a:ext cx="4619621"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Responsive and agile workforce development system that is weaved with education and training systems are essential components in building a strong local economy</a:t>
          </a:r>
          <a:endParaRPr lang="en-US" sz="1800" kern="1200"/>
        </a:p>
      </dsp:txBody>
      <dsp:txXfrm>
        <a:off x="0" y="1281847"/>
        <a:ext cx="4619621" cy="1279970"/>
      </dsp:txXfrm>
    </dsp:sp>
    <dsp:sp modelId="{6780224D-723B-4460-9D23-8DAEB353AAE8}">
      <dsp:nvSpPr>
        <dsp:cNvPr id="0" name=""/>
        <dsp:cNvSpPr/>
      </dsp:nvSpPr>
      <dsp:spPr>
        <a:xfrm>
          <a:off x="0" y="2561818"/>
          <a:ext cx="46196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E7BDAF4-FF3A-4BED-96DB-CB07B762546B}">
      <dsp:nvSpPr>
        <dsp:cNvPr id="0" name=""/>
        <dsp:cNvSpPr/>
      </dsp:nvSpPr>
      <dsp:spPr>
        <a:xfrm>
          <a:off x="0" y="2561818"/>
          <a:ext cx="4619621"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By remaining educated on local business priorities, needs, and goals, a career services provider can better prepare a workforce and make strong employment candidate matches</a:t>
          </a:r>
          <a:endParaRPr lang="en-US" sz="1800" kern="1200"/>
        </a:p>
      </dsp:txBody>
      <dsp:txXfrm>
        <a:off x="0" y="2561818"/>
        <a:ext cx="4619621" cy="1279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0FFF-E499-4D67-94C9-010BEDCAF6D9}">
      <dsp:nvSpPr>
        <dsp:cNvPr id="0" name=""/>
        <dsp:cNvSpPr/>
      </dsp:nvSpPr>
      <dsp:spPr>
        <a:xfrm>
          <a:off x="0" y="77274"/>
          <a:ext cx="10515600" cy="6762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The career services provider must always consider both “customers”—the job seeker (the supply side) and local businesses (the demand side). </a:t>
          </a:r>
          <a:endParaRPr lang="en-US" sz="1700" kern="1200"/>
        </a:p>
      </dsp:txBody>
      <dsp:txXfrm>
        <a:off x="33012" y="110286"/>
        <a:ext cx="10449576" cy="610236"/>
      </dsp:txXfrm>
    </dsp:sp>
    <dsp:sp modelId="{3F9240E8-0301-400B-B2A6-F9EC01975BB2}">
      <dsp:nvSpPr>
        <dsp:cNvPr id="0" name=""/>
        <dsp:cNvSpPr/>
      </dsp:nvSpPr>
      <dsp:spPr>
        <a:xfrm>
          <a:off x="0" y="802494"/>
          <a:ext cx="10515600" cy="676260"/>
        </a:xfrm>
        <a:prstGeom prst="round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Referred to as the “dual customer approach.”</a:t>
          </a:r>
          <a:endParaRPr lang="en-US" sz="1700" kern="1200"/>
        </a:p>
      </dsp:txBody>
      <dsp:txXfrm>
        <a:off x="33012" y="835506"/>
        <a:ext cx="10449576" cy="610236"/>
      </dsp:txXfrm>
    </dsp:sp>
    <dsp:sp modelId="{35A6FE61-A864-4C7C-85E8-0B3D8E135674}">
      <dsp:nvSpPr>
        <dsp:cNvPr id="0" name=""/>
        <dsp:cNvSpPr/>
      </dsp:nvSpPr>
      <dsp:spPr>
        <a:xfrm>
          <a:off x="0" y="1527714"/>
          <a:ext cx="10515600" cy="67626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Job seeker must be prepared for the local labor market</a:t>
          </a:r>
          <a:endParaRPr lang="en-US" sz="1700" kern="1200"/>
        </a:p>
      </dsp:txBody>
      <dsp:txXfrm>
        <a:off x="33012" y="1560726"/>
        <a:ext cx="10449576" cy="610236"/>
      </dsp:txXfrm>
    </dsp:sp>
    <dsp:sp modelId="{8D6E8903-EBB3-4A52-81E2-5A317C9C6527}">
      <dsp:nvSpPr>
        <dsp:cNvPr id="0" name=""/>
        <dsp:cNvSpPr/>
      </dsp:nvSpPr>
      <dsp:spPr>
        <a:xfrm>
          <a:off x="0" y="2252934"/>
          <a:ext cx="10515600" cy="676260"/>
        </a:xfrm>
        <a:prstGeom prst="round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These skills can be adapted for engaging businesses in workforce development.</a:t>
          </a:r>
          <a:endParaRPr lang="en-US" sz="1700" kern="1200"/>
        </a:p>
      </dsp:txBody>
      <dsp:txXfrm>
        <a:off x="33012" y="2285946"/>
        <a:ext cx="10449576" cy="610236"/>
      </dsp:txXfrm>
    </dsp:sp>
    <dsp:sp modelId="{8B360FF1-A73E-41DA-A637-3FC0BF3CAA09}">
      <dsp:nvSpPr>
        <dsp:cNvPr id="0" name=""/>
        <dsp:cNvSpPr/>
      </dsp:nvSpPr>
      <dsp:spPr>
        <a:xfrm>
          <a:off x="0" y="2929194"/>
          <a:ext cx="1051560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Sincerity – Listen without an agenda, it’s not about your needs.</a:t>
          </a:r>
          <a:endParaRPr lang="en-US" sz="1300" kern="1200"/>
        </a:p>
        <a:p>
          <a:pPr marL="114300" lvl="1" indent="-114300" algn="l" defTabSz="577850">
            <a:lnSpc>
              <a:spcPct val="90000"/>
            </a:lnSpc>
            <a:spcBef>
              <a:spcPct val="0"/>
            </a:spcBef>
            <a:spcAft>
              <a:spcPct val="20000"/>
            </a:spcAft>
            <a:buChar char="•"/>
          </a:pPr>
          <a:r>
            <a:rPr lang="en-US" sz="1300" b="1" kern="1200"/>
            <a:t>Ethics – Don’t try to talk someone into something, listen to what they want.</a:t>
          </a:r>
          <a:endParaRPr lang="en-US" sz="1300" kern="1200"/>
        </a:p>
        <a:p>
          <a:pPr marL="114300" lvl="1" indent="-114300" algn="l" defTabSz="577850">
            <a:lnSpc>
              <a:spcPct val="90000"/>
            </a:lnSpc>
            <a:spcBef>
              <a:spcPct val="0"/>
            </a:spcBef>
            <a:spcAft>
              <a:spcPct val="20000"/>
            </a:spcAft>
            <a:buChar char="•"/>
          </a:pPr>
          <a:r>
            <a:rPr lang="en-US" sz="1300" b="1" kern="1200"/>
            <a:t>Asking – Serve others by asking questions that will assist them in making a wise buying [hiring] decision.</a:t>
          </a:r>
          <a:endParaRPr lang="en-US" sz="1300" kern="1200"/>
        </a:p>
      </dsp:txBody>
      <dsp:txXfrm>
        <a:off x="0" y="2929194"/>
        <a:ext cx="10515600" cy="668609"/>
      </dsp:txXfrm>
    </dsp:sp>
    <dsp:sp modelId="{2DE6500B-18A3-442F-B76B-A19ADFD78EA4}">
      <dsp:nvSpPr>
        <dsp:cNvPr id="0" name=""/>
        <dsp:cNvSpPr/>
      </dsp:nvSpPr>
      <dsp:spPr>
        <a:xfrm>
          <a:off x="0" y="3597804"/>
          <a:ext cx="10515600" cy="6762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Primary interest of the business is in meeting their bottom line. The career services provider’s role is to help the business fill open positions with the  people who can do that.</a:t>
          </a:r>
          <a:endParaRPr lang="en-US" sz="1700" kern="1200"/>
        </a:p>
      </dsp:txBody>
      <dsp:txXfrm>
        <a:off x="33012" y="3630816"/>
        <a:ext cx="10449576" cy="610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5C83C-3660-4B8D-A024-109A53527AA6}">
      <dsp:nvSpPr>
        <dsp:cNvPr id="0" name=""/>
        <dsp:cNvSpPr/>
      </dsp:nvSpPr>
      <dsp:spPr>
        <a:xfrm>
          <a:off x="0" y="709959"/>
          <a:ext cx="10515600" cy="1302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1AAC4-E78A-4429-90C5-6FB8A63B4334}">
      <dsp:nvSpPr>
        <dsp:cNvPr id="0" name=""/>
        <dsp:cNvSpPr/>
      </dsp:nvSpPr>
      <dsp:spPr>
        <a:xfrm>
          <a:off x="394113" y="1003101"/>
          <a:ext cx="716569" cy="716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F8789-17AB-4DB4-96F6-145C4C4AA773}">
      <dsp:nvSpPr>
        <dsp:cNvPr id="0" name=""/>
        <dsp:cNvSpPr/>
      </dsp:nvSpPr>
      <dsp:spPr>
        <a:xfrm>
          <a:off x="1504795" y="709959"/>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933450">
            <a:lnSpc>
              <a:spcPct val="100000"/>
            </a:lnSpc>
            <a:spcBef>
              <a:spcPct val="0"/>
            </a:spcBef>
            <a:spcAft>
              <a:spcPct val="35000"/>
            </a:spcAft>
            <a:buNone/>
          </a:pPr>
          <a:r>
            <a:rPr lang="en-US" sz="2100" b="1" kern="1200"/>
            <a:t>Five key strategies career services providers can employ when connecting with business decision-makers:</a:t>
          </a:r>
          <a:endParaRPr lang="en-US" sz="2100" kern="1200"/>
        </a:p>
      </dsp:txBody>
      <dsp:txXfrm>
        <a:off x="1504795" y="709959"/>
        <a:ext cx="4732020" cy="1302853"/>
      </dsp:txXfrm>
    </dsp:sp>
    <dsp:sp modelId="{9ECA5E0B-B976-4D29-9075-324A6DB563BF}">
      <dsp:nvSpPr>
        <dsp:cNvPr id="0" name=""/>
        <dsp:cNvSpPr/>
      </dsp:nvSpPr>
      <dsp:spPr>
        <a:xfrm>
          <a:off x="6236815" y="709959"/>
          <a:ext cx="427731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488950">
            <a:lnSpc>
              <a:spcPct val="100000"/>
            </a:lnSpc>
            <a:spcBef>
              <a:spcPct val="0"/>
            </a:spcBef>
            <a:spcAft>
              <a:spcPct val="35000"/>
            </a:spcAft>
            <a:buNone/>
          </a:pPr>
          <a:r>
            <a:rPr lang="en-US" sz="1100" b="1" kern="1200"/>
            <a:t>Use business language</a:t>
          </a:r>
          <a:endParaRPr lang="en-US" sz="1100" kern="1200"/>
        </a:p>
        <a:p>
          <a:pPr marL="0" lvl="0" indent="0" algn="l" defTabSz="488950">
            <a:lnSpc>
              <a:spcPct val="100000"/>
            </a:lnSpc>
            <a:spcBef>
              <a:spcPct val="0"/>
            </a:spcBef>
            <a:spcAft>
              <a:spcPct val="35000"/>
            </a:spcAft>
            <a:buNone/>
          </a:pPr>
          <a:r>
            <a:rPr lang="en-US" sz="1100" b="1" kern="1200"/>
            <a:t>Communicate effectively</a:t>
          </a:r>
          <a:endParaRPr lang="en-US" sz="1100" kern="1200"/>
        </a:p>
        <a:p>
          <a:pPr marL="0" lvl="0" indent="0" algn="l" defTabSz="488950">
            <a:lnSpc>
              <a:spcPct val="100000"/>
            </a:lnSpc>
            <a:spcBef>
              <a:spcPct val="0"/>
            </a:spcBef>
            <a:spcAft>
              <a:spcPct val="35000"/>
            </a:spcAft>
            <a:buNone/>
          </a:pPr>
          <a:r>
            <a:rPr lang="en-US" sz="1100" b="1" kern="1200"/>
            <a:t>Be professional</a:t>
          </a:r>
          <a:endParaRPr lang="en-US" sz="1100" kern="1200"/>
        </a:p>
        <a:p>
          <a:pPr marL="0" lvl="0" indent="0" algn="l" defTabSz="488950">
            <a:lnSpc>
              <a:spcPct val="100000"/>
            </a:lnSpc>
            <a:spcBef>
              <a:spcPct val="0"/>
            </a:spcBef>
            <a:spcAft>
              <a:spcPct val="35000"/>
            </a:spcAft>
            <a:buNone/>
          </a:pPr>
          <a:r>
            <a:rPr lang="en-US" sz="1100" b="1" kern="1200"/>
            <a:t>Establish a single point of contact</a:t>
          </a:r>
          <a:endParaRPr lang="en-US" sz="1100" kern="1200"/>
        </a:p>
        <a:p>
          <a:pPr marL="0" lvl="0" indent="0" algn="l" defTabSz="488950">
            <a:lnSpc>
              <a:spcPct val="100000"/>
            </a:lnSpc>
            <a:spcBef>
              <a:spcPct val="0"/>
            </a:spcBef>
            <a:spcAft>
              <a:spcPct val="35000"/>
            </a:spcAft>
            <a:buNone/>
          </a:pPr>
          <a:r>
            <a:rPr lang="en-US" sz="1100" b="1" kern="1200"/>
            <a:t>Add value</a:t>
          </a:r>
          <a:endParaRPr lang="en-US" sz="1100" kern="1200"/>
        </a:p>
      </dsp:txBody>
      <dsp:txXfrm>
        <a:off x="6236815" y="709959"/>
        <a:ext cx="4277313" cy="1302853"/>
      </dsp:txXfrm>
    </dsp:sp>
    <dsp:sp modelId="{412119DD-E0D9-4A17-9002-49FA5A13A9BA}">
      <dsp:nvSpPr>
        <dsp:cNvPr id="0" name=""/>
        <dsp:cNvSpPr/>
      </dsp:nvSpPr>
      <dsp:spPr>
        <a:xfrm>
          <a:off x="0" y="2338525"/>
          <a:ext cx="10515600" cy="1302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32C98-000D-4F36-A488-2BE62C547185}">
      <dsp:nvSpPr>
        <dsp:cNvPr id="0" name=""/>
        <dsp:cNvSpPr/>
      </dsp:nvSpPr>
      <dsp:spPr>
        <a:xfrm>
          <a:off x="394113" y="2631667"/>
          <a:ext cx="716569" cy="716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61455-E982-4145-AF84-FF38563E0CA6}">
      <dsp:nvSpPr>
        <dsp:cNvPr id="0" name=""/>
        <dsp:cNvSpPr/>
      </dsp:nvSpPr>
      <dsp:spPr>
        <a:xfrm>
          <a:off x="1504795" y="2338525"/>
          <a:ext cx="900933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933450">
            <a:lnSpc>
              <a:spcPct val="100000"/>
            </a:lnSpc>
            <a:spcBef>
              <a:spcPct val="0"/>
            </a:spcBef>
            <a:spcAft>
              <a:spcPct val="35000"/>
            </a:spcAft>
            <a:buNone/>
          </a:pPr>
          <a:r>
            <a:rPr lang="en-US" sz="2100" b="1" kern="1200"/>
            <a:t>The goal is to have a pleased and satisfied employer.</a:t>
          </a:r>
          <a:endParaRPr lang="en-US" sz="2100" kern="1200"/>
        </a:p>
      </dsp:txBody>
      <dsp:txXfrm>
        <a:off x="1504795" y="2338525"/>
        <a:ext cx="9009333" cy="1302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4DCF5-2301-4DF1-A38E-80E14810AEC3}">
      <dsp:nvSpPr>
        <dsp:cNvPr id="0" name=""/>
        <dsp:cNvSpPr/>
      </dsp:nvSpPr>
      <dsp:spPr>
        <a:xfrm>
          <a:off x="3082131" y="0"/>
          <a:ext cx="4351338" cy="43513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623D3-FF74-4DF0-988C-FB9F8DCCFBC1}">
      <dsp:nvSpPr>
        <dsp:cNvPr id="0" name=""/>
        <dsp:cNvSpPr/>
      </dsp:nvSpPr>
      <dsp:spPr>
        <a:xfrm>
          <a:off x="3364967" y="282836"/>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A business needs assessment consists of two major components:</a:t>
          </a:r>
          <a:endParaRPr lang="en-US" sz="1300" kern="1200"/>
        </a:p>
        <a:p>
          <a:pPr marL="57150" lvl="1" indent="-57150" algn="l" defTabSz="444500">
            <a:lnSpc>
              <a:spcPct val="90000"/>
            </a:lnSpc>
            <a:spcBef>
              <a:spcPct val="0"/>
            </a:spcBef>
            <a:spcAft>
              <a:spcPct val="15000"/>
            </a:spcAft>
            <a:buChar char="•"/>
          </a:pPr>
          <a:r>
            <a:rPr lang="en-US" sz="1000" b="1" kern="1200"/>
            <a:t>relationship building, and, </a:t>
          </a:r>
          <a:endParaRPr lang="en-US" sz="1000" kern="1200"/>
        </a:p>
        <a:p>
          <a:pPr marL="57150" lvl="1" indent="-57150" algn="l" defTabSz="444500">
            <a:lnSpc>
              <a:spcPct val="90000"/>
            </a:lnSpc>
            <a:spcBef>
              <a:spcPct val="0"/>
            </a:spcBef>
            <a:spcAft>
              <a:spcPct val="15000"/>
            </a:spcAft>
            <a:buChar char="•"/>
          </a:pPr>
          <a:r>
            <a:rPr lang="en-US" sz="1000" b="1" kern="1200"/>
            <a:t>gathering of critical information</a:t>
          </a:r>
          <a:endParaRPr lang="en-US" sz="1000" kern="1200"/>
        </a:p>
      </dsp:txBody>
      <dsp:txXfrm>
        <a:off x="3449933" y="367802"/>
        <a:ext cx="1570603" cy="1570603"/>
      </dsp:txXfrm>
    </dsp:sp>
    <dsp:sp modelId="{59A34AAE-4359-46F9-BFB1-FEAA566E480D}">
      <dsp:nvSpPr>
        <dsp:cNvPr id="0" name=""/>
        <dsp:cNvSpPr/>
      </dsp:nvSpPr>
      <dsp:spPr>
        <a:xfrm>
          <a:off x="5410096" y="282836"/>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The ‘What’s In It for Me?’ (WIIFM) Factor</a:t>
          </a:r>
          <a:endParaRPr lang="en-US" sz="1300" kern="1200"/>
        </a:p>
      </dsp:txBody>
      <dsp:txXfrm>
        <a:off x="5495062" y="367802"/>
        <a:ext cx="1570603" cy="1570603"/>
      </dsp:txXfrm>
    </dsp:sp>
    <dsp:sp modelId="{AFE682C3-10B9-4F84-BEFE-2A4A0635AA09}">
      <dsp:nvSpPr>
        <dsp:cNvPr id="0" name=""/>
        <dsp:cNvSpPr/>
      </dsp:nvSpPr>
      <dsp:spPr>
        <a:xfrm>
          <a:off x="3364967" y="2327965"/>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Methods for Assessing Business Needs</a:t>
          </a:r>
          <a:endParaRPr lang="en-US" sz="1300" kern="1200"/>
        </a:p>
      </dsp:txBody>
      <dsp:txXfrm>
        <a:off x="3449933" y="2412931"/>
        <a:ext cx="1570603" cy="1570603"/>
      </dsp:txXfrm>
    </dsp:sp>
    <dsp:sp modelId="{735CFE11-93A3-4EAA-936B-8D0D8A6ED669}">
      <dsp:nvSpPr>
        <dsp:cNvPr id="0" name=""/>
        <dsp:cNvSpPr/>
      </dsp:nvSpPr>
      <dsp:spPr>
        <a:xfrm>
          <a:off x="5410096" y="2327965"/>
          <a:ext cx="174053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Determine the economic climate in which they operate.</a:t>
          </a:r>
          <a:endParaRPr lang="en-US" sz="1300" kern="1200"/>
        </a:p>
      </dsp:txBody>
      <dsp:txXfrm>
        <a:off x="5495062" y="2412931"/>
        <a:ext cx="1570603"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68D9B-23A4-4C20-8642-347B885E050B}">
      <dsp:nvSpPr>
        <dsp:cNvPr id="0" name=""/>
        <dsp:cNvSpPr/>
      </dsp:nvSpPr>
      <dsp:spPr>
        <a:xfrm>
          <a:off x="0" y="39687"/>
          <a:ext cx="3286125" cy="197167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Step 1: Schedule a time to talk</a:t>
          </a:r>
          <a:endParaRPr lang="en-US" sz="2600" kern="1200" dirty="0"/>
        </a:p>
      </dsp:txBody>
      <dsp:txXfrm>
        <a:off x="0" y="39687"/>
        <a:ext cx="3286125" cy="1971675"/>
      </dsp:txXfrm>
    </dsp:sp>
    <dsp:sp modelId="{DDE554D8-741A-41EB-A519-36EE852FB3A3}">
      <dsp:nvSpPr>
        <dsp:cNvPr id="0" name=""/>
        <dsp:cNvSpPr/>
      </dsp:nvSpPr>
      <dsp:spPr>
        <a:xfrm>
          <a:off x="3614737" y="39687"/>
          <a:ext cx="3286125" cy="1971675"/>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Step 2: Lead with WIIFM</a:t>
          </a:r>
          <a:endParaRPr lang="en-US" sz="2600" kern="1200" dirty="0"/>
        </a:p>
      </dsp:txBody>
      <dsp:txXfrm>
        <a:off x="3614737" y="39687"/>
        <a:ext cx="3286125" cy="1971675"/>
      </dsp:txXfrm>
    </dsp:sp>
    <dsp:sp modelId="{FD2AAA3E-A16F-461B-B36C-ACB3F250708C}">
      <dsp:nvSpPr>
        <dsp:cNvPr id="0" name=""/>
        <dsp:cNvSpPr/>
      </dsp:nvSpPr>
      <dsp:spPr>
        <a:xfrm>
          <a:off x="7229475" y="39687"/>
          <a:ext cx="3286125" cy="197167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Step 3: Evaluate business needs, strengths</a:t>
          </a:r>
          <a:endParaRPr lang="en-US" sz="2600" kern="1200" dirty="0"/>
        </a:p>
      </dsp:txBody>
      <dsp:txXfrm>
        <a:off x="7229475" y="39687"/>
        <a:ext cx="3286125" cy="1971675"/>
      </dsp:txXfrm>
    </dsp:sp>
    <dsp:sp modelId="{38242E8C-A60D-4ACD-8F9A-DC8E982F6907}">
      <dsp:nvSpPr>
        <dsp:cNvPr id="0" name=""/>
        <dsp:cNvSpPr/>
      </dsp:nvSpPr>
      <dsp:spPr>
        <a:xfrm>
          <a:off x="0" y="2339975"/>
          <a:ext cx="3286125" cy="1971675"/>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Step 4: Offer solution(s) and get the employer to think about possibilities</a:t>
          </a:r>
          <a:endParaRPr lang="en-US" sz="2600" kern="1200" dirty="0"/>
        </a:p>
      </dsp:txBody>
      <dsp:txXfrm>
        <a:off x="0" y="2339975"/>
        <a:ext cx="3286125" cy="1971675"/>
      </dsp:txXfrm>
    </dsp:sp>
    <dsp:sp modelId="{76E193A2-C6D0-4BA6-9353-519713BBC1D1}">
      <dsp:nvSpPr>
        <dsp:cNvPr id="0" name=""/>
        <dsp:cNvSpPr/>
      </dsp:nvSpPr>
      <dsp:spPr>
        <a:xfrm>
          <a:off x="3614737" y="2339975"/>
          <a:ext cx="3286125" cy="197167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Step 5: Set follow-up appointment (close the deal)</a:t>
          </a:r>
          <a:endParaRPr lang="en-US" sz="2600" kern="1200" dirty="0"/>
        </a:p>
      </dsp:txBody>
      <dsp:txXfrm>
        <a:off x="3614737" y="2339975"/>
        <a:ext cx="3286125" cy="1971675"/>
      </dsp:txXfrm>
    </dsp:sp>
    <dsp:sp modelId="{C2874506-9BA0-48D6-83B8-3F8D830A40CB}">
      <dsp:nvSpPr>
        <dsp:cNvPr id="0" name=""/>
        <dsp:cNvSpPr/>
      </dsp:nvSpPr>
      <dsp:spPr>
        <a:xfrm>
          <a:off x="7229475" y="2339975"/>
          <a:ext cx="3286125" cy="1971675"/>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Step 6: Follow up and keep communicating</a:t>
          </a:r>
          <a:endParaRPr lang="en-US" sz="2600" kern="1200" dirty="0"/>
        </a:p>
      </dsp:txBody>
      <dsp:txXfrm>
        <a:off x="7229475"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077D-1C6D-4A9A-AE04-771B0DACB8AD}">
      <dsp:nvSpPr>
        <dsp:cNvPr id="0" name=""/>
        <dsp:cNvSpPr/>
      </dsp:nvSpPr>
      <dsp:spPr>
        <a:xfrm>
          <a:off x="0" y="2781594"/>
          <a:ext cx="1973203" cy="9129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34" tIns="227584" rIns="140334" bIns="227584" numCol="1" spcCol="1270" anchor="ctr" anchorCtr="0">
          <a:noAutofit/>
        </a:bodyPr>
        <a:lstStyle/>
        <a:p>
          <a:pPr marL="0" lvl="0" indent="0" algn="ctr" defTabSz="1422400">
            <a:lnSpc>
              <a:spcPct val="90000"/>
            </a:lnSpc>
            <a:spcBef>
              <a:spcPct val="0"/>
            </a:spcBef>
            <a:spcAft>
              <a:spcPct val="35000"/>
            </a:spcAft>
            <a:buNone/>
          </a:pPr>
          <a:r>
            <a:rPr lang="en-US" sz="3200" kern="1200"/>
            <a:t>Ensure</a:t>
          </a:r>
        </a:p>
      </dsp:txBody>
      <dsp:txXfrm>
        <a:off x="0" y="2781594"/>
        <a:ext cx="1973203" cy="912981"/>
      </dsp:txXfrm>
    </dsp:sp>
    <dsp:sp modelId="{955477A2-1820-42E9-A85B-EE299760C486}">
      <dsp:nvSpPr>
        <dsp:cNvPr id="0" name=""/>
        <dsp:cNvSpPr/>
      </dsp:nvSpPr>
      <dsp:spPr>
        <a:xfrm>
          <a:off x="1973203" y="2781594"/>
          <a:ext cx="5919610" cy="9129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078" tIns="254000" rIns="120078" bIns="254000" numCol="1" spcCol="1270" anchor="ctr" anchorCtr="0">
          <a:noAutofit/>
        </a:bodyPr>
        <a:lstStyle/>
        <a:p>
          <a:pPr marL="0" lvl="0" indent="0" algn="l" defTabSz="889000">
            <a:lnSpc>
              <a:spcPct val="90000"/>
            </a:lnSpc>
            <a:spcBef>
              <a:spcPct val="0"/>
            </a:spcBef>
            <a:spcAft>
              <a:spcPct val="35000"/>
            </a:spcAft>
            <a:buNone/>
          </a:pPr>
          <a:r>
            <a:rPr lang="en-US" sz="2000" kern="1200"/>
            <a:t>Ensure Satisfaction</a:t>
          </a:r>
        </a:p>
      </dsp:txBody>
      <dsp:txXfrm>
        <a:off x="1973203" y="2781594"/>
        <a:ext cx="5919610" cy="912981"/>
      </dsp:txXfrm>
    </dsp:sp>
    <dsp:sp modelId="{CBB9C084-7E6B-4243-8267-B5BA03CC3B7B}">
      <dsp:nvSpPr>
        <dsp:cNvPr id="0" name=""/>
        <dsp:cNvSpPr/>
      </dsp:nvSpPr>
      <dsp:spPr>
        <a:xfrm rot="10800000">
          <a:off x="0" y="1391123"/>
          <a:ext cx="1973203" cy="140416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34" tIns="227584" rIns="140334" bIns="227584" numCol="1" spcCol="1270" anchor="ctr" anchorCtr="0">
          <a:noAutofit/>
        </a:bodyPr>
        <a:lstStyle/>
        <a:p>
          <a:pPr marL="0" lvl="0" indent="0" algn="ctr" defTabSz="1422400">
            <a:lnSpc>
              <a:spcPct val="90000"/>
            </a:lnSpc>
            <a:spcBef>
              <a:spcPct val="0"/>
            </a:spcBef>
            <a:spcAft>
              <a:spcPct val="35000"/>
            </a:spcAft>
            <a:buNone/>
          </a:pPr>
          <a:r>
            <a:rPr lang="en-US" sz="3200" kern="1200"/>
            <a:t>Respond</a:t>
          </a:r>
        </a:p>
      </dsp:txBody>
      <dsp:txXfrm rot="-10800000">
        <a:off x="0" y="1391123"/>
        <a:ext cx="1973203" cy="912707"/>
      </dsp:txXfrm>
    </dsp:sp>
    <dsp:sp modelId="{84C87B0C-66B5-4992-A070-8E82ABAE6BF7}">
      <dsp:nvSpPr>
        <dsp:cNvPr id="0" name=""/>
        <dsp:cNvSpPr/>
      </dsp:nvSpPr>
      <dsp:spPr>
        <a:xfrm>
          <a:off x="1973203" y="1391123"/>
          <a:ext cx="5919610" cy="912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078" tIns="254000" rIns="120078" bIns="254000" numCol="1" spcCol="1270" anchor="ctr" anchorCtr="0">
          <a:noAutofit/>
        </a:bodyPr>
        <a:lstStyle/>
        <a:p>
          <a:pPr marL="0" lvl="0" indent="0" algn="l" defTabSz="889000">
            <a:lnSpc>
              <a:spcPct val="90000"/>
            </a:lnSpc>
            <a:spcBef>
              <a:spcPct val="0"/>
            </a:spcBef>
            <a:spcAft>
              <a:spcPct val="35000"/>
            </a:spcAft>
            <a:buNone/>
          </a:pPr>
          <a:r>
            <a:rPr lang="en-US" sz="2000" kern="1200"/>
            <a:t>Respond to Stated Needs</a:t>
          </a:r>
        </a:p>
      </dsp:txBody>
      <dsp:txXfrm>
        <a:off x="1973203" y="1391123"/>
        <a:ext cx="5919610" cy="912707"/>
      </dsp:txXfrm>
    </dsp:sp>
    <dsp:sp modelId="{4664E489-2C6E-4751-879D-4C17C1021C7D}">
      <dsp:nvSpPr>
        <dsp:cNvPr id="0" name=""/>
        <dsp:cNvSpPr/>
      </dsp:nvSpPr>
      <dsp:spPr>
        <a:xfrm rot="10800000">
          <a:off x="0" y="653"/>
          <a:ext cx="1973203" cy="140416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34" tIns="227584" rIns="140334" bIns="227584" numCol="1" spcCol="1270" anchor="ctr" anchorCtr="0">
          <a:noAutofit/>
        </a:bodyPr>
        <a:lstStyle/>
        <a:p>
          <a:pPr marL="0" lvl="0" indent="0" algn="ctr" defTabSz="1422400">
            <a:lnSpc>
              <a:spcPct val="90000"/>
            </a:lnSpc>
            <a:spcBef>
              <a:spcPct val="0"/>
            </a:spcBef>
            <a:spcAft>
              <a:spcPct val="35000"/>
            </a:spcAft>
            <a:buNone/>
          </a:pPr>
          <a:r>
            <a:rPr lang="en-US" sz="3200" kern="1200"/>
            <a:t>Leverage</a:t>
          </a:r>
        </a:p>
      </dsp:txBody>
      <dsp:txXfrm rot="-10800000">
        <a:off x="0" y="653"/>
        <a:ext cx="1973203" cy="912707"/>
      </dsp:txXfrm>
    </dsp:sp>
    <dsp:sp modelId="{B73A8EFD-A877-4A8F-A7BA-116743F12E82}">
      <dsp:nvSpPr>
        <dsp:cNvPr id="0" name=""/>
        <dsp:cNvSpPr/>
      </dsp:nvSpPr>
      <dsp:spPr>
        <a:xfrm>
          <a:off x="1973203" y="653"/>
          <a:ext cx="5919610" cy="912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078" tIns="254000" rIns="120078" bIns="254000" numCol="1" spcCol="1270" anchor="ctr" anchorCtr="0">
          <a:noAutofit/>
        </a:bodyPr>
        <a:lstStyle/>
        <a:p>
          <a:pPr marL="0" lvl="0" indent="0" algn="l" defTabSz="889000">
            <a:lnSpc>
              <a:spcPct val="90000"/>
            </a:lnSpc>
            <a:spcBef>
              <a:spcPct val="0"/>
            </a:spcBef>
            <a:spcAft>
              <a:spcPct val="35000"/>
            </a:spcAft>
            <a:buNone/>
          </a:pPr>
          <a:r>
            <a:rPr lang="en-US" sz="2000" kern="1200"/>
            <a:t>Leverage Resources Through Public Workforce System</a:t>
          </a:r>
        </a:p>
      </dsp:txBody>
      <dsp:txXfrm>
        <a:off x="1973203" y="653"/>
        <a:ext cx="5919610" cy="9127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6AAFA-7311-40F0-9CA8-AF3A15980E39}">
      <dsp:nvSpPr>
        <dsp:cNvPr id="0" name=""/>
        <dsp:cNvSpPr/>
      </dsp:nvSpPr>
      <dsp:spPr>
        <a:xfrm>
          <a:off x="1283" y="641895"/>
          <a:ext cx="2503103" cy="2503103"/>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754" tIns="25400" rIns="137754" bIns="25400" numCol="1" spcCol="1270" anchor="ctr" anchorCtr="0">
          <a:noAutofit/>
        </a:bodyPr>
        <a:lstStyle/>
        <a:p>
          <a:pPr marL="0" lvl="0" indent="0" algn="l" defTabSz="889000" rtl="0">
            <a:lnSpc>
              <a:spcPct val="90000"/>
            </a:lnSpc>
            <a:spcBef>
              <a:spcPct val="0"/>
            </a:spcBef>
            <a:spcAft>
              <a:spcPct val="35000"/>
            </a:spcAft>
            <a:buNone/>
          </a:pPr>
          <a:r>
            <a:rPr lang="en-US" sz="2000" b="1" kern="1200" dirty="0"/>
            <a:t>Helping Workers Enter the Local Labor Market</a:t>
          </a:r>
          <a:endParaRPr lang="en-US" sz="2000" kern="1200" dirty="0"/>
        </a:p>
      </dsp:txBody>
      <dsp:txXfrm>
        <a:off x="367854" y="1008466"/>
        <a:ext cx="1769961" cy="1769961"/>
      </dsp:txXfrm>
    </dsp:sp>
    <dsp:sp modelId="{7E2341F2-15F3-4459-8D5E-99BA586ECF80}">
      <dsp:nvSpPr>
        <dsp:cNvPr id="0" name=""/>
        <dsp:cNvSpPr/>
      </dsp:nvSpPr>
      <dsp:spPr>
        <a:xfrm>
          <a:off x="2003766" y="641895"/>
          <a:ext cx="2503103" cy="2503103"/>
        </a:xfrm>
        <a:prstGeom prst="ellipse">
          <a:avLst/>
        </a:prstGeom>
        <a:solidFill>
          <a:schemeClr val="accent1">
            <a:shade val="80000"/>
            <a:alpha val="5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754" tIns="25400" rIns="137754" bIns="25400" numCol="1" spcCol="1270" anchor="ctr" anchorCtr="0">
          <a:noAutofit/>
        </a:bodyPr>
        <a:lstStyle/>
        <a:p>
          <a:pPr marL="0" lvl="0" indent="0" algn="l" defTabSz="889000">
            <a:lnSpc>
              <a:spcPct val="90000"/>
            </a:lnSpc>
            <a:spcBef>
              <a:spcPct val="0"/>
            </a:spcBef>
            <a:spcAft>
              <a:spcPct val="35000"/>
            </a:spcAft>
            <a:buNone/>
          </a:pPr>
          <a:r>
            <a:rPr lang="en-US" sz="2000" b="1" kern="1200" dirty="0"/>
            <a:t>Using Labor Market Information (LMI)</a:t>
          </a:r>
          <a:endParaRPr lang="en-US" sz="2000" kern="1200" dirty="0"/>
        </a:p>
      </dsp:txBody>
      <dsp:txXfrm>
        <a:off x="2370337" y="1008466"/>
        <a:ext cx="1769961" cy="1769961"/>
      </dsp:txXfrm>
    </dsp:sp>
    <dsp:sp modelId="{284119D6-CF7A-4BD3-807B-7CC9C7BF1821}">
      <dsp:nvSpPr>
        <dsp:cNvPr id="0" name=""/>
        <dsp:cNvSpPr/>
      </dsp:nvSpPr>
      <dsp:spPr>
        <a:xfrm>
          <a:off x="4006248" y="641895"/>
          <a:ext cx="2503103" cy="2503103"/>
        </a:xfrm>
        <a:prstGeom prst="ellipse">
          <a:avLst/>
        </a:prstGeom>
        <a:solidFill>
          <a:schemeClr val="accent1">
            <a:shade val="80000"/>
            <a:alpha val="5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754" tIns="25400" rIns="137754" bIns="25400" numCol="1" spcCol="1270" anchor="ctr" anchorCtr="0">
          <a:noAutofit/>
        </a:bodyPr>
        <a:lstStyle/>
        <a:p>
          <a:pPr marL="0" lvl="0" indent="0" algn="l" defTabSz="889000">
            <a:lnSpc>
              <a:spcPct val="90000"/>
            </a:lnSpc>
            <a:spcBef>
              <a:spcPct val="0"/>
            </a:spcBef>
            <a:spcAft>
              <a:spcPct val="35000"/>
            </a:spcAft>
            <a:buNone/>
          </a:pPr>
          <a:r>
            <a:rPr lang="en-US" sz="2000" b="1" kern="1200" dirty="0"/>
            <a:t>Linking to Training Opportunities</a:t>
          </a:r>
          <a:endParaRPr lang="en-US" sz="2000" kern="1200" dirty="0"/>
        </a:p>
      </dsp:txBody>
      <dsp:txXfrm>
        <a:off x="4372819" y="1008466"/>
        <a:ext cx="1769961" cy="1769961"/>
      </dsp:txXfrm>
    </dsp:sp>
    <dsp:sp modelId="{BB0EACD3-C675-4F9F-99BB-E8B787CB30EF}">
      <dsp:nvSpPr>
        <dsp:cNvPr id="0" name=""/>
        <dsp:cNvSpPr/>
      </dsp:nvSpPr>
      <dsp:spPr>
        <a:xfrm>
          <a:off x="6008730" y="641895"/>
          <a:ext cx="2503103" cy="2503103"/>
        </a:xfrm>
        <a:prstGeom prst="ellipse">
          <a:avLst/>
        </a:prstGeom>
        <a:solidFill>
          <a:schemeClr val="accent1">
            <a:shade val="80000"/>
            <a:alpha val="5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754" tIns="25400" rIns="137754" bIns="25400" numCol="1" spcCol="1270" anchor="ctr" anchorCtr="0">
          <a:noAutofit/>
        </a:bodyPr>
        <a:lstStyle/>
        <a:p>
          <a:pPr marL="0" lvl="0" indent="0" algn="l" defTabSz="889000">
            <a:lnSpc>
              <a:spcPct val="90000"/>
            </a:lnSpc>
            <a:spcBef>
              <a:spcPct val="0"/>
            </a:spcBef>
            <a:spcAft>
              <a:spcPct val="35000"/>
            </a:spcAft>
            <a:buNone/>
          </a:pPr>
          <a:r>
            <a:rPr lang="en-US" sz="2000" b="1" kern="1200" dirty="0"/>
            <a:t>Making a Good Match</a:t>
          </a:r>
          <a:endParaRPr lang="en-US" sz="2000" kern="1200" dirty="0"/>
        </a:p>
      </dsp:txBody>
      <dsp:txXfrm>
        <a:off x="6375301" y="1008466"/>
        <a:ext cx="1769961" cy="1769961"/>
      </dsp:txXfrm>
    </dsp:sp>
    <dsp:sp modelId="{986E2BD2-941E-4DD1-A3BC-2AB6AA87E2CF}">
      <dsp:nvSpPr>
        <dsp:cNvPr id="0" name=""/>
        <dsp:cNvSpPr/>
      </dsp:nvSpPr>
      <dsp:spPr>
        <a:xfrm>
          <a:off x="8011213" y="641895"/>
          <a:ext cx="2503103" cy="2503103"/>
        </a:xfrm>
        <a:prstGeom prst="ellipse">
          <a:avLst/>
        </a:prstGeom>
        <a:solidFill>
          <a:schemeClr val="accent1">
            <a:shade val="80000"/>
            <a:alpha val="5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754" tIns="25400" rIns="137754" bIns="25400" numCol="1" spcCol="1270" anchor="ctr" anchorCtr="0">
          <a:noAutofit/>
        </a:bodyPr>
        <a:lstStyle/>
        <a:p>
          <a:pPr marL="0" lvl="0" indent="0" algn="l" defTabSz="889000">
            <a:lnSpc>
              <a:spcPct val="90000"/>
            </a:lnSpc>
            <a:spcBef>
              <a:spcPct val="0"/>
            </a:spcBef>
            <a:spcAft>
              <a:spcPct val="35000"/>
            </a:spcAft>
            <a:buNone/>
          </a:pPr>
          <a:r>
            <a:rPr lang="en-US" sz="2000" b="1" kern="1200" dirty="0"/>
            <a:t>Post-placement Participant Supports</a:t>
          </a:r>
          <a:endParaRPr lang="en-US" sz="2000" kern="1200" dirty="0"/>
        </a:p>
      </dsp:txBody>
      <dsp:txXfrm>
        <a:off x="8377784" y="1008466"/>
        <a:ext cx="1769961" cy="17699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1A618-1E30-4F2B-AF4A-9B5427546253}">
      <dsp:nvSpPr>
        <dsp:cNvPr id="0" name=""/>
        <dsp:cNvSpPr/>
      </dsp:nvSpPr>
      <dsp:spPr>
        <a:xfrm>
          <a:off x="0" y="708143"/>
          <a:ext cx="3092684" cy="185561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Career Fields – Another way to refer to Industries</a:t>
          </a:r>
          <a:endParaRPr lang="en-US" sz="1700" kern="1200" dirty="0"/>
        </a:p>
      </dsp:txBody>
      <dsp:txXfrm>
        <a:off x="0" y="708143"/>
        <a:ext cx="3092684" cy="1855610"/>
      </dsp:txXfrm>
    </dsp:sp>
    <dsp:sp modelId="{8A5C1E9C-9E4F-4D8A-9D59-4454E00BC265}">
      <dsp:nvSpPr>
        <dsp:cNvPr id="0" name=""/>
        <dsp:cNvSpPr/>
      </dsp:nvSpPr>
      <dsp:spPr>
        <a:xfrm>
          <a:off x="3401953" y="708143"/>
          <a:ext cx="3092684" cy="1855610"/>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Career Clusters – Groups of occupations with similar skills requirements.</a:t>
          </a:r>
          <a:endParaRPr lang="en-US" sz="1700" kern="1200" dirty="0"/>
        </a:p>
      </dsp:txBody>
      <dsp:txXfrm>
        <a:off x="3401953" y="708143"/>
        <a:ext cx="3092684" cy="1855610"/>
      </dsp:txXfrm>
    </dsp:sp>
    <dsp:sp modelId="{389499BE-BB70-42E2-8A9A-8803643793F6}">
      <dsp:nvSpPr>
        <dsp:cNvPr id="0" name=""/>
        <dsp:cNvSpPr/>
      </dsp:nvSpPr>
      <dsp:spPr>
        <a:xfrm>
          <a:off x="6803906" y="708143"/>
          <a:ext cx="3092684" cy="1855610"/>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Career Pathways – A series of structured and connected education programs and support services that enable students to advance over time to better jobs and higher levels of education and training.</a:t>
          </a:r>
          <a:endParaRPr lang="en-US" sz="1700" kern="1200" dirty="0"/>
        </a:p>
      </dsp:txBody>
      <dsp:txXfrm>
        <a:off x="6803906" y="708143"/>
        <a:ext cx="3092684" cy="18556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8E4E-BC5A-A34B-5248-D34CC03F34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E9379-D94B-C1EF-707E-BC1ED360A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DAAFD-AC6B-01F7-0290-28EDBC93661C}"/>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0069163C-79D2-EBB2-8E6B-B5D4E792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7EE67-8B1B-8E4C-C217-2107EF3CE0FC}"/>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00643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8659-6068-0500-2B6F-D0E57FEA8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03E15-153B-ACC7-FA14-7E0B9680A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7E8E-BF57-C68B-4F9D-892298559DFA}"/>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8AC48C4B-1309-134E-EE6C-314A51A31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0701A-7E6B-426A-5D86-300A611A6D4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62849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1A99-2541-9598-4A7E-76454AAF84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A6E96-7398-2136-787E-337FAF8B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EA60D-7757-9201-A438-B3A6E40AC69C}"/>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405EC325-BC78-DC89-CC75-C36CE4C8E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7B2F-227C-8130-50A2-844BF6B8F3C0}"/>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4952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FBAE-C1E4-E3B3-5E90-6E25319B9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E455D-6DF0-95E7-9A9F-81D43494A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78F73-425E-28A1-3CAF-55865BF9B1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6AAFC-2576-5FB8-0A1A-5CDC08827D84}"/>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6" name="Footer Placeholder 5">
            <a:extLst>
              <a:ext uri="{FF2B5EF4-FFF2-40B4-BE49-F238E27FC236}">
                <a16:creationId xmlns:a16="http://schemas.microsoft.com/office/drawing/2014/main" id="{074F1461-3BF3-CAFD-E20A-031A1691A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084FC-ECDE-E320-1469-FA5E6776B01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89159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F373-6622-1014-FCAE-5DB08749E2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C4445-8200-F0C3-6946-6C17E2471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6F40F-3E53-BC9B-4D66-33B2CBBEF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255347-51E0-CD24-3723-A9310768C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8088-0F47-842B-F9B9-8DAA907B5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0D2BC-493B-059B-E8F8-06535D378171}"/>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8" name="Footer Placeholder 7">
            <a:extLst>
              <a:ext uri="{FF2B5EF4-FFF2-40B4-BE49-F238E27FC236}">
                <a16:creationId xmlns:a16="http://schemas.microsoft.com/office/drawing/2014/main" id="{BF91C30B-5BAB-FECD-939E-6499BC3705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EC1BD-B373-39C6-C279-B56FD32D0DE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8934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4BA8-6452-EC8E-49C8-AAAD5E6AC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67EA0-A8C5-4780-4E65-A655C5EB775B}"/>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4" name="Footer Placeholder 3">
            <a:extLst>
              <a:ext uri="{FF2B5EF4-FFF2-40B4-BE49-F238E27FC236}">
                <a16:creationId xmlns:a16="http://schemas.microsoft.com/office/drawing/2014/main" id="{92504759-817F-A24E-ECCA-A8676B5B7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FCCBF3-4434-7E12-907C-BF64B00287F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51207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A421E-0569-E684-BF7A-1A86873772AA}"/>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3" name="Footer Placeholder 2">
            <a:extLst>
              <a:ext uri="{FF2B5EF4-FFF2-40B4-BE49-F238E27FC236}">
                <a16:creationId xmlns:a16="http://schemas.microsoft.com/office/drawing/2014/main" id="{0675CB5E-2D63-3764-EF1E-B761538EF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F2E5A-CCCE-CB01-06AA-EEBA8B95BB8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125797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64E7-ACD1-A984-1ACD-5CDE7693DE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11A6B-75BF-1E94-99B5-C66CBF6DF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85750-47ED-EA9C-68EB-5B2FC2F8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3C334-9B01-71D2-F635-45FCBC5C9834}"/>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6" name="Footer Placeholder 5">
            <a:extLst>
              <a:ext uri="{FF2B5EF4-FFF2-40B4-BE49-F238E27FC236}">
                <a16:creationId xmlns:a16="http://schemas.microsoft.com/office/drawing/2014/main" id="{B731B686-9E9F-546E-FC32-26EEB1038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AF573-AD1E-C2F3-97A9-C64EA96772F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93796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5A46-6B96-311F-55AC-303C4DB64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ADCF9-5A41-BF54-461E-6C641BE03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27408-48A9-2D3C-A561-1753342B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98D2-CAA5-C930-9E06-537A5D2BDCE0}"/>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6" name="Footer Placeholder 5">
            <a:extLst>
              <a:ext uri="{FF2B5EF4-FFF2-40B4-BE49-F238E27FC236}">
                <a16:creationId xmlns:a16="http://schemas.microsoft.com/office/drawing/2014/main" id="{FA767555-BE9F-55EC-3034-90A178A00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0258D-51AA-ED6F-EB65-FB30BFF70A1E}"/>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35832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9F8-9B36-A8BB-4A34-8D5E82C67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03F6E7-0BF4-6B4C-F319-2FCEAAC22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78794-3F15-D024-931D-7C94922067F3}"/>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8CCB9744-019C-2BE9-9F14-CF3212ADE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D0268-C3AB-5CAC-7A8F-17640CC9C168}"/>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66451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2E55A-8D6B-755E-7EDB-ECBB9CA86D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62BA46-8D53-3776-184F-AB3E08E9F2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8742F-D1EB-EFA7-A76F-E9A1440E9FF5}"/>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052F20FA-C1B9-0B3D-B055-9C565D2E0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BADE9-22B9-52A6-C944-E6CFA4F93705}"/>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3881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FE619-742D-54DE-7FB7-D364B48C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CCE51-7C22-BFDD-C974-B55E8BC58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EDDAC-0ADC-E49D-F205-64DB537C2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BB285243-FCDA-CC4A-8B79-E62774D13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86E3C-2265-8755-9981-CE24C2F77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53997-B11D-4EFA-A7AA-0944F5CFCAD4}" type="slidenum">
              <a:rPr lang="en-US" smtClean="0"/>
              <a:t>‹#›</a:t>
            </a:fld>
            <a:endParaRPr lang="en-US"/>
          </a:p>
        </p:txBody>
      </p:sp>
    </p:spTree>
    <p:extLst>
      <p:ext uri="{BB962C8B-B14F-4D97-AF65-F5344CB8AC3E}">
        <p14:creationId xmlns:p14="http://schemas.microsoft.com/office/powerpoint/2010/main" val="374302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72C6-FBCE-AD47-9BF6-5B016FE97628}"/>
              </a:ext>
            </a:extLst>
          </p:cNvPr>
          <p:cNvSpPr>
            <a:spLocks noGrp="1"/>
          </p:cNvSpPr>
          <p:nvPr>
            <p:ph type="ctrTitle"/>
          </p:nvPr>
        </p:nvSpPr>
        <p:spPr/>
        <p:txBody>
          <a:bodyPr>
            <a:noAutofit/>
          </a:bodyPr>
          <a:lstStyle/>
          <a:p>
            <a:r>
              <a:rPr lang="en-US" sz="4000" b="1" dirty="0">
                <a:ea typeface="+mj-lt"/>
                <a:cs typeface="+mj-lt"/>
              </a:rPr>
              <a:t>Business Services and Employer Relations</a:t>
            </a:r>
            <a:endParaRPr lang="en-US" dirty="0"/>
          </a:p>
        </p:txBody>
      </p:sp>
      <p:sp>
        <p:nvSpPr>
          <p:cNvPr id="3" name="Subtitle 2">
            <a:extLst>
              <a:ext uri="{FF2B5EF4-FFF2-40B4-BE49-F238E27FC236}">
                <a16:creationId xmlns:a16="http://schemas.microsoft.com/office/drawing/2014/main" id="{1697345E-0446-5BEF-63A1-BD53FBEBB6F9}"/>
              </a:ext>
            </a:extLst>
          </p:cNvPr>
          <p:cNvSpPr>
            <a:spLocks noGrp="1"/>
          </p:cNvSpPr>
          <p:nvPr>
            <p:ph type="subTitle" idx="1"/>
          </p:nvPr>
        </p:nvSpPr>
        <p:spPr/>
        <p:txBody>
          <a:bodyPr vert="horz" lIns="91440" tIns="45720" rIns="91440" bIns="45720" rtlCol="0" anchor="t">
            <a:normAutofit/>
          </a:bodyPr>
          <a:lstStyle/>
          <a:p>
            <a:endParaRPr lang="en-US"/>
          </a:p>
          <a:p>
            <a:r>
              <a:rPr lang="en-US" dirty="0"/>
              <a:t>Chapter 10</a:t>
            </a:r>
            <a:endParaRPr lang="en-US" dirty="0">
              <a:cs typeface="Calibri" panose="020F0502020204030204"/>
            </a:endParaRPr>
          </a:p>
        </p:txBody>
      </p:sp>
      <p:pic>
        <p:nvPicPr>
          <p:cNvPr id="4" name="Picture 3">
            <a:extLst>
              <a:ext uri="{FF2B5EF4-FFF2-40B4-BE49-F238E27FC236}">
                <a16:creationId xmlns:a16="http://schemas.microsoft.com/office/drawing/2014/main" id="{08DCDB8F-35F1-87CB-54B6-649EDDD983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440" y="4896612"/>
            <a:ext cx="4572001" cy="722376"/>
          </a:xfrm>
          <a:prstGeom prst="rect">
            <a:avLst/>
          </a:prstGeom>
        </p:spPr>
      </p:pic>
    </p:spTree>
    <p:extLst>
      <p:ext uri="{BB962C8B-B14F-4D97-AF65-F5344CB8AC3E}">
        <p14:creationId xmlns:p14="http://schemas.microsoft.com/office/powerpoint/2010/main" val="190351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6CDA-C910-BE2E-BB38-9579532F1257}"/>
              </a:ext>
            </a:extLst>
          </p:cNvPr>
          <p:cNvSpPr>
            <a:spLocks noGrp="1"/>
          </p:cNvSpPr>
          <p:nvPr>
            <p:ph type="title"/>
          </p:nvPr>
        </p:nvSpPr>
        <p:spPr>
          <a:xfrm>
            <a:off x="809978" y="129940"/>
            <a:ext cx="10515600" cy="1325563"/>
          </a:xfrm>
        </p:spPr>
        <p:txBody>
          <a:bodyPr/>
          <a:lstStyle/>
          <a:p>
            <a:r>
              <a:rPr lang="en-US" b="1" dirty="0">
                <a:ea typeface="+mj-lt"/>
                <a:cs typeface="+mj-lt"/>
              </a:rPr>
              <a:t>Career Advancement</a:t>
            </a:r>
            <a:endParaRPr lang="en-US" dirty="0"/>
          </a:p>
        </p:txBody>
      </p:sp>
      <p:sp>
        <p:nvSpPr>
          <p:cNvPr id="3" name="Content Placeholder 2">
            <a:extLst>
              <a:ext uri="{FF2B5EF4-FFF2-40B4-BE49-F238E27FC236}">
                <a16:creationId xmlns:a16="http://schemas.microsoft.com/office/drawing/2014/main" id="{17D68774-78E6-6D2F-66D4-B014AD49C193}"/>
              </a:ext>
            </a:extLst>
          </p:cNvPr>
          <p:cNvSpPr>
            <a:spLocks noGrp="1"/>
          </p:cNvSpPr>
          <p:nvPr>
            <p:ph idx="1"/>
          </p:nvPr>
        </p:nvSpPr>
        <p:spPr>
          <a:xfrm>
            <a:off x="838200" y="1985551"/>
            <a:ext cx="10515600" cy="4351338"/>
          </a:xfrm>
        </p:spPr>
        <p:txBody>
          <a:bodyPr vert="horz" lIns="91440" tIns="45720" rIns="91440" bIns="45720" rtlCol="0" anchor="t">
            <a:normAutofit/>
          </a:bodyPr>
          <a:lstStyle/>
          <a:p>
            <a:pPr>
              <a:lnSpc>
                <a:spcPct val="100000"/>
              </a:lnSpc>
              <a:spcBef>
                <a:spcPct val="20000"/>
              </a:spcBef>
              <a:spcAft>
                <a:spcPts val="600"/>
              </a:spcAft>
            </a:pPr>
            <a:r>
              <a:rPr lang="en-US" b="1" dirty="0">
                <a:ea typeface="+mn-lt"/>
                <a:cs typeface="+mn-lt"/>
              </a:rPr>
              <a:t>A few important concepts to consider in this process include:</a:t>
            </a:r>
            <a:endParaRPr lang="en-US" dirty="0">
              <a:ea typeface="+mn-lt"/>
              <a:cs typeface="+mn-lt"/>
            </a:endParaRPr>
          </a:p>
          <a:p>
            <a:pPr>
              <a:lnSpc>
                <a:spcPct val="100000"/>
              </a:lnSpc>
              <a:spcBef>
                <a:spcPct val="20000"/>
              </a:spcBef>
              <a:spcAft>
                <a:spcPts val="600"/>
              </a:spcAft>
            </a:pPr>
            <a:endParaRPr lang="en-US" b="1" dirty="0">
              <a:ea typeface="+mn-lt"/>
              <a:cs typeface="+mn-lt"/>
            </a:endParaRPr>
          </a:p>
          <a:p>
            <a:pPr marL="457200" lvl="1" indent="0">
              <a:lnSpc>
                <a:spcPct val="100000"/>
              </a:lnSpc>
              <a:spcBef>
                <a:spcPct val="20000"/>
              </a:spcBef>
              <a:spcAft>
                <a:spcPts val="600"/>
              </a:spcAft>
              <a:buNone/>
            </a:pPr>
            <a:endParaRPr lang="en-US" b="1" dirty="0">
              <a:cs typeface="Calibri"/>
            </a:endParaRPr>
          </a:p>
        </p:txBody>
      </p:sp>
      <p:graphicFrame>
        <p:nvGraphicFramePr>
          <p:cNvPr id="73" name="Diagram 73">
            <a:extLst>
              <a:ext uri="{FF2B5EF4-FFF2-40B4-BE49-F238E27FC236}">
                <a16:creationId xmlns:a16="http://schemas.microsoft.com/office/drawing/2014/main" id="{0D0DC77D-05D9-5B87-90DD-192EC1419521}"/>
              </a:ext>
            </a:extLst>
          </p:cNvPr>
          <p:cNvGraphicFramePr/>
          <p:nvPr>
            <p:extLst>
              <p:ext uri="{D42A27DB-BD31-4B8C-83A1-F6EECF244321}">
                <p14:modId xmlns:p14="http://schemas.microsoft.com/office/powerpoint/2010/main" val="3027990199"/>
              </p:ext>
            </p:extLst>
          </p:nvPr>
        </p:nvGraphicFramePr>
        <p:xfrm>
          <a:off x="1241778" y="2635014"/>
          <a:ext cx="9896592" cy="3271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05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B12C-5E0E-E348-6236-95CC40E94903}"/>
              </a:ext>
            </a:extLst>
          </p:cNvPr>
          <p:cNvSpPr>
            <a:spLocks noGrp="1"/>
          </p:cNvSpPr>
          <p:nvPr>
            <p:ph type="title"/>
          </p:nvPr>
        </p:nvSpPr>
        <p:spPr/>
        <p:txBody>
          <a:bodyPr/>
          <a:lstStyle/>
          <a:p>
            <a:r>
              <a:rPr lang="en-US" b="1" dirty="0">
                <a:ea typeface="+mj-lt"/>
                <a:cs typeface="+mj-lt"/>
              </a:rPr>
              <a:t>Incumbent Worker Advancement</a:t>
            </a:r>
            <a:br>
              <a:rPr lang="en-US" b="1" dirty="0">
                <a:ea typeface="+mj-lt"/>
                <a:cs typeface="+mj-lt"/>
              </a:rPr>
            </a:br>
            <a:r>
              <a:rPr lang="en-US" b="1" dirty="0">
                <a:ea typeface="+mj-lt"/>
                <a:cs typeface="+mj-lt"/>
              </a:rPr>
              <a:t>and Talent Pipelines</a:t>
            </a:r>
            <a:endParaRPr lang="en-US" dirty="0"/>
          </a:p>
        </p:txBody>
      </p:sp>
      <p:graphicFrame>
        <p:nvGraphicFramePr>
          <p:cNvPr id="5" name="Content Placeholder 2">
            <a:extLst>
              <a:ext uri="{FF2B5EF4-FFF2-40B4-BE49-F238E27FC236}">
                <a16:creationId xmlns:a16="http://schemas.microsoft.com/office/drawing/2014/main" id="{8A74F030-A4B7-0523-D8FA-449611BE200C}"/>
              </a:ext>
            </a:extLst>
          </p:cNvPr>
          <p:cNvGraphicFramePr>
            <a:graphicFrameLocks noGrp="1"/>
          </p:cNvGraphicFramePr>
          <p:nvPr>
            <p:ph idx="1"/>
            <p:extLst>
              <p:ext uri="{D42A27DB-BD31-4B8C-83A1-F6EECF244321}">
                <p14:modId xmlns:p14="http://schemas.microsoft.com/office/powerpoint/2010/main" val="1074108884"/>
              </p:ext>
            </p:extLst>
          </p:nvPr>
        </p:nvGraphicFramePr>
        <p:xfrm>
          <a:off x="838200" y="1910291"/>
          <a:ext cx="10515600" cy="426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1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 picture containing text, vector graphics&#10;&#10;Description automatically generated">
            <a:extLst>
              <a:ext uri="{FF2B5EF4-FFF2-40B4-BE49-F238E27FC236}">
                <a16:creationId xmlns:a16="http://schemas.microsoft.com/office/drawing/2014/main" id="{891E3473-0A96-184A-16D0-A6AEE9139B7C}"/>
              </a:ext>
            </a:extLst>
          </p:cNvPr>
          <p:cNvPicPr>
            <a:picLocks noChangeAspect="1"/>
          </p:cNvPicPr>
          <p:nvPr/>
        </p:nvPicPr>
        <p:blipFill rotWithShape="1">
          <a:blip r:embed="rId2"/>
          <a:srcRect l="6639" r="19337"/>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E37ACB-660F-BA71-97E2-D5AA726660D8}"/>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a:t>Talent Pipeline</a:t>
            </a:r>
            <a:endParaRPr lang="en-US" sz="4000"/>
          </a:p>
        </p:txBody>
      </p:sp>
      <p:sp>
        <p:nvSpPr>
          <p:cNvPr id="8" name="Rectangle: Rounded Corners 7">
            <a:extLst>
              <a:ext uri="{FF2B5EF4-FFF2-40B4-BE49-F238E27FC236}">
                <a16:creationId xmlns:a16="http://schemas.microsoft.com/office/drawing/2014/main" id="{636DA986-E98A-6E29-D12A-A5205BC983CA}"/>
              </a:ext>
            </a:extLst>
          </p:cNvPr>
          <p:cNvSpPr/>
          <p:nvPr/>
        </p:nvSpPr>
        <p:spPr>
          <a:xfrm>
            <a:off x="7531610" y="2434201"/>
            <a:ext cx="3822189" cy="37427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solidFill>
                  <a:schemeClr val="tx1"/>
                </a:solidFill>
              </a:rPr>
              <a:t>A Talent Pipeline is defined as “a pool of candidates who are qualified to assume open positions that have been newly created or vacated through retirement or promotion.”</a:t>
            </a:r>
            <a:endParaRPr lang="en-US" sz="2000">
              <a:solidFill>
                <a:schemeClr val="tx1"/>
              </a:solidFill>
            </a:endParaRPr>
          </a:p>
        </p:txBody>
      </p:sp>
    </p:spTree>
    <p:extLst>
      <p:ext uri="{BB962C8B-B14F-4D97-AF65-F5344CB8AC3E}">
        <p14:creationId xmlns:p14="http://schemas.microsoft.com/office/powerpoint/2010/main" val="319402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C52-4CB5-0545-33D7-EB59D3F909EE}"/>
              </a:ext>
            </a:extLst>
          </p:cNvPr>
          <p:cNvSpPr>
            <a:spLocks noGrp="1"/>
          </p:cNvSpPr>
          <p:nvPr>
            <p:ph type="title"/>
          </p:nvPr>
        </p:nvSpPr>
        <p:spPr>
          <a:xfrm>
            <a:off x="481013" y="3752849"/>
            <a:ext cx="3290887" cy="2452687"/>
          </a:xfrm>
        </p:spPr>
        <p:txBody>
          <a:bodyPr anchor="ctr">
            <a:normAutofit/>
          </a:bodyPr>
          <a:lstStyle/>
          <a:p>
            <a:r>
              <a:rPr lang="en-US" sz="3600" b="1" dirty="0">
                <a:ea typeface="+mj-lt"/>
                <a:cs typeface="+mj-lt"/>
              </a:rPr>
              <a:t>Summary</a:t>
            </a:r>
            <a:endParaRPr lang="en-US" sz="3600" dirty="0"/>
          </a:p>
        </p:txBody>
      </p:sp>
      <p:pic>
        <p:nvPicPr>
          <p:cNvPr id="72" name="Picture 73" descr="A picture containing table, person, people&#10;&#10;Description automatically generated">
            <a:extLst>
              <a:ext uri="{FF2B5EF4-FFF2-40B4-BE49-F238E27FC236}">
                <a16:creationId xmlns:a16="http://schemas.microsoft.com/office/drawing/2014/main" id="{9BFA0EE9-38CF-79DF-E3A8-742B843DDC1A}"/>
              </a:ext>
            </a:extLst>
          </p:cNvPr>
          <p:cNvPicPr>
            <a:picLocks noChangeAspect="1"/>
          </p:cNvPicPr>
          <p:nvPr/>
        </p:nvPicPr>
        <p:blipFill rotWithShape="1">
          <a:blip r:embed="rId2"/>
          <a:srcRect t="28345" b="2893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20" name="Content Placeholder 2">
            <a:extLst>
              <a:ext uri="{FF2B5EF4-FFF2-40B4-BE49-F238E27FC236}">
                <a16:creationId xmlns:a16="http://schemas.microsoft.com/office/drawing/2014/main" id="{BBA84DA2-CC35-BE45-560D-468B31291407}"/>
              </a:ext>
            </a:extLst>
          </p:cNvPr>
          <p:cNvGraphicFramePr>
            <a:graphicFrameLocks noGrp="1"/>
          </p:cNvGraphicFramePr>
          <p:nvPr>
            <p:ph idx="1"/>
            <p:extLst>
              <p:ext uri="{D42A27DB-BD31-4B8C-83A1-F6EECF244321}">
                <p14:modId xmlns:p14="http://schemas.microsoft.com/office/powerpoint/2010/main" val="1718627663"/>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09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8811-77BA-F09E-55A1-50083F60509B}"/>
              </a:ext>
            </a:extLst>
          </p:cNvPr>
          <p:cNvSpPr>
            <a:spLocks noGrp="1"/>
          </p:cNvSpPr>
          <p:nvPr>
            <p:ph type="title"/>
          </p:nvPr>
        </p:nvSpPr>
        <p:spPr/>
        <p:txBody>
          <a:bodyPr/>
          <a:lstStyle/>
          <a:p>
            <a:r>
              <a:rPr lang="en-US" b="1" dirty="0">
                <a:solidFill>
                  <a:schemeClr val="accent5">
                    <a:lumMod val="60000"/>
                    <a:lumOff val="40000"/>
                  </a:schemeClr>
                </a:solidFill>
                <a:ea typeface="+mj-lt"/>
                <a:cs typeface="+mj-lt"/>
              </a:rPr>
              <a:t>Learning Objectives</a:t>
            </a:r>
            <a:endParaRPr lang="en-US" dirty="0">
              <a:solidFill>
                <a:schemeClr val="accent5">
                  <a:lumMod val="60000"/>
                  <a:lumOff val="40000"/>
                </a:schemeClr>
              </a:solidFill>
            </a:endParaRPr>
          </a:p>
        </p:txBody>
      </p:sp>
      <p:graphicFrame>
        <p:nvGraphicFramePr>
          <p:cNvPr id="5" name="Content Placeholder 2">
            <a:extLst>
              <a:ext uri="{FF2B5EF4-FFF2-40B4-BE49-F238E27FC236}">
                <a16:creationId xmlns:a16="http://schemas.microsoft.com/office/drawing/2014/main" id="{8C836C27-65DC-3441-1B34-7CF7847A14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55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DFFC4-3391-6BB4-F459-C5C14FA6D9F3}"/>
              </a:ext>
            </a:extLst>
          </p:cNvPr>
          <p:cNvSpPr>
            <a:spLocks noGrp="1"/>
          </p:cNvSpPr>
          <p:nvPr>
            <p:ph type="title"/>
          </p:nvPr>
        </p:nvSpPr>
        <p:spPr>
          <a:xfrm>
            <a:off x="170275" y="-39394"/>
            <a:ext cx="5956870" cy="1807305"/>
          </a:xfrm>
        </p:spPr>
        <p:txBody>
          <a:bodyPr>
            <a:normAutofit/>
          </a:bodyPr>
          <a:lstStyle/>
          <a:p>
            <a:r>
              <a:rPr lang="en-US" sz="4100" b="1" dirty="0">
                <a:ea typeface="+mj-lt"/>
                <a:cs typeface="+mj-lt"/>
              </a:rPr>
              <a:t>Alignment of Workforce and Economic Development</a:t>
            </a:r>
            <a:endParaRPr lang="en-US" sz="4100" dirty="0"/>
          </a:p>
        </p:txBody>
      </p:sp>
      <p:pic>
        <p:nvPicPr>
          <p:cNvPr id="4" name="Picture 4" descr="A picture containing toy, different&#10;&#10;Description automatically generated">
            <a:extLst>
              <a:ext uri="{FF2B5EF4-FFF2-40B4-BE49-F238E27FC236}">
                <a16:creationId xmlns:a16="http://schemas.microsoft.com/office/drawing/2014/main" id="{5B31A727-46F9-E075-7860-414067068CCC}"/>
              </a:ext>
            </a:extLst>
          </p:cNvPr>
          <p:cNvPicPr>
            <a:picLocks noChangeAspect="1"/>
          </p:cNvPicPr>
          <p:nvPr/>
        </p:nvPicPr>
        <p:blipFill rotWithShape="1">
          <a:blip r:embed="rId2"/>
          <a:srcRect l="24993" r="2936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aphicFrame>
        <p:nvGraphicFramePr>
          <p:cNvPr id="5" name="Diagram 5">
            <a:extLst>
              <a:ext uri="{FF2B5EF4-FFF2-40B4-BE49-F238E27FC236}">
                <a16:creationId xmlns:a16="http://schemas.microsoft.com/office/drawing/2014/main" id="{2EB62254-9549-C89F-3542-FA9199D6C7C6}"/>
              </a:ext>
            </a:extLst>
          </p:cNvPr>
          <p:cNvGraphicFramePr/>
          <p:nvPr>
            <p:extLst>
              <p:ext uri="{D42A27DB-BD31-4B8C-83A1-F6EECF244321}">
                <p14:modId xmlns:p14="http://schemas.microsoft.com/office/powerpoint/2010/main" val="3826776120"/>
              </p:ext>
            </p:extLst>
          </p:nvPr>
        </p:nvGraphicFramePr>
        <p:xfrm>
          <a:off x="734719" y="2248630"/>
          <a:ext cx="4619621"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13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1116-BE8E-DD51-B594-5D580B6AA5A0}"/>
              </a:ext>
            </a:extLst>
          </p:cNvPr>
          <p:cNvSpPr>
            <a:spLocks noGrp="1"/>
          </p:cNvSpPr>
          <p:nvPr>
            <p:ph type="title"/>
          </p:nvPr>
        </p:nvSpPr>
        <p:spPr/>
        <p:txBody>
          <a:bodyPr/>
          <a:lstStyle/>
          <a:p>
            <a:r>
              <a:rPr lang="en-US" b="1" dirty="0">
                <a:ea typeface="+mj-lt"/>
                <a:cs typeface="+mj-lt"/>
              </a:rPr>
              <a:t>Taking a Dual Customer Approach</a:t>
            </a:r>
            <a:endParaRPr lang="en-US" dirty="0"/>
          </a:p>
        </p:txBody>
      </p:sp>
      <p:graphicFrame>
        <p:nvGraphicFramePr>
          <p:cNvPr id="5" name="Content Placeholder 2">
            <a:extLst>
              <a:ext uri="{FF2B5EF4-FFF2-40B4-BE49-F238E27FC236}">
                <a16:creationId xmlns:a16="http://schemas.microsoft.com/office/drawing/2014/main" id="{F626DC01-C71B-0CD6-68A5-36A713ECB611}"/>
              </a:ext>
            </a:extLst>
          </p:cNvPr>
          <p:cNvGraphicFramePr>
            <a:graphicFrameLocks noGrp="1"/>
          </p:cNvGraphicFramePr>
          <p:nvPr>
            <p:ph idx="1"/>
            <p:extLst>
              <p:ext uri="{D42A27DB-BD31-4B8C-83A1-F6EECF244321}">
                <p14:modId xmlns:p14="http://schemas.microsoft.com/office/powerpoint/2010/main" val="1063141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53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7D7-1C06-17C4-B3C5-99D7D1AD1EBE}"/>
              </a:ext>
            </a:extLst>
          </p:cNvPr>
          <p:cNvSpPr>
            <a:spLocks noGrp="1"/>
          </p:cNvSpPr>
          <p:nvPr>
            <p:ph type="title"/>
          </p:nvPr>
        </p:nvSpPr>
        <p:spPr/>
        <p:txBody>
          <a:bodyPr/>
          <a:lstStyle/>
          <a:p>
            <a:r>
              <a:rPr lang="en-US" b="1" dirty="0">
                <a:ea typeface="+mj-lt"/>
                <a:cs typeface="+mj-lt"/>
              </a:rPr>
              <a:t>Responding to a Demand-Driven System</a:t>
            </a:r>
            <a:endParaRPr lang="en-US" dirty="0"/>
          </a:p>
        </p:txBody>
      </p:sp>
      <p:graphicFrame>
        <p:nvGraphicFramePr>
          <p:cNvPr id="5" name="Content Placeholder 2">
            <a:extLst>
              <a:ext uri="{FF2B5EF4-FFF2-40B4-BE49-F238E27FC236}">
                <a16:creationId xmlns:a16="http://schemas.microsoft.com/office/drawing/2014/main" id="{CB39151C-4C49-4D0B-63BF-812FCDCC8493}"/>
              </a:ext>
            </a:extLst>
          </p:cNvPr>
          <p:cNvGraphicFramePr>
            <a:graphicFrameLocks noGrp="1"/>
          </p:cNvGraphicFramePr>
          <p:nvPr>
            <p:ph idx="1"/>
            <p:extLst>
              <p:ext uri="{D42A27DB-BD31-4B8C-83A1-F6EECF244321}">
                <p14:modId xmlns:p14="http://schemas.microsoft.com/office/powerpoint/2010/main" val="35881836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091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345E-A0A3-ECE2-A011-438EAFCDFE1F}"/>
              </a:ext>
            </a:extLst>
          </p:cNvPr>
          <p:cNvSpPr>
            <a:spLocks noGrp="1"/>
          </p:cNvSpPr>
          <p:nvPr>
            <p:ph type="title"/>
          </p:nvPr>
        </p:nvSpPr>
        <p:spPr/>
        <p:txBody>
          <a:bodyPr/>
          <a:lstStyle/>
          <a:p>
            <a:r>
              <a:rPr lang="en-US" b="1" dirty="0">
                <a:ea typeface="+mj-lt"/>
                <a:cs typeface="+mj-lt"/>
              </a:rPr>
              <a:t>Methods for Assessing and Identifying Business Needs</a:t>
            </a:r>
            <a:endParaRPr lang="en-US" dirty="0">
              <a:cs typeface="Calibri Light" panose="020F0302020204030204"/>
            </a:endParaRPr>
          </a:p>
        </p:txBody>
      </p:sp>
      <p:graphicFrame>
        <p:nvGraphicFramePr>
          <p:cNvPr id="5" name="Content Placeholder 2">
            <a:extLst>
              <a:ext uri="{FF2B5EF4-FFF2-40B4-BE49-F238E27FC236}">
                <a16:creationId xmlns:a16="http://schemas.microsoft.com/office/drawing/2014/main" id="{02075095-23DF-3B9A-BD84-32736F436E3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23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EC5B-D8DE-1369-1681-36DD58F87880}"/>
              </a:ext>
            </a:extLst>
          </p:cNvPr>
          <p:cNvSpPr>
            <a:spLocks noGrp="1"/>
          </p:cNvSpPr>
          <p:nvPr>
            <p:ph type="title"/>
          </p:nvPr>
        </p:nvSpPr>
        <p:spPr/>
        <p:txBody>
          <a:bodyPr/>
          <a:lstStyle/>
          <a:p>
            <a:r>
              <a:rPr lang="en-US" b="1" dirty="0">
                <a:solidFill>
                  <a:schemeClr val="accent5">
                    <a:lumMod val="60000"/>
                    <a:lumOff val="40000"/>
                  </a:schemeClr>
                </a:solidFill>
                <a:ea typeface="+mj-lt"/>
                <a:cs typeface="+mj-lt"/>
              </a:rPr>
              <a:t>Evaluate the Individual Business Culture and Priorities</a:t>
            </a:r>
            <a:endParaRPr lang="en-US" dirty="0">
              <a:solidFill>
                <a:schemeClr val="accent5">
                  <a:lumMod val="60000"/>
                  <a:lumOff val="40000"/>
                </a:schemeClr>
              </a:solidFill>
            </a:endParaRPr>
          </a:p>
        </p:txBody>
      </p:sp>
      <p:graphicFrame>
        <p:nvGraphicFramePr>
          <p:cNvPr id="7" name="Content Placeholder 2">
            <a:extLst>
              <a:ext uri="{FF2B5EF4-FFF2-40B4-BE49-F238E27FC236}">
                <a16:creationId xmlns:a16="http://schemas.microsoft.com/office/drawing/2014/main" id="{992F1ABE-DC4D-2055-BFD4-F4AD86109D69}"/>
              </a:ext>
            </a:extLst>
          </p:cNvPr>
          <p:cNvGraphicFramePr>
            <a:graphicFrameLocks noGrp="1"/>
          </p:cNvGraphicFramePr>
          <p:nvPr>
            <p:ph idx="1"/>
            <p:extLst>
              <p:ext uri="{D42A27DB-BD31-4B8C-83A1-F6EECF244321}">
                <p14:modId xmlns:p14="http://schemas.microsoft.com/office/powerpoint/2010/main" val="3877219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5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2" name="Freeform: Shape 1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5EC7349F-CFC1-D4A6-9754-F90F99219105}"/>
              </a:ext>
            </a:extLst>
          </p:cNvPr>
          <p:cNvSpPr>
            <a:spLocks noGrp="1"/>
          </p:cNvSpPr>
          <p:nvPr>
            <p:ph type="title"/>
          </p:nvPr>
        </p:nvSpPr>
        <p:spPr>
          <a:xfrm>
            <a:off x="70894" y="-2148"/>
            <a:ext cx="10092374" cy="1509931"/>
          </a:xfrm>
        </p:spPr>
        <p:txBody>
          <a:bodyPr>
            <a:normAutofit/>
          </a:bodyPr>
          <a:lstStyle/>
          <a:p>
            <a:r>
              <a:rPr lang="en-US" sz="3600" b="1" dirty="0">
                <a:ea typeface="+mj-lt"/>
                <a:cs typeface="+mj-lt"/>
              </a:rPr>
              <a:t>Consultative Sales Process</a:t>
            </a:r>
            <a:endParaRPr lang="en-US" sz="3600" dirty="0"/>
          </a:p>
        </p:txBody>
      </p:sp>
      <p:graphicFrame>
        <p:nvGraphicFramePr>
          <p:cNvPr id="29" name="Diagram 26">
            <a:extLst>
              <a:ext uri="{FF2B5EF4-FFF2-40B4-BE49-F238E27FC236}">
                <a16:creationId xmlns:a16="http://schemas.microsoft.com/office/drawing/2014/main" id="{4CF16353-6755-82D6-0DD9-414E0E44277D}"/>
              </a:ext>
            </a:extLst>
          </p:cNvPr>
          <p:cNvGraphicFramePr/>
          <p:nvPr>
            <p:extLst>
              <p:ext uri="{D42A27DB-BD31-4B8C-83A1-F6EECF244321}">
                <p14:modId xmlns:p14="http://schemas.microsoft.com/office/powerpoint/2010/main" val="2889806644"/>
              </p:ext>
            </p:extLst>
          </p:nvPr>
        </p:nvGraphicFramePr>
        <p:xfrm>
          <a:off x="2041408" y="1957682"/>
          <a:ext cx="7892814" cy="3695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8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B7A5-9F9D-0E6C-DC63-651597F6C45B}"/>
              </a:ext>
            </a:extLst>
          </p:cNvPr>
          <p:cNvSpPr>
            <a:spLocks noGrp="1"/>
          </p:cNvSpPr>
          <p:nvPr>
            <p:ph type="title"/>
          </p:nvPr>
        </p:nvSpPr>
        <p:spPr/>
        <p:txBody>
          <a:bodyPr>
            <a:normAutofit fontScale="90000"/>
          </a:bodyPr>
          <a:lstStyle/>
          <a:p>
            <a:r>
              <a:rPr lang="en-US" b="1" dirty="0">
                <a:ea typeface="+mj-lt"/>
                <a:cs typeface="+mj-lt"/>
              </a:rPr>
              <a:t>Integrating Career Advancement,</a:t>
            </a:r>
            <a:br>
              <a:rPr lang="en-US" b="1" dirty="0">
                <a:ea typeface="+mj-lt"/>
                <a:cs typeface="+mj-lt"/>
              </a:rPr>
            </a:br>
            <a:r>
              <a:rPr lang="en-US" b="1" dirty="0">
                <a:ea typeface="+mj-lt"/>
                <a:cs typeface="+mj-lt"/>
              </a:rPr>
              <a:t>Talent Pipelines, and Sector Strategies into Your Work</a:t>
            </a:r>
            <a:endParaRPr lang="en-US" dirty="0"/>
          </a:p>
        </p:txBody>
      </p:sp>
      <p:graphicFrame>
        <p:nvGraphicFramePr>
          <p:cNvPr id="4" name="Diagram 4">
            <a:extLst>
              <a:ext uri="{FF2B5EF4-FFF2-40B4-BE49-F238E27FC236}">
                <a16:creationId xmlns:a16="http://schemas.microsoft.com/office/drawing/2014/main" id="{4DE40EBC-26F4-EAE5-56E2-34CDBB9FCF76}"/>
              </a:ext>
            </a:extLst>
          </p:cNvPr>
          <p:cNvGraphicFramePr>
            <a:graphicFrameLocks noGrp="1"/>
          </p:cNvGraphicFramePr>
          <p:nvPr>
            <p:ph idx="1"/>
            <p:extLst>
              <p:ext uri="{D42A27DB-BD31-4B8C-83A1-F6EECF244321}">
                <p14:modId xmlns:p14="http://schemas.microsoft.com/office/powerpoint/2010/main" val="350531686"/>
              </p:ext>
            </p:extLst>
          </p:nvPr>
        </p:nvGraphicFramePr>
        <p:xfrm>
          <a:off x="838200" y="2390069"/>
          <a:ext cx="10515600" cy="3786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8115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134802E893143A4AC568FD603A4DB" ma:contentTypeVersion="16" ma:contentTypeDescription="Create a new document." ma:contentTypeScope="" ma:versionID="38567bc098500d47f9204aa5ce9eddd9">
  <xsd:schema xmlns:xsd="http://www.w3.org/2001/XMLSchema" xmlns:xs="http://www.w3.org/2001/XMLSchema" xmlns:p="http://schemas.microsoft.com/office/2006/metadata/properties" xmlns:ns2="202b2c09-c5b9-4655-8a89-32d2a793e0c0" xmlns:ns3="054655c4-386f-4d2b-a9a1-67652d452fa0" targetNamespace="http://schemas.microsoft.com/office/2006/metadata/properties" ma:root="true" ma:fieldsID="0bd3092113b06e9fbafa519f0cbda7f6" ns2:_="" ns3:_="">
    <xsd:import namespace="202b2c09-c5b9-4655-8a89-32d2a793e0c0"/>
    <xsd:import namespace="054655c4-386f-4d2b-a9a1-67652d452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2c09-c5b9-4655-8a89-32d2a793e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d6f523-487e-4e83-9ba9-6ef212c14e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4655c4-386f-4d2b-a9a1-67652d452f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a40e95-cc63-4a01-9eca-19dc5a8bca3a}" ma:internalName="TaxCatchAll" ma:showField="CatchAllData" ma:web="054655c4-386f-4d2b-a9a1-67652d452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2b2c09-c5b9-4655-8a89-32d2a793e0c0">
      <Terms xmlns="http://schemas.microsoft.com/office/infopath/2007/PartnerControls"/>
    </lcf76f155ced4ddcb4097134ff3c332f>
    <TaxCatchAll xmlns="054655c4-386f-4d2b-a9a1-67652d452fa0" xsi:nil="true"/>
  </documentManagement>
</p:properties>
</file>

<file path=customXml/itemProps1.xml><?xml version="1.0" encoding="utf-8"?>
<ds:datastoreItem xmlns:ds="http://schemas.openxmlformats.org/officeDocument/2006/customXml" ds:itemID="{D812C69B-2EDF-4C30-BE50-A0D3437E3218}"/>
</file>

<file path=customXml/itemProps2.xml><?xml version="1.0" encoding="utf-8"?>
<ds:datastoreItem xmlns:ds="http://schemas.openxmlformats.org/officeDocument/2006/customXml" ds:itemID="{813FF51F-4715-4949-B4D4-1FB03B61BDFD}"/>
</file>

<file path=customXml/itemProps3.xml><?xml version="1.0" encoding="utf-8"?>
<ds:datastoreItem xmlns:ds="http://schemas.openxmlformats.org/officeDocument/2006/customXml" ds:itemID="{90C53A44-DA49-4F56-8AF0-BAAC8BBE01F3}"/>
</file>

<file path=docProps/app.xml><?xml version="1.0" encoding="utf-8"?>
<Properties xmlns="http://schemas.openxmlformats.org/officeDocument/2006/extended-properties" xmlns:vt="http://schemas.openxmlformats.org/officeDocument/2006/docPropsVTypes">
  <Template>office theme</Template>
  <TotalTime>0</TotalTime>
  <Words>732</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Office Theme</vt:lpstr>
      <vt:lpstr>Business Services and Employer Relations</vt:lpstr>
      <vt:lpstr>Learning Objectives</vt:lpstr>
      <vt:lpstr>Alignment of Workforce and Economic Development</vt:lpstr>
      <vt:lpstr>Taking a Dual Customer Approach</vt:lpstr>
      <vt:lpstr>Responding to a Demand-Driven System</vt:lpstr>
      <vt:lpstr>Methods for Assessing and Identifying Business Needs</vt:lpstr>
      <vt:lpstr>Evaluate the Individual Business Culture and Priorities</vt:lpstr>
      <vt:lpstr>Consultative Sales Process</vt:lpstr>
      <vt:lpstr>Integrating Career Advancement, Talent Pipelines, and Sector Strategies into Your Work</vt:lpstr>
      <vt:lpstr>Career Advancement</vt:lpstr>
      <vt:lpstr>Incumbent Worker Advancement and Talent Pipelines</vt:lpstr>
      <vt:lpstr>Talent Pipeline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Mary Ann Powell</cp:lastModifiedBy>
  <cp:revision>245</cp:revision>
  <dcterms:created xsi:type="dcterms:W3CDTF">2023-03-31T12:49:02Z</dcterms:created>
  <dcterms:modified xsi:type="dcterms:W3CDTF">2023-04-10T17:03:45Z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0x010100F78134802E893143A4AC568FD603A4DB</vt:lpwstr>
  </property>
</Properties>
</file>