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diagrams/data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9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3.xml" ContentType="application/vnd.openxmlformats-officedocument.drawingml.diagramData+xml"/>
  <Override PartName="/ppt/diagrams/data10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diagrams/quickStyle3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9.xml" ContentType="application/vnd.openxmlformats-officedocument.drawingml.diagramStyle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9.xml" ContentType="application/vnd.openxmlformats-officedocument.drawingml.diagramLayout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rawing8.xml" ContentType="application/vnd.ms-office.drawingml.diagramDrawing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colors8.xml" ContentType="application/vnd.openxmlformats-officedocument.drawingml.diagramColors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10.xml" ContentType="application/vnd.ms-office.drawingml.diagramDrawing+xml"/>
  <Override PartName="/ppt/diagrams/layout10.xml" ContentType="application/vnd.openxmlformats-officedocument.drawingml.diagramLayout+xml"/>
  <Override PartName="/ppt/diagrams/drawing9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9.xml" ContentType="application/vnd.openxmlformats-officedocument.drawingml.diagramColors+xml"/>
  <Override PartName="/ppt/diagrams/layout12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846ED-289D-1D28-BC39-21629F7F3F68}" v="58" dt="2023-03-30T14:38:47.458"/>
    <p1510:client id="{64BD8064-C65B-4874-9AEB-4EE3D38A6395}" v="93" dt="2023-03-29T15:41:03.951"/>
    <p1510:client id="{85B97398-3DBA-455C-85FF-26EAFE7E5727}" v="212" dt="2023-03-29T15:01:06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0.png"/><Relationship Id="rId7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5A2DA-B38C-44F3-9D7D-B668354B54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18CD1-A355-4147-84D2-87CE44496E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1. State why it is important to plan and design career development programs.</a:t>
          </a:r>
        </a:p>
      </dgm:t>
    </dgm:pt>
    <dgm:pt modelId="{529FBC1A-A19A-4005-833C-3CB37B8B0519}" type="parTrans" cxnId="{DAB0B986-FED6-4AC7-84B9-D373B64F4526}">
      <dgm:prSet/>
      <dgm:spPr/>
      <dgm:t>
        <a:bodyPr/>
        <a:lstStyle/>
        <a:p>
          <a:endParaRPr lang="en-US"/>
        </a:p>
      </dgm:t>
    </dgm:pt>
    <dgm:pt modelId="{D0E49D98-1A75-491F-BA6A-0DA73F971909}" type="sibTrans" cxnId="{DAB0B986-FED6-4AC7-84B9-D373B64F4526}">
      <dgm:prSet/>
      <dgm:spPr/>
      <dgm:t>
        <a:bodyPr/>
        <a:lstStyle/>
        <a:p>
          <a:endParaRPr lang="en-US"/>
        </a:p>
      </dgm:t>
    </dgm:pt>
    <dgm:pt modelId="{14CDCF87-8216-40F0-8B2D-12C6647B3A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2. List and describe the 12 steps of the program development process.</a:t>
          </a:r>
        </a:p>
      </dgm:t>
    </dgm:pt>
    <dgm:pt modelId="{74A69769-40E7-4F22-BB9B-0B74AF36BDDC}" type="parTrans" cxnId="{680C8379-0B41-461E-B9BE-57EAEF3F6361}">
      <dgm:prSet/>
      <dgm:spPr/>
      <dgm:t>
        <a:bodyPr/>
        <a:lstStyle/>
        <a:p>
          <a:endParaRPr lang="en-US"/>
        </a:p>
      </dgm:t>
    </dgm:pt>
    <dgm:pt modelId="{992A31EF-8162-4BD8-A490-FF3A38D1A175}" type="sibTrans" cxnId="{680C8379-0B41-461E-B9BE-57EAEF3F6361}">
      <dgm:prSet/>
      <dgm:spPr/>
      <dgm:t>
        <a:bodyPr/>
        <a:lstStyle/>
        <a:p>
          <a:endParaRPr lang="en-US"/>
        </a:p>
      </dgm:t>
    </dgm:pt>
    <dgm:pt modelId="{E4D0E446-DB5D-496F-AC20-E5021BE32F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3. Design direct service programs for populations of your choice.</a:t>
          </a:r>
        </a:p>
      </dgm:t>
    </dgm:pt>
    <dgm:pt modelId="{6AC8D79B-38A7-4FF9-84A7-E75AEE3EBF48}" type="parTrans" cxnId="{97E8E495-A1EF-4603-B5F7-3463AE894A66}">
      <dgm:prSet/>
      <dgm:spPr/>
      <dgm:t>
        <a:bodyPr/>
        <a:lstStyle/>
        <a:p>
          <a:endParaRPr lang="en-US"/>
        </a:p>
      </dgm:t>
    </dgm:pt>
    <dgm:pt modelId="{964F9522-7CBF-489F-9A34-FA56D26E0D56}" type="sibTrans" cxnId="{97E8E495-A1EF-4603-B5F7-3463AE894A66}">
      <dgm:prSet/>
      <dgm:spPr/>
      <dgm:t>
        <a:bodyPr/>
        <a:lstStyle/>
        <a:p>
          <a:endParaRPr lang="en-US"/>
        </a:p>
      </dgm:t>
    </dgm:pt>
    <dgm:pt modelId="{F7AAFDA6-9AB7-41A0-BC85-91C90B68BD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4. Develop written plans to implement the program plans.</a:t>
          </a:r>
        </a:p>
      </dgm:t>
    </dgm:pt>
    <dgm:pt modelId="{EFBB843F-E516-4899-B9B4-00891BB24E23}" type="parTrans" cxnId="{DD108A29-424E-4E28-B770-C11CA406AE7B}">
      <dgm:prSet/>
      <dgm:spPr/>
      <dgm:t>
        <a:bodyPr/>
        <a:lstStyle/>
        <a:p>
          <a:endParaRPr lang="en-US"/>
        </a:p>
      </dgm:t>
    </dgm:pt>
    <dgm:pt modelId="{440F27AE-43D1-4D56-9A1F-BE3D4746A50C}" type="sibTrans" cxnId="{DD108A29-424E-4E28-B770-C11CA406AE7B}">
      <dgm:prSet/>
      <dgm:spPr/>
      <dgm:t>
        <a:bodyPr/>
        <a:lstStyle/>
        <a:p>
          <a:endParaRPr lang="en-US"/>
        </a:p>
      </dgm:t>
    </dgm:pt>
    <dgm:pt modelId="{DDF441FE-7544-4E02-8EE9-4B30AC4061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5. Describe the importance of evaluation and continuous improvement.</a:t>
          </a:r>
        </a:p>
      </dgm:t>
    </dgm:pt>
    <dgm:pt modelId="{AA09FCFB-85B8-408F-AB62-DB3C4A1A8A05}" type="parTrans" cxnId="{B486CB62-C146-4AC4-A171-CC576E03631D}">
      <dgm:prSet/>
      <dgm:spPr/>
      <dgm:t>
        <a:bodyPr/>
        <a:lstStyle/>
        <a:p>
          <a:endParaRPr lang="en-US"/>
        </a:p>
      </dgm:t>
    </dgm:pt>
    <dgm:pt modelId="{0AF097EF-EDB1-4B9C-82BB-1A7C12BCB463}" type="sibTrans" cxnId="{B486CB62-C146-4AC4-A171-CC576E03631D}">
      <dgm:prSet/>
      <dgm:spPr/>
      <dgm:t>
        <a:bodyPr/>
        <a:lstStyle/>
        <a:p>
          <a:endParaRPr lang="en-US"/>
        </a:p>
      </dgm:t>
    </dgm:pt>
    <dgm:pt modelId="{16FF9952-48FB-4EEF-92BC-CAABA9FEA5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6. Develop skills to enhance public relations and marketing of programs. </a:t>
          </a:r>
        </a:p>
      </dgm:t>
    </dgm:pt>
    <dgm:pt modelId="{C45ECB94-1203-49B3-A3DC-A742FA0A7964}" type="parTrans" cxnId="{E1719000-C224-43A1-AFFA-9811921BE942}">
      <dgm:prSet/>
      <dgm:spPr/>
      <dgm:t>
        <a:bodyPr/>
        <a:lstStyle/>
        <a:p>
          <a:endParaRPr lang="en-US"/>
        </a:p>
      </dgm:t>
    </dgm:pt>
    <dgm:pt modelId="{3D7C2C00-D9A5-417A-B310-30007F1C7E5D}" type="sibTrans" cxnId="{E1719000-C224-43A1-AFFA-9811921BE942}">
      <dgm:prSet/>
      <dgm:spPr/>
      <dgm:t>
        <a:bodyPr/>
        <a:lstStyle/>
        <a:p>
          <a:endParaRPr lang="en-US"/>
        </a:p>
      </dgm:t>
    </dgm:pt>
    <dgm:pt modelId="{D95E3F42-AC3A-4107-AC54-76809FCDBC65}" type="pres">
      <dgm:prSet presAssocID="{5DF5A2DA-B38C-44F3-9D7D-B668354B5424}" presName="root" presStyleCnt="0">
        <dgm:presLayoutVars>
          <dgm:dir/>
          <dgm:resizeHandles val="exact"/>
        </dgm:presLayoutVars>
      </dgm:prSet>
      <dgm:spPr/>
    </dgm:pt>
    <dgm:pt modelId="{B955A32D-17AB-4ADB-B45C-A7483D1D4557}" type="pres">
      <dgm:prSet presAssocID="{25B18CD1-A355-4147-84D2-87CE44496EC5}" presName="compNode" presStyleCnt="0"/>
      <dgm:spPr/>
    </dgm:pt>
    <dgm:pt modelId="{1D175978-C24E-45E3-9A7F-D56B2F7EC06B}" type="pres">
      <dgm:prSet presAssocID="{25B18CD1-A355-4147-84D2-87CE44496EC5}" presName="bgRect" presStyleLbl="bgShp" presStyleIdx="0" presStyleCnt="6"/>
      <dgm:spPr/>
    </dgm:pt>
    <dgm:pt modelId="{370B6737-DE3B-4291-A9E7-208C15500249}" type="pres">
      <dgm:prSet presAssocID="{25B18CD1-A355-4147-84D2-87CE44496EC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6C9D7EE-B29B-4553-85D4-1230BFD4B9B7}" type="pres">
      <dgm:prSet presAssocID="{25B18CD1-A355-4147-84D2-87CE44496EC5}" presName="spaceRect" presStyleCnt="0"/>
      <dgm:spPr/>
    </dgm:pt>
    <dgm:pt modelId="{512F9A7A-E8E7-47A0-805E-5FE2443C6F24}" type="pres">
      <dgm:prSet presAssocID="{25B18CD1-A355-4147-84D2-87CE44496EC5}" presName="parTx" presStyleLbl="revTx" presStyleIdx="0" presStyleCnt="6">
        <dgm:presLayoutVars>
          <dgm:chMax val="0"/>
          <dgm:chPref val="0"/>
        </dgm:presLayoutVars>
      </dgm:prSet>
      <dgm:spPr/>
    </dgm:pt>
    <dgm:pt modelId="{58492664-81A9-402E-8DD1-E7E063E7B171}" type="pres">
      <dgm:prSet presAssocID="{D0E49D98-1A75-491F-BA6A-0DA73F971909}" presName="sibTrans" presStyleCnt="0"/>
      <dgm:spPr/>
    </dgm:pt>
    <dgm:pt modelId="{3DBC1C7E-12E5-4B74-A5AD-8ED3FCFC8E8D}" type="pres">
      <dgm:prSet presAssocID="{14CDCF87-8216-40F0-8B2D-12C6647B3AAA}" presName="compNode" presStyleCnt="0"/>
      <dgm:spPr/>
    </dgm:pt>
    <dgm:pt modelId="{2AF2BAF4-CD89-4541-95E2-B5B5D3C055F5}" type="pres">
      <dgm:prSet presAssocID="{14CDCF87-8216-40F0-8B2D-12C6647B3AAA}" presName="bgRect" presStyleLbl="bgShp" presStyleIdx="1" presStyleCnt="6"/>
      <dgm:spPr/>
    </dgm:pt>
    <dgm:pt modelId="{57F1D435-19FF-413C-AD69-3AE3DA2255FD}" type="pres">
      <dgm:prSet presAssocID="{14CDCF87-8216-40F0-8B2D-12C6647B3AA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8E964236-47A0-4F14-BA5F-265807670F5B}" type="pres">
      <dgm:prSet presAssocID="{14CDCF87-8216-40F0-8B2D-12C6647B3AAA}" presName="spaceRect" presStyleCnt="0"/>
      <dgm:spPr/>
    </dgm:pt>
    <dgm:pt modelId="{EB76B895-A3DC-478D-A18D-C26FC4A22FAF}" type="pres">
      <dgm:prSet presAssocID="{14CDCF87-8216-40F0-8B2D-12C6647B3AAA}" presName="parTx" presStyleLbl="revTx" presStyleIdx="1" presStyleCnt="6">
        <dgm:presLayoutVars>
          <dgm:chMax val="0"/>
          <dgm:chPref val="0"/>
        </dgm:presLayoutVars>
      </dgm:prSet>
      <dgm:spPr/>
    </dgm:pt>
    <dgm:pt modelId="{E6C091B6-B995-4A45-B4EA-D3A8B01C808E}" type="pres">
      <dgm:prSet presAssocID="{992A31EF-8162-4BD8-A490-FF3A38D1A175}" presName="sibTrans" presStyleCnt="0"/>
      <dgm:spPr/>
    </dgm:pt>
    <dgm:pt modelId="{AF617ABE-3AC6-44FE-9DA8-BC63DD0E53DD}" type="pres">
      <dgm:prSet presAssocID="{E4D0E446-DB5D-496F-AC20-E5021BE32F17}" presName="compNode" presStyleCnt="0"/>
      <dgm:spPr/>
    </dgm:pt>
    <dgm:pt modelId="{C3C05577-2904-4314-8145-6B19EDCAA7E5}" type="pres">
      <dgm:prSet presAssocID="{E4D0E446-DB5D-496F-AC20-E5021BE32F17}" presName="bgRect" presStyleLbl="bgShp" presStyleIdx="2" presStyleCnt="6"/>
      <dgm:spPr/>
    </dgm:pt>
    <dgm:pt modelId="{751B0435-96D2-4DD8-A12C-A8CF66479728}" type="pres">
      <dgm:prSet presAssocID="{E4D0E446-DB5D-496F-AC20-E5021BE32F1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EBE399E4-D17B-413A-B290-D482CF029846}" type="pres">
      <dgm:prSet presAssocID="{E4D0E446-DB5D-496F-AC20-E5021BE32F17}" presName="spaceRect" presStyleCnt="0"/>
      <dgm:spPr/>
    </dgm:pt>
    <dgm:pt modelId="{16691D44-1FC1-4680-87A9-3D82A530583B}" type="pres">
      <dgm:prSet presAssocID="{E4D0E446-DB5D-496F-AC20-E5021BE32F17}" presName="parTx" presStyleLbl="revTx" presStyleIdx="2" presStyleCnt="6">
        <dgm:presLayoutVars>
          <dgm:chMax val="0"/>
          <dgm:chPref val="0"/>
        </dgm:presLayoutVars>
      </dgm:prSet>
      <dgm:spPr/>
    </dgm:pt>
    <dgm:pt modelId="{9A6C09F1-F0EA-42DA-957A-B3A81119EFEE}" type="pres">
      <dgm:prSet presAssocID="{964F9522-7CBF-489F-9A34-FA56D26E0D56}" presName="sibTrans" presStyleCnt="0"/>
      <dgm:spPr/>
    </dgm:pt>
    <dgm:pt modelId="{C6E146C7-71E0-42A4-9E18-97527D8278E8}" type="pres">
      <dgm:prSet presAssocID="{F7AAFDA6-9AB7-41A0-BC85-91C90B68BDD7}" presName="compNode" presStyleCnt="0"/>
      <dgm:spPr/>
    </dgm:pt>
    <dgm:pt modelId="{442A7F92-E0DD-4EE9-A9A1-5254908870FC}" type="pres">
      <dgm:prSet presAssocID="{F7AAFDA6-9AB7-41A0-BC85-91C90B68BDD7}" presName="bgRect" presStyleLbl="bgShp" presStyleIdx="3" presStyleCnt="6"/>
      <dgm:spPr/>
    </dgm:pt>
    <dgm:pt modelId="{B1CFA89D-FBE1-4F4C-A9BD-7851E6FBF786}" type="pres">
      <dgm:prSet presAssocID="{F7AAFDA6-9AB7-41A0-BC85-91C90B68BDD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4D9D78B-54E0-435E-B6D4-38874C1A53BB}" type="pres">
      <dgm:prSet presAssocID="{F7AAFDA6-9AB7-41A0-BC85-91C90B68BDD7}" presName="spaceRect" presStyleCnt="0"/>
      <dgm:spPr/>
    </dgm:pt>
    <dgm:pt modelId="{CBD72B97-9443-45F9-908D-DE22ADF86700}" type="pres">
      <dgm:prSet presAssocID="{F7AAFDA6-9AB7-41A0-BC85-91C90B68BDD7}" presName="parTx" presStyleLbl="revTx" presStyleIdx="3" presStyleCnt="6">
        <dgm:presLayoutVars>
          <dgm:chMax val="0"/>
          <dgm:chPref val="0"/>
        </dgm:presLayoutVars>
      </dgm:prSet>
      <dgm:spPr/>
    </dgm:pt>
    <dgm:pt modelId="{A01A4A37-9019-46D9-8152-AC2758932D3E}" type="pres">
      <dgm:prSet presAssocID="{440F27AE-43D1-4D56-9A1F-BE3D4746A50C}" presName="sibTrans" presStyleCnt="0"/>
      <dgm:spPr/>
    </dgm:pt>
    <dgm:pt modelId="{D05930F7-4D58-4802-B721-ACDE758CAB42}" type="pres">
      <dgm:prSet presAssocID="{DDF441FE-7544-4E02-8EE9-4B30AC406151}" presName="compNode" presStyleCnt="0"/>
      <dgm:spPr/>
    </dgm:pt>
    <dgm:pt modelId="{B3158CBB-BDF8-40CF-A81F-CDE8C5177223}" type="pres">
      <dgm:prSet presAssocID="{DDF441FE-7544-4E02-8EE9-4B30AC406151}" presName="bgRect" presStyleLbl="bgShp" presStyleIdx="4" presStyleCnt="6"/>
      <dgm:spPr/>
    </dgm:pt>
    <dgm:pt modelId="{BD10FE23-7946-4132-AFC5-3D4845F6099C}" type="pres">
      <dgm:prSet presAssocID="{DDF441FE-7544-4E02-8EE9-4B30AC40615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A84FE76-3713-40D1-8A51-BACC91C46C7F}" type="pres">
      <dgm:prSet presAssocID="{DDF441FE-7544-4E02-8EE9-4B30AC406151}" presName="spaceRect" presStyleCnt="0"/>
      <dgm:spPr/>
    </dgm:pt>
    <dgm:pt modelId="{E88C4E8B-FC4A-4597-B5D8-448F37D2EB3E}" type="pres">
      <dgm:prSet presAssocID="{DDF441FE-7544-4E02-8EE9-4B30AC406151}" presName="parTx" presStyleLbl="revTx" presStyleIdx="4" presStyleCnt="6">
        <dgm:presLayoutVars>
          <dgm:chMax val="0"/>
          <dgm:chPref val="0"/>
        </dgm:presLayoutVars>
      </dgm:prSet>
      <dgm:spPr/>
    </dgm:pt>
    <dgm:pt modelId="{2F51FD7A-4541-4508-85F9-8DBB7B72D803}" type="pres">
      <dgm:prSet presAssocID="{0AF097EF-EDB1-4B9C-82BB-1A7C12BCB463}" presName="sibTrans" presStyleCnt="0"/>
      <dgm:spPr/>
    </dgm:pt>
    <dgm:pt modelId="{CD24AAB3-3B76-4A25-B55E-AE0F1799A912}" type="pres">
      <dgm:prSet presAssocID="{16FF9952-48FB-4EEF-92BC-CAABA9FEA57C}" presName="compNode" presStyleCnt="0"/>
      <dgm:spPr/>
    </dgm:pt>
    <dgm:pt modelId="{1208D471-1BF8-40F3-8030-CACE505EE2F7}" type="pres">
      <dgm:prSet presAssocID="{16FF9952-48FB-4EEF-92BC-CAABA9FEA57C}" presName="bgRect" presStyleLbl="bgShp" presStyleIdx="5" presStyleCnt="6"/>
      <dgm:spPr/>
    </dgm:pt>
    <dgm:pt modelId="{A532A3A3-BBAE-4DBE-AD70-FD5339BCE617}" type="pres">
      <dgm:prSet presAssocID="{16FF9952-48FB-4EEF-92BC-CAABA9FEA57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C1ABA18-A2CB-48E5-B192-398AF0F5116C}" type="pres">
      <dgm:prSet presAssocID="{16FF9952-48FB-4EEF-92BC-CAABA9FEA57C}" presName="spaceRect" presStyleCnt="0"/>
      <dgm:spPr/>
    </dgm:pt>
    <dgm:pt modelId="{F70B2398-CDAC-4E25-BE4D-06C7F1A97E2F}" type="pres">
      <dgm:prSet presAssocID="{16FF9952-48FB-4EEF-92BC-CAABA9FEA57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1719000-C224-43A1-AFFA-9811921BE942}" srcId="{5DF5A2DA-B38C-44F3-9D7D-B668354B5424}" destId="{16FF9952-48FB-4EEF-92BC-CAABA9FEA57C}" srcOrd="5" destOrd="0" parTransId="{C45ECB94-1203-49B3-A3DC-A742FA0A7964}" sibTransId="{3D7C2C00-D9A5-417A-B310-30007F1C7E5D}"/>
    <dgm:cxn modelId="{DD108A29-424E-4E28-B770-C11CA406AE7B}" srcId="{5DF5A2DA-B38C-44F3-9D7D-B668354B5424}" destId="{F7AAFDA6-9AB7-41A0-BC85-91C90B68BDD7}" srcOrd="3" destOrd="0" parTransId="{EFBB843F-E516-4899-B9B4-00891BB24E23}" sibTransId="{440F27AE-43D1-4D56-9A1F-BE3D4746A50C}"/>
    <dgm:cxn modelId="{F110432E-FD21-4A61-9459-817E83709DA2}" type="presOf" srcId="{DDF441FE-7544-4E02-8EE9-4B30AC406151}" destId="{E88C4E8B-FC4A-4597-B5D8-448F37D2EB3E}" srcOrd="0" destOrd="0" presId="urn:microsoft.com/office/officeart/2018/2/layout/IconVerticalSolidList"/>
    <dgm:cxn modelId="{EA6D3D3E-255B-4536-AAFA-AD5C64B053E7}" type="presOf" srcId="{5DF5A2DA-B38C-44F3-9D7D-B668354B5424}" destId="{D95E3F42-AC3A-4107-AC54-76809FCDBC65}" srcOrd="0" destOrd="0" presId="urn:microsoft.com/office/officeart/2018/2/layout/IconVerticalSolidList"/>
    <dgm:cxn modelId="{B486CB62-C146-4AC4-A171-CC576E03631D}" srcId="{5DF5A2DA-B38C-44F3-9D7D-B668354B5424}" destId="{DDF441FE-7544-4E02-8EE9-4B30AC406151}" srcOrd="4" destOrd="0" parTransId="{AA09FCFB-85B8-408F-AB62-DB3C4A1A8A05}" sibTransId="{0AF097EF-EDB1-4B9C-82BB-1A7C12BCB463}"/>
    <dgm:cxn modelId="{680C8379-0B41-461E-B9BE-57EAEF3F6361}" srcId="{5DF5A2DA-B38C-44F3-9D7D-B668354B5424}" destId="{14CDCF87-8216-40F0-8B2D-12C6647B3AAA}" srcOrd="1" destOrd="0" parTransId="{74A69769-40E7-4F22-BB9B-0B74AF36BDDC}" sibTransId="{992A31EF-8162-4BD8-A490-FF3A38D1A175}"/>
    <dgm:cxn modelId="{DAB0B986-FED6-4AC7-84B9-D373B64F4526}" srcId="{5DF5A2DA-B38C-44F3-9D7D-B668354B5424}" destId="{25B18CD1-A355-4147-84D2-87CE44496EC5}" srcOrd="0" destOrd="0" parTransId="{529FBC1A-A19A-4005-833C-3CB37B8B0519}" sibTransId="{D0E49D98-1A75-491F-BA6A-0DA73F971909}"/>
    <dgm:cxn modelId="{97E8E495-A1EF-4603-B5F7-3463AE894A66}" srcId="{5DF5A2DA-B38C-44F3-9D7D-B668354B5424}" destId="{E4D0E446-DB5D-496F-AC20-E5021BE32F17}" srcOrd="2" destOrd="0" parTransId="{6AC8D79B-38A7-4FF9-84A7-E75AEE3EBF48}" sibTransId="{964F9522-7CBF-489F-9A34-FA56D26E0D56}"/>
    <dgm:cxn modelId="{616D7BA2-BE87-4385-BAF4-74820C78F9DD}" type="presOf" srcId="{14CDCF87-8216-40F0-8B2D-12C6647B3AAA}" destId="{EB76B895-A3DC-478D-A18D-C26FC4A22FAF}" srcOrd="0" destOrd="0" presId="urn:microsoft.com/office/officeart/2018/2/layout/IconVerticalSolidList"/>
    <dgm:cxn modelId="{951B95DA-10DE-4BD0-B8EF-3AE59DF47313}" type="presOf" srcId="{F7AAFDA6-9AB7-41A0-BC85-91C90B68BDD7}" destId="{CBD72B97-9443-45F9-908D-DE22ADF86700}" srcOrd="0" destOrd="0" presId="urn:microsoft.com/office/officeart/2018/2/layout/IconVerticalSolidList"/>
    <dgm:cxn modelId="{A35144F6-137A-4D23-840E-D17A9A104987}" type="presOf" srcId="{25B18CD1-A355-4147-84D2-87CE44496EC5}" destId="{512F9A7A-E8E7-47A0-805E-5FE2443C6F24}" srcOrd="0" destOrd="0" presId="urn:microsoft.com/office/officeart/2018/2/layout/IconVerticalSolidList"/>
    <dgm:cxn modelId="{8D4240F7-EB3A-42B8-A5EB-D92D05009368}" type="presOf" srcId="{16FF9952-48FB-4EEF-92BC-CAABA9FEA57C}" destId="{F70B2398-CDAC-4E25-BE4D-06C7F1A97E2F}" srcOrd="0" destOrd="0" presId="urn:microsoft.com/office/officeart/2018/2/layout/IconVerticalSolidList"/>
    <dgm:cxn modelId="{81A838FD-57CA-4C10-AB10-30B331F55578}" type="presOf" srcId="{E4D0E446-DB5D-496F-AC20-E5021BE32F17}" destId="{16691D44-1FC1-4680-87A9-3D82A530583B}" srcOrd="0" destOrd="0" presId="urn:microsoft.com/office/officeart/2018/2/layout/IconVerticalSolidList"/>
    <dgm:cxn modelId="{A0B8AEF4-1354-4475-BA18-29993728FB00}" type="presParOf" srcId="{D95E3F42-AC3A-4107-AC54-76809FCDBC65}" destId="{B955A32D-17AB-4ADB-B45C-A7483D1D4557}" srcOrd="0" destOrd="0" presId="urn:microsoft.com/office/officeart/2018/2/layout/IconVerticalSolidList"/>
    <dgm:cxn modelId="{0CFE61E7-0A8F-4235-AA0D-AB54D92CE069}" type="presParOf" srcId="{B955A32D-17AB-4ADB-B45C-A7483D1D4557}" destId="{1D175978-C24E-45E3-9A7F-D56B2F7EC06B}" srcOrd="0" destOrd="0" presId="urn:microsoft.com/office/officeart/2018/2/layout/IconVerticalSolidList"/>
    <dgm:cxn modelId="{EFDDB625-7103-44CB-B3C5-B1DBDDE0B38A}" type="presParOf" srcId="{B955A32D-17AB-4ADB-B45C-A7483D1D4557}" destId="{370B6737-DE3B-4291-A9E7-208C15500249}" srcOrd="1" destOrd="0" presId="urn:microsoft.com/office/officeart/2018/2/layout/IconVerticalSolidList"/>
    <dgm:cxn modelId="{BFA3744A-D373-46C1-ADEE-84415DFFFA8F}" type="presParOf" srcId="{B955A32D-17AB-4ADB-B45C-A7483D1D4557}" destId="{F6C9D7EE-B29B-4553-85D4-1230BFD4B9B7}" srcOrd="2" destOrd="0" presId="urn:microsoft.com/office/officeart/2018/2/layout/IconVerticalSolidList"/>
    <dgm:cxn modelId="{25927375-32CF-4F4E-AB07-FA3731DCABE8}" type="presParOf" srcId="{B955A32D-17AB-4ADB-B45C-A7483D1D4557}" destId="{512F9A7A-E8E7-47A0-805E-5FE2443C6F24}" srcOrd="3" destOrd="0" presId="urn:microsoft.com/office/officeart/2018/2/layout/IconVerticalSolidList"/>
    <dgm:cxn modelId="{9B4CC6AB-43FF-4E37-8DE4-897DBDA592B1}" type="presParOf" srcId="{D95E3F42-AC3A-4107-AC54-76809FCDBC65}" destId="{58492664-81A9-402E-8DD1-E7E063E7B171}" srcOrd="1" destOrd="0" presId="urn:microsoft.com/office/officeart/2018/2/layout/IconVerticalSolidList"/>
    <dgm:cxn modelId="{9F34B196-A89E-43AC-8228-35680585557F}" type="presParOf" srcId="{D95E3F42-AC3A-4107-AC54-76809FCDBC65}" destId="{3DBC1C7E-12E5-4B74-A5AD-8ED3FCFC8E8D}" srcOrd="2" destOrd="0" presId="urn:microsoft.com/office/officeart/2018/2/layout/IconVerticalSolidList"/>
    <dgm:cxn modelId="{E80F1B84-0C09-4721-9D4E-AAB5EFDEFFA0}" type="presParOf" srcId="{3DBC1C7E-12E5-4B74-A5AD-8ED3FCFC8E8D}" destId="{2AF2BAF4-CD89-4541-95E2-B5B5D3C055F5}" srcOrd="0" destOrd="0" presId="urn:microsoft.com/office/officeart/2018/2/layout/IconVerticalSolidList"/>
    <dgm:cxn modelId="{B32AC912-1DF9-405A-A4E7-6261F0508FCD}" type="presParOf" srcId="{3DBC1C7E-12E5-4B74-A5AD-8ED3FCFC8E8D}" destId="{57F1D435-19FF-413C-AD69-3AE3DA2255FD}" srcOrd="1" destOrd="0" presId="urn:microsoft.com/office/officeart/2018/2/layout/IconVerticalSolidList"/>
    <dgm:cxn modelId="{29BF7D9C-4B29-412F-A546-B8B5103876D5}" type="presParOf" srcId="{3DBC1C7E-12E5-4B74-A5AD-8ED3FCFC8E8D}" destId="{8E964236-47A0-4F14-BA5F-265807670F5B}" srcOrd="2" destOrd="0" presId="urn:microsoft.com/office/officeart/2018/2/layout/IconVerticalSolidList"/>
    <dgm:cxn modelId="{98A2D38C-7171-4E05-8B37-460ED60DC5FC}" type="presParOf" srcId="{3DBC1C7E-12E5-4B74-A5AD-8ED3FCFC8E8D}" destId="{EB76B895-A3DC-478D-A18D-C26FC4A22FAF}" srcOrd="3" destOrd="0" presId="urn:microsoft.com/office/officeart/2018/2/layout/IconVerticalSolidList"/>
    <dgm:cxn modelId="{69B6096C-EBE0-4826-90E2-3E609D834A96}" type="presParOf" srcId="{D95E3F42-AC3A-4107-AC54-76809FCDBC65}" destId="{E6C091B6-B995-4A45-B4EA-D3A8B01C808E}" srcOrd="3" destOrd="0" presId="urn:microsoft.com/office/officeart/2018/2/layout/IconVerticalSolidList"/>
    <dgm:cxn modelId="{3EC0F9E3-D35E-4E84-AD95-F83154100E47}" type="presParOf" srcId="{D95E3F42-AC3A-4107-AC54-76809FCDBC65}" destId="{AF617ABE-3AC6-44FE-9DA8-BC63DD0E53DD}" srcOrd="4" destOrd="0" presId="urn:microsoft.com/office/officeart/2018/2/layout/IconVerticalSolidList"/>
    <dgm:cxn modelId="{1DAD1644-1E82-48A4-83BF-4F99EDE77EE9}" type="presParOf" srcId="{AF617ABE-3AC6-44FE-9DA8-BC63DD0E53DD}" destId="{C3C05577-2904-4314-8145-6B19EDCAA7E5}" srcOrd="0" destOrd="0" presId="urn:microsoft.com/office/officeart/2018/2/layout/IconVerticalSolidList"/>
    <dgm:cxn modelId="{854292C2-FE67-4BDD-856E-F49EB18D4C5E}" type="presParOf" srcId="{AF617ABE-3AC6-44FE-9DA8-BC63DD0E53DD}" destId="{751B0435-96D2-4DD8-A12C-A8CF66479728}" srcOrd="1" destOrd="0" presId="urn:microsoft.com/office/officeart/2018/2/layout/IconVerticalSolidList"/>
    <dgm:cxn modelId="{5BF7C39C-96F9-4AA9-933F-499A3103F44C}" type="presParOf" srcId="{AF617ABE-3AC6-44FE-9DA8-BC63DD0E53DD}" destId="{EBE399E4-D17B-413A-B290-D482CF029846}" srcOrd="2" destOrd="0" presId="urn:microsoft.com/office/officeart/2018/2/layout/IconVerticalSolidList"/>
    <dgm:cxn modelId="{15A5FC84-54A7-447A-BB6A-E337437FB8B6}" type="presParOf" srcId="{AF617ABE-3AC6-44FE-9DA8-BC63DD0E53DD}" destId="{16691D44-1FC1-4680-87A9-3D82A530583B}" srcOrd="3" destOrd="0" presId="urn:microsoft.com/office/officeart/2018/2/layout/IconVerticalSolidList"/>
    <dgm:cxn modelId="{22B7FD91-782E-4933-A883-13BAA1AB4587}" type="presParOf" srcId="{D95E3F42-AC3A-4107-AC54-76809FCDBC65}" destId="{9A6C09F1-F0EA-42DA-957A-B3A81119EFEE}" srcOrd="5" destOrd="0" presId="urn:microsoft.com/office/officeart/2018/2/layout/IconVerticalSolidList"/>
    <dgm:cxn modelId="{C21A3DB1-7881-44A6-8279-3B05149723D3}" type="presParOf" srcId="{D95E3F42-AC3A-4107-AC54-76809FCDBC65}" destId="{C6E146C7-71E0-42A4-9E18-97527D8278E8}" srcOrd="6" destOrd="0" presId="urn:microsoft.com/office/officeart/2018/2/layout/IconVerticalSolidList"/>
    <dgm:cxn modelId="{D5701037-D25C-4C77-A08A-2BF825BF62C0}" type="presParOf" srcId="{C6E146C7-71E0-42A4-9E18-97527D8278E8}" destId="{442A7F92-E0DD-4EE9-A9A1-5254908870FC}" srcOrd="0" destOrd="0" presId="urn:microsoft.com/office/officeart/2018/2/layout/IconVerticalSolidList"/>
    <dgm:cxn modelId="{F19737A8-970E-4DAE-86B5-3805A35378A0}" type="presParOf" srcId="{C6E146C7-71E0-42A4-9E18-97527D8278E8}" destId="{B1CFA89D-FBE1-4F4C-A9BD-7851E6FBF786}" srcOrd="1" destOrd="0" presId="urn:microsoft.com/office/officeart/2018/2/layout/IconVerticalSolidList"/>
    <dgm:cxn modelId="{2BBB9F8C-1B8E-4D4C-A1CA-E8C446E99E53}" type="presParOf" srcId="{C6E146C7-71E0-42A4-9E18-97527D8278E8}" destId="{34D9D78B-54E0-435E-B6D4-38874C1A53BB}" srcOrd="2" destOrd="0" presId="urn:microsoft.com/office/officeart/2018/2/layout/IconVerticalSolidList"/>
    <dgm:cxn modelId="{705612EB-7BB7-457D-9FE6-351FF170BFFA}" type="presParOf" srcId="{C6E146C7-71E0-42A4-9E18-97527D8278E8}" destId="{CBD72B97-9443-45F9-908D-DE22ADF86700}" srcOrd="3" destOrd="0" presId="urn:microsoft.com/office/officeart/2018/2/layout/IconVerticalSolidList"/>
    <dgm:cxn modelId="{D3D675DF-C33A-4C49-9051-45C888085BB5}" type="presParOf" srcId="{D95E3F42-AC3A-4107-AC54-76809FCDBC65}" destId="{A01A4A37-9019-46D9-8152-AC2758932D3E}" srcOrd="7" destOrd="0" presId="urn:microsoft.com/office/officeart/2018/2/layout/IconVerticalSolidList"/>
    <dgm:cxn modelId="{694E216E-012F-4149-B240-E84995982218}" type="presParOf" srcId="{D95E3F42-AC3A-4107-AC54-76809FCDBC65}" destId="{D05930F7-4D58-4802-B721-ACDE758CAB42}" srcOrd="8" destOrd="0" presId="urn:microsoft.com/office/officeart/2018/2/layout/IconVerticalSolidList"/>
    <dgm:cxn modelId="{BAFF13CE-A6F6-4D80-B952-5335DC629856}" type="presParOf" srcId="{D05930F7-4D58-4802-B721-ACDE758CAB42}" destId="{B3158CBB-BDF8-40CF-A81F-CDE8C5177223}" srcOrd="0" destOrd="0" presId="urn:microsoft.com/office/officeart/2018/2/layout/IconVerticalSolidList"/>
    <dgm:cxn modelId="{698D621C-4301-4002-9127-75E344490C95}" type="presParOf" srcId="{D05930F7-4D58-4802-B721-ACDE758CAB42}" destId="{BD10FE23-7946-4132-AFC5-3D4845F6099C}" srcOrd="1" destOrd="0" presId="urn:microsoft.com/office/officeart/2018/2/layout/IconVerticalSolidList"/>
    <dgm:cxn modelId="{8A5721ED-0CF8-4871-A1B3-B888A7B11AE3}" type="presParOf" srcId="{D05930F7-4D58-4802-B721-ACDE758CAB42}" destId="{6A84FE76-3713-40D1-8A51-BACC91C46C7F}" srcOrd="2" destOrd="0" presId="urn:microsoft.com/office/officeart/2018/2/layout/IconVerticalSolidList"/>
    <dgm:cxn modelId="{276AC565-EF5A-479E-AEFE-5A3C801D61A8}" type="presParOf" srcId="{D05930F7-4D58-4802-B721-ACDE758CAB42}" destId="{E88C4E8B-FC4A-4597-B5D8-448F37D2EB3E}" srcOrd="3" destOrd="0" presId="urn:microsoft.com/office/officeart/2018/2/layout/IconVerticalSolidList"/>
    <dgm:cxn modelId="{D10598BE-2A50-424A-9A75-2FC3F34BD408}" type="presParOf" srcId="{D95E3F42-AC3A-4107-AC54-76809FCDBC65}" destId="{2F51FD7A-4541-4508-85F9-8DBB7B72D803}" srcOrd="9" destOrd="0" presId="urn:microsoft.com/office/officeart/2018/2/layout/IconVerticalSolidList"/>
    <dgm:cxn modelId="{D1F5A02F-42CF-4F3B-9185-FD7E54E5B700}" type="presParOf" srcId="{D95E3F42-AC3A-4107-AC54-76809FCDBC65}" destId="{CD24AAB3-3B76-4A25-B55E-AE0F1799A912}" srcOrd="10" destOrd="0" presId="urn:microsoft.com/office/officeart/2018/2/layout/IconVerticalSolidList"/>
    <dgm:cxn modelId="{9D8205F0-CB4F-4A4D-A037-009C749493D0}" type="presParOf" srcId="{CD24AAB3-3B76-4A25-B55E-AE0F1799A912}" destId="{1208D471-1BF8-40F3-8030-CACE505EE2F7}" srcOrd="0" destOrd="0" presId="urn:microsoft.com/office/officeart/2018/2/layout/IconVerticalSolidList"/>
    <dgm:cxn modelId="{D0AEB127-B8DC-4B7B-9B3F-0E53821002C8}" type="presParOf" srcId="{CD24AAB3-3B76-4A25-B55E-AE0F1799A912}" destId="{A532A3A3-BBAE-4DBE-AD70-FD5339BCE617}" srcOrd="1" destOrd="0" presId="urn:microsoft.com/office/officeart/2018/2/layout/IconVerticalSolidList"/>
    <dgm:cxn modelId="{5C020060-DA05-48A3-8C04-58F0BA891BBD}" type="presParOf" srcId="{CD24AAB3-3B76-4A25-B55E-AE0F1799A912}" destId="{FC1ABA18-A2CB-48E5-B192-398AF0F5116C}" srcOrd="2" destOrd="0" presId="urn:microsoft.com/office/officeart/2018/2/layout/IconVerticalSolidList"/>
    <dgm:cxn modelId="{3B3CA290-7245-479C-9B61-43678665CC98}" type="presParOf" srcId="{CD24AAB3-3B76-4A25-B55E-AE0F1799A912}" destId="{F70B2398-CDAC-4E25-BE4D-06C7F1A97E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E20FF9-161D-4861-B164-289F2B88D6C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A11079-7CB3-4B5A-A78A-DA222F0A20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Questionnaire or survey</a:t>
          </a:r>
          <a:endParaRPr lang="en-US"/>
        </a:p>
      </dgm:t>
    </dgm:pt>
    <dgm:pt modelId="{FBE404EB-9656-4D34-97B2-9D09E608CE31}" type="parTrans" cxnId="{38D6551F-D5DF-4FC5-A83B-59D4D868F2B8}">
      <dgm:prSet/>
      <dgm:spPr/>
      <dgm:t>
        <a:bodyPr/>
        <a:lstStyle/>
        <a:p>
          <a:endParaRPr lang="en-US"/>
        </a:p>
      </dgm:t>
    </dgm:pt>
    <dgm:pt modelId="{6B16EDA9-6938-4627-A3F0-64D36B3E5673}" type="sibTrans" cxnId="{38D6551F-D5DF-4FC5-A83B-59D4D868F2B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0E7E1A3-A3B2-4DB3-AD50-FDAC0463E9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Pre and post-assessments</a:t>
          </a:r>
          <a:endParaRPr lang="en-US"/>
        </a:p>
      </dgm:t>
    </dgm:pt>
    <dgm:pt modelId="{A0D2A866-8955-4612-9A81-7FBD2C54177C}" type="parTrans" cxnId="{2D57E8EE-5B44-4D13-B0A9-09C0CF9D8C87}">
      <dgm:prSet/>
      <dgm:spPr/>
      <dgm:t>
        <a:bodyPr/>
        <a:lstStyle/>
        <a:p>
          <a:endParaRPr lang="en-US"/>
        </a:p>
      </dgm:t>
    </dgm:pt>
    <dgm:pt modelId="{8E14F82F-499F-4B5A-BDB1-45106F2BF79C}" type="sibTrans" cxnId="{2D57E8EE-5B44-4D13-B0A9-09C0CF9D8C8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6269B90-0AFC-4B31-BAA5-885097A2691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Observational assessment</a:t>
          </a:r>
          <a:endParaRPr lang="en-US"/>
        </a:p>
      </dgm:t>
    </dgm:pt>
    <dgm:pt modelId="{BA162C62-E28F-4EA2-BBBB-99DACBE331B5}" type="parTrans" cxnId="{0C1C30E9-6A6A-4910-8CFC-5440AC611EF4}">
      <dgm:prSet/>
      <dgm:spPr/>
      <dgm:t>
        <a:bodyPr/>
        <a:lstStyle/>
        <a:p>
          <a:endParaRPr lang="en-US"/>
        </a:p>
      </dgm:t>
    </dgm:pt>
    <dgm:pt modelId="{952BC205-9EE5-403A-B9AC-048E7E0B96B7}" type="sibTrans" cxnId="{0C1C30E9-6A6A-4910-8CFC-5440AC611E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F6AA0E-D03D-4040-99D4-ABAF52B1F4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An empirical study</a:t>
          </a:r>
          <a:endParaRPr lang="en-US"/>
        </a:p>
      </dgm:t>
    </dgm:pt>
    <dgm:pt modelId="{8FC5B2C6-8832-4A22-B9B7-0C9EC6FB5BD4}" type="parTrans" cxnId="{27C06093-C2F5-440A-B51A-8093515C1648}">
      <dgm:prSet/>
      <dgm:spPr/>
      <dgm:t>
        <a:bodyPr/>
        <a:lstStyle/>
        <a:p>
          <a:endParaRPr lang="en-US"/>
        </a:p>
      </dgm:t>
    </dgm:pt>
    <dgm:pt modelId="{FAAEADBD-3505-437F-9125-7D0E9F01614C}" type="sibTrans" cxnId="{27C06093-C2F5-440A-B51A-8093515C1648}">
      <dgm:prSet/>
      <dgm:spPr/>
      <dgm:t>
        <a:bodyPr/>
        <a:lstStyle/>
        <a:p>
          <a:endParaRPr lang="en-US"/>
        </a:p>
      </dgm:t>
    </dgm:pt>
    <dgm:pt modelId="{11B20B09-B7D5-4EEA-B8E7-EB970AE291A0}" type="pres">
      <dgm:prSet presAssocID="{A5E20FF9-161D-4861-B164-289F2B88D6CA}" presName="root" presStyleCnt="0">
        <dgm:presLayoutVars>
          <dgm:dir/>
          <dgm:resizeHandles val="exact"/>
        </dgm:presLayoutVars>
      </dgm:prSet>
      <dgm:spPr/>
    </dgm:pt>
    <dgm:pt modelId="{86481CA0-D44E-4EF3-82BE-EA899A9971B2}" type="pres">
      <dgm:prSet presAssocID="{A5E20FF9-161D-4861-B164-289F2B88D6CA}" presName="container" presStyleCnt="0">
        <dgm:presLayoutVars>
          <dgm:dir/>
          <dgm:resizeHandles val="exact"/>
        </dgm:presLayoutVars>
      </dgm:prSet>
      <dgm:spPr/>
    </dgm:pt>
    <dgm:pt modelId="{339A3842-1110-46BB-83FE-397C400973D1}" type="pres">
      <dgm:prSet presAssocID="{9BA11079-7CB3-4B5A-A78A-DA222F0A20A1}" presName="compNode" presStyleCnt="0"/>
      <dgm:spPr/>
    </dgm:pt>
    <dgm:pt modelId="{3817527B-A85A-4ABE-AC95-047A87DC2CAB}" type="pres">
      <dgm:prSet presAssocID="{9BA11079-7CB3-4B5A-A78A-DA222F0A20A1}" presName="iconBgRect" presStyleLbl="bgShp" presStyleIdx="0" presStyleCnt="4"/>
      <dgm:spPr/>
    </dgm:pt>
    <dgm:pt modelId="{CA795E4E-84A2-4E68-873F-DE14FF9AC093}" type="pres">
      <dgm:prSet presAssocID="{9BA11079-7CB3-4B5A-A78A-DA222F0A20A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D12A99D-776A-402B-A461-3967CF43E18B}" type="pres">
      <dgm:prSet presAssocID="{9BA11079-7CB3-4B5A-A78A-DA222F0A20A1}" presName="spaceRect" presStyleCnt="0"/>
      <dgm:spPr/>
    </dgm:pt>
    <dgm:pt modelId="{88FCAC4A-7717-47C7-8CDF-8EB753A00E2E}" type="pres">
      <dgm:prSet presAssocID="{9BA11079-7CB3-4B5A-A78A-DA222F0A20A1}" presName="textRect" presStyleLbl="revTx" presStyleIdx="0" presStyleCnt="4">
        <dgm:presLayoutVars>
          <dgm:chMax val="1"/>
          <dgm:chPref val="1"/>
        </dgm:presLayoutVars>
      </dgm:prSet>
      <dgm:spPr/>
    </dgm:pt>
    <dgm:pt modelId="{D4F366A7-1CFF-47FA-ACAB-794498D8F129}" type="pres">
      <dgm:prSet presAssocID="{6B16EDA9-6938-4627-A3F0-64D36B3E5673}" presName="sibTrans" presStyleLbl="sibTrans2D1" presStyleIdx="0" presStyleCnt="0"/>
      <dgm:spPr/>
    </dgm:pt>
    <dgm:pt modelId="{546C4C1B-5160-40D8-816E-BFF777FB321E}" type="pres">
      <dgm:prSet presAssocID="{50E7E1A3-A3B2-4DB3-AD50-FDAC0463E96B}" presName="compNode" presStyleCnt="0"/>
      <dgm:spPr/>
    </dgm:pt>
    <dgm:pt modelId="{75C008C5-BA28-4717-B2B7-DD90F887EA09}" type="pres">
      <dgm:prSet presAssocID="{50E7E1A3-A3B2-4DB3-AD50-FDAC0463E96B}" presName="iconBgRect" presStyleLbl="bgShp" presStyleIdx="1" presStyleCnt="4"/>
      <dgm:spPr/>
    </dgm:pt>
    <dgm:pt modelId="{F9203699-92A3-44DC-B41C-556CC678300B}" type="pres">
      <dgm:prSet presAssocID="{50E7E1A3-A3B2-4DB3-AD50-FDAC0463E96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37B4D3B5-5950-4067-8152-4A9A0365DFF3}" type="pres">
      <dgm:prSet presAssocID="{50E7E1A3-A3B2-4DB3-AD50-FDAC0463E96B}" presName="spaceRect" presStyleCnt="0"/>
      <dgm:spPr/>
    </dgm:pt>
    <dgm:pt modelId="{948895FB-126D-403C-A711-AB5A00B7940D}" type="pres">
      <dgm:prSet presAssocID="{50E7E1A3-A3B2-4DB3-AD50-FDAC0463E96B}" presName="textRect" presStyleLbl="revTx" presStyleIdx="1" presStyleCnt="4">
        <dgm:presLayoutVars>
          <dgm:chMax val="1"/>
          <dgm:chPref val="1"/>
        </dgm:presLayoutVars>
      </dgm:prSet>
      <dgm:spPr/>
    </dgm:pt>
    <dgm:pt modelId="{1672D5C0-463C-4F0D-87AF-686A429CDAB5}" type="pres">
      <dgm:prSet presAssocID="{8E14F82F-499F-4B5A-BDB1-45106F2BF79C}" presName="sibTrans" presStyleLbl="sibTrans2D1" presStyleIdx="0" presStyleCnt="0"/>
      <dgm:spPr/>
    </dgm:pt>
    <dgm:pt modelId="{F5B00362-B311-4303-BCD3-37EC53E36DA2}" type="pres">
      <dgm:prSet presAssocID="{B6269B90-0AFC-4B31-BAA5-885097A2691D}" presName="compNode" presStyleCnt="0"/>
      <dgm:spPr/>
    </dgm:pt>
    <dgm:pt modelId="{EEB6C4E3-D691-418C-A424-56EFF155B46D}" type="pres">
      <dgm:prSet presAssocID="{B6269B90-0AFC-4B31-BAA5-885097A2691D}" presName="iconBgRect" presStyleLbl="bgShp" presStyleIdx="2" presStyleCnt="4"/>
      <dgm:spPr/>
    </dgm:pt>
    <dgm:pt modelId="{D7558153-C228-4428-80FB-FBC84D14BE95}" type="pres">
      <dgm:prSet presAssocID="{B6269B90-0AFC-4B31-BAA5-885097A269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5CA4BE82-66D0-4E72-B79E-FD6E6CF1EDC2}" type="pres">
      <dgm:prSet presAssocID="{B6269B90-0AFC-4B31-BAA5-885097A2691D}" presName="spaceRect" presStyleCnt="0"/>
      <dgm:spPr/>
    </dgm:pt>
    <dgm:pt modelId="{3CB48F7A-1726-460D-AE14-F1EF039E1F59}" type="pres">
      <dgm:prSet presAssocID="{B6269B90-0AFC-4B31-BAA5-885097A2691D}" presName="textRect" presStyleLbl="revTx" presStyleIdx="2" presStyleCnt="4">
        <dgm:presLayoutVars>
          <dgm:chMax val="1"/>
          <dgm:chPref val="1"/>
        </dgm:presLayoutVars>
      </dgm:prSet>
      <dgm:spPr/>
    </dgm:pt>
    <dgm:pt modelId="{C16A472A-99DE-41F3-AA9C-F78700BAEFAD}" type="pres">
      <dgm:prSet presAssocID="{952BC205-9EE5-403A-B9AC-048E7E0B96B7}" presName="sibTrans" presStyleLbl="sibTrans2D1" presStyleIdx="0" presStyleCnt="0"/>
      <dgm:spPr/>
    </dgm:pt>
    <dgm:pt modelId="{A0D65195-9DDE-4B2C-A6D0-17161B2C52F3}" type="pres">
      <dgm:prSet presAssocID="{5BF6AA0E-D03D-4040-99D4-ABAF52B1F44C}" presName="compNode" presStyleCnt="0"/>
      <dgm:spPr/>
    </dgm:pt>
    <dgm:pt modelId="{92898669-6EC9-4CFE-8FDC-15E7AB95E05F}" type="pres">
      <dgm:prSet presAssocID="{5BF6AA0E-D03D-4040-99D4-ABAF52B1F44C}" presName="iconBgRect" presStyleLbl="bgShp" presStyleIdx="3" presStyleCnt="4"/>
      <dgm:spPr/>
    </dgm:pt>
    <dgm:pt modelId="{E3F05247-D80E-4619-8D2C-3D07F46B1E66}" type="pres">
      <dgm:prSet presAssocID="{5BF6AA0E-D03D-4040-99D4-ABAF52B1F44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1B0D704-DEBB-4FA1-AB79-90A2F44AE00C}" type="pres">
      <dgm:prSet presAssocID="{5BF6AA0E-D03D-4040-99D4-ABAF52B1F44C}" presName="spaceRect" presStyleCnt="0"/>
      <dgm:spPr/>
    </dgm:pt>
    <dgm:pt modelId="{7F207B0C-86AD-4477-ABD8-356950B3530B}" type="pres">
      <dgm:prSet presAssocID="{5BF6AA0E-D03D-4040-99D4-ABAF52B1F44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D1E0E11-3071-47C9-B31A-5B3CA98B8223}" type="presOf" srcId="{952BC205-9EE5-403A-B9AC-048E7E0B96B7}" destId="{C16A472A-99DE-41F3-AA9C-F78700BAEFAD}" srcOrd="0" destOrd="0" presId="urn:microsoft.com/office/officeart/2018/2/layout/IconCircleList"/>
    <dgm:cxn modelId="{22689618-E4DC-4542-8B2F-F0B547B6132B}" type="presOf" srcId="{8E14F82F-499F-4B5A-BDB1-45106F2BF79C}" destId="{1672D5C0-463C-4F0D-87AF-686A429CDAB5}" srcOrd="0" destOrd="0" presId="urn:microsoft.com/office/officeart/2018/2/layout/IconCircleList"/>
    <dgm:cxn modelId="{38D6551F-D5DF-4FC5-A83B-59D4D868F2B8}" srcId="{A5E20FF9-161D-4861-B164-289F2B88D6CA}" destId="{9BA11079-7CB3-4B5A-A78A-DA222F0A20A1}" srcOrd="0" destOrd="0" parTransId="{FBE404EB-9656-4D34-97B2-9D09E608CE31}" sibTransId="{6B16EDA9-6938-4627-A3F0-64D36B3E5673}"/>
    <dgm:cxn modelId="{44E0A037-4A99-408D-81B6-115A8847F1E0}" type="presOf" srcId="{B6269B90-0AFC-4B31-BAA5-885097A2691D}" destId="{3CB48F7A-1726-460D-AE14-F1EF039E1F59}" srcOrd="0" destOrd="0" presId="urn:microsoft.com/office/officeart/2018/2/layout/IconCircleList"/>
    <dgm:cxn modelId="{CBEF115F-D165-4221-ABD8-63A9A122D77E}" type="presOf" srcId="{6B16EDA9-6938-4627-A3F0-64D36B3E5673}" destId="{D4F366A7-1CFF-47FA-ACAB-794498D8F129}" srcOrd="0" destOrd="0" presId="urn:microsoft.com/office/officeart/2018/2/layout/IconCircleList"/>
    <dgm:cxn modelId="{5C495E81-D476-4C4E-B4B4-09FD350E470C}" type="presOf" srcId="{9BA11079-7CB3-4B5A-A78A-DA222F0A20A1}" destId="{88FCAC4A-7717-47C7-8CDF-8EB753A00E2E}" srcOrd="0" destOrd="0" presId="urn:microsoft.com/office/officeart/2018/2/layout/IconCircleList"/>
    <dgm:cxn modelId="{27C06093-C2F5-440A-B51A-8093515C1648}" srcId="{A5E20FF9-161D-4861-B164-289F2B88D6CA}" destId="{5BF6AA0E-D03D-4040-99D4-ABAF52B1F44C}" srcOrd="3" destOrd="0" parTransId="{8FC5B2C6-8832-4A22-B9B7-0C9EC6FB5BD4}" sibTransId="{FAAEADBD-3505-437F-9125-7D0E9F01614C}"/>
    <dgm:cxn modelId="{3C620798-3AB2-434B-B55E-9522A62BF3AC}" type="presOf" srcId="{A5E20FF9-161D-4861-B164-289F2B88D6CA}" destId="{11B20B09-B7D5-4EEA-B8E7-EB970AE291A0}" srcOrd="0" destOrd="0" presId="urn:microsoft.com/office/officeart/2018/2/layout/IconCircleList"/>
    <dgm:cxn modelId="{20EAEDA9-298B-4226-B710-013CFF9EE90B}" type="presOf" srcId="{50E7E1A3-A3B2-4DB3-AD50-FDAC0463E96B}" destId="{948895FB-126D-403C-A711-AB5A00B7940D}" srcOrd="0" destOrd="0" presId="urn:microsoft.com/office/officeart/2018/2/layout/IconCircleList"/>
    <dgm:cxn modelId="{0C1C30E9-6A6A-4910-8CFC-5440AC611EF4}" srcId="{A5E20FF9-161D-4861-B164-289F2B88D6CA}" destId="{B6269B90-0AFC-4B31-BAA5-885097A2691D}" srcOrd="2" destOrd="0" parTransId="{BA162C62-E28F-4EA2-BBBB-99DACBE331B5}" sibTransId="{952BC205-9EE5-403A-B9AC-048E7E0B96B7}"/>
    <dgm:cxn modelId="{2D57E8EE-5B44-4D13-B0A9-09C0CF9D8C87}" srcId="{A5E20FF9-161D-4861-B164-289F2B88D6CA}" destId="{50E7E1A3-A3B2-4DB3-AD50-FDAC0463E96B}" srcOrd="1" destOrd="0" parTransId="{A0D2A866-8955-4612-9A81-7FBD2C54177C}" sibTransId="{8E14F82F-499F-4B5A-BDB1-45106F2BF79C}"/>
    <dgm:cxn modelId="{789D5CF2-A125-4649-801D-5FB9F548DD71}" type="presOf" srcId="{5BF6AA0E-D03D-4040-99D4-ABAF52B1F44C}" destId="{7F207B0C-86AD-4477-ABD8-356950B3530B}" srcOrd="0" destOrd="0" presId="urn:microsoft.com/office/officeart/2018/2/layout/IconCircleList"/>
    <dgm:cxn modelId="{5BB17104-E4A8-4D33-9226-9E2E74924EF8}" type="presParOf" srcId="{11B20B09-B7D5-4EEA-B8E7-EB970AE291A0}" destId="{86481CA0-D44E-4EF3-82BE-EA899A9971B2}" srcOrd="0" destOrd="0" presId="urn:microsoft.com/office/officeart/2018/2/layout/IconCircleList"/>
    <dgm:cxn modelId="{5972B6CE-2D78-4F62-B04D-0A12E1DA697F}" type="presParOf" srcId="{86481CA0-D44E-4EF3-82BE-EA899A9971B2}" destId="{339A3842-1110-46BB-83FE-397C400973D1}" srcOrd="0" destOrd="0" presId="urn:microsoft.com/office/officeart/2018/2/layout/IconCircleList"/>
    <dgm:cxn modelId="{9DBE36A5-FF68-4DEA-AE55-A5E62376A015}" type="presParOf" srcId="{339A3842-1110-46BB-83FE-397C400973D1}" destId="{3817527B-A85A-4ABE-AC95-047A87DC2CAB}" srcOrd="0" destOrd="0" presId="urn:microsoft.com/office/officeart/2018/2/layout/IconCircleList"/>
    <dgm:cxn modelId="{AF62A817-A155-4E07-8BEA-027631124215}" type="presParOf" srcId="{339A3842-1110-46BB-83FE-397C400973D1}" destId="{CA795E4E-84A2-4E68-873F-DE14FF9AC093}" srcOrd="1" destOrd="0" presId="urn:microsoft.com/office/officeart/2018/2/layout/IconCircleList"/>
    <dgm:cxn modelId="{C2FB25B3-3C59-4DCD-A0CE-2BF166CDEBE5}" type="presParOf" srcId="{339A3842-1110-46BB-83FE-397C400973D1}" destId="{DD12A99D-776A-402B-A461-3967CF43E18B}" srcOrd="2" destOrd="0" presId="urn:microsoft.com/office/officeart/2018/2/layout/IconCircleList"/>
    <dgm:cxn modelId="{90D5D609-A77C-4B9A-8862-D8C51DD90DC2}" type="presParOf" srcId="{339A3842-1110-46BB-83FE-397C400973D1}" destId="{88FCAC4A-7717-47C7-8CDF-8EB753A00E2E}" srcOrd="3" destOrd="0" presId="urn:microsoft.com/office/officeart/2018/2/layout/IconCircleList"/>
    <dgm:cxn modelId="{7C58725A-9A7E-43CF-8F58-0A73839E1980}" type="presParOf" srcId="{86481CA0-D44E-4EF3-82BE-EA899A9971B2}" destId="{D4F366A7-1CFF-47FA-ACAB-794498D8F129}" srcOrd="1" destOrd="0" presId="urn:microsoft.com/office/officeart/2018/2/layout/IconCircleList"/>
    <dgm:cxn modelId="{028F4E07-541B-4E20-A382-D2429AA77018}" type="presParOf" srcId="{86481CA0-D44E-4EF3-82BE-EA899A9971B2}" destId="{546C4C1B-5160-40D8-816E-BFF777FB321E}" srcOrd="2" destOrd="0" presId="urn:microsoft.com/office/officeart/2018/2/layout/IconCircleList"/>
    <dgm:cxn modelId="{331435FE-3F5A-47BA-B8E6-437946225B52}" type="presParOf" srcId="{546C4C1B-5160-40D8-816E-BFF777FB321E}" destId="{75C008C5-BA28-4717-B2B7-DD90F887EA09}" srcOrd="0" destOrd="0" presId="urn:microsoft.com/office/officeart/2018/2/layout/IconCircleList"/>
    <dgm:cxn modelId="{3A5BB531-D451-4377-A83C-D75066C02056}" type="presParOf" srcId="{546C4C1B-5160-40D8-816E-BFF777FB321E}" destId="{F9203699-92A3-44DC-B41C-556CC678300B}" srcOrd="1" destOrd="0" presId="urn:microsoft.com/office/officeart/2018/2/layout/IconCircleList"/>
    <dgm:cxn modelId="{75FB81B5-37A4-4924-BCCB-842D82D19D5C}" type="presParOf" srcId="{546C4C1B-5160-40D8-816E-BFF777FB321E}" destId="{37B4D3B5-5950-4067-8152-4A9A0365DFF3}" srcOrd="2" destOrd="0" presId="urn:microsoft.com/office/officeart/2018/2/layout/IconCircleList"/>
    <dgm:cxn modelId="{2B531307-78D4-4393-92D0-3568A7189F76}" type="presParOf" srcId="{546C4C1B-5160-40D8-816E-BFF777FB321E}" destId="{948895FB-126D-403C-A711-AB5A00B7940D}" srcOrd="3" destOrd="0" presId="urn:microsoft.com/office/officeart/2018/2/layout/IconCircleList"/>
    <dgm:cxn modelId="{8FF9F2A3-B80F-47B4-8293-ADD8982A31F3}" type="presParOf" srcId="{86481CA0-D44E-4EF3-82BE-EA899A9971B2}" destId="{1672D5C0-463C-4F0D-87AF-686A429CDAB5}" srcOrd="3" destOrd="0" presId="urn:microsoft.com/office/officeart/2018/2/layout/IconCircleList"/>
    <dgm:cxn modelId="{11A60E25-B658-44F2-AA89-926DA02F0CCC}" type="presParOf" srcId="{86481CA0-D44E-4EF3-82BE-EA899A9971B2}" destId="{F5B00362-B311-4303-BCD3-37EC53E36DA2}" srcOrd="4" destOrd="0" presId="urn:microsoft.com/office/officeart/2018/2/layout/IconCircleList"/>
    <dgm:cxn modelId="{B9C007C3-214D-4244-8AF4-AAC37B338BA7}" type="presParOf" srcId="{F5B00362-B311-4303-BCD3-37EC53E36DA2}" destId="{EEB6C4E3-D691-418C-A424-56EFF155B46D}" srcOrd="0" destOrd="0" presId="urn:microsoft.com/office/officeart/2018/2/layout/IconCircleList"/>
    <dgm:cxn modelId="{F357A360-71E8-4BFB-B99A-ABAD895B0741}" type="presParOf" srcId="{F5B00362-B311-4303-BCD3-37EC53E36DA2}" destId="{D7558153-C228-4428-80FB-FBC84D14BE95}" srcOrd="1" destOrd="0" presId="urn:microsoft.com/office/officeart/2018/2/layout/IconCircleList"/>
    <dgm:cxn modelId="{DA6291B7-8559-47A1-ADED-6D08F74BDE1C}" type="presParOf" srcId="{F5B00362-B311-4303-BCD3-37EC53E36DA2}" destId="{5CA4BE82-66D0-4E72-B79E-FD6E6CF1EDC2}" srcOrd="2" destOrd="0" presId="urn:microsoft.com/office/officeart/2018/2/layout/IconCircleList"/>
    <dgm:cxn modelId="{2C8AA8E5-1C08-4605-A86F-FD8A7B0C840A}" type="presParOf" srcId="{F5B00362-B311-4303-BCD3-37EC53E36DA2}" destId="{3CB48F7A-1726-460D-AE14-F1EF039E1F59}" srcOrd="3" destOrd="0" presId="urn:microsoft.com/office/officeart/2018/2/layout/IconCircleList"/>
    <dgm:cxn modelId="{8245DCE6-E961-40C7-9949-389DBA0FED40}" type="presParOf" srcId="{86481CA0-D44E-4EF3-82BE-EA899A9971B2}" destId="{C16A472A-99DE-41F3-AA9C-F78700BAEFAD}" srcOrd="5" destOrd="0" presId="urn:microsoft.com/office/officeart/2018/2/layout/IconCircleList"/>
    <dgm:cxn modelId="{6A10B0B0-244E-4ACF-BF99-709184080953}" type="presParOf" srcId="{86481CA0-D44E-4EF3-82BE-EA899A9971B2}" destId="{A0D65195-9DDE-4B2C-A6D0-17161B2C52F3}" srcOrd="6" destOrd="0" presId="urn:microsoft.com/office/officeart/2018/2/layout/IconCircleList"/>
    <dgm:cxn modelId="{5126DC18-0F8C-47C6-8342-E088F8354506}" type="presParOf" srcId="{A0D65195-9DDE-4B2C-A6D0-17161B2C52F3}" destId="{92898669-6EC9-4CFE-8FDC-15E7AB95E05F}" srcOrd="0" destOrd="0" presId="urn:microsoft.com/office/officeart/2018/2/layout/IconCircleList"/>
    <dgm:cxn modelId="{E7EBF75B-AAD9-4AB6-BBEF-D4157D032F13}" type="presParOf" srcId="{A0D65195-9DDE-4B2C-A6D0-17161B2C52F3}" destId="{E3F05247-D80E-4619-8D2C-3D07F46B1E66}" srcOrd="1" destOrd="0" presId="urn:microsoft.com/office/officeart/2018/2/layout/IconCircleList"/>
    <dgm:cxn modelId="{5E911E99-CD14-4979-95F6-E3CD6FA60074}" type="presParOf" srcId="{A0D65195-9DDE-4B2C-A6D0-17161B2C52F3}" destId="{21B0D704-DEBB-4FA1-AB79-90A2F44AE00C}" srcOrd="2" destOrd="0" presId="urn:microsoft.com/office/officeart/2018/2/layout/IconCircleList"/>
    <dgm:cxn modelId="{11F8D7A8-08AB-477F-9E90-C9FE70FCFEE1}" type="presParOf" srcId="{A0D65195-9DDE-4B2C-A6D0-17161B2C52F3}" destId="{7F207B0C-86AD-4477-ABD8-356950B3530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57241A-839B-4314-99F2-66F58DE39D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7A2D3-745F-4DF8-A23A-188E1AB2F3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Resources</a:t>
          </a:r>
          <a:r>
            <a:rPr lang="en-US" b="1"/>
            <a:t> can be defined as anything or anybody you need to further develop, deliver, and evaluate the program or services that you have described. </a:t>
          </a:r>
          <a:endParaRPr lang="en-US"/>
        </a:p>
      </dgm:t>
    </dgm:pt>
    <dgm:pt modelId="{A7018873-3C48-40AC-AAEF-2FF50CFCAA0A}" type="parTrans" cxnId="{1CD53EF7-E620-420B-89AF-DA3483AE7B0C}">
      <dgm:prSet/>
      <dgm:spPr/>
      <dgm:t>
        <a:bodyPr/>
        <a:lstStyle/>
        <a:p>
          <a:endParaRPr lang="en-US"/>
        </a:p>
      </dgm:t>
    </dgm:pt>
    <dgm:pt modelId="{661F0DB9-7390-4233-B8DB-7947BD4B8C7E}" type="sibTrans" cxnId="{1CD53EF7-E620-420B-89AF-DA3483AE7B0C}">
      <dgm:prSet/>
      <dgm:spPr/>
      <dgm:t>
        <a:bodyPr/>
        <a:lstStyle/>
        <a:p>
          <a:endParaRPr lang="en-US"/>
        </a:p>
      </dgm:t>
    </dgm:pt>
    <dgm:pt modelId="{99406D60-2091-4FE6-A3BA-C9194816F8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Your resources can be viewed in three categories: </a:t>
          </a:r>
          <a:endParaRPr lang="en-US"/>
        </a:p>
      </dgm:t>
    </dgm:pt>
    <dgm:pt modelId="{44639DB7-56E4-412E-BE65-26E72F65E7D8}" type="parTrans" cxnId="{63629047-71D9-4BEC-A1F3-27DD1EB6CE75}">
      <dgm:prSet/>
      <dgm:spPr/>
      <dgm:t>
        <a:bodyPr/>
        <a:lstStyle/>
        <a:p>
          <a:endParaRPr lang="en-US"/>
        </a:p>
      </dgm:t>
    </dgm:pt>
    <dgm:pt modelId="{08FDD9D3-2723-4811-8A2D-9A118D9B33C6}" type="sibTrans" cxnId="{63629047-71D9-4BEC-A1F3-27DD1EB6CE75}">
      <dgm:prSet/>
      <dgm:spPr/>
      <dgm:t>
        <a:bodyPr/>
        <a:lstStyle/>
        <a:p>
          <a:endParaRPr lang="en-US"/>
        </a:p>
      </dgm:t>
    </dgm:pt>
    <dgm:pt modelId="{B23F1FA4-9FB7-477D-AAC4-A0D2A69C6B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(a) those you already have</a:t>
          </a:r>
          <a:endParaRPr lang="en-US"/>
        </a:p>
      </dgm:t>
    </dgm:pt>
    <dgm:pt modelId="{D52CF07D-F9CF-4F90-A8C6-B9B89E4DDB75}" type="parTrans" cxnId="{818DC9AC-7677-434A-A54A-C33D32B12D51}">
      <dgm:prSet/>
      <dgm:spPr/>
      <dgm:t>
        <a:bodyPr/>
        <a:lstStyle/>
        <a:p>
          <a:endParaRPr lang="en-US"/>
        </a:p>
      </dgm:t>
    </dgm:pt>
    <dgm:pt modelId="{09F37365-3C00-4A55-8BE8-92B0C3F30122}" type="sibTrans" cxnId="{818DC9AC-7677-434A-A54A-C33D32B12D51}">
      <dgm:prSet/>
      <dgm:spPr/>
      <dgm:t>
        <a:bodyPr/>
        <a:lstStyle/>
        <a:p>
          <a:endParaRPr lang="en-US"/>
        </a:p>
      </dgm:t>
    </dgm:pt>
    <dgm:pt modelId="{08D787A8-8A51-4950-9CD0-9E6EE2D345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(b) those you do not have but have the budget to purchase; and </a:t>
          </a:r>
          <a:endParaRPr lang="en-US"/>
        </a:p>
      </dgm:t>
    </dgm:pt>
    <dgm:pt modelId="{99D08C35-55F2-4F22-B825-76ED265580A5}" type="parTrans" cxnId="{42593D3B-F5F4-4EA7-992E-93CC4862B617}">
      <dgm:prSet/>
      <dgm:spPr/>
      <dgm:t>
        <a:bodyPr/>
        <a:lstStyle/>
        <a:p>
          <a:endParaRPr lang="en-US"/>
        </a:p>
      </dgm:t>
    </dgm:pt>
    <dgm:pt modelId="{08C2250A-5020-4EE0-B916-8168602D9C12}" type="sibTrans" cxnId="{42593D3B-F5F4-4EA7-992E-93CC4862B617}">
      <dgm:prSet/>
      <dgm:spPr/>
      <dgm:t>
        <a:bodyPr/>
        <a:lstStyle/>
        <a:p>
          <a:endParaRPr lang="en-US"/>
        </a:p>
      </dgm:t>
    </dgm:pt>
    <dgm:pt modelId="{ADAB4FA1-E173-4C18-999C-599934A367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(c) those that you may be able to borrow or have to do without.</a:t>
          </a:r>
          <a:endParaRPr lang="en-US"/>
        </a:p>
      </dgm:t>
    </dgm:pt>
    <dgm:pt modelId="{0E92FF6C-BE7E-477F-BD46-639F57DA0C49}" type="parTrans" cxnId="{84472B82-9DD2-4640-A198-F37567417C0A}">
      <dgm:prSet/>
      <dgm:spPr/>
      <dgm:t>
        <a:bodyPr/>
        <a:lstStyle/>
        <a:p>
          <a:endParaRPr lang="en-US"/>
        </a:p>
      </dgm:t>
    </dgm:pt>
    <dgm:pt modelId="{1E65BA13-192D-4825-8B1F-BBD768847F4B}" type="sibTrans" cxnId="{84472B82-9DD2-4640-A198-F37567417C0A}">
      <dgm:prSet/>
      <dgm:spPr/>
      <dgm:t>
        <a:bodyPr/>
        <a:lstStyle/>
        <a:p>
          <a:endParaRPr lang="en-US"/>
        </a:p>
      </dgm:t>
    </dgm:pt>
    <dgm:pt modelId="{7762B26B-F2A5-4829-8ED2-95BE71B577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End product of this step will be: </a:t>
          </a:r>
          <a:endParaRPr lang="en-US"/>
        </a:p>
      </dgm:t>
    </dgm:pt>
    <dgm:pt modelId="{CE0BF9F0-8584-470C-84E0-19A31606623D}" type="parTrans" cxnId="{BA78953D-7D77-4353-A37C-DB5F988C8CF2}">
      <dgm:prSet/>
      <dgm:spPr/>
      <dgm:t>
        <a:bodyPr/>
        <a:lstStyle/>
        <a:p>
          <a:endParaRPr lang="en-US"/>
        </a:p>
      </dgm:t>
    </dgm:pt>
    <dgm:pt modelId="{487BEBC9-8BD9-4388-90B0-17E24EB466C8}" type="sibTrans" cxnId="{BA78953D-7D77-4353-A37C-DB5F988C8CF2}">
      <dgm:prSet/>
      <dgm:spPr/>
      <dgm:t>
        <a:bodyPr/>
        <a:lstStyle/>
        <a:p>
          <a:endParaRPr lang="en-US"/>
        </a:p>
      </dgm:t>
    </dgm:pt>
    <dgm:pt modelId="{0E7D83EB-0CB7-46C5-88EB-5C80A39052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 listing of all needed resources</a:t>
          </a:r>
          <a:endParaRPr lang="en-US"/>
        </a:p>
      </dgm:t>
    </dgm:pt>
    <dgm:pt modelId="{4317AC13-99CA-4C04-B207-0C809E22DC9D}" type="parTrans" cxnId="{1E036BAE-4D3A-4C5A-8603-646E3DAA456F}">
      <dgm:prSet/>
      <dgm:spPr/>
      <dgm:t>
        <a:bodyPr/>
        <a:lstStyle/>
        <a:p>
          <a:endParaRPr lang="en-US"/>
        </a:p>
      </dgm:t>
    </dgm:pt>
    <dgm:pt modelId="{14B37013-013E-4655-8503-B72D022DABA3}" type="sibTrans" cxnId="{1E036BAE-4D3A-4C5A-8603-646E3DAA456F}">
      <dgm:prSet/>
      <dgm:spPr/>
      <dgm:t>
        <a:bodyPr/>
        <a:lstStyle/>
        <a:p>
          <a:endParaRPr lang="en-US"/>
        </a:p>
      </dgm:t>
    </dgm:pt>
    <dgm:pt modelId="{51BEDEAF-9271-4AC1-AC5A-2DBD889F0B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when and where they will be acquired, and</a:t>
          </a:r>
          <a:endParaRPr lang="en-US"/>
        </a:p>
      </dgm:t>
    </dgm:pt>
    <dgm:pt modelId="{64AC3FCD-7F64-44A4-8C6F-F6174F02BAF0}" type="parTrans" cxnId="{2ED25ACD-A0AA-43E9-887D-25B877900FF6}">
      <dgm:prSet/>
      <dgm:spPr/>
      <dgm:t>
        <a:bodyPr/>
        <a:lstStyle/>
        <a:p>
          <a:endParaRPr lang="en-US"/>
        </a:p>
      </dgm:t>
    </dgm:pt>
    <dgm:pt modelId="{5A127178-E4DA-467C-AD8D-B7B7BC8AB5A7}" type="sibTrans" cxnId="{2ED25ACD-A0AA-43E9-887D-25B877900FF6}">
      <dgm:prSet/>
      <dgm:spPr/>
      <dgm:t>
        <a:bodyPr/>
        <a:lstStyle/>
        <a:p>
          <a:endParaRPr lang="en-US"/>
        </a:p>
      </dgm:t>
    </dgm:pt>
    <dgm:pt modelId="{30EE6F32-507F-4087-AE4E-E268D15032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who has the responsibility to do so</a:t>
          </a:r>
          <a:endParaRPr lang="en-US"/>
        </a:p>
      </dgm:t>
    </dgm:pt>
    <dgm:pt modelId="{359D9528-5735-4416-9711-760859257E24}" type="parTrans" cxnId="{B9B0C673-D221-4C4A-98DD-A2C574869D9B}">
      <dgm:prSet/>
      <dgm:spPr/>
      <dgm:t>
        <a:bodyPr/>
        <a:lstStyle/>
        <a:p>
          <a:endParaRPr lang="en-US"/>
        </a:p>
      </dgm:t>
    </dgm:pt>
    <dgm:pt modelId="{AC0F320F-02DD-4751-B3CA-2C04098B0B62}" type="sibTrans" cxnId="{B9B0C673-D221-4C4A-98DD-A2C574869D9B}">
      <dgm:prSet/>
      <dgm:spPr/>
      <dgm:t>
        <a:bodyPr/>
        <a:lstStyle/>
        <a:p>
          <a:endParaRPr lang="en-US"/>
        </a:p>
      </dgm:t>
    </dgm:pt>
    <dgm:pt modelId="{CDAF1007-E296-48CA-B996-CB9459AC73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This step may also include the preparation of a budget for obtaining needed staff and other resources.</a:t>
          </a:r>
          <a:endParaRPr lang="en-US"/>
        </a:p>
      </dgm:t>
    </dgm:pt>
    <dgm:pt modelId="{A4EB8952-28E2-4BDA-B5F1-A6DE76EF5C43}" type="parTrans" cxnId="{1281F9E4-7F95-4704-B59B-438B223864F3}">
      <dgm:prSet/>
      <dgm:spPr/>
      <dgm:t>
        <a:bodyPr/>
        <a:lstStyle/>
        <a:p>
          <a:endParaRPr lang="en-US"/>
        </a:p>
      </dgm:t>
    </dgm:pt>
    <dgm:pt modelId="{7A8697DE-FFD4-42F4-B82F-F403BD84CB00}" type="sibTrans" cxnId="{1281F9E4-7F95-4704-B59B-438B223864F3}">
      <dgm:prSet/>
      <dgm:spPr/>
      <dgm:t>
        <a:bodyPr/>
        <a:lstStyle/>
        <a:p>
          <a:endParaRPr lang="en-US"/>
        </a:p>
      </dgm:t>
    </dgm:pt>
    <dgm:pt modelId="{B7D26AE0-47F3-47B6-8143-8012261C8592}" type="pres">
      <dgm:prSet presAssocID="{6C57241A-839B-4314-99F2-66F58DE39D8A}" presName="root" presStyleCnt="0">
        <dgm:presLayoutVars>
          <dgm:dir/>
          <dgm:resizeHandles val="exact"/>
        </dgm:presLayoutVars>
      </dgm:prSet>
      <dgm:spPr/>
    </dgm:pt>
    <dgm:pt modelId="{DC8C378D-8E77-4B6E-9405-82A22814712C}" type="pres">
      <dgm:prSet presAssocID="{74A7A2D3-745F-4DF8-A23A-188E1AB2F31E}" presName="compNode" presStyleCnt="0"/>
      <dgm:spPr/>
    </dgm:pt>
    <dgm:pt modelId="{6A2D00DC-8F34-4C4B-AA36-266440771371}" type="pres">
      <dgm:prSet presAssocID="{74A7A2D3-745F-4DF8-A23A-188E1AB2F31E}" presName="bgRect" presStyleLbl="bgShp" presStyleIdx="0" presStyleCnt="4"/>
      <dgm:spPr/>
    </dgm:pt>
    <dgm:pt modelId="{16ED4D9D-4FC5-4A2E-BED8-6BE75E01F956}" type="pres">
      <dgm:prSet presAssocID="{74A7A2D3-745F-4DF8-A23A-188E1AB2F3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8F41391-1773-4A7B-B663-AAD620CB177E}" type="pres">
      <dgm:prSet presAssocID="{74A7A2D3-745F-4DF8-A23A-188E1AB2F31E}" presName="spaceRect" presStyleCnt="0"/>
      <dgm:spPr/>
    </dgm:pt>
    <dgm:pt modelId="{B3237651-57EF-4918-B8C8-AF3101FFC612}" type="pres">
      <dgm:prSet presAssocID="{74A7A2D3-745F-4DF8-A23A-188E1AB2F31E}" presName="parTx" presStyleLbl="revTx" presStyleIdx="0" presStyleCnt="6">
        <dgm:presLayoutVars>
          <dgm:chMax val="0"/>
          <dgm:chPref val="0"/>
        </dgm:presLayoutVars>
      </dgm:prSet>
      <dgm:spPr/>
    </dgm:pt>
    <dgm:pt modelId="{A0A1E370-5E1F-4ED1-A9E5-62406F55DC07}" type="pres">
      <dgm:prSet presAssocID="{661F0DB9-7390-4233-B8DB-7947BD4B8C7E}" presName="sibTrans" presStyleCnt="0"/>
      <dgm:spPr/>
    </dgm:pt>
    <dgm:pt modelId="{C43022A6-FC73-4608-8959-04F4D8E7D6FC}" type="pres">
      <dgm:prSet presAssocID="{99406D60-2091-4FE6-A3BA-C9194816F8E8}" presName="compNode" presStyleCnt="0"/>
      <dgm:spPr/>
    </dgm:pt>
    <dgm:pt modelId="{C1FF1432-E5D6-4456-9310-C02D7EC6E89E}" type="pres">
      <dgm:prSet presAssocID="{99406D60-2091-4FE6-A3BA-C9194816F8E8}" presName="bgRect" presStyleLbl="bgShp" presStyleIdx="1" presStyleCnt="4"/>
      <dgm:spPr/>
    </dgm:pt>
    <dgm:pt modelId="{99065CCD-9233-458C-9438-EDB561884116}" type="pres">
      <dgm:prSet presAssocID="{99406D60-2091-4FE6-A3BA-C9194816F8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E9D3CB5-1ED7-4E17-AEA5-DE872843216B}" type="pres">
      <dgm:prSet presAssocID="{99406D60-2091-4FE6-A3BA-C9194816F8E8}" presName="spaceRect" presStyleCnt="0"/>
      <dgm:spPr/>
    </dgm:pt>
    <dgm:pt modelId="{DE639073-0623-4CD2-8D4A-97C614C91129}" type="pres">
      <dgm:prSet presAssocID="{99406D60-2091-4FE6-A3BA-C9194816F8E8}" presName="parTx" presStyleLbl="revTx" presStyleIdx="1" presStyleCnt="6">
        <dgm:presLayoutVars>
          <dgm:chMax val="0"/>
          <dgm:chPref val="0"/>
        </dgm:presLayoutVars>
      </dgm:prSet>
      <dgm:spPr/>
    </dgm:pt>
    <dgm:pt modelId="{E9ABBEA7-5500-4C4B-A1AC-B901A0E3F5F8}" type="pres">
      <dgm:prSet presAssocID="{99406D60-2091-4FE6-A3BA-C9194816F8E8}" presName="desTx" presStyleLbl="revTx" presStyleIdx="2" presStyleCnt="6">
        <dgm:presLayoutVars/>
      </dgm:prSet>
      <dgm:spPr/>
    </dgm:pt>
    <dgm:pt modelId="{D9C7C1B5-80E0-4D60-B023-EAFFCA4A5C1A}" type="pres">
      <dgm:prSet presAssocID="{08FDD9D3-2723-4811-8A2D-9A118D9B33C6}" presName="sibTrans" presStyleCnt="0"/>
      <dgm:spPr/>
    </dgm:pt>
    <dgm:pt modelId="{95420B22-85DF-43D0-B174-DC71DC8A15F8}" type="pres">
      <dgm:prSet presAssocID="{7762B26B-F2A5-4829-8ED2-95BE71B5774F}" presName="compNode" presStyleCnt="0"/>
      <dgm:spPr/>
    </dgm:pt>
    <dgm:pt modelId="{31BD5971-BC4C-4D36-9F78-0A4FE4D99639}" type="pres">
      <dgm:prSet presAssocID="{7762B26B-F2A5-4829-8ED2-95BE71B5774F}" presName="bgRect" presStyleLbl="bgShp" presStyleIdx="2" presStyleCnt="4"/>
      <dgm:spPr/>
    </dgm:pt>
    <dgm:pt modelId="{4FDD7C07-32A8-4788-80B2-830D84BA42A2}" type="pres">
      <dgm:prSet presAssocID="{7762B26B-F2A5-4829-8ED2-95BE71B5774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50A21B0C-DA60-48E4-8F2B-A7B1FA9CF687}" type="pres">
      <dgm:prSet presAssocID="{7762B26B-F2A5-4829-8ED2-95BE71B5774F}" presName="spaceRect" presStyleCnt="0"/>
      <dgm:spPr/>
    </dgm:pt>
    <dgm:pt modelId="{EA4CDA44-000E-4249-A4EE-26A48F54B7EC}" type="pres">
      <dgm:prSet presAssocID="{7762B26B-F2A5-4829-8ED2-95BE71B5774F}" presName="parTx" presStyleLbl="revTx" presStyleIdx="3" presStyleCnt="6">
        <dgm:presLayoutVars>
          <dgm:chMax val="0"/>
          <dgm:chPref val="0"/>
        </dgm:presLayoutVars>
      </dgm:prSet>
      <dgm:spPr/>
    </dgm:pt>
    <dgm:pt modelId="{186EE606-C3AA-411D-A547-9F42827A78BE}" type="pres">
      <dgm:prSet presAssocID="{7762B26B-F2A5-4829-8ED2-95BE71B5774F}" presName="desTx" presStyleLbl="revTx" presStyleIdx="4" presStyleCnt="6">
        <dgm:presLayoutVars/>
      </dgm:prSet>
      <dgm:spPr/>
    </dgm:pt>
    <dgm:pt modelId="{DAB1780E-14DA-4231-A559-96BD24EC494D}" type="pres">
      <dgm:prSet presAssocID="{487BEBC9-8BD9-4388-90B0-17E24EB466C8}" presName="sibTrans" presStyleCnt="0"/>
      <dgm:spPr/>
    </dgm:pt>
    <dgm:pt modelId="{FDE5FF64-DED6-440E-B8F4-46C07B89EC89}" type="pres">
      <dgm:prSet presAssocID="{CDAF1007-E296-48CA-B996-CB9459AC738B}" presName="compNode" presStyleCnt="0"/>
      <dgm:spPr/>
    </dgm:pt>
    <dgm:pt modelId="{E1801A0F-7796-4B5C-AFD9-21D377F062B5}" type="pres">
      <dgm:prSet presAssocID="{CDAF1007-E296-48CA-B996-CB9459AC738B}" presName="bgRect" presStyleLbl="bgShp" presStyleIdx="3" presStyleCnt="4"/>
      <dgm:spPr/>
    </dgm:pt>
    <dgm:pt modelId="{56831DA5-B774-4D31-8E3B-75AFF8AEA2D4}" type="pres">
      <dgm:prSet presAssocID="{CDAF1007-E296-48CA-B996-CB9459AC73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4BD8C8A-A2A6-4FB8-B0FB-8DF5CB4E0D18}" type="pres">
      <dgm:prSet presAssocID="{CDAF1007-E296-48CA-B996-CB9459AC738B}" presName="spaceRect" presStyleCnt="0"/>
      <dgm:spPr/>
    </dgm:pt>
    <dgm:pt modelId="{094D298A-CEC8-4DF8-A745-368520DADA34}" type="pres">
      <dgm:prSet presAssocID="{CDAF1007-E296-48CA-B996-CB9459AC738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DF8F122-5056-4E9B-8101-FFDE20CDC33D}" type="presOf" srcId="{30EE6F32-507F-4087-AE4E-E268D150325A}" destId="{186EE606-C3AA-411D-A547-9F42827A78BE}" srcOrd="0" destOrd="2" presId="urn:microsoft.com/office/officeart/2018/2/layout/IconVerticalSolidList"/>
    <dgm:cxn modelId="{2117FB2A-0451-40A5-90E9-A817F0D878DF}" type="presOf" srcId="{08D787A8-8A51-4950-9CD0-9E6EE2D34516}" destId="{E9ABBEA7-5500-4C4B-A1AC-B901A0E3F5F8}" srcOrd="0" destOrd="1" presId="urn:microsoft.com/office/officeart/2018/2/layout/IconVerticalSolidList"/>
    <dgm:cxn modelId="{42593D3B-F5F4-4EA7-992E-93CC4862B617}" srcId="{99406D60-2091-4FE6-A3BA-C9194816F8E8}" destId="{08D787A8-8A51-4950-9CD0-9E6EE2D34516}" srcOrd="1" destOrd="0" parTransId="{99D08C35-55F2-4F22-B825-76ED265580A5}" sibTransId="{08C2250A-5020-4EE0-B916-8168602D9C12}"/>
    <dgm:cxn modelId="{BA78953D-7D77-4353-A37C-DB5F988C8CF2}" srcId="{6C57241A-839B-4314-99F2-66F58DE39D8A}" destId="{7762B26B-F2A5-4829-8ED2-95BE71B5774F}" srcOrd="2" destOrd="0" parTransId="{CE0BF9F0-8584-470C-84E0-19A31606623D}" sibTransId="{487BEBC9-8BD9-4388-90B0-17E24EB466C8}"/>
    <dgm:cxn modelId="{63629047-71D9-4BEC-A1F3-27DD1EB6CE75}" srcId="{6C57241A-839B-4314-99F2-66F58DE39D8A}" destId="{99406D60-2091-4FE6-A3BA-C9194816F8E8}" srcOrd="1" destOrd="0" parTransId="{44639DB7-56E4-412E-BE65-26E72F65E7D8}" sibTransId="{08FDD9D3-2723-4811-8A2D-9A118D9B33C6}"/>
    <dgm:cxn modelId="{D059226A-4938-4E80-AA48-2ED3B69EE279}" type="presOf" srcId="{74A7A2D3-745F-4DF8-A23A-188E1AB2F31E}" destId="{B3237651-57EF-4918-B8C8-AF3101FFC612}" srcOrd="0" destOrd="0" presId="urn:microsoft.com/office/officeart/2018/2/layout/IconVerticalSolidList"/>
    <dgm:cxn modelId="{B9B0C673-D221-4C4A-98DD-A2C574869D9B}" srcId="{7762B26B-F2A5-4829-8ED2-95BE71B5774F}" destId="{30EE6F32-507F-4087-AE4E-E268D150325A}" srcOrd="2" destOrd="0" parTransId="{359D9528-5735-4416-9711-760859257E24}" sibTransId="{AC0F320F-02DD-4751-B3CA-2C04098B0B62}"/>
    <dgm:cxn modelId="{B6DB6380-1AF1-477C-AEA5-ECA8AA24CC13}" type="presOf" srcId="{51BEDEAF-9271-4AC1-AC5A-2DBD889F0BFB}" destId="{186EE606-C3AA-411D-A547-9F42827A78BE}" srcOrd="0" destOrd="1" presId="urn:microsoft.com/office/officeart/2018/2/layout/IconVerticalSolidList"/>
    <dgm:cxn modelId="{84472B82-9DD2-4640-A198-F37567417C0A}" srcId="{99406D60-2091-4FE6-A3BA-C9194816F8E8}" destId="{ADAB4FA1-E173-4C18-999C-599934A36750}" srcOrd="2" destOrd="0" parTransId="{0E92FF6C-BE7E-477F-BD46-639F57DA0C49}" sibTransId="{1E65BA13-192D-4825-8B1F-BBD768847F4B}"/>
    <dgm:cxn modelId="{46AEBA8A-8917-422B-A1DF-BFB0D5A09AD0}" type="presOf" srcId="{6C57241A-839B-4314-99F2-66F58DE39D8A}" destId="{B7D26AE0-47F3-47B6-8143-8012261C8592}" srcOrd="0" destOrd="0" presId="urn:microsoft.com/office/officeart/2018/2/layout/IconVerticalSolidList"/>
    <dgm:cxn modelId="{5B4ED08B-7850-4E45-A568-5B612FBACA27}" type="presOf" srcId="{ADAB4FA1-E173-4C18-999C-599934A36750}" destId="{E9ABBEA7-5500-4C4B-A1AC-B901A0E3F5F8}" srcOrd="0" destOrd="2" presId="urn:microsoft.com/office/officeart/2018/2/layout/IconVerticalSolidList"/>
    <dgm:cxn modelId="{95A11FA5-F339-4469-B083-5E803AB4DDD1}" type="presOf" srcId="{99406D60-2091-4FE6-A3BA-C9194816F8E8}" destId="{DE639073-0623-4CD2-8D4A-97C614C91129}" srcOrd="0" destOrd="0" presId="urn:microsoft.com/office/officeart/2018/2/layout/IconVerticalSolidList"/>
    <dgm:cxn modelId="{818DC9AC-7677-434A-A54A-C33D32B12D51}" srcId="{99406D60-2091-4FE6-A3BA-C9194816F8E8}" destId="{B23F1FA4-9FB7-477D-AAC4-A0D2A69C6BC2}" srcOrd="0" destOrd="0" parTransId="{D52CF07D-F9CF-4F90-A8C6-B9B89E4DDB75}" sibTransId="{09F37365-3C00-4A55-8BE8-92B0C3F30122}"/>
    <dgm:cxn modelId="{1E036BAE-4D3A-4C5A-8603-646E3DAA456F}" srcId="{7762B26B-F2A5-4829-8ED2-95BE71B5774F}" destId="{0E7D83EB-0CB7-46C5-88EB-5C80A39052D2}" srcOrd="0" destOrd="0" parTransId="{4317AC13-99CA-4C04-B207-0C809E22DC9D}" sibTransId="{14B37013-013E-4655-8503-B72D022DABA3}"/>
    <dgm:cxn modelId="{2ED25ACD-A0AA-43E9-887D-25B877900FF6}" srcId="{7762B26B-F2A5-4829-8ED2-95BE71B5774F}" destId="{51BEDEAF-9271-4AC1-AC5A-2DBD889F0BFB}" srcOrd="1" destOrd="0" parTransId="{64AC3FCD-7F64-44A4-8C6F-F6174F02BAF0}" sibTransId="{5A127178-E4DA-467C-AD8D-B7B7BC8AB5A7}"/>
    <dgm:cxn modelId="{D191FCCE-5560-4083-9636-9FC0A9FDB136}" type="presOf" srcId="{B23F1FA4-9FB7-477D-AAC4-A0D2A69C6BC2}" destId="{E9ABBEA7-5500-4C4B-A1AC-B901A0E3F5F8}" srcOrd="0" destOrd="0" presId="urn:microsoft.com/office/officeart/2018/2/layout/IconVerticalSolidList"/>
    <dgm:cxn modelId="{EADDD8DA-68E2-44D5-9C8D-1696BAF3DE0D}" type="presOf" srcId="{7762B26B-F2A5-4829-8ED2-95BE71B5774F}" destId="{EA4CDA44-000E-4249-A4EE-26A48F54B7EC}" srcOrd="0" destOrd="0" presId="urn:microsoft.com/office/officeart/2018/2/layout/IconVerticalSolidList"/>
    <dgm:cxn modelId="{1281F9E4-7F95-4704-B59B-438B223864F3}" srcId="{6C57241A-839B-4314-99F2-66F58DE39D8A}" destId="{CDAF1007-E296-48CA-B996-CB9459AC738B}" srcOrd="3" destOrd="0" parTransId="{A4EB8952-28E2-4BDA-B5F1-A6DE76EF5C43}" sibTransId="{7A8697DE-FFD4-42F4-B82F-F403BD84CB00}"/>
    <dgm:cxn modelId="{045BF9F1-9C00-4B42-BD4B-14AC19600787}" type="presOf" srcId="{0E7D83EB-0CB7-46C5-88EB-5C80A39052D2}" destId="{186EE606-C3AA-411D-A547-9F42827A78BE}" srcOrd="0" destOrd="0" presId="urn:microsoft.com/office/officeart/2018/2/layout/IconVerticalSolidList"/>
    <dgm:cxn modelId="{C28A93F4-71AB-497A-8CFA-A6BAFC4E0B59}" type="presOf" srcId="{CDAF1007-E296-48CA-B996-CB9459AC738B}" destId="{094D298A-CEC8-4DF8-A745-368520DADA34}" srcOrd="0" destOrd="0" presId="urn:microsoft.com/office/officeart/2018/2/layout/IconVerticalSolidList"/>
    <dgm:cxn modelId="{1CD53EF7-E620-420B-89AF-DA3483AE7B0C}" srcId="{6C57241A-839B-4314-99F2-66F58DE39D8A}" destId="{74A7A2D3-745F-4DF8-A23A-188E1AB2F31E}" srcOrd="0" destOrd="0" parTransId="{A7018873-3C48-40AC-AAEF-2FF50CFCAA0A}" sibTransId="{661F0DB9-7390-4233-B8DB-7947BD4B8C7E}"/>
    <dgm:cxn modelId="{1167005E-50A6-4A5D-80B0-48D2A7880381}" type="presParOf" srcId="{B7D26AE0-47F3-47B6-8143-8012261C8592}" destId="{DC8C378D-8E77-4B6E-9405-82A22814712C}" srcOrd="0" destOrd="0" presId="urn:microsoft.com/office/officeart/2018/2/layout/IconVerticalSolidList"/>
    <dgm:cxn modelId="{3E7FDCBC-CF58-4519-B26C-3B9137723B64}" type="presParOf" srcId="{DC8C378D-8E77-4B6E-9405-82A22814712C}" destId="{6A2D00DC-8F34-4C4B-AA36-266440771371}" srcOrd="0" destOrd="0" presId="urn:microsoft.com/office/officeart/2018/2/layout/IconVerticalSolidList"/>
    <dgm:cxn modelId="{DEEC2764-B930-49E8-B25F-026C186129E0}" type="presParOf" srcId="{DC8C378D-8E77-4B6E-9405-82A22814712C}" destId="{16ED4D9D-4FC5-4A2E-BED8-6BE75E01F956}" srcOrd="1" destOrd="0" presId="urn:microsoft.com/office/officeart/2018/2/layout/IconVerticalSolidList"/>
    <dgm:cxn modelId="{C8577925-300B-4047-8F1D-09BBC4191020}" type="presParOf" srcId="{DC8C378D-8E77-4B6E-9405-82A22814712C}" destId="{68F41391-1773-4A7B-B663-AAD620CB177E}" srcOrd="2" destOrd="0" presId="urn:microsoft.com/office/officeart/2018/2/layout/IconVerticalSolidList"/>
    <dgm:cxn modelId="{614FC7E5-1F2F-4B3D-8702-A8E4A420FC3B}" type="presParOf" srcId="{DC8C378D-8E77-4B6E-9405-82A22814712C}" destId="{B3237651-57EF-4918-B8C8-AF3101FFC612}" srcOrd="3" destOrd="0" presId="urn:microsoft.com/office/officeart/2018/2/layout/IconVerticalSolidList"/>
    <dgm:cxn modelId="{20824319-0058-4554-AD74-CAD2AFEA45C3}" type="presParOf" srcId="{B7D26AE0-47F3-47B6-8143-8012261C8592}" destId="{A0A1E370-5E1F-4ED1-A9E5-62406F55DC07}" srcOrd="1" destOrd="0" presId="urn:microsoft.com/office/officeart/2018/2/layout/IconVerticalSolidList"/>
    <dgm:cxn modelId="{1658085B-B586-428E-B291-759604315BB7}" type="presParOf" srcId="{B7D26AE0-47F3-47B6-8143-8012261C8592}" destId="{C43022A6-FC73-4608-8959-04F4D8E7D6FC}" srcOrd="2" destOrd="0" presId="urn:microsoft.com/office/officeart/2018/2/layout/IconVerticalSolidList"/>
    <dgm:cxn modelId="{83C3A060-CEA6-4F8F-8F45-33145E697F36}" type="presParOf" srcId="{C43022A6-FC73-4608-8959-04F4D8E7D6FC}" destId="{C1FF1432-E5D6-4456-9310-C02D7EC6E89E}" srcOrd="0" destOrd="0" presId="urn:microsoft.com/office/officeart/2018/2/layout/IconVerticalSolidList"/>
    <dgm:cxn modelId="{A228EF00-41B4-4035-9E3D-1C5026C1A3D4}" type="presParOf" srcId="{C43022A6-FC73-4608-8959-04F4D8E7D6FC}" destId="{99065CCD-9233-458C-9438-EDB561884116}" srcOrd="1" destOrd="0" presId="urn:microsoft.com/office/officeart/2018/2/layout/IconVerticalSolidList"/>
    <dgm:cxn modelId="{D34F0320-3A63-4BD7-9E76-B92F0A6A2DBB}" type="presParOf" srcId="{C43022A6-FC73-4608-8959-04F4D8E7D6FC}" destId="{3E9D3CB5-1ED7-4E17-AEA5-DE872843216B}" srcOrd="2" destOrd="0" presId="urn:microsoft.com/office/officeart/2018/2/layout/IconVerticalSolidList"/>
    <dgm:cxn modelId="{CCA99850-9246-4595-8E05-0E97AFEA2A63}" type="presParOf" srcId="{C43022A6-FC73-4608-8959-04F4D8E7D6FC}" destId="{DE639073-0623-4CD2-8D4A-97C614C91129}" srcOrd="3" destOrd="0" presId="urn:microsoft.com/office/officeart/2018/2/layout/IconVerticalSolidList"/>
    <dgm:cxn modelId="{EC5C1E3F-CA5C-46A8-B22B-BFD595E7C0D6}" type="presParOf" srcId="{C43022A6-FC73-4608-8959-04F4D8E7D6FC}" destId="{E9ABBEA7-5500-4C4B-A1AC-B901A0E3F5F8}" srcOrd="4" destOrd="0" presId="urn:microsoft.com/office/officeart/2018/2/layout/IconVerticalSolidList"/>
    <dgm:cxn modelId="{C8ACA9E2-8B6E-4669-9C2A-0FE7AB73B503}" type="presParOf" srcId="{B7D26AE0-47F3-47B6-8143-8012261C8592}" destId="{D9C7C1B5-80E0-4D60-B023-EAFFCA4A5C1A}" srcOrd="3" destOrd="0" presId="urn:microsoft.com/office/officeart/2018/2/layout/IconVerticalSolidList"/>
    <dgm:cxn modelId="{AE537D0C-D7D1-4CEC-A50A-3E2DA16A1CDA}" type="presParOf" srcId="{B7D26AE0-47F3-47B6-8143-8012261C8592}" destId="{95420B22-85DF-43D0-B174-DC71DC8A15F8}" srcOrd="4" destOrd="0" presId="urn:microsoft.com/office/officeart/2018/2/layout/IconVerticalSolidList"/>
    <dgm:cxn modelId="{AFC9E5C3-501A-479E-AD1C-106D1B8F520A}" type="presParOf" srcId="{95420B22-85DF-43D0-B174-DC71DC8A15F8}" destId="{31BD5971-BC4C-4D36-9F78-0A4FE4D99639}" srcOrd="0" destOrd="0" presId="urn:microsoft.com/office/officeart/2018/2/layout/IconVerticalSolidList"/>
    <dgm:cxn modelId="{0D79A3D4-CC4B-4E4B-B4EB-1EDCE36EC699}" type="presParOf" srcId="{95420B22-85DF-43D0-B174-DC71DC8A15F8}" destId="{4FDD7C07-32A8-4788-80B2-830D84BA42A2}" srcOrd="1" destOrd="0" presId="urn:microsoft.com/office/officeart/2018/2/layout/IconVerticalSolidList"/>
    <dgm:cxn modelId="{F57E4166-3042-449B-95FB-F9D03D66A6F1}" type="presParOf" srcId="{95420B22-85DF-43D0-B174-DC71DC8A15F8}" destId="{50A21B0C-DA60-48E4-8F2B-A7B1FA9CF687}" srcOrd="2" destOrd="0" presId="urn:microsoft.com/office/officeart/2018/2/layout/IconVerticalSolidList"/>
    <dgm:cxn modelId="{4F83AE29-2D7F-4CC7-B870-E760F7C20CE7}" type="presParOf" srcId="{95420B22-85DF-43D0-B174-DC71DC8A15F8}" destId="{EA4CDA44-000E-4249-A4EE-26A48F54B7EC}" srcOrd="3" destOrd="0" presId="urn:microsoft.com/office/officeart/2018/2/layout/IconVerticalSolidList"/>
    <dgm:cxn modelId="{1C3D76BC-B75D-491A-B2AF-5FB634A8AF98}" type="presParOf" srcId="{95420B22-85DF-43D0-B174-DC71DC8A15F8}" destId="{186EE606-C3AA-411D-A547-9F42827A78BE}" srcOrd="4" destOrd="0" presId="urn:microsoft.com/office/officeart/2018/2/layout/IconVerticalSolidList"/>
    <dgm:cxn modelId="{65CC05DB-AEE6-4981-AB86-63FD220D6FDB}" type="presParOf" srcId="{B7D26AE0-47F3-47B6-8143-8012261C8592}" destId="{DAB1780E-14DA-4231-A559-96BD24EC494D}" srcOrd="5" destOrd="0" presId="urn:microsoft.com/office/officeart/2018/2/layout/IconVerticalSolidList"/>
    <dgm:cxn modelId="{EDC374D4-DA17-4EE7-822F-B086D5E6F126}" type="presParOf" srcId="{B7D26AE0-47F3-47B6-8143-8012261C8592}" destId="{FDE5FF64-DED6-440E-B8F4-46C07B89EC89}" srcOrd="6" destOrd="0" presId="urn:microsoft.com/office/officeart/2018/2/layout/IconVerticalSolidList"/>
    <dgm:cxn modelId="{D191F59C-7033-402C-AE84-884B7599CD62}" type="presParOf" srcId="{FDE5FF64-DED6-440E-B8F4-46C07B89EC89}" destId="{E1801A0F-7796-4B5C-AFD9-21D377F062B5}" srcOrd="0" destOrd="0" presId="urn:microsoft.com/office/officeart/2018/2/layout/IconVerticalSolidList"/>
    <dgm:cxn modelId="{2DCD5D05-F4F3-418A-9B2C-CF908085889D}" type="presParOf" srcId="{FDE5FF64-DED6-440E-B8F4-46C07B89EC89}" destId="{56831DA5-B774-4D31-8E3B-75AFF8AEA2D4}" srcOrd="1" destOrd="0" presId="urn:microsoft.com/office/officeart/2018/2/layout/IconVerticalSolidList"/>
    <dgm:cxn modelId="{961CC34D-AD2A-4C56-856B-64610C791347}" type="presParOf" srcId="{FDE5FF64-DED6-440E-B8F4-46C07B89EC89}" destId="{24BD8C8A-A2A6-4FB8-B0FB-8DF5CB4E0D18}" srcOrd="2" destOrd="0" presId="urn:microsoft.com/office/officeart/2018/2/layout/IconVerticalSolidList"/>
    <dgm:cxn modelId="{A6AEB5FE-986D-4050-A2F8-2C8784FED13B}" type="presParOf" srcId="{FDE5FF64-DED6-440E-B8F4-46C07B89EC89}" destId="{094D298A-CEC8-4DF8-A745-368520DADA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1532E2-56AA-48A4-8E8C-DEAC4231AC67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F31256B-6D3B-4BAD-86CC-E348582F4652}">
      <dgm:prSet/>
      <dgm:spPr/>
      <dgm:t>
        <a:bodyPr/>
        <a:lstStyle/>
        <a:p>
          <a:r>
            <a:rPr lang="en-US" b="1"/>
            <a:t>Barriers may be:</a:t>
          </a:r>
          <a:endParaRPr lang="en-US"/>
        </a:p>
      </dgm:t>
    </dgm:pt>
    <dgm:pt modelId="{8E5797EB-A704-45CE-81E1-25D932E6CF12}" type="parTrans" cxnId="{8CBC6E73-73AC-440B-B6D5-5DA5AD942E62}">
      <dgm:prSet/>
      <dgm:spPr/>
      <dgm:t>
        <a:bodyPr/>
        <a:lstStyle/>
        <a:p>
          <a:endParaRPr lang="en-US"/>
        </a:p>
      </dgm:t>
    </dgm:pt>
    <dgm:pt modelId="{3D1984DD-D075-448E-94F6-45B57A30E762}" type="sibTrans" cxnId="{8CBC6E73-73AC-440B-B6D5-5DA5AD942E62}">
      <dgm:prSet/>
      <dgm:spPr/>
      <dgm:t>
        <a:bodyPr/>
        <a:lstStyle/>
        <a:p>
          <a:endParaRPr lang="en-US"/>
        </a:p>
      </dgm:t>
    </dgm:pt>
    <dgm:pt modelId="{2671253A-1B02-4964-A013-F9E3083677F7}">
      <dgm:prSet/>
      <dgm:spPr/>
      <dgm:t>
        <a:bodyPr/>
        <a:lstStyle/>
        <a:p>
          <a:r>
            <a:rPr lang="en-US" b="1"/>
            <a:t>organizational</a:t>
          </a:r>
          <a:endParaRPr lang="en-US"/>
        </a:p>
      </dgm:t>
    </dgm:pt>
    <dgm:pt modelId="{E63B842F-6B61-405B-8BF2-0D1E90E60141}" type="parTrans" cxnId="{C060DB1F-6888-44FE-A97F-07578A6E501B}">
      <dgm:prSet/>
      <dgm:spPr/>
      <dgm:t>
        <a:bodyPr/>
        <a:lstStyle/>
        <a:p>
          <a:endParaRPr lang="en-US"/>
        </a:p>
      </dgm:t>
    </dgm:pt>
    <dgm:pt modelId="{2B64B3FD-3678-4A77-ADD8-6DC2112B77AA}" type="sibTrans" cxnId="{C060DB1F-6888-44FE-A97F-07578A6E501B}">
      <dgm:prSet/>
      <dgm:spPr/>
      <dgm:t>
        <a:bodyPr/>
        <a:lstStyle/>
        <a:p>
          <a:endParaRPr lang="en-US"/>
        </a:p>
      </dgm:t>
    </dgm:pt>
    <dgm:pt modelId="{E74DB041-B7F9-4B1C-9469-127D6F115BC3}">
      <dgm:prSet/>
      <dgm:spPr/>
      <dgm:t>
        <a:bodyPr/>
        <a:lstStyle/>
        <a:p>
          <a:r>
            <a:rPr lang="en-US" b="1"/>
            <a:t>environmental </a:t>
          </a:r>
          <a:endParaRPr lang="en-US"/>
        </a:p>
      </dgm:t>
    </dgm:pt>
    <dgm:pt modelId="{D03C6B12-1EF2-4A5D-BC11-DBD617916499}" type="parTrans" cxnId="{7A0642A6-D4CD-47A2-9C00-EE092DD1C38C}">
      <dgm:prSet/>
      <dgm:spPr/>
      <dgm:t>
        <a:bodyPr/>
        <a:lstStyle/>
        <a:p>
          <a:endParaRPr lang="en-US"/>
        </a:p>
      </dgm:t>
    </dgm:pt>
    <dgm:pt modelId="{5CA88DB3-62DB-4CE6-9F9F-A0D8102C4783}" type="sibTrans" cxnId="{7A0642A6-D4CD-47A2-9C00-EE092DD1C38C}">
      <dgm:prSet/>
      <dgm:spPr/>
      <dgm:t>
        <a:bodyPr/>
        <a:lstStyle/>
        <a:p>
          <a:endParaRPr lang="en-US"/>
        </a:p>
      </dgm:t>
    </dgm:pt>
    <dgm:pt modelId="{C40C7741-5806-4A86-86A3-28CA5E4A4BC9}">
      <dgm:prSet/>
      <dgm:spPr/>
      <dgm:t>
        <a:bodyPr/>
        <a:lstStyle/>
        <a:p>
          <a:r>
            <a:rPr lang="en-US" b="1"/>
            <a:t>social </a:t>
          </a:r>
          <a:endParaRPr lang="en-US"/>
        </a:p>
      </dgm:t>
    </dgm:pt>
    <dgm:pt modelId="{52E1E95F-8B23-4629-8A02-10C0FCB6ED71}" type="parTrans" cxnId="{C509C036-A0EB-467E-B92E-91D4285F2879}">
      <dgm:prSet/>
      <dgm:spPr/>
      <dgm:t>
        <a:bodyPr/>
        <a:lstStyle/>
        <a:p>
          <a:endParaRPr lang="en-US"/>
        </a:p>
      </dgm:t>
    </dgm:pt>
    <dgm:pt modelId="{F144376C-DEED-4EF0-939D-AD9B215CC070}" type="sibTrans" cxnId="{C509C036-A0EB-467E-B92E-91D4285F2879}">
      <dgm:prSet/>
      <dgm:spPr/>
      <dgm:t>
        <a:bodyPr/>
        <a:lstStyle/>
        <a:p>
          <a:endParaRPr lang="en-US"/>
        </a:p>
      </dgm:t>
    </dgm:pt>
    <dgm:pt modelId="{661C66F4-4127-412B-A5DB-B1F67F7BD313}">
      <dgm:prSet/>
      <dgm:spPr/>
      <dgm:t>
        <a:bodyPr/>
        <a:lstStyle/>
        <a:p>
          <a:r>
            <a:rPr lang="en-US" b="1"/>
            <a:t>financial</a:t>
          </a:r>
          <a:endParaRPr lang="en-US"/>
        </a:p>
      </dgm:t>
    </dgm:pt>
    <dgm:pt modelId="{3B0619D3-2947-4B8D-858B-9AC376B6C819}" type="parTrans" cxnId="{8D14F453-D54F-40B1-A148-DEB55D702849}">
      <dgm:prSet/>
      <dgm:spPr/>
      <dgm:t>
        <a:bodyPr/>
        <a:lstStyle/>
        <a:p>
          <a:endParaRPr lang="en-US"/>
        </a:p>
      </dgm:t>
    </dgm:pt>
    <dgm:pt modelId="{3F809C17-FCF9-40A5-9C57-D255BF732C43}" type="sibTrans" cxnId="{8D14F453-D54F-40B1-A148-DEB55D702849}">
      <dgm:prSet/>
      <dgm:spPr/>
      <dgm:t>
        <a:bodyPr/>
        <a:lstStyle/>
        <a:p>
          <a:endParaRPr lang="en-US"/>
        </a:p>
      </dgm:t>
    </dgm:pt>
    <dgm:pt modelId="{91A75FC3-A6DF-4641-AAA4-70302A5891DE}">
      <dgm:prSet/>
      <dgm:spPr/>
      <dgm:t>
        <a:bodyPr/>
        <a:lstStyle/>
        <a:p>
          <a:r>
            <a:rPr lang="en-US" b="1"/>
            <a:t>These barriers can typically be identified by reviewing Step 1 (environment), Step 4 (stakeholders), and Step 8 (resources).</a:t>
          </a:r>
          <a:endParaRPr lang="en-US"/>
        </a:p>
      </dgm:t>
    </dgm:pt>
    <dgm:pt modelId="{C73713E9-B0CE-457A-9377-826198DAFBAF}" type="parTrans" cxnId="{F6826B18-65EF-4671-8107-E1D837E40F92}">
      <dgm:prSet/>
      <dgm:spPr/>
      <dgm:t>
        <a:bodyPr/>
        <a:lstStyle/>
        <a:p>
          <a:endParaRPr lang="en-US"/>
        </a:p>
      </dgm:t>
    </dgm:pt>
    <dgm:pt modelId="{7B462661-3A5A-4C9A-BD34-26D26B4BC987}" type="sibTrans" cxnId="{F6826B18-65EF-4671-8107-E1D837E40F92}">
      <dgm:prSet/>
      <dgm:spPr/>
      <dgm:t>
        <a:bodyPr/>
        <a:lstStyle/>
        <a:p>
          <a:endParaRPr lang="en-US"/>
        </a:p>
      </dgm:t>
    </dgm:pt>
    <dgm:pt modelId="{67994FE5-DAF4-44D2-BA62-7A3B807FCC8D}">
      <dgm:prSet/>
      <dgm:spPr/>
      <dgm:t>
        <a:bodyPr/>
        <a:lstStyle/>
        <a:p>
          <a:r>
            <a:rPr lang="en-US" b="1"/>
            <a:t>The end product of this phase will be a list of possible or anticipated barriers and a back-up plan to manage each barrier if it presents itself.</a:t>
          </a:r>
          <a:endParaRPr lang="en-US"/>
        </a:p>
      </dgm:t>
    </dgm:pt>
    <dgm:pt modelId="{79AC9905-E38B-4115-974C-5317DE84CB62}" type="parTrans" cxnId="{60043FA9-D51B-4749-AE9D-D7AEA7C8EE1D}">
      <dgm:prSet/>
      <dgm:spPr/>
      <dgm:t>
        <a:bodyPr/>
        <a:lstStyle/>
        <a:p>
          <a:endParaRPr lang="en-US"/>
        </a:p>
      </dgm:t>
    </dgm:pt>
    <dgm:pt modelId="{3CB78B44-6F18-4CB6-BFBB-B1787F138EEB}" type="sibTrans" cxnId="{60043FA9-D51B-4749-AE9D-D7AEA7C8EE1D}">
      <dgm:prSet/>
      <dgm:spPr/>
      <dgm:t>
        <a:bodyPr/>
        <a:lstStyle/>
        <a:p>
          <a:endParaRPr lang="en-US"/>
        </a:p>
      </dgm:t>
    </dgm:pt>
    <dgm:pt modelId="{44C1158D-5663-42FE-8D99-57FF335C7B72}">
      <dgm:prSet/>
      <dgm:spPr/>
      <dgm:t>
        <a:bodyPr/>
        <a:lstStyle/>
        <a:p>
          <a:r>
            <a:rPr lang="en-US" b="1"/>
            <a:t>Always be thinking of strategies to overcome or work around the barriers</a:t>
          </a:r>
          <a:endParaRPr lang="en-US"/>
        </a:p>
      </dgm:t>
    </dgm:pt>
    <dgm:pt modelId="{9CAEE215-FB06-40A1-A740-7A06880CC607}" type="parTrans" cxnId="{7A06E6C4-BCF4-4C98-BD6B-A595DCB9E01D}">
      <dgm:prSet/>
      <dgm:spPr/>
      <dgm:t>
        <a:bodyPr/>
        <a:lstStyle/>
        <a:p>
          <a:endParaRPr lang="en-US"/>
        </a:p>
      </dgm:t>
    </dgm:pt>
    <dgm:pt modelId="{0DC184E5-8132-4094-8226-C844FCC41B52}" type="sibTrans" cxnId="{7A06E6C4-BCF4-4C98-BD6B-A595DCB9E01D}">
      <dgm:prSet/>
      <dgm:spPr/>
      <dgm:t>
        <a:bodyPr/>
        <a:lstStyle/>
        <a:p>
          <a:endParaRPr lang="en-US"/>
        </a:p>
      </dgm:t>
    </dgm:pt>
    <dgm:pt modelId="{F1604488-74CF-42E2-A403-1831E9D1C26B}" type="pres">
      <dgm:prSet presAssocID="{B41532E2-56AA-48A4-8E8C-DEAC4231AC67}" presName="linear" presStyleCnt="0">
        <dgm:presLayoutVars>
          <dgm:animLvl val="lvl"/>
          <dgm:resizeHandles val="exact"/>
        </dgm:presLayoutVars>
      </dgm:prSet>
      <dgm:spPr/>
    </dgm:pt>
    <dgm:pt modelId="{BD81A624-7AC8-4880-B301-AAF7BCC4C9A6}" type="pres">
      <dgm:prSet presAssocID="{AF31256B-6D3B-4BAD-86CC-E348582F46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79394C8-3AEC-408A-88C5-0B53AAA9CE4A}" type="pres">
      <dgm:prSet presAssocID="{AF31256B-6D3B-4BAD-86CC-E348582F4652}" presName="childText" presStyleLbl="revTx" presStyleIdx="0" presStyleCnt="1">
        <dgm:presLayoutVars>
          <dgm:bulletEnabled val="1"/>
        </dgm:presLayoutVars>
      </dgm:prSet>
      <dgm:spPr/>
    </dgm:pt>
    <dgm:pt modelId="{A12EBFC9-2B11-450F-A8E5-FAED8EE30D12}" type="pres">
      <dgm:prSet presAssocID="{91A75FC3-A6DF-4641-AAA4-70302A5891D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8A9ECF-E25C-43E0-87EE-5E3DB6B4B93D}" type="pres">
      <dgm:prSet presAssocID="{7B462661-3A5A-4C9A-BD34-26D26B4BC987}" presName="spacer" presStyleCnt="0"/>
      <dgm:spPr/>
    </dgm:pt>
    <dgm:pt modelId="{698D707A-0F0B-4BC4-AF64-78310FABF3F1}" type="pres">
      <dgm:prSet presAssocID="{67994FE5-DAF4-44D2-BA62-7A3B807FCC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6C24A0F-E197-4A90-AD6B-4D6F7B740345}" type="pres">
      <dgm:prSet presAssocID="{3CB78B44-6F18-4CB6-BFBB-B1787F138EEB}" presName="spacer" presStyleCnt="0"/>
      <dgm:spPr/>
    </dgm:pt>
    <dgm:pt modelId="{4F87C8C2-DDFF-4B21-8772-26C4A99674CE}" type="pres">
      <dgm:prSet presAssocID="{44C1158D-5663-42FE-8D99-57FF335C7B7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3F0D0D-EB00-439D-A60F-B24C3E4B6D66}" type="presOf" srcId="{C40C7741-5806-4A86-86A3-28CA5E4A4BC9}" destId="{F79394C8-3AEC-408A-88C5-0B53AAA9CE4A}" srcOrd="0" destOrd="2" presId="urn:microsoft.com/office/officeart/2005/8/layout/vList2"/>
    <dgm:cxn modelId="{40ACFF17-BE5B-4FF3-986C-3BC4B658B737}" type="presOf" srcId="{2671253A-1B02-4964-A013-F9E3083677F7}" destId="{F79394C8-3AEC-408A-88C5-0B53AAA9CE4A}" srcOrd="0" destOrd="0" presId="urn:microsoft.com/office/officeart/2005/8/layout/vList2"/>
    <dgm:cxn modelId="{F6826B18-65EF-4671-8107-E1D837E40F92}" srcId="{B41532E2-56AA-48A4-8E8C-DEAC4231AC67}" destId="{91A75FC3-A6DF-4641-AAA4-70302A5891DE}" srcOrd="1" destOrd="0" parTransId="{C73713E9-B0CE-457A-9377-826198DAFBAF}" sibTransId="{7B462661-3A5A-4C9A-BD34-26D26B4BC987}"/>
    <dgm:cxn modelId="{C060DB1F-6888-44FE-A97F-07578A6E501B}" srcId="{AF31256B-6D3B-4BAD-86CC-E348582F4652}" destId="{2671253A-1B02-4964-A013-F9E3083677F7}" srcOrd="0" destOrd="0" parTransId="{E63B842F-6B61-405B-8BF2-0D1E90E60141}" sibTransId="{2B64B3FD-3678-4A77-ADD8-6DC2112B77AA}"/>
    <dgm:cxn modelId="{951A5E2C-87D4-4E4E-AF32-A7959379CE4E}" type="presOf" srcId="{44C1158D-5663-42FE-8D99-57FF335C7B72}" destId="{4F87C8C2-DDFF-4B21-8772-26C4A99674CE}" srcOrd="0" destOrd="0" presId="urn:microsoft.com/office/officeart/2005/8/layout/vList2"/>
    <dgm:cxn modelId="{C509C036-A0EB-467E-B92E-91D4285F2879}" srcId="{AF31256B-6D3B-4BAD-86CC-E348582F4652}" destId="{C40C7741-5806-4A86-86A3-28CA5E4A4BC9}" srcOrd="2" destOrd="0" parTransId="{52E1E95F-8B23-4629-8A02-10C0FCB6ED71}" sibTransId="{F144376C-DEED-4EF0-939D-AD9B215CC070}"/>
    <dgm:cxn modelId="{C2F20548-9489-4499-8652-87B8F90E1232}" type="presOf" srcId="{91A75FC3-A6DF-4641-AAA4-70302A5891DE}" destId="{A12EBFC9-2B11-450F-A8E5-FAED8EE30D12}" srcOrd="0" destOrd="0" presId="urn:microsoft.com/office/officeart/2005/8/layout/vList2"/>
    <dgm:cxn modelId="{7CC4F04C-7C23-429F-BB20-3027FE3A22D0}" type="presOf" srcId="{E74DB041-B7F9-4B1C-9469-127D6F115BC3}" destId="{F79394C8-3AEC-408A-88C5-0B53AAA9CE4A}" srcOrd="0" destOrd="1" presId="urn:microsoft.com/office/officeart/2005/8/layout/vList2"/>
    <dgm:cxn modelId="{8CBC6E73-73AC-440B-B6D5-5DA5AD942E62}" srcId="{B41532E2-56AA-48A4-8E8C-DEAC4231AC67}" destId="{AF31256B-6D3B-4BAD-86CC-E348582F4652}" srcOrd="0" destOrd="0" parTransId="{8E5797EB-A704-45CE-81E1-25D932E6CF12}" sibTransId="{3D1984DD-D075-448E-94F6-45B57A30E762}"/>
    <dgm:cxn modelId="{8D14F453-D54F-40B1-A148-DEB55D702849}" srcId="{AF31256B-6D3B-4BAD-86CC-E348582F4652}" destId="{661C66F4-4127-412B-A5DB-B1F67F7BD313}" srcOrd="3" destOrd="0" parTransId="{3B0619D3-2947-4B8D-858B-9AC376B6C819}" sibTransId="{3F809C17-FCF9-40A5-9C57-D255BF732C43}"/>
    <dgm:cxn modelId="{AE769A86-410E-4A1F-A043-66C8E9C5AB57}" type="presOf" srcId="{661C66F4-4127-412B-A5DB-B1F67F7BD313}" destId="{F79394C8-3AEC-408A-88C5-0B53AAA9CE4A}" srcOrd="0" destOrd="3" presId="urn:microsoft.com/office/officeart/2005/8/layout/vList2"/>
    <dgm:cxn modelId="{7A0642A6-D4CD-47A2-9C00-EE092DD1C38C}" srcId="{AF31256B-6D3B-4BAD-86CC-E348582F4652}" destId="{E74DB041-B7F9-4B1C-9469-127D6F115BC3}" srcOrd="1" destOrd="0" parTransId="{D03C6B12-1EF2-4A5D-BC11-DBD617916499}" sibTransId="{5CA88DB3-62DB-4CE6-9F9F-A0D8102C4783}"/>
    <dgm:cxn modelId="{E7FA5EA8-8F7B-4236-997D-D097E41D6F15}" type="presOf" srcId="{67994FE5-DAF4-44D2-BA62-7A3B807FCC8D}" destId="{698D707A-0F0B-4BC4-AF64-78310FABF3F1}" srcOrd="0" destOrd="0" presId="urn:microsoft.com/office/officeart/2005/8/layout/vList2"/>
    <dgm:cxn modelId="{60043FA9-D51B-4749-AE9D-D7AEA7C8EE1D}" srcId="{B41532E2-56AA-48A4-8E8C-DEAC4231AC67}" destId="{67994FE5-DAF4-44D2-BA62-7A3B807FCC8D}" srcOrd="2" destOrd="0" parTransId="{79AC9905-E38B-4115-974C-5317DE84CB62}" sibTransId="{3CB78B44-6F18-4CB6-BFBB-B1787F138EEB}"/>
    <dgm:cxn modelId="{7BD2D6B6-90B1-46B8-A8BC-749C73623479}" type="presOf" srcId="{B41532E2-56AA-48A4-8E8C-DEAC4231AC67}" destId="{F1604488-74CF-42E2-A403-1831E9D1C26B}" srcOrd="0" destOrd="0" presId="urn:microsoft.com/office/officeart/2005/8/layout/vList2"/>
    <dgm:cxn modelId="{7A06E6C4-BCF4-4C98-BD6B-A595DCB9E01D}" srcId="{B41532E2-56AA-48A4-8E8C-DEAC4231AC67}" destId="{44C1158D-5663-42FE-8D99-57FF335C7B72}" srcOrd="3" destOrd="0" parTransId="{9CAEE215-FB06-40A1-A740-7A06880CC607}" sibTransId="{0DC184E5-8132-4094-8226-C844FCC41B52}"/>
    <dgm:cxn modelId="{4BF0AAFA-6CB0-48EA-B568-33954D0A4769}" type="presOf" srcId="{AF31256B-6D3B-4BAD-86CC-E348582F4652}" destId="{BD81A624-7AC8-4880-B301-AAF7BCC4C9A6}" srcOrd="0" destOrd="0" presId="urn:microsoft.com/office/officeart/2005/8/layout/vList2"/>
    <dgm:cxn modelId="{344FE936-958D-41C2-B4EA-A61674540FAF}" type="presParOf" srcId="{F1604488-74CF-42E2-A403-1831E9D1C26B}" destId="{BD81A624-7AC8-4880-B301-AAF7BCC4C9A6}" srcOrd="0" destOrd="0" presId="urn:microsoft.com/office/officeart/2005/8/layout/vList2"/>
    <dgm:cxn modelId="{1C8F6E2F-98A2-48D4-8695-9EF0EBF03B26}" type="presParOf" srcId="{F1604488-74CF-42E2-A403-1831E9D1C26B}" destId="{F79394C8-3AEC-408A-88C5-0B53AAA9CE4A}" srcOrd="1" destOrd="0" presId="urn:microsoft.com/office/officeart/2005/8/layout/vList2"/>
    <dgm:cxn modelId="{72EF146E-9044-4D5E-A0E1-07F19B69700A}" type="presParOf" srcId="{F1604488-74CF-42E2-A403-1831E9D1C26B}" destId="{A12EBFC9-2B11-450F-A8E5-FAED8EE30D12}" srcOrd="2" destOrd="0" presId="urn:microsoft.com/office/officeart/2005/8/layout/vList2"/>
    <dgm:cxn modelId="{E0D7B582-A95D-4437-80A3-29C185F6C233}" type="presParOf" srcId="{F1604488-74CF-42E2-A403-1831E9D1C26B}" destId="{F68A9ECF-E25C-43E0-87EE-5E3DB6B4B93D}" srcOrd="3" destOrd="0" presId="urn:microsoft.com/office/officeart/2005/8/layout/vList2"/>
    <dgm:cxn modelId="{542BC9AA-0A3F-47C8-BADD-CA6A223C85F0}" type="presParOf" srcId="{F1604488-74CF-42E2-A403-1831E9D1C26B}" destId="{698D707A-0F0B-4BC4-AF64-78310FABF3F1}" srcOrd="4" destOrd="0" presId="urn:microsoft.com/office/officeart/2005/8/layout/vList2"/>
    <dgm:cxn modelId="{2496F1FA-5418-414B-B9F6-DA7C55E9D610}" type="presParOf" srcId="{F1604488-74CF-42E2-A403-1831E9D1C26B}" destId="{86C24A0F-E197-4A90-AD6B-4D6F7B740345}" srcOrd="5" destOrd="0" presId="urn:microsoft.com/office/officeart/2005/8/layout/vList2"/>
    <dgm:cxn modelId="{806E5180-905C-42D3-A0A9-0BB16895965F}" type="presParOf" srcId="{F1604488-74CF-42E2-A403-1831E9D1C26B}" destId="{4F87C8C2-DDFF-4B21-8772-26C4A99674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1532E2-56AA-48A4-8E8C-DEAC4231AC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31256B-6D3B-4BAD-86CC-E348582F4652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Promotion and marketing may be accomplished through:</a:t>
          </a:r>
          <a:endParaRPr lang="en-US" dirty="0">
            <a:latin typeface="Calibri"/>
            <a:cs typeface="Calibri"/>
          </a:endParaRPr>
        </a:p>
      </dgm:t>
    </dgm:pt>
    <dgm:pt modelId="{8E5797EB-A704-45CE-81E1-25D932E6CF12}" type="parTrans" cxnId="{8CBC6E73-73AC-440B-B6D5-5DA5AD942E62}">
      <dgm:prSet/>
      <dgm:spPr/>
      <dgm:t>
        <a:bodyPr/>
        <a:lstStyle/>
        <a:p>
          <a:endParaRPr lang="en-US"/>
        </a:p>
      </dgm:t>
    </dgm:pt>
    <dgm:pt modelId="{3D1984DD-D075-448E-94F6-45B57A30E762}" type="sibTrans" cxnId="{8CBC6E73-73AC-440B-B6D5-5DA5AD942E62}">
      <dgm:prSet/>
      <dgm:spPr/>
      <dgm:t>
        <a:bodyPr/>
        <a:lstStyle/>
        <a:p>
          <a:endParaRPr lang="en-US"/>
        </a:p>
      </dgm:t>
    </dgm:pt>
    <dgm:pt modelId="{2671253A-1B02-4964-A013-F9E3083677F7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Press Releases</a:t>
          </a:r>
          <a:endParaRPr lang="en-US" dirty="0"/>
        </a:p>
      </dgm:t>
    </dgm:pt>
    <dgm:pt modelId="{E63B842F-6B61-405B-8BF2-0D1E90E60141}" type="parTrans" cxnId="{C060DB1F-6888-44FE-A97F-07578A6E501B}">
      <dgm:prSet/>
      <dgm:spPr/>
      <dgm:t>
        <a:bodyPr/>
        <a:lstStyle/>
        <a:p>
          <a:endParaRPr lang="en-US"/>
        </a:p>
      </dgm:t>
    </dgm:pt>
    <dgm:pt modelId="{2B64B3FD-3678-4A77-ADD8-6DC2112B77AA}" type="sibTrans" cxnId="{C060DB1F-6888-44FE-A97F-07578A6E501B}">
      <dgm:prSet/>
      <dgm:spPr/>
      <dgm:t>
        <a:bodyPr/>
        <a:lstStyle/>
        <a:p>
          <a:endParaRPr lang="en-US"/>
        </a:p>
      </dgm:t>
    </dgm:pt>
    <dgm:pt modelId="{E74DB041-B7F9-4B1C-9469-127D6F115BC3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Newspaper Ads, Articles &amp; Editorials</a:t>
          </a:r>
          <a:endParaRPr lang="en-US" dirty="0"/>
        </a:p>
      </dgm:t>
    </dgm:pt>
    <dgm:pt modelId="{D03C6B12-1EF2-4A5D-BC11-DBD617916499}" type="parTrans" cxnId="{7A0642A6-D4CD-47A2-9C00-EE092DD1C38C}">
      <dgm:prSet/>
      <dgm:spPr/>
      <dgm:t>
        <a:bodyPr/>
        <a:lstStyle/>
        <a:p>
          <a:endParaRPr lang="en-US"/>
        </a:p>
      </dgm:t>
    </dgm:pt>
    <dgm:pt modelId="{5CA88DB3-62DB-4CE6-9F9F-A0D8102C4783}" type="sibTrans" cxnId="{7A0642A6-D4CD-47A2-9C00-EE092DD1C38C}">
      <dgm:prSet/>
      <dgm:spPr/>
      <dgm:t>
        <a:bodyPr/>
        <a:lstStyle/>
        <a:p>
          <a:endParaRPr lang="en-US"/>
        </a:p>
      </dgm:t>
    </dgm:pt>
    <dgm:pt modelId="{C40C7741-5806-4A86-86A3-28CA5E4A4BC9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Electronic Media</a:t>
          </a:r>
          <a:endParaRPr lang="en-US" dirty="0"/>
        </a:p>
      </dgm:t>
    </dgm:pt>
    <dgm:pt modelId="{52E1E95F-8B23-4629-8A02-10C0FCB6ED71}" type="parTrans" cxnId="{C509C036-A0EB-467E-B92E-91D4285F2879}">
      <dgm:prSet/>
      <dgm:spPr/>
      <dgm:t>
        <a:bodyPr/>
        <a:lstStyle/>
        <a:p>
          <a:endParaRPr lang="en-US"/>
        </a:p>
      </dgm:t>
    </dgm:pt>
    <dgm:pt modelId="{F144376C-DEED-4EF0-939D-AD9B215CC070}" type="sibTrans" cxnId="{C509C036-A0EB-467E-B92E-91D4285F2879}">
      <dgm:prSet/>
      <dgm:spPr/>
      <dgm:t>
        <a:bodyPr/>
        <a:lstStyle/>
        <a:p>
          <a:endParaRPr lang="en-US"/>
        </a:p>
      </dgm:t>
    </dgm:pt>
    <dgm:pt modelId="{661C66F4-4127-412B-A5DB-B1F67F7BD313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Company Website</a:t>
          </a:r>
          <a:endParaRPr lang="en-US" dirty="0"/>
        </a:p>
      </dgm:t>
    </dgm:pt>
    <dgm:pt modelId="{3B0619D3-2947-4B8D-858B-9AC376B6C819}" type="parTrans" cxnId="{8D14F453-D54F-40B1-A148-DEB55D702849}">
      <dgm:prSet/>
      <dgm:spPr/>
      <dgm:t>
        <a:bodyPr/>
        <a:lstStyle/>
        <a:p>
          <a:endParaRPr lang="en-US"/>
        </a:p>
      </dgm:t>
    </dgm:pt>
    <dgm:pt modelId="{3F809C17-FCF9-40A5-9C57-D255BF732C43}" type="sibTrans" cxnId="{8D14F453-D54F-40B1-A148-DEB55D702849}">
      <dgm:prSet/>
      <dgm:spPr/>
      <dgm:t>
        <a:bodyPr/>
        <a:lstStyle/>
        <a:p>
          <a:endParaRPr lang="en-US"/>
        </a:p>
      </dgm:t>
    </dgm:pt>
    <dgm:pt modelId="{91A75FC3-A6DF-4641-AAA4-70302A5891DE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Social Media: Facebook, Instagram, Twitter</a:t>
          </a:r>
          <a:endParaRPr lang="en-US" dirty="0"/>
        </a:p>
      </dgm:t>
    </dgm:pt>
    <dgm:pt modelId="{C73713E9-B0CE-457A-9377-826198DAFBAF}" type="parTrans" cxnId="{F6826B18-65EF-4671-8107-E1D837E40F92}">
      <dgm:prSet/>
      <dgm:spPr/>
      <dgm:t>
        <a:bodyPr/>
        <a:lstStyle/>
        <a:p>
          <a:endParaRPr lang="en-US"/>
        </a:p>
      </dgm:t>
    </dgm:pt>
    <dgm:pt modelId="{7B462661-3A5A-4C9A-BD34-26D26B4BC987}" type="sibTrans" cxnId="{F6826B18-65EF-4671-8107-E1D837E40F92}">
      <dgm:prSet/>
      <dgm:spPr/>
      <dgm:t>
        <a:bodyPr/>
        <a:lstStyle/>
        <a:p>
          <a:endParaRPr lang="en-US"/>
        </a:p>
      </dgm:t>
    </dgm:pt>
    <dgm:pt modelId="{67994FE5-DAF4-44D2-BA62-7A3B807FCC8D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Email E-Blasts</a:t>
          </a:r>
          <a:endParaRPr lang="en-US" dirty="0"/>
        </a:p>
      </dgm:t>
    </dgm:pt>
    <dgm:pt modelId="{79AC9905-E38B-4115-974C-5317DE84CB62}" type="parTrans" cxnId="{60043FA9-D51B-4749-AE9D-D7AEA7C8EE1D}">
      <dgm:prSet/>
      <dgm:spPr/>
      <dgm:t>
        <a:bodyPr/>
        <a:lstStyle/>
        <a:p>
          <a:endParaRPr lang="en-US"/>
        </a:p>
      </dgm:t>
    </dgm:pt>
    <dgm:pt modelId="{3CB78B44-6F18-4CB6-BFBB-B1787F138EEB}" type="sibTrans" cxnId="{60043FA9-D51B-4749-AE9D-D7AEA7C8EE1D}">
      <dgm:prSet/>
      <dgm:spPr/>
      <dgm:t>
        <a:bodyPr/>
        <a:lstStyle/>
        <a:p>
          <a:endParaRPr lang="en-US"/>
        </a:p>
      </dgm:t>
    </dgm:pt>
    <dgm:pt modelId="{44C1158D-5663-42FE-8D99-57FF335C7B72}">
      <dgm:prSet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TV/Radio Commercials &amp; Public Service Announcements</a:t>
          </a:r>
          <a:endParaRPr lang="en-US" dirty="0"/>
        </a:p>
      </dgm:t>
    </dgm:pt>
    <dgm:pt modelId="{9CAEE215-FB06-40A1-A740-7A06880CC607}" type="parTrans" cxnId="{7A06E6C4-BCF4-4C98-BD6B-A595DCB9E01D}">
      <dgm:prSet/>
      <dgm:spPr/>
      <dgm:t>
        <a:bodyPr/>
        <a:lstStyle/>
        <a:p>
          <a:endParaRPr lang="en-US"/>
        </a:p>
      </dgm:t>
    </dgm:pt>
    <dgm:pt modelId="{0DC184E5-8132-4094-8226-C844FCC41B52}" type="sibTrans" cxnId="{7A06E6C4-BCF4-4C98-BD6B-A595DCB9E01D}">
      <dgm:prSet/>
      <dgm:spPr/>
      <dgm:t>
        <a:bodyPr/>
        <a:lstStyle/>
        <a:p>
          <a:endParaRPr lang="en-US"/>
        </a:p>
      </dgm:t>
    </dgm:pt>
    <dgm:pt modelId="{3ECF10A6-C2AB-4726-9754-06F78B81C8F6}">
      <dgm:prSet phldr="0"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Promotion and marketing are important for both internal stakeholders and external ones.</a:t>
          </a:r>
          <a:endParaRPr lang="en-US" b="0" dirty="0"/>
        </a:p>
      </dgm:t>
    </dgm:pt>
    <dgm:pt modelId="{DDA86AB7-0492-43EE-A137-2016237825F6}" type="parTrans" cxnId="{BD875D69-C335-4CD4-9535-BE59620C580E}">
      <dgm:prSet/>
      <dgm:spPr/>
    </dgm:pt>
    <dgm:pt modelId="{55E45668-E2C6-4E66-881F-D1C77BD7AD3A}" type="sibTrans" cxnId="{BD875D69-C335-4CD4-9535-BE59620C580E}">
      <dgm:prSet/>
      <dgm:spPr/>
    </dgm:pt>
    <dgm:pt modelId="{C48A148A-3AC4-4955-A579-39193E009BA2}">
      <dgm:prSet phldr="0"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Traditional Media</a:t>
          </a:r>
          <a:endParaRPr lang="en-US" b="0" dirty="0"/>
        </a:p>
      </dgm:t>
    </dgm:pt>
    <dgm:pt modelId="{23DC0E4F-936C-4CC5-9DAF-1573024446B8}" type="parTrans" cxnId="{61925A41-50F0-47A4-AF2B-8125D4D4C887}">
      <dgm:prSet/>
      <dgm:spPr/>
    </dgm:pt>
    <dgm:pt modelId="{5D3E88A3-F5FC-44E6-AF65-EF17AC5ABD4E}" type="sibTrans" cxnId="{61925A41-50F0-47A4-AF2B-8125D4D4C887}">
      <dgm:prSet/>
      <dgm:spPr/>
    </dgm:pt>
    <dgm:pt modelId="{046BAAC7-3D37-4C5A-A07B-A6B6233C0062}">
      <dgm:prSet phldr="0"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Print: Brochures, Flyers, Newsletters</a:t>
          </a:r>
          <a:endParaRPr lang="en-US" b="0" dirty="0"/>
        </a:p>
      </dgm:t>
    </dgm:pt>
    <dgm:pt modelId="{F024C754-7EBD-490A-B146-65A3AC5F41F1}" type="parTrans" cxnId="{24D72429-8721-4092-8200-8028A2E0E03E}">
      <dgm:prSet/>
      <dgm:spPr/>
    </dgm:pt>
    <dgm:pt modelId="{97943EA7-43DC-47F2-8E2E-16B48A1726DB}" type="sibTrans" cxnId="{24D72429-8721-4092-8200-8028A2E0E03E}">
      <dgm:prSet/>
      <dgm:spPr/>
    </dgm:pt>
    <dgm:pt modelId="{DD4B718B-0670-4A6B-836B-47AD5311970D}">
      <dgm:prSet phldr="0"/>
      <dgm:spPr/>
      <dgm:t>
        <a:bodyPr/>
        <a:lstStyle/>
        <a:p>
          <a:pPr algn="l"/>
          <a:r>
            <a:rPr lang="en-US" b="1" dirty="0">
              <a:latin typeface="Calibri"/>
              <a:cs typeface="Calibri"/>
            </a:rPr>
            <a:t>Billboards &amp; Signage</a:t>
          </a:r>
          <a:endParaRPr lang="en-US" b="0" dirty="0"/>
        </a:p>
      </dgm:t>
    </dgm:pt>
    <dgm:pt modelId="{4E41E552-85F5-4ECA-8548-E4B396728A2F}" type="parTrans" cxnId="{4502E999-8523-4FD8-9240-DB0BE30F35DF}">
      <dgm:prSet/>
      <dgm:spPr/>
    </dgm:pt>
    <dgm:pt modelId="{0BF84AD9-149F-45C2-9BC0-1A80FAEA3E2A}" type="sibTrans" cxnId="{4502E999-8523-4FD8-9240-DB0BE30F35DF}">
      <dgm:prSet/>
      <dgm:spPr/>
    </dgm:pt>
    <dgm:pt modelId="{4CBE2689-FE6A-48A2-AD5C-A5A6356E06B3}" type="pres">
      <dgm:prSet presAssocID="{B41532E2-56AA-48A4-8E8C-DEAC4231AC67}" presName="linear" presStyleCnt="0">
        <dgm:presLayoutVars>
          <dgm:dir/>
          <dgm:animLvl val="lvl"/>
          <dgm:resizeHandles val="exact"/>
        </dgm:presLayoutVars>
      </dgm:prSet>
      <dgm:spPr/>
    </dgm:pt>
    <dgm:pt modelId="{0890F231-A0E1-4040-BE03-CC61F6C79760}" type="pres">
      <dgm:prSet presAssocID="{3ECF10A6-C2AB-4726-9754-06F78B81C8F6}" presName="parentLin" presStyleCnt="0"/>
      <dgm:spPr/>
    </dgm:pt>
    <dgm:pt modelId="{534D3C63-C295-4643-8DC0-303F078AC09D}" type="pres">
      <dgm:prSet presAssocID="{3ECF10A6-C2AB-4726-9754-06F78B81C8F6}" presName="parentLeftMargin" presStyleLbl="node1" presStyleIdx="0" presStyleCnt="2"/>
      <dgm:spPr/>
    </dgm:pt>
    <dgm:pt modelId="{9BE6CFD3-9790-4740-A753-0F27EF33E349}" type="pres">
      <dgm:prSet presAssocID="{3ECF10A6-C2AB-4726-9754-06F78B81C8F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B71F8A-616E-4FF6-9220-D373C21606E3}" type="pres">
      <dgm:prSet presAssocID="{3ECF10A6-C2AB-4726-9754-06F78B81C8F6}" presName="negativeSpace" presStyleCnt="0"/>
      <dgm:spPr/>
    </dgm:pt>
    <dgm:pt modelId="{23044226-C6AD-412D-8FDA-F2E889DF4125}" type="pres">
      <dgm:prSet presAssocID="{3ECF10A6-C2AB-4726-9754-06F78B81C8F6}" presName="childText" presStyleLbl="conFgAcc1" presStyleIdx="0" presStyleCnt="2">
        <dgm:presLayoutVars>
          <dgm:bulletEnabled val="1"/>
        </dgm:presLayoutVars>
      </dgm:prSet>
      <dgm:spPr/>
    </dgm:pt>
    <dgm:pt modelId="{7FFD5AD7-ADBD-4AD1-B3BE-2BB45920B49D}" type="pres">
      <dgm:prSet presAssocID="{55E45668-E2C6-4E66-881F-D1C77BD7AD3A}" presName="spaceBetweenRectangles" presStyleCnt="0"/>
      <dgm:spPr/>
    </dgm:pt>
    <dgm:pt modelId="{9C3170C3-048C-46B5-BAE0-8A3D29659C81}" type="pres">
      <dgm:prSet presAssocID="{AF31256B-6D3B-4BAD-86CC-E348582F4652}" presName="parentLin" presStyleCnt="0"/>
      <dgm:spPr/>
    </dgm:pt>
    <dgm:pt modelId="{C13A333E-B040-47B3-A74C-3AD7C798F9BB}" type="pres">
      <dgm:prSet presAssocID="{AF31256B-6D3B-4BAD-86CC-E348582F4652}" presName="parentLeftMargin" presStyleLbl="node1" presStyleIdx="0" presStyleCnt="2"/>
      <dgm:spPr/>
    </dgm:pt>
    <dgm:pt modelId="{7EC3E0FF-5B41-4012-AD8F-BFE5C5CC1667}" type="pres">
      <dgm:prSet presAssocID="{AF31256B-6D3B-4BAD-86CC-E348582F46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E287605-9A70-4197-9B7E-5FBB8DE9398D}" type="pres">
      <dgm:prSet presAssocID="{AF31256B-6D3B-4BAD-86CC-E348582F4652}" presName="negativeSpace" presStyleCnt="0"/>
      <dgm:spPr/>
    </dgm:pt>
    <dgm:pt modelId="{E416C7B6-C057-45C4-BB82-8D8CF8F8DAB0}" type="pres">
      <dgm:prSet presAssocID="{AF31256B-6D3B-4BAD-86CC-E348582F465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C8D0700-277D-49FB-9439-566DD5C2153B}" type="presOf" srcId="{3ECF10A6-C2AB-4726-9754-06F78B81C8F6}" destId="{9BE6CFD3-9790-4740-A753-0F27EF33E349}" srcOrd="1" destOrd="0" presId="urn:microsoft.com/office/officeart/2005/8/layout/list1"/>
    <dgm:cxn modelId="{F6826B18-65EF-4671-8107-E1D837E40F92}" srcId="{C40C7741-5806-4A86-86A3-28CA5E4A4BC9}" destId="{91A75FC3-A6DF-4641-AAA4-70302A5891DE}" srcOrd="1" destOrd="0" parTransId="{C73713E9-B0CE-457A-9377-826198DAFBAF}" sibTransId="{7B462661-3A5A-4C9A-BD34-26D26B4BC987}"/>
    <dgm:cxn modelId="{C060DB1F-6888-44FE-A97F-07578A6E501B}" srcId="{C48A148A-3AC4-4955-A579-39193E009BA2}" destId="{2671253A-1B02-4964-A013-F9E3083677F7}" srcOrd="2" destOrd="0" parTransId="{E63B842F-6B61-405B-8BF2-0D1E90E60141}" sibTransId="{2B64B3FD-3678-4A77-ADD8-6DC2112B77AA}"/>
    <dgm:cxn modelId="{24D72429-8721-4092-8200-8028A2E0E03E}" srcId="{C48A148A-3AC4-4955-A579-39193E009BA2}" destId="{046BAAC7-3D37-4C5A-A07B-A6B6233C0062}" srcOrd="0" destOrd="0" parTransId="{F024C754-7EBD-490A-B146-65A3AC5F41F1}" sibTransId="{97943EA7-43DC-47F2-8E2E-16B48A1726DB}"/>
    <dgm:cxn modelId="{C509C036-A0EB-467E-B92E-91D4285F2879}" srcId="{AF31256B-6D3B-4BAD-86CC-E348582F4652}" destId="{C40C7741-5806-4A86-86A3-28CA5E4A4BC9}" srcOrd="1" destOrd="0" parTransId="{52E1E95F-8B23-4629-8A02-10C0FCB6ED71}" sibTransId="{F144376C-DEED-4EF0-939D-AD9B215CC070}"/>
    <dgm:cxn modelId="{EC49C93A-C569-474A-9B66-4C94C51562DE}" type="presOf" srcId="{B41532E2-56AA-48A4-8E8C-DEAC4231AC67}" destId="{4CBE2689-FE6A-48A2-AD5C-A5A6356E06B3}" srcOrd="0" destOrd="0" presId="urn:microsoft.com/office/officeart/2005/8/layout/list1"/>
    <dgm:cxn modelId="{61925A41-50F0-47A4-AF2B-8125D4D4C887}" srcId="{AF31256B-6D3B-4BAD-86CC-E348582F4652}" destId="{C48A148A-3AC4-4955-A579-39193E009BA2}" srcOrd="0" destOrd="0" parTransId="{23DC0E4F-936C-4CC5-9DAF-1573024446B8}" sibTransId="{5D3E88A3-F5FC-44E6-AF65-EF17AC5ABD4E}"/>
    <dgm:cxn modelId="{DD7C3A42-E14D-434E-837C-4D0D67060606}" type="presOf" srcId="{44C1158D-5663-42FE-8D99-57FF335C7B72}" destId="{E416C7B6-C057-45C4-BB82-8D8CF8F8DAB0}" srcOrd="0" destOrd="9" presId="urn:microsoft.com/office/officeart/2005/8/layout/list1"/>
    <dgm:cxn modelId="{BD52C548-749D-460A-AC83-850BB59DBE2E}" type="presOf" srcId="{E74DB041-B7F9-4B1C-9469-127D6F115BC3}" destId="{E416C7B6-C057-45C4-BB82-8D8CF8F8DAB0}" srcOrd="0" destOrd="4" presId="urn:microsoft.com/office/officeart/2005/8/layout/list1"/>
    <dgm:cxn modelId="{BD875D69-C335-4CD4-9535-BE59620C580E}" srcId="{B41532E2-56AA-48A4-8E8C-DEAC4231AC67}" destId="{3ECF10A6-C2AB-4726-9754-06F78B81C8F6}" srcOrd="0" destOrd="0" parTransId="{DDA86AB7-0492-43EE-A137-2016237825F6}" sibTransId="{55E45668-E2C6-4E66-881F-D1C77BD7AD3A}"/>
    <dgm:cxn modelId="{F845F24E-99DA-4931-9D03-55E555610ABC}" type="presOf" srcId="{91A75FC3-A6DF-4641-AAA4-70302A5891DE}" destId="{E416C7B6-C057-45C4-BB82-8D8CF8F8DAB0}" srcOrd="0" destOrd="7" presId="urn:microsoft.com/office/officeart/2005/8/layout/list1"/>
    <dgm:cxn modelId="{C423666F-8396-4CD1-8C86-E6117A6AD9AC}" type="presOf" srcId="{C48A148A-3AC4-4955-A579-39193E009BA2}" destId="{E416C7B6-C057-45C4-BB82-8D8CF8F8DAB0}" srcOrd="0" destOrd="0" presId="urn:microsoft.com/office/officeart/2005/8/layout/list1"/>
    <dgm:cxn modelId="{8CBC6E73-73AC-440B-B6D5-5DA5AD942E62}" srcId="{B41532E2-56AA-48A4-8E8C-DEAC4231AC67}" destId="{AF31256B-6D3B-4BAD-86CC-E348582F4652}" srcOrd="1" destOrd="0" parTransId="{8E5797EB-A704-45CE-81E1-25D932E6CF12}" sibTransId="{3D1984DD-D075-448E-94F6-45B57A30E762}"/>
    <dgm:cxn modelId="{8D14F453-D54F-40B1-A148-DEB55D702849}" srcId="{C40C7741-5806-4A86-86A3-28CA5E4A4BC9}" destId="{661C66F4-4127-412B-A5DB-B1F67F7BD313}" srcOrd="0" destOrd="0" parTransId="{3B0619D3-2947-4B8D-858B-9AC376B6C819}" sibTransId="{3F809C17-FCF9-40A5-9C57-D255BF732C43}"/>
    <dgm:cxn modelId="{FB03F877-0774-4177-AF85-A4E2AA5638E0}" type="presOf" srcId="{661C66F4-4127-412B-A5DB-B1F67F7BD313}" destId="{E416C7B6-C057-45C4-BB82-8D8CF8F8DAB0}" srcOrd="0" destOrd="6" presId="urn:microsoft.com/office/officeart/2005/8/layout/list1"/>
    <dgm:cxn modelId="{4502E999-8523-4FD8-9240-DB0BE30F35DF}" srcId="{C48A148A-3AC4-4955-A579-39193E009BA2}" destId="{DD4B718B-0670-4A6B-836B-47AD5311970D}" srcOrd="1" destOrd="0" parTransId="{4E41E552-85F5-4ECA-8548-E4B396728A2F}" sibTransId="{0BF84AD9-149F-45C2-9BC0-1A80FAEA3E2A}"/>
    <dgm:cxn modelId="{7A0642A6-D4CD-47A2-9C00-EE092DD1C38C}" srcId="{C48A148A-3AC4-4955-A579-39193E009BA2}" destId="{E74DB041-B7F9-4B1C-9469-127D6F115BC3}" srcOrd="3" destOrd="0" parTransId="{D03C6B12-1EF2-4A5D-BC11-DBD617916499}" sibTransId="{5CA88DB3-62DB-4CE6-9F9F-A0D8102C4783}"/>
    <dgm:cxn modelId="{80CB53A7-4C81-4074-9A26-80751CE8CFFF}" type="presOf" srcId="{C40C7741-5806-4A86-86A3-28CA5E4A4BC9}" destId="{E416C7B6-C057-45C4-BB82-8D8CF8F8DAB0}" srcOrd="0" destOrd="5" presId="urn:microsoft.com/office/officeart/2005/8/layout/list1"/>
    <dgm:cxn modelId="{60043FA9-D51B-4749-AE9D-D7AEA7C8EE1D}" srcId="{C40C7741-5806-4A86-86A3-28CA5E4A4BC9}" destId="{67994FE5-DAF4-44D2-BA62-7A3B807FCC8D}" srcOrd="2" destOrd="0" parTransId="{79AC9905-E38B-4115-974C-5317DE84CB62}" sibTransId="{3CB78B44-6F18-4CB6-BFBB-B1787F138EEB}"/>
    <dgm:cxn modelId="{6615ACBA-06CE-44FA-853A-53D78517B26E}" type="presOf" srcId="{3ECF10A6-C2AB-4726-9754-06F78B81C8F6}" destId="{534D3C63-C295-4643-8DC0-303F078AC09D}" srcOrd="0" destOrd="0" presId="urn:microsoft.com/office/officeart/2005/8/layout/list1"/>
    <dgm:cxn modelId="{8352B2C0-BC5A-41A5-B4A9-B3CCB71EE4F2}" type="presOf" srcId="{AF31256B-6D3B-4BAD-86CC-E348582F4652}" destId="{7EC3E0FF-5B41-4012-AD8F-BFE5C5CC1667}" srcOrd="1" destOrd="0" presId="urn:microsoft.com/office/officeart/2005/8/layout/list1"/>
    <dgm:cxn modelId="{6B8C52C1-C4D3-49B0-86FD-367242513454}" type="presOf" srcId="{67994FE5-DAF4-44D2-BA62-7A3B807FCC8D}" destId="{E416C7B6-C057-45C4-BB82-8D8CF8F8DAB0}" srcOrd="0" destOrd="8" presId="urn:microsoft.com/office/officeart/2005/8/layout/list1"/>
    <dgm:cxn modelId="{9042F3C3-8E3A-49EB-93CB-F08A80184B23}" type="presOf" srcId="{AF31256B-6D3B-4BAD-86CC-E348582F4652}" destId="{C13A333E-B040-47B3-A74C-3AD7C798F9BB}" srcOrd="0" destOrd="0" presId="urn:microsoft.com/office/officeart/2005/8/layout/list1"/>
    <dgm:cxn modelId="{49581BC4-4583-4DC7-9CD2-C92C165952A3}" type="presOf" srcId="{046BAAC7-3D37-4C5A-A07B-A6B6233C0062}" destId="{E416C7B6-C057-45C4-BB82-8D8CF8F8DAB0}" srcOrd="0" destOrd="1" presId="urn:microsoft.com/office/officeart/2005/8/layout/list1"/>
    <dgm:cxn modelId="{7A06E6C4-BCF4-4C98-BD6B-A595DCB9E01D}" srcId="{C40C7741-5806-4A86-86A3-28CA5E4A4BC9}" destId="{44C1158D-5663-42FE-8D99-57FF335C7B72}" srcOrd="3" destOrd="0" parTransId="{9CAEE215-FB06-40A1-A740-7A06880CC607}" sibTransId="{0DC184E5-8132-4094-8226-C844FCC41B52}"/>
    <dgm:cxn modelId="{15FB1DEA-C436-4773-A71A-F4C39701817F}" type="presOf" srcId="{2671253A-1B02-4964-A013-F9E3083677F7}" destId="{E416C7B6-C057-45C4-BB82-8D8CF8F8DAB0}" srcOrd="0" destOrd="3" presId="urn:microsoft.com/office/officeart/2005/8/layout/list1"/>
    <dgm:cxn modelId="{9D90A6EF-808B-4712-A0D0-0EDA53A1B100}" type="presOf" srcId="{DD4B718B-0670-4A6B-836B-47AD5311970D}" destId="{E416C7B6-C057-45C4-BB82-8D8CF8F8DAB0}" srcOrd="0" destOrd="2" presId="urn:microsoft.com/office/officeart/2005/8/layout/list1"/>
    <dgm:cxn modelId="{362772E4-4690-405B-8E81-81351F2E6E1C}" type="presParOf" srcId="{4CBE2689-FE6A-48A2-AD5C-A5A6356E06B3}" destId="{0890F231-A0E1-4040-BE03-CC61F6C79760}" srcOrd="0" destOrd="0" presId="urn:microsoft.com/office/officeart/2005/8/layout/list1"/>
    <dgm:cxn modelId="{379420E2-9333-4D3C-9C1B-16A72828C0CA}" type="presParOf" srcId="{0890F231-A0E1-4040-BE03-CC61F6C79760}" destId="{534D3C63-C295-4643-8DC0-303F078AC09D}" srcOrd="0" destOrd="0" presId="urn:microsoft.com/office/officeart/2005/8/layout/list1"/>
    <dgm:cxn modelId="{AC1989B8-BA6E-4240-A2B0-59D0C4348E66}" type="presParOf" srcId="{0890F231-A0E1-4040-BE03-CC61F6C79760}" destId="{9BE6CFD3-9790-4740-A753-0F27EF33E349}" srcOrd="1" destOrd="0" presId="urn:microsoft.com/office/officeart/2005/8/layout/list1"/>
    <dgm:cxn modelId="{8E9FDD62-0728-4606-9D7E-38165BD7C1A1}" type="presParOf" srcId="{4CBE2689-FE6A-48A2-AD5C-A5A6356E06B3}" destId="{4AB71F8A-616E-4FF6-9220-D373C21606E3}" srcOrd="1" destOrd="0" presId="urn:microsoft.com/office/officeart/2005/8/layout/list1"/>
    <dgm:cxn modelId="{3A41B051-FE08-45F7-AB12-FA49D32B5167}" type="presParOf" srcId="{4CBE2689-FE6A-48A2-AD5C-A5A6356E06B3}" destId="{23044226-C6AD-412D-8FDA-F2E889DF4125}" srcOrd="2" destOrd="0" presId="urn:microsoft.com/office/officeart/2005/8/layout/list1"/>
    <dgm:cxn modelId="{7D359F40-D568-42C6-B00D-DA71DFF96DBC}" type="presParOf" srcId="{4CBE2689-FE6A-48A2-AD5C-A5A6356E06B3}" destId="{7FFD5AD7-ADBD-4AD1-B3BE-2BB45920B49D}" srcOrd="3" destOrd="0" presId="urn:microsoft.com/office/officeart/2005/8/layout/list1"/>
    <dgm:cxn modelId="{3D95287F-DEA3-400A-BCFC-9D8DDC0B23F8}" type="presParOf" srcId="{4CBE2689-FE6A-48A2-AD5C-A5A6356E06B3}" destId="{9C3170C3-048C-46B5-BAE0-8A3D29659C81}" srcOrd="4" destOrd="0" presId="urn:microsoft.com/office/officeart/2005/8/layout/list1"/>
    <dgm:cxn modelId="{44811789-7A3C-4AAD-AD63-3CBB41F9EF96}" type="presParOf" srcId="{9C3170C3-048C-46B5-BAE0-8A3D29659C81}" destId="{C13A333E-B040-47B3-A74C-3AD7C798F9BB}" srcOrd="0" destOrd="0" presId="urn:microsoft.com/office/officeart/2005/8/layout/list1"/>
    <dgm:cxn modelId="{8B3E0130-F287-4010-B616-BD01358962A4}" type="presParOf" srcId="{9C3170C3-048C-46B5-BAE0-8A3D29659C81}" destId="{7EC3E0FF-5B41-4012-AD8F-BFE5C5CC1667}" srcOrd="1" destOrd="0" presId="urn:microsoft.com/office/officeart/2005/8/layout/list1"/>
    <dgm:cxn modelId="{76EB3152-75BA-451F-B693-F753C28513B1}" type="presParOf" srcId="{4CBE2689-FE6A-48A2-AD5C-A5A6356E06B3}" destId="{5E287605-9A70-4197-9B7E-5FBB8DE9398D}" srcOrd="5" destOrd="0" presId="urn:microsoft.com/office/officeart/2005/8/layout/list1"/>
    <dgm:cxn modelId="{0B5E68E4-8694-4875-8794-C0130C2C739A}" type="presParOf" srcId="{4CBE2689-FE6A-48A2-AD5C-A5A6356E06B3}" destId="{E416C7B6-C057-45C4-BB82-8D8CF8F8DA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6F4B2F0-C54D-4482-870C-6DCB534B3EE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5C56BA-F9B1-4DA5-8638-43C2B6D1F4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 end product of this step will be a very detailed plan for delivery of your program, which includes tasks, timelines, and responsibility for items</a:t>
          </a:r>
          <a:endParaRPr lang="en-US"/>
        </a:p>
      </dgm:t>
    </dgm:pt>
    <dgm:pt modelId="{65698106-1508-4B0A-82D0-A6F23EC57CAA}" type="parTrans" cxnId="{0CBEF213-D3BF-409A-A4CF-F6D0BCD6FD2F}">
      <dgm:prSet/>
      <dgm:spPr/>
      <dgm:t>
        <a:bodyPr/>
        <a:lstStyle/>
        <a:p>
          <a:endParaRPr lang="en-US"/>
        </a:p>
      </dgm:t>
    </dgm:pt>
    <dgm:pt modelId="{BDB47ED8-1BCB-4DCB-8D01-A25F1B14E2B4}" type="sibTrans" cxnId="{0CBEF213-D3BF-409A-A4CF-F6D0BCD6FD2F}">
      <dgm:prSet/>
      <dgm:spPr/>
      <dgm:t>
        <a:bodyPr/>
        <a:lstStyle/>
        <a:p>
          <a:endParaRPr lang="en-US"/>
        </a:p>
      </dgm:t>
    </dgm:pt>
    <dgm:pt modelId="{A19D3444-7BBF-498D-A4B5-5D4727C792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Make a list of all the tasks that need to be completed from present to delivery of the program.</a:t>
          </a:r>
          <a:endParaRPr lang="en-US"/>
        </a:p>
      </dgm:t>
    </dgm:pt>
    <dgm:pt modelId="{A80567BB-4350-4829-876C-F6286DFCEB80}" type="parTrans" cxnId="{4388FE32-72B8-4EFB-833A-550771FAE978}">
      <dgm:prSet/>
      <dgm:spPr/>
      <dgm:t>
        <a:bodyPr/>
        <a:lstStyle/>
        <a:p>
          <a:endParaRPr lang="en-US"/>
        </a:p>
      </dgm:t>
    </dgm:pt>
    <dgm:pt modelId="{1C7580F2-0BF0-4B25-BA5B-99C3EB6F7BE5}" type="sibTrans" cxnId="{4388FE32-72B8-4EFB-833A-550771FAE978}">
      <dgm:prSet/>
      <dgm:spPr/>
      <dgm:t>
        <a:bodyPr/>
        <a:lstStyle/>
        <a:p>
          <a:endParaRPr lang="en-US"/>
        </a:p>
      </dgm:t>
    </dgm:pt>
    <dgm:pt modelId="{7E4971F3-C3D4-4329-B895-66A107653E0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It is helpful to categorize tasks into major and subtasks along with the assignment of responsibility for the task and a date for completion.</a:t>
          </a:r>
          <a:endParaRPr lang="en-US"/>
        </a:p>
      </dgm:t>
    </dgm:pt>
    <dgm:pt modelId="{B2FD4CBE-11C1-431F-9AFD-F45968D7C327}" type="parTrans" cxnId="{08FB0E12-AD4E-4968-8D42-DB2DF0FDC36C}">
      <dgm:prSet/>
      <dgm:spPr/>
      <dgm:t>
        <a:bodyPr/>
        <a:lstStyle/>
        <a:p>
          <a:endParaRPr lang="en-US"/>
        </a:p>
      </dgm:t>
    </dgm:pt>
    <dgm:pt modelId="{7B833936-FC09-4DA3-B23E-9B709FD0E4ED}" type="sibTrans" cxnId="{08FB0E12-AD4E-4968-8D42-DB2DF0FDC36C}">
      <dgm:prSet/>
      <dgm:spPr/>
      <dgm:t>
        <a:bodyPr/>
        <a:lstStyle/>
        <a:p>
          <a:endParaRPr lang="en-US"/>
        </a:p>
      </dgm:t>
    </dgm:pt>
    <dgm:pt modelId="{93549127-393E-414E-AB84-633C9BE1F7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Identify possible problems and develop a back-up plan in case they occur.</a:t>
          </a:r>
          <a:endParaRPr lang="en-US"/>
        </a:p>
      </dgm:t>
    </dgm:pt>
    <dgm:pt modelId="{C8B729D9-F2A3-4ED8-B54B-CC49EE842A9F}" type="parTrans" cxnId="{DFB54110-C5BE-4C0C-9F7E-91888ECF7B03}">
      <dgm:prSet/>
      <dgm:spPr/>
      <dgm:t>
        <a:bodyPr/>
        <a:lstStyle/>
        <a:p>
          <a:endParaRPr lang="en-US"/>
        </a:p>
      </dgm:t>
    </dgm:pt>
    <dgm:pt modelId="{39B8B4B5-37DF-4E88-8D02-50DB1915A282}" type="sibTrans" cxnId="{DFB54110-C5BE-4C0C-9F7E-91888ECF7B03}">
      <dgm:prSet/>
      <dgm:spPr/>
      <dgm:t>
        <a:bodyPr/>
        <a:lstStyle/>
        <a:p>
          <a:endParaRPr lang="en-US"/>
        </a:p>
      </dgm:t>
    </dgm:pt>
    <dgm:pt modelId="{CEFCEB56-FD34-4A09-AC28-6A8177721559}" type="pres">
      <dgm:prSet presAssocID="{26F4B2F0-C54D-4482-870C-6DCB534B3EE4}" presName="root" presStyleCnt="0">
        <dgm:presLayoutVars>
          <dgm:dir/>
          <dgm:resizeHandles val="exact"/>
        </dgm:presLayoutVars>
      </dgm:prSet>
      <dgm:spPr/>
    </dgm:pt>
    <dgm:pt modelId="{EE7F61B4-C9F7-4A5F-923A-9C3E330A8378}" type="pres">
      <dgm:prSet presAssocID="{B75C56BA-F9B1-4DA5-8638-43C2B6D1F4D4}" presName="compNode" presStyleCnt="0"/>
      <dgm:spPr/>
    </dgm:pt>
    <dgm:pt modelId="{9834BBD1-9A96-4CAE-8805-D1F8C1A20CC7}" type="pres">
      <dgm:prSet presAssocID="{B75C56BA-F9B1-4DA5-8638-43C2B6D1F4D4}" presName="bgRect" presStyleLbl="bgShp" presStyleIdx="0" presStyleCnt="3"/>
      <dgm:spPr/>
    </dgm:pt>
    <dgm:pt modelId="{CE9167DD-FA48-4844-A491-6DECB95FABC0}" type="pres">
      <dgm:prSet presAssocID="{B75C56BA-F9B1-4DA5-8638-43C2B6D1F4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4B788F9E-7325-49E1-97CA-C439CAA78D3B}" type="pres">
      <dgm:prSet presAssocID="{B75C56BA-F9B1-4DA5-8638-43C2B6D1F4D4}" presName="spaceRect" presStyleCnt="0"/>
      <dgm:spPr/>
    </dgm:pt>
    <dgm:pt modelId="{60335414-9E96-4662-A0A0-09FB42331E7E}" type="pres">
      <dgm:prSet presAssocID="{B75C56BA-F9B1-4DA5-8638-43C2B6D1F4D4}" presName="parTx" presStyleLbl="revTx" presStyleIdx="0" presStyleCnt="4">
        <dgm:presLayoutVars>
          <dgm:chMax val="0"/>
          <dgm:chPref val="0"/>
        </dgm:presLayoutVars>
      </dgm:prSet>
      <dgm:spPr/>
    </dgm:pt>
    <dgm:pt modelId="{2A21CEDA-C872-442D-93A8-A6A42E2068C8}" type="pres">
      <dgm:prSet presAssocID="{B75C56BA-F9B1-4DA5-8638-43C2B6D1F4D4}" presName="desTx" presStyleLbl="revTx" presStyleIdx="1" presStyleCnt="4">
        <dgm:presLayoutVars/>
      </dgm:prSet>
      <dgm:spPr/>
    </dgm:pt>
    <dgm:pt modelId="{7E6AFEE7-9ED9-4998-8D07-608B004BA81F}" type="pres">
      <dgm:prSet presAssocID="{BDB47ED8-1BCB-4DCB-8D01-A25F1B14E2B4}" presName="sibTrans" presStyleCnt="0"/>
      <dgm:spPr/>
    </dgm:pt>
    <dgm:pt modelId="{3E251E41-B5EF-4C5D-AA09-F51040DEB042}" type="pres">
      <dgm:prSet presAssocID="{7E4971F3-C3D4-4329-B895-66A107653E0C}" presName="compNode" presStyleCnt="0"/>
      <dgm:spPr/>
    </dgm:pt>
    <dgm:pt modelId="{E224662E-D249-4434-84B3-22CD4F3FAEC8}" type="pres">
      <dgm:prSet presAssocID="{7E4971F3-C3D4-4329-B895-66A107653E0C}" presName="bgRect" presStyleLbl="bgShp" presStyleIdx="1" presStyleCnt="3"/>
      <dgm:spPr/>
    </dgm:pt>
    <dgm:pt modelId="{743A09FE-9A59-482D-BC16-AACB2F4D9F1E}" type="pres">
      <dgm:prSet presAssocID="{7E4971F3-C3D4-4329-B895-66A107653E0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EB622AC-0C56-41AF-8614-1BC620D87959}" type="pres">
      <dgm:prSet presAssocID="{7E4971F3-C3D4-4329-B895-66A107653E0C}" presName="spaceRect" presStyleCnt="0"/>
      <dgm:spPr/>
    </dgm:pt>
    <dgm:pt modelId="{2E8FB288-1FB0-4C2F-992F-07BF0216C539}" type="pres">
      <dgm:prSet presAssocID="{7E4971F3-C3D4-4329-B895-66A107653E0C}" presName="parTx" presStyleLbl="revTx" presStyleIdx="2" presStyleCnt="4">
        <dgm:presLayoutVars>
          <dgm:chMax val="0"/>
          <dgm:chPref val="0"/>
        </dgm:presLayoutVars>
      </dgm:prSet>
      <dgm:spPr/>
    </dgm:pt>
    <dgm:pt modelId="{00486353-4816-4089-A0C5-A433E6411D4B}" type="pres">
      <dgm:prSet presAssocID="{7B833936-FC09-4DA3-B23E-9B709FD0E4ED}" presName="sibTrans" presStyleCnt="0"/>
      <dgm:spPr/>
    </dgm:pt>
    <dgm:pt modelId="{5C82AFF7-EF78-4C45-B00E-9916D02BE7B2}" type="pres">
      <dgm:prSet presAssocID="{93549127-393E-414E-AB84-633C9BE1F7DC}" presName="compNode" presStyleCnt="0"/>
      <dgm:spPr/>
    </dgm:pt>
    <dgm:pt modelId="{1782BA86-4222-49E0-8026-0A1E8D66B796}" type="pres">
      <dgm:prSet presAssocID="{93549127-393E-414E-AB84-633C9BE1F7DC}" presName="bgRect" presStyleLbl="bgShp" presStyleIdx="2" presStyleCnt="3"/>
      <dgm:spPr/>
    </dgm:pt>
    <dgm:pt modelId="{800D0C16-9287-4424-8C10-87E84A75D5B6}" type="pres">
      <dgm:prSet presAssocID="{93549127-393E-414E-AB84-633C9BE1F7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0FE47BC4-0ABE-4F93-BA93-E75E2E75CE4D}" type="pres">
      <dgm:prSet presAssocID="{93549127-393E-414E-AB84-633C9BE1F7DC}" presName="spaceRect" presStyleCnt="0"/>
      <dgm:spPr/>
    </dgm:pt>
    <dgm:pt modelId="{C45859CF-CEF0-4274-AD40-46A5ABDA76BF}" type="pres">
      <dgm:prSet presAssocID="{93549127-393E-414E-AB84-633C9BE1F7D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FB54110-C5BE-4C0C-9F7E-91888ECF7B03}" srcId="{26F4B2F0-C54D-4482-870C-6DCB534B3EE4}" destId="{93549127-393E-414E-AB84-633C9BE1F7DC}" srcOrd="2" destOrd="0" parTransId="{C8B729D9-F2A3-4ED8-B54B-CC49EE842A9F}" sibTransId="{39B8B4B5-37DF-4E88-8D02-50DB1915A282}"/>
    <dgm:cxn modelId="{08FB0E12-AD4E-4968-8D42-DB2DF0FDC36C}" srcId="{26F4B2F0-C54D-4482-870C-6DCB534B3EE4}" destId="{7E4971F3-C3D4-4329-B895-66A107653E0C}" srcOrd="1" destOrd="0" parTransId="{B2FD4CBE-11C1-431F-9AFD-F45968D7C327}" sibTransId="{7B833936-FC09-4DA3-B23E-9B709FD0E4ED}"/>
    <dgm:cxn modelId="{0CBEF213-D3BF-409A-A4CF-F6D0BCD6FD2F}" srcId="{26F4B2F0-C54D-4482-870C-6DCB534B3EE4}" destId="{B75C56BA-F9B1-4DA5-8638-43C2B6D1F4D4}" srcOrd="0" destOrd="0" parTransId="{65698106-1508-4B0A-82D0-A6F23EC57CAA}" sibTransId="{BDB47ED8-1BCB-4DCB-8D01-A25F1B14E2B4}"/>
    <dgm:cxn modelId="{4388FE32-72B8-4EFB-833A-550771FAE978}" srcId="{B75C56BA-F9B1-4DA5-8638-43C2B6D1F4D4}" destId="{A19D3444-7BBF-498D-A4B5-5D4727C79218}" srcOrd="0" destOrd="0" parTransId="{A80567BB-4350-4829-876C-F6286DFCEB80}" sibTransId="{1C7580F2-0BF0-4B25-BA5B-99C3EB6F7BE5}"/>
    <dgm:cxn modelId="{B92AA749-FC82-4E20-B833-5057AB2C8841}" type="presOf" srcId="{7E4971F3-C3D4-4329-B895-66A107653E0C}" destId="{2E8FB288-1FB0-4C2F-992F-07BF0216C539}" srcOrd="0" destOrd="0" presId="urn:microsoft.com/office/officeart/2018/2/layout/IconVerticalSolidList"/>
    <dgm:cxn modelId="{8B46758B-04B8-460C-92BA-447970239BC5}" type="presOf" srcId="{B75C56BA-F9B1-4DA5-8638-43C2B6D1F4D4}" destId="{60335414-9E96-4662-A0A0-09FB42331E7E}" srcOrd="0" destOrd="0" presId="urn:microsoft.com/office/officeart/2018/2/layout/IconVerticalSolidList"/>
    <dgm:cxn modelId="{2E662DC5-04F4-4CC0-BB87-F9D7A9A64051}" type="presOf" srcId="{26F4B2F0-C54D-4482-870C-6DCB534B3EE4}" destId="{CEFCEB56-FD34-4A09-AC28-6A8177721559}" srcOrd="0" destOrd="0" presId="urn:microsoft.com/office/officeart/2018/2/layout/IconVerticalSolidList"/>
    <dgm:cxn modelId="{620876E9-1163-4120-913B-1969D1EC042F}" type="presOf" srcId="{93549127-393E-414E-AB84-633C9BE1F7DC}" destId="{C45859CF-CEF0-4274-AD40-46A5ABDA76BF}" srcOrd="0" destOrd="0" presId="urn:microsoft.com/office/officeart/2018/2/layout/IconVerticalSolidList"/>
    <dgm:cxn modelId="{64CCF8FE-EF6B-4D6E-B855-3BA66A84CE0A}" type="presOf" srcId="{A19D3444-7BBF-498D-A4B5-5D4727C79218}" destId="{2A21CEDA-C872-442D-93A8-A6A42E2068C8}" srcOrd="0" destOrd="0" presId="urn:microsoft.com/office/officeart/2018/2/layout/IconVerticalSolidList"/>
    <dgm:cxn modelId="{E638EE8C-5C17-4322-B63E-0BD0656C623D}" type="presParOf" srcId="{CEFCEB56-FD34-4A09-AC28-6A8177721559}" destId="{EE7F61B4-C9F7-4A5F-923A-9C3E330A8378}" srcOrd="0" destOrd="0" presId="urn:microsoft.com/office/officeart/2018/2/layout/IconVerticalSolidList"/>
    <dgm:cxn modelId="{49372E3F-8429-4659-89C5-A1403745C994}" type="presParOf" srcId="{EE7F61B4-C9F7-4A5F-923A-9C3E330A8378}" destId="{9834BBD1-9A96-4CAE-8805-D1F8C1A20CC7}" srcOrd="0" destOrd="0" presId="urn:microsoft.com/office/officeart/2018/2/layout/IconVerticalSolidList"/>
    <dgm:cxn modelId="{017E2364-DED1-4C59-99AC-514C0B96A301}" type="presParOf" srcId="{EE7F61B4-C9F7-4A5F-923A-9C3E330A8378}" destId="{CE9167DD-FA48-4844-A491-6DECB95FABC0}" srcOrd="1" destOrd="0" presId="urn:microsoft.com/office/officeart/2018/2/layout/IconVerticalSolidList"/>
    <dgm:cxn modelId="{555CD00C-145C-4221-97C3-360C11CCD810}" type="presParOf" srcId="{EE7F61B4-C9F7-4A5F-923A-9C3E330A8378}" destId="{4B788F9E-7325-49E1-97CA-C439CAA78D3B}" srcOrd="2" destOrd="0" presId="urn:microsoft.com/office/officeart/2018/2/layout/IconVerticalSolidList"/>
    <dgm:cxn modelId="{EEA5BD89-D3A5-48B7-9DD3-9C2C78BB3FAE}" type="presParOf" srcId="{EE7F61B4-C9F7-4A5F-923A-9C3E330A8378}" destId="{60335414-9E96-4662-A0A0-09FB42331E7E}" srcOrd="3" destOrd="0" presId="urn:microsoft.com/office/officeart/2018/2/layout/IconVerticalSolidList"/>
    <dgm:cxn modelId="{9548DDEC-D286-47EB-8ADC-91101C423D1F}" type="presParOf" srcId="{EE7F61B4-C9F7-4A5F-923A-9C3E330A8378}" destId="{2A21CEDA-C872-442D-93A8-A6A42E2068C8}" srcOrd="4" destOrd="0" presId="urn:microsoft.com/office/officeart/2018/2/layout/IconVerticalSolidList"/>
    <dgm:cxn modelId="{6FB378CC-A93E-40A7-B3F3-7DB08B8A5330}" type="presParOf" srcId="{CEFCEB56-FD34-4A09-AC28-6A8177721559}" destId="{7E6AFEE7-9ED9-4998-8D07-608B004BA81F}" srcOrd="1" destOrd="0" presId="urn:microsoft.com/office/officeart/2018/2/layout/IconVerticalSolidList"/>
    <dgm:cxn modelId="{021AD13B-737E-46D5-944A-89AEA3C7F032}" type="presParOf" srcId="{CEFCEB56-FD34-4A09-AC28-6A8177721559}" destId="{3E251E41-B5EF-4C5D-AA09-F51040DEB042}" srcOrd="2" destOrd="0" presId="urn:microsoft.com/office/officeart/2018/2/layout/IconVerticalSolidList"/>
    <dgm:cxn modelId="{7EC5625C-0714-4AE8-BF30-787D109B75FC}" type="presParOf" srcId="{3E251E41-B5EF-4C5D-AA09-F51040DEB042}" destId="{E224662E-D249-4434-84B3-22CD4F3FAEC8}" srcOrd="0" destOrd="0" presId="urn:microsoft.com/office/officeart/2018/2/layout/IconVerticalSolidList"/>
    <dgm:cxn modelId="{42405015-3129-41D8-8256-A99FCCDB7690}" type="presParOf" srcId="{3E251E41-B5EF-4C5D-AA09-F51040DEB042}" destId="{743A09FE-9A59-482D-BC16-AACB2F4D9F1E}" srcOrd="1" destOrd="0" presId="urn:microsoft.com/office/officeart/2018/2/layout/IconVerticalSolidList"/>
    <dgm:cxn modelId="{916E83BB-E4B0-4E1D-950A-8A2208488BC4}" type="presParOf" srcId="{3E251E41-B5EF-4C5D-AA09-F51040DEB042}" destId="{9EB622AC-0C56-41AF-8614-1BC620D87959}" srcOrd="2" destOrd="0" presId="urn:microsoft.com/office/officeart/2018/2/layout/IconVerticalSolidList"/>
    <dgm:cxn modelId="{7A5CC531-0F1E-48C3-A8E9-558B9F8C6A49}" type="presParOf" srcId="{3E251E41-B5EF-4C5D-AA09-F51040DEB042}" destId="{2E8FB288-1FB0-4C2F-992F-07BF0216C539}" srcOrd="3" destOrd="0" presId="urn:microsoft.com/office/officeart/2018/2/layout/IconVerticalSolidList"/>
    <dgm:cxn modelId="{F7E6EAFC-8926-4F65-9FFD-1FC102381AAF}" type="presParOf" srcId="{CEFCEB56-FD34-4A09-AC28-6A8177721559}" destId="{00486353-4816-4089-A0C5-A433E6411D4B}" srcOrd="3" destOrd="0" presId="urn:microsoft.com/office/officeart/2018/2/layout/IconVerticalSolidList"/>
    <dgm:cxn modelId="{35387EC3-D1F4-461D-9227-E5AFC850F3CC}" type="presParOf" srcId="{CEFCEB56-FD34-4A09-AC28-6A8177721559}" destId="{5C82AFF7-EF78-4C45-B00E-9916D02BE7B2}" srcOrd="4" destOrd="0" presId="urn:microsoft.com/office/officeart/2018/2/layout/IconVerticalSolidList"/>
    <dgm:cxn modelId="{40137437-B785-4E34-B71F-3D8FB2328D5F}" type="presParOf" srcId="{5C82AFF7-EF78-4C45-B00E-9916D02BE7B2}" destId="{1782BA86-4222-49E0-8026-0A1E8D66B796}" srcOrd="0" destOrd="0" presId="urn:microsoft.com/office/officeart/2018/2/layout/IconVerticalSolidList"/>
    <dgm:cxn modelId="{213899FF-8459-4A70-A43C-DD5C8843D58D}" type="presParOf" srcId="{5C82AFF7-EF78-4C45-B00E-9916D02BE7B2}" destId="{800D0C16-9287-4424-8C10-87E84A75D5B6}" srcOrd="1" destOrd="0" presId="urn:microsoft.com/office/officeart/2018/2/layout/IconVerticalSolidList"/>
    <dgm:cxn modelId="{9B1CED1E-3551-46C6-B803-9E46C1A669AB}" type="presParOf" srcId="{5C82AFF7-EF78-4C45-B00E-9916D02BE7B2}" destId="{0FE47BC4-0ABE-4F93-BA93-E75E2E75CE4D}" srcOrd="2" destOrd="0" presId="urn:microsoft.com/office/officeart/2018/2/layout/IconVerticalSolidList"/>
    <dgm:cxn modelId="{EA540052-DC6A-4D26-9D91-B91C660858DB}" type="presParOf" srcId="{5C82AFF7-EF78-4C45-B00E-9916D02BE7B2}" destId="{C45859CF-CEF0-4274-AD40-46A5ABDA76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A82E2A1-2274-4D36-B99E-90F9658AA501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4AB3C9-21CC-41E1-A0DA-ABECF566E9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Review the experience of program delivery with the team immediately after delivery.</a:t>
          </a:r>
          <a:endParaRPr lang="en-US"/>
        </a:p>
      </dgm:t>
    </dgm:pt>
    <dgm:pt modelId="{6A1FB807-1D99-463D-91A3-30EC6DFF7F17}" type="parTrans" cxnId="{00ABF5CA-63AE-454B-A8E6-D8ADC7CD3274}">
      <dgm:prSet/>
      <dgm:spPr/>
      <dgm:t>
        <a:bodyPr/>
        <a:lstStyle/>
        <a:p>
          <a:endParaRPr lang="en-US"/>
        </a:p>
      </dgm:t>
    </dgm:pt>
    <dgm:pt modelId="{48072598-BA49-487D-80FE-AE244DD8631E}" type="sibTrans" cxnId="{00ABF5CA-63AE-454B-A8E6-D8ADC7CD3274}">
      <dgm:prSet/>
      <dgm:spPr/>
      <dgm:t>
        <a:bodyPr/>
        <a:lstStyle/>
        <a:p>
          <a:endParaRPr lang="en-US"/>
        </a:p>
      </dgm:t>
    </dgm:pt>
    <dgm:pt modelId="{C857FCD8-1C5F-471A-BB35-007B68A3BB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Make plans for how to strengthen the program at its next delivery.</a:t>
          </a:r>
          <a:endParaRPr lang="en-US"/>
        </a:p>
      </dgm:t>
    </dgm:pt>
    <dgm:pt modelId="{7833AEB6-7E73-41A4-A84E-1FEE21E606A2}" type="parTrans" cxnId="{8FA9CB7E-2CB0-4C88-AEFF-0A31AB754D0B}">
      <dgm:prSet/>
      <dgm:spPr/>
      <dgm:t>
        <a:bodyPr/>
        <a:lstStyle/>
        <a:p>
          <a:endParaRPr lang="en-US"/>
        </a:p>
      </dgm:t>
    </dgm:pt>
    <dgm:pt modelId="{B6F33259-51D7-4AF8-ABF3-DC7E76F0205B}" type="sibTrans" cxnId="{8FA9CB7E-2CB0-4C88-AEFF-0A31AB754D0B}">
      <dgm:prSet/>
      <dgm:spPr/>
      <dgm:t>
        <a:bodyPr/>
        <a:lstStyle/>
        <a:p>
          <a:endParaRPr lang="en-US"/>
        </a:p>
      </dgm:t>
    </dgm:pt>
    <dgm:pt modelId="{C7BC323A-735E-4893-8B81-842AEB8600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Look at the strengths and weaknesses of the program based on outcomes and satisfaction feedback of stakeholders.</a:t>
          </a:r>
          <a:endParaRPr lang="en-US"/>
        </a:p>
      </dgm:t>
    </dgm:pt>
    <dgm:pt modelId="{ECCA5219-D7E9-4A26-B028-634A84F3A8C4}" type="parTrans" cxnId="{7C495FAA-23DD-487C-BF1D-F3D1B0279BDE}">
      <dgm:prSet/>
      <dgm:spPr/>
      <dgm:t>
        <a:bodyPr/>
        <a:lstStyle/>
        <a:p>
          <a:endParaRPr lang="en-US"/>
        </a:p>
      </dgm:t>
    </dgm:pt>
    <dgm:pt modelId="{FBE4AF7D-0030-4FD9-A34C-53F23EA31448}" type="sibTrans" cxnId="{7C495FAA-23DD-487C-BF1D-F3D1B0279BDE}">
      <dgm:prSet/>
      <dgm:spPr/>
      <dgm:t>
        <a:bodyPr/>
        <a:lstStyle/>
        <a:p>
          <a:endParaRPr lang="en-US"/>
        </a:p>
      </dgm:t>
    </dgm:pt>
    <dgm:pt modelId="{C3516131-6167-4407-B51D-C7992D9FB6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Evaluating not only results of services, but also activities, and processes provides insight into possible program improvements.</a:t>
          </a:r>
          <a:endParaRPr lang="en-US"/>
        </a:p>
      </dgm:t>
    </dgm:pt>
    <dgm:pt modelId="{F36E0B27-1827-42EC-B8AF-4300F5FDD400}" type="parTrans" cxnId="{0EC6BB4E-CDD7-42A0-99D9-44F303610E65}">
      <dgm:prSet/>
      <dgm:spPr/>
      <dgm:t>
        <a:bodyPr/>
        <a:lstStyle/>
        <a:p>
          <a:endParaRPr lang="en-US"/>
        </a:p>
      </dgm:t>
    </dgm:pt>
    <dgm:pt modelId="{FB3BED18-A36B-46D8-B7B6-BB5D18E10674}" type="sibTrans" cxnId="{0EC6BB4E-CDD7-42A0-99D9-44F303610E65}">
      <dgm:prSet/>
      <dgm:spPr/>
      <dgm:t>
        <a:bodyPr/>
        <a:lstStyle/>
        <a:p>
          <a:endParaRPr lang="en-US"/>
        </a:p>
      </dgm:t>
    </dgm:pt>
    <dgm:pt modelId="{FFCC9438-7DE0-4A95-96D2-4A6E9C9961F3}" type="pres">
      <dgm:prSet presAssocID="{FA82E2A1-2274-4D36-B99E-90F9658AA501}" presName="root" presStyleCnt="0">
        <dgm:presLayoutVars>
          <dgm:dir/>
          <dgm:resizeHandles val="exact"/>
        </dgm:presLayoutVars>
      </dgm:prSet>
      <dgm:spPr/>
    </dgm:pt>
    <dgm:pt modelId="{988648D0-D86D-444C-A84D-41E2A1C8A1DA}" type="pres">
      <dgm:prSet presAssocID="{754AB3C9-21CC-41E1-A0DA-ABECF566E9F0}" presName="compNode" presStyleCnt="0"/>
      <dgm:spPr/>
    </dgm:pt>
    <dgm:pt modelId="{B0C94A37-3878-486F-9FEA-5DC56B696965}" type="pres">
      <dgm:prSet presAssocID="{754AB3C9-21CC-41E1-A0DA-ABECF566E9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D0ABB971-9949-4333-96F1-67E97A6202B1}" type="pres">
      <dgm:prSet presAssocID="{754AB3C9-21CC-41E1-A0DA-ABECF566E9F0}" presName="spaceRect" presStyleCnt="0"/>
      <dgm:spPr/>
    </dgm:pt>
    <dgm:pt modelId="{A1F57858-4E23-496B-B2C3-6054D49541CD}" type="pres">
      <dgm:prSet presAssocID="{754AB3C9-21CC-41E1-A0DA-ABECF566E9F0}" presName="textRect" presStyleLbl="revTx" presStyleIdx="0" presStyleCnt="4">
        <dgm:presLayoutVars>
          <dgm:chMax val="1"/>
          <dgm:chPref val="1"/>
        </dgm:presLayoutVars>
      </dgm:prSet>
      <dgm:spPr/>
    </dgm:pt>
    <dgm:pt modelId="{67C5FFDF-5636-44C4-AAF8-BB504B3C0AEB}" type="pres">
      <dgm:prSet presAssocID="{48072598-BA49-487D-80FE-AE244DD8631E}" presName="sibTrans" presStyleCnt="0"/>
      <dgm:spPr/>
    </dgm:pt>
    <dgm:pt modelId="{28E0883E-C449-486D-BEEA-F37224FF9223}" type="pres">
      <dgm:prSet presAssocID="{C857FCD8-1C5F-471A-BB35-007B68A3BBCC}" presName="compNode" presStyleCnt="0"/>
      <dgm:spPr/>
    </dgm:pt>
    <dgm:pt modelId="{D4E81EEA-5D3D-4179-B92E-2DBFCCE9A659}" type="pres">
      <dgm:prSet presAssocID="{C857FCD8-1C5F-471A-BB35-007B68A3BBC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C04F62D8-8A42-4684-A4CE-C6E5852FEDE6}" type="pres">
      <dgm:prSet presAssocID="{C857FCD8-1C5F-471A-BB35-007B68A3BBCC}" presName="spaceRect" presStyleCnt="0"/>
      <dgm:spPr/>
    </dgm:pt>
    <dgm:pt modelId="{B1E49223-135D-4B73-A595-E72C87928EFB}" type="pres">
      <dgm:prSet presAssocID="{C857FCD8-1C5F-471A-BB35-007B68A3BBCC}" presName="textRect" presStyleLbl="revTx" presStyleIdx="1" presStyleCnt="4">
        <dgm:presLayoutVars>
          <dgm:chMax val="1"/>
          <dgm:chPref val="1"/>
        </dgm:presLayoutVars>
      </dgm:prSet>
      <dgm:spPr/>
    </dgm:pt>
    <dgm:pt modelId="{2F1C8282-ED54-4807-9A73-4AEB09B72D40}" type="pres">
      <dgm:prSet presAssocID="{B6F33259-51D7-4AF8-ABF3-DC7E76F0205B}" presName="sibTrans" presStyleCnt="0"/>
      <dgm:spPr/>
    </dgm:pt>
    <dgm:pt modelId="{B40AAC6B-3D01-42E0-A937-1740FD46C881}" type="pres">
      <dgm:prSet presAssocID="{C7BC323A-735E-4893-8B81-842AEB860011}" presName="compNode" presStyleCnt="0"/>
      <dgm:spPr/>
    </dgm:pt>
    <dgm:pt modelId="{320BF951-C040-4713-A5F7-9AD958E6C1AB}" type="pres">
      <dgm:prSet presAssocID="{C7BC323A-735E-4893-8B81-842AEB86001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B2D8CAA-AEC4-4DAB-B125-58314360D0E1}" type="pres">
      <dgm:prSet presAssocID="{C7BC323A-735E-4893-8B81-842AEB860011}" presName="spaceRect" presStyleCnt="0"/>
      <dgm:spPr/>
    </dgm:pt>
    <dgm:pt modelId="{9D018BAC-9C17-400D-B358-75DD905D29CE}" type="pres">
      <dgm:prSet presAssocID="{C7BC323A-735E-4893-8B81-842AEB860011}" presName="textRect" presStyleLbl="revTx" presStyleIdx="2" presStyleCnt="4">
        <dgm:presLayoutVars>
          <dgm:chMax val="1"/>
          <dgm:chPref val="1"/>
        </dgm:presLayoutVars>
      </dgm:prSet>
      <dgm:spPr/>
    </dgm:pt>
    <dgm:pt modelId="{FEA983A7-9CFB-4B5A-96DE-242648CD87CC}" type="pres">
      <dgm:prSet presAssocID="{FBE4AF7D-0030-4FD9-A34C-53F23EA31448}" presName="sibTrans" presStyleCnt="0"/>
      <dgm:spPr/>
    </dgm:pt>
    <dgm:pt modelId="{34A327F5-BA61-4A70-9613-9322D69F5EBF}" type="pres">
      <dgm:prSet presAssocID="{C3516131-6167-4407-B51D-C7992D9FB606}" presName="compNode" presStyleCnt="0"/>
      <dgm:spPr/>
    </dgm:pt>
    <dgm:pt modelId="{81CB0A86-3597-47B5-BF26-48681B6F482D}" type="pres">
      <dgm:prSet presAssocID="{C3516131-6167-4407-B51D-C7992D9FB6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681BDA20-D9AE-4AEC-AE63-F8E440C54AC1}" type="pres">
      <dgm:prSet presAssocID="{C3516131-6167-4407-B51D-C7992D9FB606}" presName="spaceRect" presStyleCnt="0"/>
      <dgm:spPr/>
    </dgm:pt>
    <dgm:pt modelId="{588DBF1B-935A-47E8-BEA3-A4DAF4F0AFD1}" type="pres">
      <dgm:prSet presAssocID="{C3516131-6167-4407-B51D-C7992D9FB60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16B0303-E3A0-4A3F-AFC8-8118A4A87451}" type="presOf" srcId="{C857FCD8-1C5F-471A-BB35-007B68A3BBCC}" destId="{B1E49223-135D-4B73-A595-E72C87928EFB}" srcOrd="0" destOrd="0" presId="urn:microsoft.com/office/officeart/2018/2/layout/IconLabelList"/>
    <dgm:cxn modelId="{0EC6BB4E-CDD7-42A0-99D9-44F303610E65}" srcId="{FA82E2A1-2274-4D36-B99E-90F9658AA501}" destId="{C3516131-6167-4407-B51D-C7992D9FB606}" srcOrd="3" destOrd="0" parTransId="{F36E0B27-1827-42EC-B8AF-4300F5FDD400}" sibTransId="{FB3BED18-A36B-46D8-B7B6-BB5D18E10674}"/>
    <dgm:cxn modelId="{67652278-FB28-4EEC-8BAF-789B855C2D5A}" type="presOf" srcId="{754AB3C9-21CC-41E1-A0DA-ABECF566E9F0}" destId="{A1F57858-4E23-496B-B2C3-6054D49541CD}" srcOrd="0" destOrd="0" presId="urn:microsoft.com/office/officeart/2018/2/layout/IconLabelList"/>
    <dgm:cxn modelId="{8FA9CB7E-2CB0-4C88-AEFF-0A31AB754D0B}" srcId="{FA82E2A1-2274-4D36-B99E-90F9658AA501}" destId="{C857FCD8-1C5F-471A-BB35-007B68A3BBCC}" srcOrd="1" destOrd="0" parTransId="{7833AEB6-7E73-41A4-A84E-1FEE21E606A2}" sibTransId="{B6F33259-51D7-4AF8-ABF3-DC7E76F0205B}"/>
    <dgm:cxn modelId="{BCF1EA8A-BD9C-42CC-8B2E-9741355CD9CE}" type="presOf" srcId="{C7BC323A-735E-4893-8B81-842AEB860011}" destId="{9D018BAC-9C17-400D-B358-75DD905D29CE}" srcOrd="0" destOrd="0" presId="urn:microsoft.com/office/officeart/2018/2/layout/IconLabelList"/>
    <dgm:cxn modelId="{31E9079A-66E7-44BC-87E2-7009960587DA}" type="presOf" srcId="{FA82E2A1-2274-4D36-B99E-90F9658AA501}" destId="{FFCC9438-7DE0-4A95-96D2-4A6E9C9961F3}" srcOrd="0" destOrd="0" presId="urn:microsoft.com/office/officeart/2018/2/layout/IconLabelList"/>
    <dgm:cxn modelId="{7C495FAA-23DD-487C-BF1D-F3D1B0279BDE}" srcId="{FA82E2A1-2274-4D36-B99E-90F9658AA501}" destId="{C7BC323A-735E-4893-8B81-842AEB860011}" srcOrd="2" destOrd="0" parTransId="{ECCA5219-D7E9-4A26-B028-634A84F3A8C4}" sibTransId="{FBE4AF7D-0030-4FD9-A34C-53F23EA31448}"/>
    <dgm:cxn modelId="{EDA7E1B4-E4D6-49FC-8A6F-7544F6A237BE}" type="presOf" srcId="{C3516131-6167-4407-B51D-C7992D9FB606}" destId="{588DBF1B-935A-47E8-BEA3-A4DAF4F0AFD1}" srcOrd="0" destOrd="0" presId="urn:microsoft.com/office/officeart/2018/2/layout/IconLabelList"/>
    <dgm:cxn modelId="{00ABF5CA-63AE-454B-A8E6-D8ADC7CD3274}" srcId="{FA82E2A1-2274-4D36-B99E-90F9658AA501}" destId="{754AB3C9-21CC-41E1-A0DA-ABECF566E9F0}" srcOrd="0" destOrd="0" parTransId="{6A1FB807-1D99-463D-91A3-30EC6DFF7F17}" sibTransId="{48072598-BA49-487D-80FE-AE244DD8631E}"/>
    <dgm:cxn modelId="{C655E13E-7A25-4D66-BD43-A9017A9077C0}" type="presParOf" srcId="{FFCC9438-7DE0-4A95-96D2-4A6E9C9961F3}" destId="{988648D0-D86D-444C-A84D-41E2A1C8A1DA}" srcOrd="0" destOrd="0" presId="urn:microsoft.com/office/officeart/2018/2/layout/IconLabelList"/>
    <dgm:cxn modelId="{B90DE56B-68B2-4D3D-8BC0-200B86E8EA64}" type="presParOf" srcId="{988648D0-D86D-444C-A84D-41E2A1C8A1DA}" destId="{B0C94A37-3878-486F-9FEA-5DC56B696965}" srcOrd="0" destOrd="0" presId="urn:microsoft.com/office/officeart/2018/2/layout/IconLabelList"/>
    <dgm:cxn modelId="{FE56AD0E-60B9-4765-ADA1-B35D5ED5ABFF}" type="presParOf" srcId="{988648D0-D86D-444C-A84D-41E2A1C8A1DA}" destId="{D0ABB971-9949-4333-96F1-67E97A6202B1}" srcOrd="1" destOrd="0" presId="urn:microsoft.com/office/officeart/2018/2/layout/IconLabelList"/>
    <dgm:cxn modelId="{83F7662C-A35F-4F3A-A698-9C72ABD2D3FA}" type="presParOf" srcId="{988648D0-D86D-444C-A84D-41E2A1C8A1DA}" destId="{A1F57858-4E23-496B-B2C3-6054D49541CD}" srcOrd="2" destOrd="0" presId="urn:microsoft.com/office/officeart/2018/2/layout/IconLabelList"/>
    <dgm:cxn modelId="{3DF76612-D9F6-40DB-B655-7A1018F5F992}" type="presParOf" srcId="{FFCC9438-7DE0-4A95-96D2-4A6E9C9961F3}" destId="{67C5FFDF-5636-44C4-AAF8-BB504B3C0AEB}" srcOrd="1" destOrd="0" presId="urn:microsoft.com/office/officeart/2018/2/layout/IconLabelList"/>
    <dgm:cxn modelId="{8EFC2B3D-5FD6-412E-9FE0-E4C0A89FCE18}" type="presParOf" srcId="{FFCC9438-7DE0-4A95-96D2-4A6E9C9961F3}" destId="{28E0883E-C449-486D-BEEA-F37224FF9223}" srcOrd="2" destOrd="0" presId="urn:microsoft.com/office/officeart/2018/2/layout/IconLabelList"/>
    <dgm:cxn modelId="{232514B3-10EF-4D99-89BC-1C29BE2F5EE9}" type="presParOf" srcId="{28E0883E-C449-486D-BEEA-F37224FF9223}" destId="{D4E81EEA-5D3D-4179-B92E-2DBFCCE9A659}" srcOrd="0" destOrd="0" presId="urn:microsoft.com/office/officeart/2018/2/layout/IconLabelList"/>
    <dgm:cxn modelId="{578D5C18-623F-4239-BCD4-018866EBF99E}" type="presParOf" srcId="{28E0883E-C449-486D-BEEA-F37224FF9223}" destId="{C04F62D8-8A42-4684-A4CE-C6E5852FEDE6}" srcOrd="1" destOrd="0" presId="urn:microsoft.com/office/officeart/2018/2/layout/IconLabelList"/>
    <dgm:cxn modelId="{5D1D37ED-F8DC-4046-8E5C-7565E897489B}" type="presParOf" srcId="{28E0883E-C449-486D-BEEA-F37224FF9223}" destId="{B1E49223-135D-4B73-A595-E72C87928EFB}" srcOrd="2" destOrd="0" presId="urn:microsoft.com/office/officeart/2018/2/layout/IconLabelList"/>
    <dgm:cxn modelId="{303AE2ED-3139-4F33-864A-AD3342604A53}" type="presParOf" srcId="{FFCC9438-7DE0-4A95-96D2-4A6E9C9961F3}" destId="{2F1C8282-ED54-4807-9A73-4AEB09B72D40}" srcOrd="3" destOrd="0" presId="urn:microsoft.com/office/officeart/2018/2/layout/IconLabelList"/>
    <dgm:cxn modelId="{2613D414-77BA-4A8E-9101-63AA3A4C48F7}" type="presParOf" srcId="{FFCC9438-7DE0-4A95-96D2-4A6E9C9961F3}" destId="{B40AAC6B-3D01-42E0-A937-1740FD46C881}" srcOrd="4" destOrd="0" presId="urn:microsoft.com/office/officeart/2018/2/layout/IconLabelList"/>
    <dgm:cxn modelId="{85512E67-F793-4925-BB92-7D72D0765EE4}" type="presParOf" srcId="{B40AAC6B-3D01-42E0-A937-1740FD46C881}" destId="{320BF951-C040-4713-A5F7-9AD958E6C1AB}" srcOrd="0" destOrd="0" presId="urn:microsoft.com/office/officeart/2018/2/layout/IconLabelList"/>
    <dgm:cxn modelId="{3236A637-C496-4AC0-9F1B-48BB04B4D32C}" type="presParOf" srcId="{B40AAC6B-3D01-42E0-A937-1740FD46C881}" destId="{FB2D8CAA-AEC4-4DAB-B125-58314360D0E1}" srcOrd="1" destOrd="0" presId="urn:microsoft.com/office/officeart/2018/2/layout/IconLabelList"/>
    <dgm:cxn modelId="{3AFE4230-4F81-4E36-86D5-815F00F8CE63}" type="presParOf" srcId="{B40AAC6B-3D01-42E0-A937-1740FD46C881}" destId="{9D018BAC-9C17-400D-B358-75DD905D29CE}" srcOrd="2" destOrd="0" presId="urn:microsoft.com/office/officeart/2018/2/layout/IconLabelList"/>
    <dgm:cxn modelId="{CF236481-7BB7-4730-B7EE-1D7344623BD4}" type="presParOf" srcId="{FFCC9438-7DE0-4A95-96D2-4A6E9C9961F3}" destId="{FEA983A7-9CFB-4B5A-96DE-242648CD87CC}" srcOrd="5" destOrd="0" presId="urn:microsoft.com/office/officeart/2018/2/layout/IconLabelList"/>
    <dgm:cxn modelId="{57F70285-B505-4AB4-99DD-83ED90D3A8E3}" type="presParOf" srcId="{FFCC9438-7DE0-4A95-96D2-4A6E9C9961F3}" destId="{34A327F5-BA61-4A70-9613-9322D69F5EBF}" srcOrd="6" destOrd="0" presId="urn:microsoft.com/office/officeart/2018/2/layout/IconLabelList"/>
    <dgm:cxn modelId="{DF109096-D78B-494A-A5A2-0DCC81467BAD}" type="presParOf" srcId="{34A327F5-BA61-4A70-9613-9322D69F5EBF}" destId="{81CB0A86-3597-47B5-BF26-48681B6F482D}" srcOrd="0" destOrd="0" presId="urn:microsoft.com/office/officeart/2018/2/layout/IconLabelList"/>
    <dgm:cxn modelId="{0F209392-DF7C-4EB1-9FF6-2076BDC3341C}" type="presParOf" srcId="{34A327F5-BA61-4A70-9613-9322D69F5EBF}" destId="{681BDA20-D9AE-4AEC-AE63-F8E440C54AC1}" srcOrd="1" destOrd="0" presId="urn:microsoft.com/office/officeart/2018/2/layout/IconLabelList"/>
    <dgm:cxn modelId="{D304FC5B-1D22-43AF-8111-48C4643C878B}" type="presParOf" srcId="{34A327F5-BA61-4A70-9613-9322D69F5EBF}" destId="{588DBF1B-935A-47E8-BEA3-A4DAF4F0AF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E43136-3C22-4ADC-AB5B-5D598FB5B597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605E1CB-8489-408C-8389-21DAE31BA915}">
      <dgm:prSet phldrT="[Text]"/>
      <dgm:spPr/>
      <dgm:t>
        <a:bodyPr/>
        <a:lstStyle/>
        <a:p>
          <a:r>
            <a:rPr lang="en-US" b="1" dirty="0"/>
            <a:t>PDCA Cycle</a:t>
          </a:r>
        </a:p>
      </dgm:t>
    </dgm:pt>
    <dgm:pt modelId="{4E2376EA-9A45-4A99-939B-E0311240D49F}" type="parTrans" cxnId="{C4B7DB79-A915-4E19-897D-ABC292BD5592}">
      <dgm:prSet/>
      <dgm:spPr/>
      <dgm:t>
        <a:bodyPr/>
        <a:lstStyle/>
        <a:p>
          <a:endParaRPr lang="en-US"/>
        </a:p>
      </dgm:t>
    </dgm:pt>
    <dgm:pt modelId="{B40BDF42-C685-46F8-9DAB-0E577492551B}" type="sibTrans" cxnId="{C4B7DB79-A915-4E19-897D-ABC292BD5592}">
      <dgm:prSet/>
      <dgm:spPr/>
      <dgm:t>
        <a:bodyPr/>
        <a:lstStyle/>
        <a:p>
          <a:endParaRPr lang="en-US"/>
        </a:p>
      </dgm:t>
    </dgm:pt>
    <dgm:pt modelId="{43B4BD92-934F-4960-A448-EA986E17C8E5}">
      <dgm:prSet phldrT="[Text]"/>
      <dgm:spPr/>
      <dgm:t>
        <a:bodyPr/>
        <a:lstStyle/>
        <a:p>
          <a:r>
            <a:rPr lang="en-US" b="1" dirty="0"/>
            <a:t>Plan</a:t>
          </a:r>
        </a:p>
      </dgm:t>
    </dgm:pt>
    <dgm:pt modelId="{C4839B2F-678D-49CA-BEB3-14AF966747C6}" type="parTrans" cxnId="{9ED12FB4-2B4D-403D-A83B-A5840D8CC644}">
      <dgm:prSet/>
      <dgm:spPr/>
      <dgm:t>
        <a:bodyPr/>
        <a:lstStyle/>
        <a:p>
          <a:endParaRPr lang="en-US"/>
        </a:p>
      </dgm:t>
    </dgm:pt>
    <dgm:pt modelId="{F1ECB2C5-A1DE-49DB-9EAB-32BF4F01946D}" type="sibTrans" cxnId="{9ED12FB4-2B4D-403D-A83B-A5840D8CC644}">
      <dgm:prSet/>
      <dgm:spPr/>
      <dgm:t>
        <a:bodyPr/>
        <a:lstStyle/>
        <a:p>
          <a:endParaRPr lang="en-US"/>
        </a:p>
      </dgm:t>
    </dgm:pt>
    <dgm:pt modelId="{8791A694-432B-471A-B112-39512347C4FE}">
      <dgm:prSet phldrT="[Text]"/>
      <dgm:spPr/>
      <dgm:t>
        <a:bodyPr/>
        <a:lstStyle/>
        <a:p>
          <a:r>
            <a:rPr lang="en-US" b="1" dirty="0"/>
            <a:t>Do</a:t>
          </a:r>
        </a:p>
      </dgm:t>
    </dgm:pt>
    <dgm:pt modelId="{5C224FCB-A715-4AED-ACC5-5BC61AFF90D1}" type="parTrans" cxnId="{725FEDCC-7850-47B1-8F76-22F06B514744}">
      <dgm:prSet/>
      <dgm:spPr/>
      <dgm:t>
        <a:bodyPr/>
        <a:lstStyle/>
        <a:p>
          <a:endParaRPr lang="en-US"/>
        </a:p>
      </dgm:t>
    </dgm:pt>
    <dgm:pt modelId="{D7DE07BE-3293-42E5-9E51-A4D72AFC8DDB}" type="sibTrans" cxnId="{725FEDCC-7850-47B1-8F76-22F06B514744}">
      <dgm:prSet/>
      <dgm:spPr/>
      <dgm:t>
        <a:bodyPr/>
        <a:lstStyle/>
        <a:p>
          <a:endParaRPr lang="en-US"/>
        </a:p>
      </dgm:t>
    </dgm:pt>
    <dgm:pt modelId="{2EC62ADC-AA5B-4C06-8CF4-727C97DE0EC9}">
      <dgm:prSet phldrT="[Text]"/>
      <dgm:spPr/>
      <dgm:t>
        <a:bodyPr/>
        <a:lstStyle/>
        <a:p>
          <a:r>
            <a:rPr lang="en-US" b="1" dirty="0"/>
            <a:t>Check</a:t>
          </a:r>
        </a:p>
      </dgm:t>
    </dgm:pt>
    <dgm:pt modelId="{519A8F40-6CED-42E3-AECB-3263CBB099F7}" type="parTrans" cxnId="{B46CDFC1-5355-432A-A87A-0090445991F3}">
      <dgm:prSet/>
      <dgm:spPr/>
      <dgm:t>
        <a:bodyPr/>
        <a:lstStyle/>
        <a:p>
          <a:endParaRPr lang="en-US"/>
        </a:p>
      </dgm:t>
    </dgm:pt>
    <dgm:pt modelId="{30F989F0-EF35-486C-87B2-3EBA1A2B5381}" type="sibTrans" cxnId="{B46CDFC1-5355-432A-A87A-0090445991F3}">
      <dgm:prSet/>
      <dgm:spPr/>
      <dgm:t>
        <a:bodyPr/>
        <a:lstStyle/>
        <a:p>
          <a:endParaRPr lang="en-US"/>
        </a:p>
      </dgm:t>
    </dgm:pt>
    <dgm:pt modelId="{165B2278-DCD8-4397-9A99-A415CE55E986}">
      <dgm:prSet phldrT="[Text]"/>
      <dgm:spPr/>
      <dgm:t>
        <a:bodyPr/>
        <a:lstStyle/>
        <a:p>
          <a:r>
            <a:rPr lang="en-US" b="1" dirty="0"/>
            <a:t>Act</a:t>
          </a:r>
        </a:p>
      </dgm:t>
    </dgm:pt>
    <dgm:pt modelId="{DF464C2F-362C-4FCB-AA1C-AE8F68BA7F4B}" type="parTrans" cxnId="{07E9E501-DF24-4937-953F-4AF67B401493}">
      <dgm:prSet/>
      <dgm:spPr/>
      <dgm:t>
        <a:bodyPr/>
        <a:lstStyle/>
        <a:p>
          <a:endParaRPr lang="en-US"/>
        </a:p>
      </dgm:t>
    </dgm:pt>
    <dgm:pt modelId="{958582AC-A796-423C-A792-4CF587F0D5F0}" type="sibTrans" cxnId="{07E9E501-DF24-4937-953F-4AF67B401493}">
      <dgm:prSet/>
      <dgm:spPr/>
      <dgm:t>
        <a:bodyPr/>
        <a:lstStyle/>
        <a:p>
          <a:endParaRPr lang="en-US"/>
        </a:p>
      </dgm:t>
    </dgm:pt>
    <dgm:pt modelId="{42B5BC10-D707-48F7-BAC3-50F1218EAE20}" type="pres">
      <dgm:prSet presAssocID="{DBE43136-3C22-4ADC-AB5B-5D598FB5B5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28C93F-B5BD-4B00-AE89-47086F296FD5}" type="pres">
      <dgm:prSet presAssocID="{0605E1CB-8489-408C-8389-21DAE31BA915}" presName="centerShape" presStyleLbl="node0" presStyleIdx="0" presStyleCnt="1"/>
      <dgm:spPr/>
    </dgm:pt>
    <dgm:pt modelId="{CAE9DA26-935C-4E1B-B8B7-21D3F14B16D5}" type="pres">
      <dgm:prSet presAssocID="{43B4BD92-934F-4960-A448-EA986E17C8E5}" presName="node" presStyleLbl="node1" presStyleIdx="0" presStyleCnt="4">
        <dgm:presLayoutVars>
          <dgm:bulletEnabled val="1"/>
        </dgm:presLayoutVars>
      </dgm:prSet>
      <dgm:spPr/>
    </dgm:pt>
    <dgm:pt modelId="{B1B7B028-ABFC-4124-B5AB-57F1174F81B6}" type="pres">
      <dgm:prSet presAssocID="{43B4BD92-934F-4960-A448-EA986E17C8E5}" presName="dummy" presStyleCnt="0"/>
      <dgm:spPr/>
    </dgm:pt>
    <dgm:pt modelId="{C57505F6-C733-40BF-84BB-1C5B41DE7AEC}" type="pres">
      <dgm:prSet presAssocID="{F1ECB2C5-A1DE-49DB-9EAB-32BF4F01946D}" presName="sibTrans" presStyleLbl="sibTrans2D1" presStyleIdx="0" presStyleCnt="4"/>
      <dgm:spPr/>
    </dgm:pt>
    <dgm:pt modelId="{D27AD398-0C6F-4934-A047-1AAF86588AD5}" type="pres">
      <dgm:prSet presAssocID="{8791A694-432B-471A-B112-39512347C4FE}" presName="node" presStyleLbl="node1" presStyleIdx="1" presStyleCnt="4">
        <dgm:presLayoutVars>
          <dgm:bulletEnabled val="1"/>
        </dgm:presLayoutVars>
      </dgm:prSet>
      <dgm:spPr/>
    </dgm:pt>
    <dgm:pt modelId="{9B904025-07C8-4E0D-800B-FE84F8066099}" type="pres">
      <dgm:prSet presAssocID="{8791A694-432B-471A-B112-39512347C4FE}" presName="dummy" presStyleCnt="0"/>
      <dgm:spPr/>
    </dgm:pt>
    <dgm:pt modelId="{4B728CA2-D558-4C0B-953D-64253B5E9050}" type="pres">
      <dgm:prSet presAssocID="{D7DE07BE-3293-42E5-9E51-A4D72AFC8DDB}" presName="sibTrans" presStyleLbl="sibTrans2D1" presStyleIdx="1" presStyleCnt="4"/>
      <dgm:spPr/>
    </dgm:pt>
    <dgm:pt modelId="{21637435-2E5A-4CC6-8625-7A1A6EAD7BAA}" type="pres">
      <dgm:prSet presAssocID="{2EC62ADC-AA5B-4C06-8CF4-727C97DE0EC9}" presName="node" presStyleLbl="node1" presStyleIdx="2" presStyleCnt="4">
        <dgm:presLayoutVars>
          <dgm:bulletEnabled val="1"/>
        </dgm:presLayoutVars>
      </dgm:prSet>
      <dgm:spPr/>
    </dgm:pt>
    <dgm:pt modelId="{6B78D59C-8DB5-4D6E-9773-1C46DAC1F76F}" type="pres">
      <dgm:prSet presAssocID="{2EC62ADC-AA5B-4C06-8CF4-727C97DE0EC9}" presName="dummy" presStyleCnt="0"/>
      <dgm:spPr/>
    </dgm:pt>
    <dgm:pt modelId="{8212A284-5508-4451-993E-B665CC6B15C1}" type="pres">
      <dgm:prSet presAssocID="{30F989F0-EF35-486C-87B2-3EBA1A2B5381}" presName="sibTrans" presStyleLbl="sibTrans2D1" presStyleIdx="2" presStyleCnt="4"/>
      <dgm:spPr/>
    </dgm:pt>
    <dgm:pt modelId="{4C3AABCA-DDA1-4413-8D4C-14A32F7FC95E}" type="pres">
      <dgm:prSet presAssocID="{165B2278-DCD8-4397-9A99-A415CE55E986}" presName="node" presStyleLbl="node1" presStyleIdx="3" presStyleCnt="4">
        <dgm:presLayoutVars>
          <dgm:bulletEnabled val="1"/>
        </dgm:presLayoutVars>
      </dgm:prSet>
      <dgm:spPr/>
    </dgm:pt>
    <dgm:pt modelId="{E932ACF8-D6DD-44E5-9720-DF13B8FD779D}" type="pres">
      <dgm:prSet presAssocID="{165B2278-DCD8-4397-9A99-A415CE55E986}" presName="dummy" presStyleCnt="0"/>
      <dgm:spPr/>
    </dgm:pt>
    <dgm:pt modelId="{5CD240A6-50BF-4DA1-9291-CA09FE5CF9B8}" type="pres">
      <dgm:prSet presAssocID="{958582AC-A796-423C-A792-4CF587F0D5F0}" presName="sibTrans" presStyleLbl="sibTrans2D1" presStyleIdx="3" presStyleCnt="4"/>
      <dgm:spPr/>
    </dgm:pt>
  </dgm:ptLst>
  <dgm:cxnLst>
    <dgm:cxn modelId="{07E9E501-DF24-4937-953F-4AF67B401493}" srcId="{0605E1CB-8489-408C-8389-21DAE31BA915}" destId="{165B2278-DCD8-4397-9A99-A415CE55E986}" srcOrd="3" destOrd="0" parTransId="{DF464C2F-362C-4FCB-AA1C-AE8F68BA7F4B}" sibTransId="{958582AC-A796-423C-A792-4CF587F0D5F0}"/>
    <dgm:cxn modelId="{B195921D-7340-46CE-BD8C-5A8BE2CD7BAA}" type="presOf" srcId="{F1ECB2C5-A1DE-49DB-9EAB-32BF4F01946D}" destId="{C57505F6-C733-40BF-84BB-1C5B41DE7AEC}" srcOrd="0" destOrd="0" presId="urn:microsoft.com/office/officeart/2005/8/layout/radial6"/>
    <dgm:cxn modelId="{27B16C63-10ED-496D-86F7-837E4FE4C872}" type="presOf" srcId="{2EC62ADC-AA5B-4C06-8CF4-727C97DE0EC9}" destId="{21637435-2E5A-4CC6-8625-7A1A6EAD7BAA}" srcOrd="0" destOrd="0" presId="urn:microsoft.com/office/officeart/2005/8/layout/radial6"/>
    <dgm:cxn modelId="{1ED9D04E-173A-4419-AD4B-344835C3C8ED}" type="presOf" srcId="{0605E1CB-8489-408C-8389-21DAE31BA915}" destId="{2928C93F-B5BD-4B00-AE89-47086F296FD5}" srcOrd="0" destOrd="0" presId="urn:microsoft.com/office/officeart/2005/8/layout/radial6"/>
    <dgm:cxn modelId="{C4B7DB79-A915-4E19-897D-ABC292BD5592}" srcId="{DBE43136-3C22-4ADC-AB5B-5D598FB5B597}" destId="{0605E1CB-8489-408C-8389-21DAE31BA915}" srcOrd="0" destOrd="0" parTransId="{4E2376EA-9A45-4A99-939B-E0311240D49F}" sibTransId="{B40BDF42-C685-46F8-9DAB-0E577492551B}"/>
    <dgm:cxn modelId="{D917947E-47FB-4A33-A71A-F9065A29F6B2}" type="presOf" srcId="{43B4BD92-934F-4960-A448-EA986E17C8E5}" destId="{CAE9DA26-935C-4E1B-B8B7-21D3F14B16D5}" srcOrd="0" destOrd="0" presId="urn:microsoft.com/office/officeart/2005/8/layout/radial6"/>
    <dgm:cxn modelId="{6CD0E29F-8BA9-4863-BF56-656741E2DEF4}" type="presOf" srcId="{DBE43136-3C22-4ADC-AB5B-5D598FB5B597}" destId="{42B5BC10-D707-48F7-BAC3-50F1218EAE20}" srcOrd="0" destOrd="0" presId="urn:microsoft.com/office/officeart/2005/8/layout/radial6"/>
    <dgm:cxn modelId="{B003A4A2-A87E-4BB3-A5F1-450088DD7872}" type="presOf" srcId="{30F989F0-EF35-486C-87B2-3EBA1A2B5381}" destId="{8212A284-5508-4451-993E-B665CC6B15C1}" srcOrd="0" destOrd="0" presId="urn:microsoft.com/office/officeart/2005/8/layout/radial6"/>
    <dgm:cxn modelId="{2D7770A6-9BE9-49A0-A14A-2D791E2D4D55}" type="presOf" srcId="{D7DE07BE-3293-42E5-9E51-A4D72AFC8DDB}" destId="{4B728CA2-D558-4C0B-953D-64253B5E9050}" srcOrd="0" destOrd="0" presId="urn:microsoft.com/office/officeart/2005/8/layout/radial6"/>
    <dgm:cxn modelId="{9ED12FB4-2B4D-403D-A83B-A5840D8CC644}" srcId="{0605E1CB-8489-408C-8389-21DAE31BA915}" destId="{43B4BD92-934F-4960-A448-EA986E17C8E5}" srcOrd="0" destOrd="0" parTransId="{C4839B2F-678D-49CA-BEB3-14AF966747C6}" sibTransId="{F1ECB2C5-A1DE-49DB-9EAB-32BF4F01946D}"/>
    <dgm:cxn modelId="{B46CDFC1-5355-432A-A87A-0090445991F3}" srcId="{0605E1CB-8489-408C-8389-21DAE31BA915}" destId="{2EC62ADC-AA5B-4C06-8CF4-727C97DE0EC9}" srcOrd="2" destOrd="0" parTransId="{519A8F40-6CED-42E3-AECB-3263CBB099F7}" sibTransId="{30F989F0-EF35-486C-87B2-3EBA1A2B5381}"/>
    <dgm:cxn modelId="{725FEDCC-7850-47B1-8F76-22F06B514744}" srcId="{0605E1CB-8489-408C-8389-21DAE31BA915}" destId="{8791A694-432B-471A-B112-39512347C4FE}" srcOrd="1" destOrd="0" parTransId="{5C224FCB-A715-4AED-ACC5-5BC61AFF90D1}" sibTransId="{D7DE07BE-3293-42E5-9E51-A4D72AFC8DDB}"/>
    <dgm:cxn modelId="{857E21D0-2C2E-4361-ACD0-88B4D8684ADB}" type="presOf" srcId="{958582AC-A796-423C-A792-4CF587F0D5F0}" destId="{5CD240A6-50BF-4DA1-9291-CA09FE5CF9B8}" srcOrd="0" destOrd="0" presId="urn:microsoft.com/office/officeart/2005/8/layout/radial6"/>
    <dgm:cxn modelId="{CF3ED2F5-2F27-4278-9991-2A7118E4B6D1}" type="presOf" srcId="{165B2278-DCD8-4397-9A99-A415CE55E986}" destId="{4C3AABCA-DDA1-4413-8D4C-14A32F7FC95E}" srcOrd="0" destOrd="0" presId="urn:microsoft.com/office/officeart/2005/8/layout/radial6"/>
    <dgm:cxn modelId="{CF5156F6-D37A-4F6A-A602-EEE5A2F7E7BF}" type="presOf" srcId="{8791A694-432B-471A-B112-39512347C4FE}" destId="{D27AD398-0C6F-4934-A047-1AAF86588AD5}" srcOrd="0" destOrd="0" presId="urn:microsoft.com/office/officeart/2005/8/layout/radial6"/>
    <dgm:cxn modelId="{9E98E320-C2D9-4A51-BCD7-FDDE8E3919C2}" type="presParOf" srcId="{42B5BC10-D707-48F7-BAC3-50F1218EAE20}" destId="{2928C93F-B5BD-4B00-AE89-47086F296FD5}" srcOrd="0" destOrd="0" presId="urn:microsoft.com/office/officeart/2005/8/layout/radial6"/>
    <dgm:cxn modelId="{461B482C-0CDA-4906-9E80-B22523C05718}" type="presParOf" srcId="{42B5BC10-D707-48F7-BAC3-50F1218EAE20}" destId="{CAE9DA26-935C-4E1B-B8B7-21D3F14B16D5}" srcOrd="1" destOrd="0" presId="urn:microsoft.com/office/officeart/2005/8/layout/radial6"/>
    <dgm:cxn modelId="{24E8D105-A915-4BA5-B838-43D319297900}" type="presParOf" srcId="{42B5BC10-D707-48F7-BAC3-50F1218EAE20}" destId="{B1B7B028-ABFC-4124-B5AB-57F1174F81B6}" srcOrd="2" destOrd="0" presId="urn:microsoft.com/office/officeart/2005/8/layout/radial6"/>
    <dgm:cxn modelId="{E9043B45-35F2-4F21-93AD-48622B95495B}" type="presParOf" srcId="{42B5BC10-D707-48F7-BAC3-50F1218EAE20}" destId="{C57505F6-C733-40BF-84BB-1C5B41DE7AEC}" srcOrd="3" destOrd="0" presId="urn:microsoft.com/office/officeart/2005/8/layout/radial6"/>
    <dgm:cxn modelId="{75F6A073-235E-46C5-98C8-B48947354C57}" type="presParOf" srcId="{42B5BC10-D707-48F7-BAC3-50F1218EAE20}" destId="{D27AD398-0C6F-4934-A047-1AAF86588AD5}" srcOrd="4" destOrd="0" presId="urn:microsoft.com/office/officeart/2005/8/layout/radial6"/>
    <dgm:cxn modelId="{9451D51E-C1EC-4526-8C90-B27EDB8A2DBA}" type="presParOf" srcId="{42B5BC10-D707-48F7-BAC3-50F1218EAE20}" destId="{9B904025-07C8-4E0D-800B-FE84F8066099}" srcOrd="5" destOrd="0" presId="urn:microsoft.com/office/officeart/2005/8/layout/radial6"/>
    <dgm:cxn modelId="{02624876-9B9A-44FA-ACE3-F7590D123358}" type="presParOf" srcId="{42B5BC10-D707-48F7-BAC3-50F1218EAE20}" destId="{4B728CA2-D558-4C0B-953D-64253B5E9050}" srcOrd="6" destOrd="0" presId="urn:microsoft.com/office/officeart/2005/8/layout/radial6"/>
    <dgm:cxn modelId="{8687B89F-FBAD-414A-BFFF-8D83C3BCD99E}" type="presParOf" srcId="{42B5BC10-D707-48F7-BAC3-50F1218EAE20}" destId="{21637435-2E5A-4CC6-8625-7A1A6EAD7BAA}" srcOrd="7" destOrd="0" presId="urn:microsoft.com/office/officeart/2005/8/layout/radial6"/>
    <dgm:cxn modelId="{45D5CEEC-5309-4232-8A0C-E32DD87E3D5B}" type="presParOf" srcId="{42B5BC10-D707-48F7-BAC3-50F1218EAE20}" destId="{6B78D59C-8DB5-4D6E-9773-1C46DAC1F76F}" srcOrd="8" destOrd="0" presId="urn:microsoft.com/office/officeart/2005/8/layout/radial6"/>
    <dgm:cxn modelId="{9AC23CC9-5658-4F17-B5B4-8622283F94C8}" type="presParOf" srcId="{42B5BC10-D707-48F7-BAC3-50F1218EAE20}" destId="{8212A284-5508-4451-993E-B665CC6B15C1}" srcOrd="9" destOrd="0" presId="urn:microsoft.com/office/officeart/2005/8/layout/radial6"/>
    <dgm:cxn modelId="{E14F9958-108C-4F79-B8ED-70CCB7E148B2}" type="presParOf" srcId="{42B5BC10-D707-48F7-BAC3-50F1218EAE20}" destId="{4C3AABCA-DDA1-4413-8D4C-14A32F7FC95E}" srcOrd="10" destOrd="0" presId="urn:microsoft.com/office/officeart/2005/8/layout/radial6"/>
    <dgm:cxn modelId="{CCCF7763-97EC-4E69-A994-AE1860236DB4}" type="presParOf" srcId="{42B5BC10-D707-48F7-BAC3-50F1218EAE20}" destId="{E932ACF8-D6DD-44E5-9720-DF13B8FD779D}" srcOrd="11" destOrd="0" presId="urn:microsoft.com/office/officeart/2005/8/layout/radial6"/>
    <dgm:cxn modelId="{D7EE075D-5B6B-45B9-9A45-DFF72A9D3D11}" type="presParOf" srcId="{42B5BC10-D707-48F7-BAC3-50F1218EAE20}" destId="{5CD240A6-50BF-4DA1-9291-CA09FE5CF9B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42350CD-9B02-4CB0-9876-A6E034643A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37104-B3E6-414C-9680-AF55AE9ABAE1}">
      <dgm:prSet phldrT="[Text]"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A fourth supporting task may be research and the ongoing review of resources that support the delivery of services.</a:t>
          </a:r>
          <a:endParaRPr lang="en-US" dirty="0"/>
        </a:p>
      </dgm:t>
    </dgm:pt>
    <dgm:pt modelId="{7ABCDA6A-7936-4D6F-A108-5135EFFB71A1}" type="parTrans" cxnId="{A71505FF-7DAE-4842-B817-949798575EDC}">
      <dgm:prSet/>
      <dgm:spPr/>
      <dgm:t>
        <a:bodyPr/>
        <a:lstStyle/>
        <a:p>
          <a:endParaRPr lang="en-US"/>
        </a:p>
      </dgm:t>
    </dgm:pt>
    <dgm:pt modelId="{F0498435-5F1E-4E17-BCF4-AD0E29B9A6FD}" type="sibTrans" cxnId="{A71505FF-7DAE-4842-B817-949798575EDC}">
      <dgm:prSet/>
      <dgm:spPr/>
      <dgm:t>
        <a:bodyPr/>
        <a:lstStyle/>
        <a:p>
          <a:endParaRPr lang="en-US"/>
        </a:p>
      </dgm:t>
    </dgm:pt>
    <dgm:pt modelId="{01D50859-4700-4CDD-BE5B-5F7DDB855711}">
      <dgm:prSet phldr="0"/>
      <dgm:spPr/>
      <dgm:t>
        <a:bodyPr/>
        <a:lstStyle/>
        <a:p>
          <a:pPr algn="l" rtl="0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The first supportive role is case management.</a:t>
          </a:r>
          <a:endParaRPr lang="en-US" dirty="0"/>
        </a:p>
      </dgm:t>
    </dgm:pt>
    <dgm:pt modelId="{9C04181F-30E8-4B84-BC41-485946691F0E}" type="parTrans" cxnId="{B82C633F-E495-485B-90C0-0D5C5DDA5E42}">
      <dgm:prSet/>
      <dgm:spPr/>
    </dgm:pt>
    <dgm:pt modelId="{C7E90BD7-C3A4-4068-95FB-47FC2CC30150}" type="sibTrans" cxnId="{B82C633F-E495-485B-90C0-0D5C5DDA5E42}">
      <dgm:prSet/>
      <dgm:spPr/>
      <dgm:t>
        <a:bodyPr/>
        <a:lstStyle/>
        <a:p>
          <a:endParaRPr lang="en-US"/>
        </a:p>
      </dgm:t>
    </dgm:pt>
    <dgm:pt modelId="{81BA0B59-0A0C-4B13-B262-A66EE056D900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A second strong support role is instruction.</a:t>
          </a:r>
          <a:endParaRPr lang="en-US" dirty="0"/>
        </a:p>
      </dgm:t>
    </dgm:pt>
    <dgm:pt modelId="{E5899517-64C5-460C-BF90-E0856E7BC024}" type="parTrans" cxnId="{F35AFD21-D1B0-4384-8EF4-2C1AB911A7E3}">
      <dgm:prSet/>
      <dgm:spPr/>
    </dgm:pt>
    <dgm:pt modelId="{BFFC2F30-7757-4AC8-8DF2-C0E25922E5FB}" type="sibTrans" cxnId="{F35AFD21-D1B0-4384-8EF4-2C1AB911A7E3}">
      <dgm:prSet/>
      <dgm:spPr/>
      <dgm:t>
        <a:bodyPr/>
        <a:lstStyle/>
        <a:p>
          <a:endParaRPr lang="en-US"/>
        </a:p>
      </dgm:t>
    </dgm:pt>
    <dgm:pt modelId="{3122C9C3-710C-489C-9639-F48A1ECE0E7D}">
      <dgm:prSet phldr="0"/>
      <dgm:spPr/>
      <dgm:t>
        <a:bodyPr/>
        <a:lstStyle/>
        <a:p>
          <a:pPr algn="l">
            <a:lnSpc>
              <a:spcPct val="90000"/>
            </a:lnSpc>
          </a:pPr>
          <a:r>
            <a:rPr lang="en-US" b="1" dirty="0">
              <a:latin typeface="Calibri"/>
              <a:cs typeface="Calibri"/>
            </a:rPr>
            <a:t>A third role of the career professional is facilitation.</a:t>
          </a:r>
          <a:endParaRPr lang="en-US" dirty="0"/>
        </a:p>
      </dgm:t>
    </dgm:pt>
    <dgm:pt modelId="{769CD0EC-0FD0-489E-891C-6A81175AA4A1}" type="parTrans" cxnId="{874012EF-A23B-4822-8F41-A97BE28C07BF}">
      <dgm:prSet/>
      <dgm:spPr/>
    </dgm:pt>
    <dgm:pt modelId="{0911ADFD-8F77-473C-A42A-FDFC349BB860}" type="sibTrans" cxnId="{874012EF-A23B-4822-8F41-A97BE28C07BF}">
      <dgm:prSet/>
      <dgm:spPr/>
      <dgm:t>
        <a:bodyPr/>
        <a:lstStyle/>
        <a:p>
          <a:endParaRPr lang="en-US"/>
        </a:p>
      </dgm:t>
    </dgm:pt>
    <dgm:pt modelId="{B2E35B28-A057-442F-A2A1-0061D3A779FD}" type="pres">
      <dgm:prSet presAssocID="{F42350CD-9B02-4CB0-9876-A6E034643ADF}" presName="vert0" presStyleCnt="0">
        <dgm:presLayoutVars>
          <dgm:dir/>
          <dgm:animOne val="branch"/>
          <dgm:animLvl val="lvl"/>
        </dgm:presLayoutVars>
      </dgm:prSet>
      <dgm:spPr/>
    </dgm:pt>
    <dgm:pt modelId="{139C3F10-4E6E-4615-95C5-5987131BB73B}" type="pres">
      <dgm:prSet presAssocID="{01D50859-4700-4CDD-BE5B-5F7DDB855711}" presName="thickLine" presStyleLbl="alignNode1" presStyleIdx="0" presStyleCnt="4"/>
      <dgm:spPr/>
    </dgm:pt>
    <dgm:pt modelId="{5E464880-358A-4D76-87C9-57DEF94F3740}" type="pres">
      <dgm:prSet presAssocID="{01D50859-4700-4CDD-BE5B-5F7DDB855711}" presName="horz1" presStyleCnt="0"/>
      <dgm:spPr/>
    </dgm:pt>
    <dgm:pt modelId="{EF6813B5-B916-4A1F-98E4-51724DEA659E}" type="pres">
      <dgm:prSet presAssocID="{01D50859-4700-4CDD-BE5B-5F7DDB855711}" presName="tx1" presStyleLbl="revTx" presStyleIdx="0" presStyleCnt="4"/>
      <dgm:spPr/>
    </dgm:pt>
    <dgm:pt modelId="{97E8D0E7-FE51-4E98-9399-5DFC579AA31D}" type="pres">
      <dgm:prSet presAssocID="{01D50859-4700-4CDD-BE5B-5F7DDB855711}" presName="vert1" presStyleCnt="0"/>
      <dgm:spPr/>
    </dgm:pt>
    <dgm:pt modelId="{9EE12213-A2D4-4AE3-AEF7-7C6D75B49E8B}" type="pres">
      <dgm:prSet presAssocID="{81BA0B59-0A0C-4B13-B262-A66EE056D900}" presName="thickLine" presStyleLbl="alignNode1" presStyleIdx="1" presStyleCnt="4"/>
      <dgm:spPr/>
    </dgm:pt>
    <dgm:pt modelId="{E60E4EE1-D730-4261-944E-D9C86D3EF0DD}" type="pres">
      <dgm:prSet presAssocID="{81BA0B59-0A0C-4B13-B262-A66EE056D900}" presName="horz1" presStyleCnt="0"/>
      <dgm:spPr/>
    </dgm:pt>
    <dgm:pt modelId="{8F6D79FF-E18D-49FD-8FB5-B49967A3B775}" type="pres">
      <dgm:prSet presAssocID="{81BA0B59-0A0C-4B13-B262-A66EE056D900}" presName="tx1" presStyleLbl="revTx" presStyleIdx="1" presStyleCnt="4"/>
      <dgm:spPr/>
    </dgm:pt>
    <dgm:pt modelId="{14FA25D1-690B-44D1-9D1D-F267410B8557}" type="pres">
      <dgm:prSet presAssocID="{81BA0B59-0A0C-4B13-B262-A66EE056D900}" presName="vert1" presStyleCnt="0"/>
      <dgm:spPr/>
    </dgm:pt>
    <dgm:pt modelId="{83466158-CB0B-4B9C-B243-CC8BDACAF75A}" type="pres">
      <dgm:prSet presAssocID="{3122C9C3-710C-489C-9639-F48A1ECE0E7D}" presName="thickLine" presStyleLbl="alignNode1" presStyleIdx="2" presStyleCnt="4"/>
      <dgm:spPr/>
    </dgm:pt>
    <dgm:pt modelId="{83CA56BA-0731-4115-86A9-7FA90C28DBFE}" type="pres">
      <dgm:prSet presAssocID="{3122C9C3-710C-489C-9639-F48A1ECE0E7D}" presName="horz1" presStyleCnt="0"/>
      <dgm:spPr/>
    </dgm:pt>
    <dgm:pt modelId="{04FFB990-CC8E-406C-854D-45BEDCA2C116}" type="pres">
      <dgm:prSet presAssocID="{3122C9C3-710C-489C-9639-F48A1ECE0E7D}" presName="tx1" presStyleLbl="revTx" presStyleIdx="2" presStyleCnt="4"/>
      <dgm:spPr/>
    </dgm:pt>
    <dgm:pt modelId="{2CA97405-7DF8-4BC8-9434-F296E6686212}" type="pres">
      <dgm:prSet presAssocID="{3122C9C3-710C-489C-9639-F48A1ECE0E7D}" presName="vert1" presStyleCnt="0"/>
      <dgm:spPr/>
    </dgm:pt>
    <dgm:pt modelId="{9D6B9131-5A70-44E3-8E87-1492A67EE6EC}" type="pres">
      <dgm:prSet presAssocID="{A4837104-B3E6-414C-9680-AF55AE9ABAE1}" presName="thickLine" presStyleLbl="alignNode1" presStyleIdx="3" presStyleCnt="4"/>
      <dgm:spPr/>
    </dgm:pt>
    <dgm:pt modelId="{93A18024-C113-4664-9A58-74633E938740}" type="pres">
      <dgm:prSet presAssocID="{A4837104-B3E6-414C-9680-AF55AE9ABAE1}" presName="horz1" presStyleCnt="0"/>
      <dgm:spPr/>
    </dgm:pt>
    <dgm:pt modelId="{DF72173C-5EBB-4080-A2B2-74F9AEC1A2FB}" type="pres">
      <dgm:prSet presAssocID="{A4837104-B3E6-414C-9680-AF55AE9ABAE1}" presName="tx1" presStyleLbl="revTx" presStyleIdx="3" presStyleCnt="4"/>
      <dgm:spPr/>
    </dgm:pt>
    <dgm:pt modelId="{3B491F03-30BD-4DFD-9284-50542F542CEC}" type="pres">
      <dgm:prSet presAssocID="{A4837104-B3E6-414C-9680-AF55AE9ABAE1}" presName="vert1" presStyleCnt="0"/>
      <dgm:spPr/>
    </dgm:pt>
  </dgm:ptLst>
  <dgm:cxnLst>
    <dgm:cxn modelId="{169EA014-A272-4955-8F8C-9E7AD8A27DF8}" type="presOf" srcId="{01D50859-4700-4CDD-BE5B-5F7DDB855711}" destId="{EF6813B5-B916-4A1F-98E4-51724DEA659E}" srcOrd="0" destOrd="0" presId="urn:microsoft.com/office/officeart/2008/layout/LinedList"/>
    <dgm:cxn modelId="{F35AFD21-D1B0-4384-8EF4-2C1AB911A7E3}" srcId="{F42350CD-9B02-4CB0-9876-A6E034643ADF}" destId="{81BA0B59-0A0C-4B13-B262-A66EE056D900}" srcOrd="1" destOrd="0" parTransId="{E5899517-64C5-460C-BF90-E0856E7BC024}" sibTransId="{BFFC2F30-7757-4AC8-8DF2-C0E25922E5FB}"/>
    <dgm:cxn modelId="{B82C633F-E495-485B-90C0-0D5C5DDA5E42}" srcId="{F42350CD-9B02-4CB0-9876-A6E034643ADF}" destId="{01D50859-4700-4CDD-BE5B-5F7DDB855711}" srcOrd="0" destOrd="0" parTransId="{9C04181F-30E8-4B84-BC41-485946691F0E}" sibTransId="{C7E90BD7-C3A4-4068-95FB-47FC2CC30150}"/>
    <dgm:cxn modelId="{834132A1-7FD9-434A-8F1F-D58DB59D312B}" type="presOf" srcId="{3122C9C3-710C-489C-9639-F48A1ECE0E7D}" destId="{04FFB990-CC8E-406C-854D-45BEDCA2C116}" srcOrd="0" destOrd="0" presId="urn:microsoft.com/office/officeart/2008/layout/LinedList"/>
    <dgm:cxn modelId="{591996A6-EDF9-4539-84F5-10AF98DEE428}" type="presOf" srcId="{A4837104-B3E6-414C-9680-AF55AE9ABAE1}" destId="{DF72173C-5EBB-4080-A2B2-74F9AEC1A2FB}" srcOrd="0" destOrd="0" presId="urn:microsoft.com/office/officeart/2008/layout/LinedList"/>
    <dgm:cxn modelId="{87207FBB-35A0-4007-84A6-102AF3FC337E}" type="presOf" srcId="{F42350CD-9B02-4CB0-9876-A6E034643ADF}" destId="{B2E35B28-A057-442F-A2A1-0061D3A779FD}" srcOrd="0" destOrd="0" presId="urn:microsoft.com/office/officeart/2008/layout/LinedList"/>
    <dgm:cxn modelId="{528C23CB-BD57-4EB5-A8E5-F8C71DD2739B}" type="presOf" srcId="{81BA0B59-0A0C-4B13-B262-A66EE056D900}" destId="{8F6D79FF-E18D-49FD-8FB5-B49967A3B775}" srcOrd="0" destOrd="0" presId="urn:microsoft.com/office/officeart/2008/layout/LinedList"/>
    <dgm:cxn modelId="{874012EF-A23B-4822-8F41-A97BE28C07BF}" srcId="{F42350CD-9B02-4CB0-9876-A6E034643ADF}" destId="{3122C9C3-710C-489C-9639-F48A1ECE0E7D}" srcOrd="2" destOrd="0" parTransId="{769CD0EC-0FD0-489E-891C-6A81175AA4A1}" sibTransId="{0911ADFD-8F77-473C-A42A-FDFC349BB860}"/>
    <dgm:cxn modelId="{A71505FF-7DAE-4842-B817-949798575EDC}" srcId="{F42350CD-9B02-4CB0-9876-A6E034643ADF}" destId="{A4837104-B3E6-414C-9680-AF55AE9ABAE1}" srcOrd="3" destOrd="0" parTransId="{7ABCDA6A-7936-4D6F-A108-5135EFFB71A1}" sibTransId="{F0498435-5F1E-4E17-BCF4-AD0E29B9A6FD}"/>
    <dgm:cxn modelId="{8B0B1B69-36F6-48AF-A031-A2D65E82C6CF}" type="presParOf" srcId="{B2E35B28-A057-442F-A2A1-0061D3A779FD}" destId="{139C3F10-4E6E-4615-95C5-5987131BB73B}" srcOrd="0" destOrd="0" presId="urn:microsoft.com/office/officeart/2008/layout/LinedList"/>
    <dgm:cxn modelId="{B5B86499-25D0-4732-A311-0B8DE1B917EF}" type="presParOf" srcId="{B2E35B28-A057-442F-A2A1-0061D3A779FD}" destId="{5E464880-358A-4D76-87C9-57DEF94F3740}" srcOrd="1" destOrd="0" presId="urn:microsoft.com/office/officeart/2008/layout/LinedList"/>
    <dgm:cxn modelId="{8BC44552-D19F-4FA9-B1A6-2D0437E8B055}" type="presParOf" srcId="{5E464880-358A-4D76-87C9-57DEF94F3740}" destId="{EF6813B5-B916-4A1F-98E4-51724DEA659E}" srcOrd="0" destOrd="0" presId="urn:microsoft.com/office/officeart/2008/layout/LinedList"/>
    <dgm:cxn modelId="{75CF28FD-B7DF-4B0D-83DC-DB75737F84E3}" type="presParOf" srcId="{5E464880-358A-4D76-87C9-57DEF94F3740}" destId="{97E8D0E7-FE51-4E98-9399-5DFC579AA31D}" srcOrd="1" destOrd="0" presId="urn:microsoft.com/office/officeart/2008/layout/LinedList"/>
    <dgm:cxn modelId="{BE2F6E35-649F-4955-8F4C-838EEFABB2A8}" type="presParOf" srcId="{B2E35B28-A057-442F-A2A1-0061D3A779FD}" destId="{9EE12213-A2D4-4AE3-AEF7-7C6D75B49E8B}" srcOrd="2" destOrd="0" presId="urn:microsoft.com/office/officeart/2008/layout/LinedList"/>
    <dgm:cxn modelId="{905ECEB6-9B79-4825-8F73-937BC761B751}" type="presParOf" srcId="{B2E35B28-A057-442F-A2A1-0061D3A779FD}" destId="{E60E4EE1-D730-4261-944E-D9C86D3EF0DD}" srcOrd="3" destOrd="0" presId="urn:microsoft.com/office/officeart/2008/layout/LinedList"/>
    <dgm:cxn modelId="{1B80F61C-D4BA-4BEF-8291-D467752718C4}" type="presParOf" srcId="{E60E4EE1-D730-4261-944E-D9C86D3EF0DD}" destId="{8F6D79FF-E18D-49FD-8FB5-B49967A3B775}" srcOrd="0" destOrd="0" presId="urn:microsoft.com/office/officeart/2008/layout/LinedList"/>
    <dgm:cxn modelId="{C4DC39B7-D4AE-4284-8613-F424644EACCD}" type="presParOf" srcId="{E60E4EE1-D730-4261-944E-D9C86D3EF0DD}" destId="{14FA25D1-690B-44D1-9D1D-F267410B8557}" srcOrd="1" destOrd="0" presId="urn:microsoft.com/office/officeart/2008/layout/LinedList"/>
    <dgm:cxn modelId="{F931615B-E356-40FF-933A-4E1D1A4CF513}" type="presParOf" srcId="{B2E35B28-A057-442F-A2A1-0061D3A779FD}" destId="{83466158-CB0B-4B9C-B243-CC8BDACAF75A}" srcOrd="4" destOrd="0" presId="urn:microsoft.com/office/officeart/2008/layout/LinedList"/>
    <dgm:cxn modelId="{23946029-B786-44BC-B89D-517009967C4A}" type="presParOf" srcId="{B2E35B28-A057-442F-A2A1-0061D3A779FD}" destId="{83CA56BA-0731-4115-86A9-7FA90C28DBFE}" srcOrd="5" destOrd="0" presId="urn:microsoft.com/office/officeart/2008/layout/LinedList"/>
    <dgm:cxn modelId="{062FDAA4-923D-4D32-8D91-D01225C989F5}" type="presParOf" srcId="{83CA56BA-0731-4115-86A9-7FA90C28DBFE}" destId="{04FFB990-CC8E-406C-854D-45BEDCA2C116}" srcOrd="0" destOrd="0" presId="urn:microsoft.com/office/officeart/2008/layout/LinedList"/>
    <dgm:cxn modelId="{622C270C-50C6-4664-9DB9-2CF66ADE7CDC}" type="presParOf" srcId="{83CA56BA-0731-4115-86A9-7FA90C28DBFE}" destId="{2CA97405-7DF8-4BC8-9434-F296E6686212}" srcOrd="1" destOrd="0" presId="urn:microsoft.com/office/officeart/2008/layout/LinedList"/>
    <dgm:cxn modelId="{76F32AE7-7512-42B8-AB22-B0E7B3E0DAB5}" type="presParOf" srcId="{B2E35B28-A057-442F-A2A1-0061D3A779FD}" destId="{9D6B9131-5A70-44E3-8E87-1492A67EE6EC}" srcOrd="6" destOrd="0" presId="urn:microsoft.com/office/officeart/2008/layout/LinedList"/>
    <dgm:cxn modelId="{8B821FDF-9BD2-43CB-A0CD-F0C4524130E6}" type="presParOf" srcId="{B2E35B28-A057-442F-A2A1-0061D3A779FD}" destId="{93A18024-C113-4664-9A58-74633E938740}" srcOrd="7" destOrd="0" presId="urn:microsoft.com/office/officeart/2008/layout/LinedList"/>
    <dgm:cxn modelId="{586708B6-6CDD-4963-BCCD-CE7A489D14A9}" type="presParOf" srcId="{93A18024-C113-4664-9A58-74633E938740}" destId="{DF72173C-5EBB-4080-A2B2-74F9AEC1A2FB}" srcOrd="0" destOrd="0" presId="urn:microsoft.com/office/officeart/2008/layout/LinedList"/>
    <dgm:cxn modelId="{12C42186-15A2-4D7F-A1B2-A218B2768CDA}" type="presParOf" srcId="{93A18024-C113-4664-9A58-74633E938740}" destId="{3B491F03-30BD-4DFD-9284-50542F542C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B4DD23-EEFF-4A0D-B2E3-BB74046EBCE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3D3E2-746B-4095-AE4D-74FD554638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Provides a structure for the beginning, middle, and end of services</a:t>
          </a:r>
          <a:endParaRPr lang="en-US"/>
        </a:p>
      </dgm:t>
    </dgm:pt>
    <dgm:pt modelId="{7FF225D7-1901-44B6-A252-9286F4B014B3}" type="parTrans" cxnId="{1B370305-C082-4403-BE57-F9FEDC4D9FC7}">
      <dgm:prSet/>
      <dgm:spPr/>
      <dgm:t>
        <a:bodyPr/>
        <a:lstStyle/>
        <a:p>
          <a:endParaRPr lang="en-US"/>
        </a:p>
      </dgm:t>
    </dgm:pt>
    <dgm:pt modelId="{228C7013-77A7-4382-9603-321080F87392}" type="sibTrans" cxnId="{1B370305-C082-4403-BE57-F9FEDC4D9F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4A9B15-757A-4FCD-A6CC-C7BDED55A3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Includes a flow of services that define the various activities, milestones, outputs and outcomes expected</a:t>
          </a:r>
          <a:endParaRPr lang="en-US"/>
        </a:p>
      </dgm:t>
    </dgm:pt>
    <dgm:pt modelId="{A1A5B587-3F85-4E35-B5AB-63E684F0E1EA}" type="parTrans" cxnId="{97CAB80D-8BDF-48CE-BF49-16B3F62EC4A6}">
      <dgm:prSet/>
      <dgm:spPr/>
      <dgm:t>
        <a:bodyPr/>
        <a:lstStyle/>
        <a:p>
          <a:endParaRPr lang="en-US"/>
        </a:p>
      </dgm:t>
    </dgm:pt>
    <dgm:pt modelId="{95716C45-67D7-4842-AE41-4EBEF54ABFC7}" type="sibTrans" cxnId="{97CAB80D-8BDF-48CE-BF49-16B3F62EC4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F75F3F2-22EA-433D-9D6D-2F119AECC8A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Narrows the focus to a group of individuals with a common need</a:t>
          </a:r>
          <a:endParaRPr lang="en-US"/>
        </a:p>
      </dgm:t>
    </dgm:pt>
    <dgm:pt modelId="{47644C1C-8CCC-489D-86CE-E199CF622652}" type="parTrans" cxnId="{29C43042-9F6E-4A96-892E-2DB0081C2814}">
      <dgm:prSet/>
      <dgm:spPr/>
      <dgm:t>
        <a:bodyPr/>
        <a:lstStyle/>
        <a:p>
          <a:endParaRPr lang="en-US"/>
        </a:p>
      </dgm:t>
    </dgm:pt>
    <dgm:pt modelId="{58B2D405-23E6-4441-81D6-9534BF210EFF}" type="sibTrans" cxnId="{29C43042-9F6E-4A96-892E-2DB0081C28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7D42E78-4DFA-4E01-9720-EC159E5474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Time and money can be saved by addressing common needs with a single program of services, increasing efficiencies.</a:t>
          </a:r>
          <a:endParaRPr lang="en-US"/>
        </a:p>
      </dgm:t>
    </dgm:pt>
    <dgm:pt modelId="{103F8A33-6892-4A09-8B6E-2414E05E5C60}" type="parTrans" cxnId="{F6604E11-116A-462B-8C00-9259BB1E1C89}">
      <dgm:prSet/>
      <dgm:spPr/>
      <dgm:t>
        <a:bodyPr/>
        <a:lstStyle/>
        <a:p>
          <a:endParaRPr lang="en-US"/>
        </a:p>
      </dgm:t>
    </dgm:pt>
    <dgm:pt modelId="{B4900579-5B79-4160-9AFD-7C20945AA23F}" type="sibTrans" cxnId="{F6604E11-116A-462B-8C00-9259BB1E1C8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3BB1687-DDDB-4E4A-ABB9-E978093CCF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Make sure programs do what we say they will do - they need to be effective</a:t>
          </a:r>
          <a:endParaRPr lang="en-US"/>
        </a:p>
      </dgm:t>
    </dgm:pt>
    <dgm:pt modelId="{94297A1A-9B69-4DCC-B51D-C2F4D3805FA3}" type="parTrans" cxnId="{16925E02-7A67-47D0-98B5-907623EB8378}">
      <dgm:prSet/>
      <dgm:spPr/>
      <dgm:t>
        <a:bodyPr/>
        <a:lstStyle/>
        <a:p>
          <a:endParaRPr lang="en-US"/>
        </a:p>
      </dgm:t>
    </dgm:pt>
    <dgm:pt modelId="{11462386-52D0-4F03-B9F0-23496842EBB2}" type="sibTrans" cxnId="{16925E02-7A67-47D0-98B5-907623EB837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E43768-8093-4B67-ACB1-153A1A1597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Today’s organizations demand accountability, which is an important key to sustainability</a:t>
          </a:r>
          <a:endParaRPr lang="en-US"/>
        </a:p>
      </dgm:t>
    </dgm:pt>
    <dgm:pt modelId="{1494927F-7FFA-418B-93DF-2DED64E83806}" type="parTrans" cxnId="{12D8FC74-56EB-4C3F-A7BD-AC6334A31054}">
      <dgm:prSet/>
      <dgm:spPr/>
      <dgm:t>
        <a:bodyPr/>
        <a:lstStyle/>
        <a:p>
          <a:endParaRPr lang="en-US"/>
        </a:p>
      </dgm:t>
    </dgm:pt>
    <dgm:pt modelId="{D2E0C425-FBC6-4CA8-974D-D7F90DE18616}" type="sibTrans" cxnId="{12D8FC74-56EB-4C3F-A7BD-AC6334A31054}">
      <dgm:prSet/>
      <dgm:spPr/>
      <dgm:t>
        <a:bodyPr/>
        <a:lstStyle/>
        <a:p>
          <a:endParaRPr lang="en-US"/>
        </a:p>
      </dgm:t>
    </dgm:pt>
    <dgm:pt modelId="{A4DB3D59-84B9-4874-AAFA-AC8CFB376B7C}" type="pres">
      <dgm:prSet presAssocID="{7DB4DD23-EEFF-4A0D-B2E3-BB74046EBCEA}" presName="root" presStyleCnt="0">
        <dgm:presLayoutVars>
          <dgm:dir/>
          <dgm:resizeHandles val="exact"/>
        </dgm:presLayoutVars>
      </dgm:prSet>
      <dgm:spPr/>
    </dgm:pt>
    <dgm:pt modelId="{8756348B-367C-4C3F-9847-ED1BC92A489C}" type="pres">
      <dgm:prSet presAssocID="{7DB4DD23-EEFF-4A0D-B2E3-BB74046EBCEA}" presName="container" presStyleCnt="0">
        <dgm:presLayoutVars>
          <dgm:dir/>
          <dgm:resizeHandles val="exact"/>
        </dgm:presLayoutVars>
      </dgm:prSet>
      <dgm:spPr/>
    </dgm:pt>
    <dgm:pt modelId="{55B2F492-C740-4369-8216-9985B9941824}" type="pres">
      <dgm:prSet presAssocID="{E6F3D3E2-746B-4095-AE4D-74FD55463862}" presName="compNode" presStyleCnt="0"/>
      <dgm:spPr/>
    </dgm:pt>
    <dgm:pt modelId="{8543DB2C-D34F-4E64-ACEB-F194FDD69C48}" type="pres">
      <dgm:prSet presAssocID="{E6F3D3E2-746B-4095-AE4D-74FD55463862}" presName="iconBgRect" presStyleLbl="bgShp" presStyleIdx="0" presStyleCnt="6"/>
      <dgm:spPr/>
    </dgm:pt>
    <dgm:pt modelId="{733B9EEF-D4EE-41D5-BB52-3330410001FC}" type="pres">
      <dgm:prSet presAssocID="{E6F3D3E2-746B-4095-AE4D-74FD5546386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9AE9C9D9-5552-44E3-B0F1-F50DD9369E5A}" type="pres">
      <dgm:prSet presAssocID="{E6F3D3E2-746B-4095-AE4D-74FD55463862}" presName="spaceRect" presStyleCnt="0"/>
      <dgm:spPr/>
    </dgm:pt>
    <dgm:pt modelId="{C45E5BAE-C824-4688-AC2A-82A0175BF5D9}" type="pres">
      <dgm:prSet presAssocID="{E6F3D3E2-746B-4095-AE4D-74FD55463862}" presName="textRect" presStyleLbl="revTx" presStyleIdx="0" presStyleCnt="6">
        <dgm:presLayoutVars>
          <dgm:chMax val="1"/>
          <dgm:chPref val="1"/>
        </dgm:presLayoutVars>
      </dgm:prSet>
      <dgm:spPr/>
    </dgm:pt>
    <dgm:pt modelId="{006DCAB2-B2A6-4DA8-8F51-D1EB24B685C7}" type="pres">
      <dgm:prSet presAssocID="{228C7013-77A7-4382-9603-321080F87392}" presName="sibTrans" presStyleLbl="sibTrans2D1" presStyleIdx="0" presStyleCnt="0"/>
      <dgm:spPr/>
    </dgm:pt>
    <dgm:pt modelId="{5EA5622A-4DFE-4A1D-8A64-E4AD47DCAB35}" type="pres">
      <dgm:prSet presAssocID="{814A9B15-757A-4FCD-A6CC-C7BDED55A329}" presName="compNode" presStyleCnt="0"/>
      <dgm:spPr/>
    </dgm:pt>
    <dgm:pt modelId="{67FCC594-9BBC-4C32-AE93-CFEB9FE94A3F}" type="pres">
      <dgm:prSet presAssocID="{814A9B15-757A-4FCD-A6CC-C7BDED55A329}" presName="iconBgRect" presStyleLbl="bgShp" presStyleIdx="1" presStyleCnt="6"/>
      <dgm:spPr/>
    </dgm:pt>
    <dgm:pt modelId="{DF446E81-94AA-47F5-B0CC-67E418A0947A}" type="pres">
      <dgm:prSet presAssocID="{814A9B15-757A-4FCD-A6CC-C7BDED55A32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40D70A6-DD3F-4F84-9369-BA7D5510272B}" type="pres">
      <dgm:prSet presAssocID="{814A9B15-757A-4FCD-A6CC-C7BDED55A329}" presName="spaceRect" presStyleCnt="0"/>
      <dgm:spPr/>
    </dgm:pt>
    <dgm:pt modelId="{9AB6B5F7-4311-4025-A9C1-62019D998E9D}" type="pres">
      <dgm:prSet presAssocID="{814A9B15-757A-4FCD-A6CC-C7BDED55A329}" presName="textRect" presStyleLbl="revTx" presStyleIdx="1" presStyleCnt="6">
        <dgm:presLayoutVars>
          <dgm:chMax val="1"/>
          <dgm:chPref val="1"/>
        </dgm:presLayoutVars>
      </dgm:prSet>
      <dgm:spPr/>
    </dgm:pt>
    <dgm:pt modelId="{A3728D44-07E6-4A7D-8177-5B1F30DA1AAC}" type="pres">
      <dgm:prSet presAssocID="{95716C45-67D7-4842-AE41-4EBEF54ABFC7}" presName="sibTrans" presStyleLbl="sibTrans2D1" presStyleIdx="0" presStyleCnt="0"/>
      <dgm:spPr/>
    </dgm:pt>
    <dgm:pt modelId="{CC40EB0C-84C2-4CC2-8674-B934418710FE}" type="pres">
      <dgm:prSet presAssocID="{8F75F3F2-22EA-433D-9D6D-2F119AECC8A2}" presName="compNode" presStyleCnt="0"/>
      <dgm:spPr/>
    </dgm:pt>
    <dgm:pt modelId="{B37CC3FF-DC5A-4C37-85F9-58B0AD2D7340}" type="pres">
      <dgm:prSet presAssocID="{8F75F3F2-22EA-433D-9D6D-2F119AECC8A2}" presName="iconBgRect" presStyleLbl="bgShp" presStyleIdx="2" presStyleCnt="6"/>
      <dgm:spPr/>
    </dgm:pt>
    <dgm:pt modelId="{7DFB9EAA-E978-4902-9852-F0359D183974}" type="pres">
      <dgm:prSet presAssocID="{8F75F3F2-22EA-433D-9D6D-2F119AECC8A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ell"/>
        </a:ext>
      </dgm:extLst>
    </dgm:pt>
    <dgm:pt modelId="{442D2DDA-C23D-4AB5-BC16-B1805713B65C}" type="pres">
      <dgm:prSet presAssocID="{8F75F3F2-22EA-433D-9D6D-2F119AECC8A2}" presName="spaceRect" presStyleCnt="0"/>
      <dgm:spPr/>
    </dgm:pt>
    <dgm:pt modelId="{82355D43-97DE-4BDE-87F6-C8EC2BCB52BB}" type="pres">
      <dgm:prSet presAssocID="{8F75F3F2-22EA-433D-9D6D-2F119AECC8A2}" presName="textRect" presStyleLbl="revTx" presStyleIdx="2" presStyleCnt="6">
        <dgm:presLayoutVars>
          <dgm:chMax val="1"/>
          <dgm:chPref val="1"/>
        </dgm:presLayoutVars>
      </dgm:prSet>
      <dgm:spPr/>
    </dgm:pt>
    <dgm:pt modelId="{7550A280-30AF-4D98-A13D-9A7C5DBF6708}" type="pres">
      <dgm:prSet presAssocID="{58B2D405-23E6-4441-81D6-9534BF210EFF}" presName="sibTrans" presStyleLbl="sibTrans2D1" presStyleIdx="0" presStyleCnt="0"/>
      <dgm:spPr/>
    </dgm:pt>
    <dgm:pt modelId="{A50DA543-1965-4341-839F-4ECAE81B2679}" type="pres">
      <dgm:prSet presAssocID="{B7D42E78-4DFA-4E01-9720-EC159E547435}" presName="compNode" presStyleCnt="0"/>
      <dgm:spPr/>
    </dgm:pt>
    <dgm:pt modelId="{6356A8F9-FF70-4C8D-A2A7-DB6DBF639F57}" type="pres">
      <dgm:prSet presAssocID="{B7D42E78-4DFA-4E01-9720-EC159E547435}" presName="iconBgRect" presStyleLbl="bgShp" presStyleIdx="3" presStyleCnt="6"/>
      <dgm:spPr/>
    </dgm:pt>
    <dgm:pt modelId="{D064CD19-CAA8-4E7D-A8E7-53D7C36089B7}" type="pres">
      <dgm:prSet presAssocID="{B7D42E78-4DFA-4E01-9720-EC159E54743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F0D7E5B0-E1E2-4883-A79F-32BA4E08B562}" type="pres">
      <dgm:prSet presAssocID="{B7D42E78-4DFA-4E01-9720-EC159E547435}" presName="spaceRect" presStyleCnt="0"/>
      <dgm:spPr/>
    </dgm:pt>
    <dgm:pt modelId="{24DD2A5E-F61A-456F-9B9B-028A868391F3}" type="pres">
      <dgm:prSet presAssocID="{B7D42E78-4DFA-4E01-9720-EC159E547435}" presName="textRect" presStyleLbl="revTx" presStyleIdx="3" presStyleCnt="6">
        <dgm:presLayoutVars>
          <dgm:chMax val="1"/>
          <dgm:chPref val="1"/>
        </dgm:presLayoutVars>
      </dgm:prSet>
      <dgm:spPr/>
    </dgm:pt>
    <dgm:pt modelId="{F3D78152-BFF9-4AB2-BBD4-B85995FADD50}" type="pres">
      <dgm:prSet presAssocID="{B4900579-5B79-4160-9AFD-7C20945AA23F}" presName="sibTrans" presStyleLbl="sibTrans2D1" presStyleIdx="0" presStyleCnt="0"/>
      <dgm:spPr/>
    </dgm:pt>
    <dgm:pt modelId="{ED749516-26A6-4EB5-BAC2-F784767CC492}" type="pres">
      <dgm:prSet presAssocID="{33BB1687-DDDB-4E4A-ABB9-E978093CCF41}" presName="compNode" presStyleCnt="0"/>
      <dgm:spPr/>
    </dgm:pt>
    <dgm:pt modelId="{D185CA14-B0B7-4490-9851-069287019F2A}" type="pres">
      <dgm:prSet presAssocID="{33BB1687-DDDB-4E4A-ABB9-E978093CCF41}" presName="iconBgRect" presStyleLbl="bgShp" presStyleIdx="4" presStyleCnt="6"/>
      <dgm:spPr/>
    </dgm:pt>
    <dgm:pt modelId="{BF080363-E46C-45B7-BCCC-8F4C6DC27E13}" type="pres">
      <dgm:prSet presAssocID="{33BB1687-DDDB-4E4A-ABB9-E978093CCF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4F620F83-98AE-4C0A-845D-08B64C2BB5C7}" type="pres">
      <dgm:prSet presAssocID="{33BB1687-DDDB-4E4A-ABB9-E978093CCF41}" presName="spaceRect" presStyleCnt="0"/>
      <dgm:spPr/>
    </dgm:pt>
    <dgm:pt modelId="{ED51236A-9399-4C85-BCC0-34524A85EA6E}" type="pres">
      <dgm:prSet presAssocID="{33BB1687-DDDB-4E4A-ABB9-E978093CCF41}" presName="textRect" presStyleLbl="revTx" presStyleIdx="4" presStyleCnt="6">
        <dgm:presLayoutVars>
          <dgm:chMax val="1"/>
          <dgm:chPref val="1"/>
        </dgm:presLayoutVars>
      </dgm:prSet>
      <dgm:spPr/>
    </dgm:pt>
    <dgm:pt modelId="{B80E6EBA-1FC9-48ED-8225-79B48E21F202}" type="pres">
      <dgm:prSet presAssocID="{11462386-52D0-4F03-B9F0-23496842EBB2}" presName="sibTrans" presStyleLbl="sibTrans2D1" presStyleIdx="0" presStyleCnt="0"/>
      <dgm:spPr/>
    </dgm:pt>
    <dgm:pt modelId="{F9F64C21-5AD6-412E-9026-A6C5912885B9}" type="pres">
      <dgm:prSet presAssocID="{0EE43768-8093-4B67-ACB1-153A1A159776}" presName="compNode" presStyleCnt="0"/>
      <dgm:spPr/>
    </dgm:pt>
    <dgm:pt modelId="{DC51F821-A6C8-49CF-9EA3-FD82D2BB910A}" type="pres">
      <dgm:prSet presAssocID="{0EE43768-8093-4B67-ACB1-153A1A159776}" presName="iconBgRect" presStyleLbl="bgShp" presStyleIdx="5" presStyleCnt="6"/>
      <dgm:spPr/>
    </dgm:pt>
    <dgm:pt modelId="{516AA35C-A4DC-4D37-A25C-7F78428AB086}" type="pres">
      <dgm:prSet presAssocID="{0EE43768-8093-4B67-ACB1-153A1A15977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47153C5C-1B14-4D32-8237-BD797395704C}" type="pres">
      <dgm:prSet presAssocID="{0EE43768-8093-4B67-ACB1-153A1A159776}" presName="spaceRect" presStyleCnt="0"/>
      <dgm:spPr/>
    </dgm:pt>
    <dgm:pt modelId="{372ADB1D-0C60-4D4C-B418-C1B40B91509F}" type="pres">
      <dgm:prSet presAssocID="{0EE43768-8093-4B67-ACB1-153A1A15977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6925E02-7A67-47D0-98B5-907623EB8378}" srcId="{7DB4DD23-EEFF-4A0D-B2E3-BB74046EBCEA}" destId="{33BB1687-DDDB-4E4A-ABB9-E978093CCF41}" srcOrd="4" destOrd="0" parTransId="{94297A1A-9B69-4DCC-B51D-C2F4D3805FA3}" sibTransId="{11462386-52D0-4F03-B9F0-23496842EBB2}"/>
    <dgm:cxn modelId="{1B370305-C082-4403-BE57-F9FEDC4D9FC7}" srcId="{7DB4DD23-EEFF-4A0D-B2E3-BB74046EBCEA}" destId="{E6F3D3E2-746B-4095-AE4D-74FD55463862}" srcOrd="0" destOrd="0" parTransId="{7FF225D7-1901-44B6-A252-9286F4B014B3}" sibTransId="{228C7013-77A7-4382-9603-321080F87392}"/>
    <dgm:cxn modelId="{97CAB80D-8BDF-48CE-BF49-16B3F62EC4A6}" srcId="{7DB4DD23-EEFF-4A0D-B2E3-BB74046EBCEA}" destId="{814A9B15-757A-4FCD-A6CC-C7BDED55A329}" srcOrd="1" destOrd="0" parTransId="{A1A5B587-3F85-4E35-B5AB-63E684F0E1EA}" sibTransId="{95716C45-67D7-4842-AE41-4EBEF54ABFC7}"/>
    <dgm:cxn modelId="{F6604E11-116A-462B-8C00-9259BB1E1C89}" srcId="{7DB4DD23-EEFF-4A0D-B2E3-BB74046EBCEA}" destId="{B7D42E78-4DFA-4E01-9720-EC159E547435}" srcOrd="3" destOrd="0" parTransId="{103F8A33-6892-4A09-8B6E-2414E05E5C60}" sibTransId="{B4900579-5B79-4160-9AFD-7C20945AA23F}"/>
    <dgm:cxn modelId="{E6034D22-941B-43C9-878B-C54741C25C72}" type="presOf" srcId="{228C7013-77A7-4382-9603-321080F87392}" destId="{006DCAB2-B2A6-4DA8-8F51-D1EB24B685C7}" srcOrd="0" destOrd="0" presId="urn:microsoft.com/office/officeart/2018/2/layout/IconCircleList"/>
    <dgm:cxn modelId="{4E23C02C-E668-47ED-AB07-94E230D69E47}" type="presOf" srcId="{E6F3D3E2-746B-4095-AE4D-74FD55463862}" destId="{C45E5BAE-C824-4688-AC2A-82A0175BF5D9}" srcOrd="0" destOrd="0" presId="urn:microsoft.com/office/officeart/2018/2/layout/IconCircleList"/>
    <dgm:cxn modelId="{29C43042-9F6E-4A96-892E-2DB0081C2814}" srcId="{7DB4DD23-EEFF-4A0D-B2E3-BB74046EBCEA}" destId="{8F75F3F2-22EA-433D-9D6D-2F119AECC8A2}" srcOrd="2" destOrd="0" parTransId="{47644C1C-8CCC-489D-86CE-E199CF622652}" sibTransId="{58B2D405-23E6-4441-81D6-9534BF210EFF}"/>
    <dgm:cxn modelId="{5A944E49-C089-45A4-89E0-E4A214255FD8}" type="presOf" srcId="{0EE43768-8093-4B67-ACB1-153A1A159776}" destId="{372ADB1D-0C60-4D4C-B418-C1B40B91509F}" srcOrd="0" destOrd="0" presId="urn:microsoft.com/office/officeart/2018/2/layout/IconCircleList"/>
    <dgm:cxn modelId="{8B6AA46D-A526-42F8-ABB6-5ADDB8F24450}" type="presOf" srcId="{8F75F3F2-22EA-433D-9D6D-2F119AECC8A2}" destId="{82355D43-97DE-4BDE-87F6-C8EC2BCB52BB}" srcOrd="0" destOrd="0" presId="urn:microsoft.com/office/officeart/2018/2/layout/IconCircleList"/>
    <dgm:cxn modelId="{C9352E6F-A4A1-4E50-A01E-8354EEAB54C4}" type="presOf" srcId="{95716C45-67D7-4842-AE41-4EBEF54ABFC7}" destId="{A3728D44-07E6-4A7D-8177-5B1F30DA1AAC}" srcOrd="0" destOrd="0" presId="urn:microsoft.com/office/officeart/2018/2/layout/IconCircleList"/>
    <dgm:cxn modelId="{04EFD571-9EEC-4997-8AE6-1CBFCA801A37}" type="presOf" srcId="{11462386-52D0-4F03-B9F0-23496842EBB2}" destId="{B80E6EBA-1FC9-48ED-8225-79B48E21F202}" srcOrd="0" destOrd="0" presId="urn:microsoft.com/office/officeart/2018/2/layout/IconCircleList"/>
    <dgm:cxn modelId="{12D8FC74-56EB-4C3F-A7BD-AC6334A31054}" srcId="{7DB4DD23-EEFF-4A0D-B2E3-BB74046EBCEA}" destId="{0EE43768-8093-4B67-ACB1-153A1A159776}" srcOrd="5" destOrd="0" parTransId="{1494927F-7FFA-418B-93DF-2DED64E83806}" sibTransId="{D2E0C425-FBC6-4CA8-974D-D7F90DE18616}"/>
    <dgm:cxn modelId="{86565275-7E42-4C17-A818-EE6E7AC928A2}" type="presOf" srcId="{814A9B15-757A-4FCD-A6CC-C7BDED55A329}" destId="{9AB6B5F7-4311-4025-A9C1-62019D998E9D}" srcOrd="0" destOrd="0" presId="urn:microsoft.com/office/officeart/2018/2/layout/IconCircleList"/>
    <dgm:cxn modelId="{727B8879-5873-439B-90DC-92761758AB6C}" type="presOf" srcId="{B7D42E78-4DFA-4E01-9720-EC159E547435}" destId="{24DD2A5E-F61A-456F-9B9B-028A868391F3}" srcOrd="0" destOrd="0" presId="urn:microsoft.com/office/officeart/2018/2/layout/IconCircleList"/>
    <dgm:cxn modelId="{B8A9F759-6543-49D5-AE31-4C9182C961E5}" type="presOf" srcId="{7DB4DD23-EEFF-4A0D-B2E3-BB74046EBCEA}" destId="{A4DB3D59-84B9-4874-AAFA-AC8CFB376B7C}" srcOrd="0" destOrd="0" presId="urn:microsoft.com/office/officeart/2018/2/layout/IconCircleList"/>
    <dgm:cxn modelId="{8FF65A5A-A6DD-4B1B-8FF8-94DDE5F2DF68}" type="presOf" srcId="{58B2D405-23E6-4441-81D6-9534BF210EFF}" destId="{7550A280-30AF-4D98-A13D-9A7C5DBF6708}" srcOrd="0" destOrd="0" presId="urn:microsoft.com/office/officeart/2018/2/layout/IconCircleList"/>
    <dgm:cxn modelId="{AAFBEFFB-61FD-4BF9-BA9E-E0C3022C2C7C}" type="presOf" srcId="{B4900579-5B79-4160-9AFD-7C20945AA23F}" destId="{F3D78152-BFF9-4AB2-BBD4-B85995FADD50}" srcOrd="0" destOrd="0" presId="urn:microsoft.com/office/officeart/2018/2/layout/IconCircleList"/>
    <dgm:cxn modelId="{0BCD87FF-3DBF-4FC7-A0AA-517B992FB2BB}" type="presOf" srcId="{33BB1687-DDDB-4E4A-ABB9-E978093CCF41}" destId="{ED51236A-9399-4C85-BCC0-34524A85EA6E}" srcOrd="0" destOrd="0" presId="urn:microsoft.com/office/officeart/2018/2/layout/IconCircleList"/>
    <dgm:cxn modelId="{C90A86E1-702D-49B1-A870-3F03796D2129}" type="presParOf" srcId="{A4DB3D59-84B9-4874-AAFA-AC8CFB376B7C}" destId="{8756348B-367C-4C3F-9847-ED1BC92A489C}" srcOrd="0" destOrd="0" presId="urn:microsoft.com/office/officeart/2018/2/layout/IconCircleList"/>
    <dgm:cxn modelId="{1585E057-09E1-43E3-8346-C676743F4A60}" type="presParOf" srcId="{8756348B-367C-4C3F-9847-ED1BC92A489C}" destId="{55B2F492-C740-4369-8216-9985B9941824}" srcOrd="0" destOrd="0" presId="urn:microsoft.com/office/officeart/2018/2/layout/IconCircleList"/>
    <dgm:cxn modelId="{A3E9E3B3-21C3-41A2-9914-89C78B8ED5C0}" type="presParOf" srcId="{55B2F492-C740-4369-8216-9985B9941824}" destId="{8543DB2C-D34F-4E64-ACEB-F194FDD69C48}" srcOrd="0" destOrd="0" presId="urn:microsoft.com/office/officeart/2018/2/layout/IconCircleList"/>
    <dgm:cxn modelId="{24D95FD3-BE2D-4619-B1AC-09369E05B033}" type="presParOf" srcId="{55B2F492-C740-4369-8216-9985B9941824}" destId="{733B9EEF-D4EE-41D5-BB52-3330410001FC}" srcOrd="1" destOrd="0" presId="urn:microsoft.com/office/officeart/2018/2/layout/IconCircleList"/>
    <dgm:cxn modelId="{79E76231-D6E5-4CE3-835C-2032C8070D99}" type="presParOf" srcId="{55B2F492-C740-4369-8216-9985B9941824}" destId="{9AE9C9D9-5552-44E3-B0F1-F50DD9369E5A}" srcOrd="2" destOrd="0" presId="urn:microsoft.com/office/officeart/2018/2/layout/IconCircleList"/>
    <dgm:cxn modelId="{AC92691D-E172-48FE-B86F-2169A0B81B73}" type="presParOf" srcId="{55B2F492-C740-4369-8216-9985B9941824}" destId="{C45E5BAE-C824-4688-AC2A-82A0175BF5D9}" srcOrd="3" destOrd="0" presId="urn:microsoft.com/office/officeart/2018/2/layout/IconCircleList"/>
    <dgm:cxn modelId="{9A18C35F-8C47-4588-8FFD-EF1EB23BAC73}" type="presParOf" srcId="{8756348B-367C-4C3F-9847-ED1BC92A489C}" destId="{006DCAB2-B2A6-4DA8-8F51-D1EB24B685C7}" srcOrd="1" destOrd="0" presId="urn:microsoft.com/office/officeart/2018/2/layout/IconCircleList"/>
    <dgm:cxn modelId="{47E6A6C1-64DD-4BB5-AED5-45B96F358BC7}" type="presParOf" srcId="{8756348B-367C-4C3F-9847-ED1BC92A489C}" destId="{5EA5622A-4DFE-4A1D-8A64-E4AD47DCAB35}" srcOrd="2" destOrd="0" presId="urn:microsoft.com/office/officeart/2018/2/layout/IconCircleList"/>
    <dgm:cxn modelId="{C0AB27AB-AADC-4D5D-AD64-EA0B470E6050}" type="presParOf" srcId="{5EA5622A-4DFE-4A1D-8A64-E4AD47DCAB35}" destId="{67FCC594-9BBC-4C32-AE93-CFEB9FE94A3F}" srcOrd="0" destOrd="0" presId="urn:microsoft.com/office/officeart/2018/2/layout/IconCircleList"/>
    <dgm:cxn modelId="{625F205B-0FC7-4FE9-B3D6-E304D7678B24}" type="presParOf" srcId="{5EA5622A-4DFE-4A1D-8A64-E4AD47DCAB35}" destId="{DF446E81-94AA-47F5-B0CC-67E418A0947A}" srcOrd="1" destOrd="0" presId="urn:microsoft.com/office/officeart/2018/2/layout/IconCircleList"/>
    <dgm:cxn modelId="{7DB4BD52-B8BB-4C87-A263-A3F63FBAF85B}" type="presParOf" srcId="{5EA5622A-4DFE-4A1D-8A64-E4AD47DCAB35}" destId="{D40D70A6-DD3F-4F84-9369-BA7D5510272B}" srcOrd="2" destOrd="0" presId="urn:microsoft.com/office/officeart/2018/2/layout/IconCircleList"/>
    <dgm:cxn modelId="{104F4EF9-E511-46D3-BF07-3A5800BB4407}" type="presParOf" srcId="{5EA5622A-4DFE-4A1D-8A64-E4AD47DCAB35}" destId="{9AB6B5F7-4311-4025-A9C1-62019D998E9D}" srcOrd="3" destOrd="0" presId="urn:microsoft.com/office/officeart/2018/2/layout/IconCircleList"/>
    <dgm:cxn modelId="{E0C095D6-5842-4846-9D9F-8E36DA6131DF}" type="presParOf" srcId="{8756348B-367C-4C3F-9847-ED1BC92A489C}" destId="{A3728D44-07E6-4A7D-8177-5B1F30DA1AAC}" srcOrd="3" destOrd="0" presId="urn:microsoft.com/office/officeart/2018/2/layout/IconCircleList"/>
    <dgm:cxn modelId="{9F3379EB-7C67-4AA0-A872-6F65C9B61722}" type="presParOf" srcId="{8756348B-367C-4C3F-9847-ED1BC92A489C}" destId="{CC40EB0C-84C2-4CC2-8674-B934418710FE}" srcOrd="4" destOrd="0" presId="urn:microsoft.com/office/officeart/2018/2/layout/IconCircleList"/>
    <dgm:cxn modelId="{A973363A-97B3-4873-A200-290E6BEF7085}" type="presParOf" srcId="{CC40EB0C-84C2-4CC2-8674-B934418710FE}" destId="{B37CC3FF-DC5A-4C37-85F9-58B0AD2D7340}" srcOrd="0" destOrd="0" presId="urn:microsoft.com/office/officeart/2018/2/layout/IconCircleList"/>
    <dgm:cxn modelId="{9A7EE15B-6F12-492C-9811-3A0962391110}" type="presParOf" srcId="{CC40EB0C-84C2-4CC2-8674-B934418710FE}" destId="{7DFB9EAA-E978-4902-9852-F0359D183974}" srcOrd="1" destOrd="0" presId="urn:microsoft.com/office/officeart/2018/2/layout/IconCircleList"/>
    <dgm:cxn modelId="{E03D51E4-CF04-42B4-8301-5F95940FA55D}" type="presParOf" srcId="{CC40EB0C-84C2-4CC2-8674-B934418710FE}" destId="{442D2DDA-C23D-4AB5-BC16-B1805713B65C}" srcOrd="2" destOrd="0" presId="urn:microsoft.com/office/officeart/2018/2/layout/IconCircleList"/>
    <dgm:cxn modelId="{5C91549F-BE3F-49A2-9EF4-6B0271DBCF90}" type="presParOf" srcId="{CC40EB0C-84C2-4CC2-8674-B934418710FE}" destId="{82355D43-97DE-4BDE-87F6-C8EC2BCB52BB}" srcOrd="3" destOrd="0" presId="urn:microsoft.com/office/officeart/2018/2/layout/IconCircleList"/>
    <dgm:cxn modelId="{D6762090-032D-47AB-944C-A3F92A828926}" type="presParOf" srcId="{8756348B-367C-4C3F-9847-ED1BC92A489C}" destId="{7550A280-30AF-4D98-A13D-9A7C5DBF6708}" srcOrd="5" destOrd="0" presId="urn:microsoft.com/office/officeart/2018/2/layout/IconCircleList"/>
    <dgm:cxn modelId="{272582B5-7944-4C7D-A3FE-AE251EBC91E6}" type="presParOf" srcId="{8756348B-367C-4C3F-9847-ED1BC92A489C}" destId="{A50DA543-1965-4341-839F-4ECAE81B2679}" srcOrd="6" destOrd="0" presId="urn:microsoft.com/office/officeart/2018/2/layout/IconCircleList"/>
    <dgm:cxn modelId="{0983C2F4-6767-4D73-A096-0A49FBC970B2}" type="presParOf" srcId="{A50DA543-1965-4341-839F-4ECAE81B2679}" destId="{6356A8F9-FF70-4C8D-A2A7-DB6DBF639F57}" srcOrd="0" destOrd="0" presId="urn:microsoft.com/office/officeart/2018/2/layout/IconCircleList"/>
    <dgm:cxn modelId="{8A50763E-979A-45C9-ACE8-9CB51DB8367B}" type="presParOf" srcId="{A50DA543-1965-4341-839F-4ECAE81B2679}" destId="{D064CD19-CAA8-4E7D-A8E7-53D7C36089B7}" srcOrd="1" destOrd="0" presId="urn:microsoft.com/office/officeart/2018/2/layout/IconCircleList"/>
    <dgm:cxn modelId="{4F622C11-6F52-4D1D-96AE-5A1DF744C666}" type="presParOf" srcId="{A50DA543-1965-4341-839F-4ECAE81B2679}" destId="{F0D7E5B0-E1E2-4883-A79F-32BA4E08B562}" srcOrd="2" destOrd="0" presId="urn:microsoft.com/office/officeart/2018/2/layout/IconCircleList"/>
    <dgm:cxn modelId="{3235EC96-7B7B-4A0C-91C3-8BF4A8C56A06}" type="presParOf" srcId="{A50DA543-1965-4341-839F-4ECAE81B2679}" destId="{24DD2A5E-F61A-456F-9B9B-028A868391F3}" srcOrd="3" destOrd="0" presId="urn:microsoft.com/office/officeart/2018/2/layout/IconCircleList"/>
    <dgm:cxn modelId="{82CB6010-FD43-4FE3-8D20-009ECF1580FB}" type="presParOf" srcId="{8756348B-367C-4C3F-9847-ED1BC92A489C}" destId="{F3D78152-BFF9-4AB2-BBD4-B85995FADD50}" srcOrd="7" destOrd="0" presId="urn:microsoft.com/office/officeart/2018/2/layout/IconCircleList"/>
    <dgm:cxn modelId="{4F82E95F-206A-4833-B0A0-D61318F9B8C1}" type="presParOf" srcId="{8756348B-367C-4C3F-9847-ED1BC92A489C}" destId="{ED749516-26A6-4EB5-BAC2-F784767CC492}" srcOrd="8" destOrd="0" presId="urn:microsoft.com/office/officeart/2018/2/layout/IconCircleList"/>
    <dgm:cxn modelId="{80434DF3-91F9-4304-970E-B37730B8C59C}" type="presParOf" srcId="{ED749516-26A6-4EB5-BAC2-F784767CC492}" destId="{D185CA14-B0B7-4490-9851-069287019F2A}" srcOrd="0" destOrd="0" presId="urn:microsoft.com/office/officeart/2018/2/layout/IconCircleList"/>
    <dgm:cxn modelId="{30C0117A-3656-4C36-A84A-0D50C7536C88}" type="presParOf" srcId="{ED749516-26A6-4EB5-BAC2-F784767CC492}" destId="{BF080363-E46C-45B7-BCCC-8F4C6DC27E13}" srcOrd="1" destOrd="0" presId="urn:microsoft.com/office/officeart/2018/2/layout/IconCircleList"/>
    <dgm:cxn modelId="{21ECAA23-0B8B-4313-BD3A-FB2DFC1465B3}" type="presParOf" srcId="{ED749516-26A6-4EB5-BAC2-F784767CC492}" destId="{4F620F83-98AE-4C0A-845D-08B64C2BB5C7}" srcOrd="2" destOrd="0" presId="urn:microsoft.com/office/officeart/2018/2/layout/IconCircleList"/>
    <dgm:cxn modelId="{CA41C42C-1D67-4492-8F2B-101277852978}" type="presParOf" srcId="{ED749516-26A6-4EB5-BAC2-F784767CC492}" destId="{ED51236A-9399-4C85-BCC0-34524A85EA6E}" srcOrd="3" destOrd="0" presId="urn:microsoft.com/office/officeart/2018/2/layout/IconCircleList"/>
    <dgm:cxn modelId="{E2324DB7-F99E-4E22-B55A-AD9443233F77}" type="presParOf" srcId="{8756348B-367C-4C3F-9847-ED1BC92A489C}" destId="{B80E6EBA-1FC9-48ED-8225-79B48E21F202}" srcOrd="9" destOrd="0" presId="urn:microsoft.com/office/officeart/2018/2/layout/IconCircleList"/>
    <dgm:cxn modelId="{1B01699D-1DA6-4B5B-BF2B-0AC6C28B2717}" type="presParOf" srcId="{8756348B-367C-4C3F-9847-ED1BC92A489C}" destId="{F9F64C21-5AD6-412E-9026-A6C5912885B9}" srcOrd="10" destOrd="0" presId="urn:microsoft.com/office/officeart/2018/2/layout/IconCircleList"/>
    <dgm:cxn modelId="{E5DD8B8F-1AD9-46A4-A55F-99F8E6EE607F}" type="presParOf" srcId="{F9F64C21-5AD6-412E-9026-A6C5912885B9}" destId="{DC51F821-A6C8-49CF-9EA3-FD82D2BB910A}" srcOrd="0" destOrd="0" presId="urn:microsoft.com/office/officeart/2018/2/layout/IconCircleList"/>
    <dgm:cxn modelId="{FE16D480-B36B-491B-BE7D-34DBC7973D4C}" type="presParOf" srcId="{F9F64C21-5AD6-412E-9026-A6C5912885B9}" destId="{516AA35C-A4DC-4D37-A25C-7F78428AB086}" srcOrd="1" destOrd="0" presId="urn:microsoft.com/office/officeart/2018/2/layout/IconCircleList"/>
    <dgm:cxn modelId="{3A6B101A-7323-4457-BC62-F74CC069E4E4}" type="presParOf" srcId="{F9F64C21-5AD6-412E-9026-A6C5912885B9}" destId="{47153C5C-1B14-4D32-8237-BD797395704C}" srcOrd="2" destOrd="0" presId="urn:microsoft.com/office/officeart/2018/2/layout/IconCircleList"/>
    <dgm:cxn modelId="{7604DF47-F8AB-4963-80ED-2AC486098F19}" type="presParOf" srcId="{F9F64C21-5AD6-412E-9026-A6C5912885B9}" destId="{372ADB1D-0C60-4D4C-B418-C1B40B91509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BF889-B6C0-45ED-A22F-B67DE338EE21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8D54D0E3-9CB3-42C9-937A-9AA0AC55817C}">
      <dgm:prSet/>
      <dgm:spPr/>
      <dgm:t>
        <a:bodyPr/>
        <a:lstStyle/>
        <a:p>
          <a:r>
            <a:rPr lang="en-US" b="1"/>
            <a:t>The environment will have a profound effect upon the content, funding, delivery, and evaluation of your program.</a:t>
          </a:r>
          <a:endParaRPr lang="en-US"/>
        </a:p>
      </dgm:t>
    </dgm:pt>
    <dgm:pt modelId="{8B8A945A-5726-49C2-9ED5-04A473CA3D35}" type="parTrans" cxnId="{161B045A-3B6A-4D5F-91BB-6336AED389C1}">
      <dgm:prSet/>
      <dgm:spPr/>
      <dgm:t>
        <a:bodyPr/>
        <a:lstStyle/>
        <a:p>
          <a:endParaRPr lang="en-US"/>
        </a:p>
      </dgm:t>
    </dgm:pt>
    <dgm:pt modelId="{70ED7C2F-325D-4A49-88DD-2AB917B1B4E2}" type="sibTrans" cxnId="{161B045A-3B6A-4D5F-91BB-6336AED389C1}">
      <dgm:prSet/>
      <dgm:spPr/>
      <dgm:t>
        <a:bodyPr/>
        <a:lstStyle/>
        <a:p>
          <a:endParaRPr lang="en-US"/>
        </a:p>
      </dgm:t>
    </dgm:pt>
    <dgm:pt modelId="{BF307B53-493D-4BC5-B084-B233F54187E7}">
      <dgm:prSet/>
      <dgm:spPr/>
      <dgm:t>
        <a:bodyPr/>
        <a:lstStyle/>
        <a:p>
          <a:r>
            <a:rPr lang="en-US" b="1"/>
            <a:t>Questions to be considered:</a:t>
          </a:r>
          <a:endParaRPr lang="en-US"/>
        </a:p>
      </dgm:t>
    </dgm:pt>
    <dgm:pt modelId="{98586A90-1CEE-4862-B786-2763D496DC08}" type="parTrans" cxnId="{37A51E4C-DE76-4851-84AD-1607E56A83E8}">
      <dgm:prSet/>
      <dgm:spPr/>
      <dgm:t>
        <a:bodyPr/>
        <a:lstStyle/>
        <a:p>
          <a:endParaRPr lang="en-US"/>
        </a:p>
      </dgm:t>
    </dgm:pt>
    <dgm:pt modelId="{71C3B8D7-5028-4938-A6BB-9C3F7B14B7D4}" type="sibTrans" cxnId="{37A51E4C-DE76-4851-84AD-1607E56A83E8}">
      <dgm:prSet/>
      <dgm:spPr/>
      <dgm:t>
        <a:bodyPr/>
        <a:lstStyle/>
        <a:p>
          <a:endParaRPr lang="en-US"/>
        </a:p>
      </dgm:t>
    </dgm:pt>
    <dgm:pt modelId="{942522C8-A855-461E-9494-8C28138CE24A}">
      <dgm:prSet/>
      <dgm:spPr/>
      <dgm:t>
        <a:bodyPr/>
        <a:lstStyle/>
        <a:p>
          <a:r>
            <a:rPr lang="en-US" b="1"/>
            <a:t>What are the current priorities of your organization?</a:t>
          </a:r>
          <a:endParaRPr lang="en-US"/>
        </a:p>
      </dgm:t>
    </dgm:pt>
    <dgm:pt modelId="{B9C90067-D28E-42C6-AD7D-A86B468D3133}" type="parTrans" cxnId="{4B75C31F-FA23-46AF-A727-CB6948B70F90}">
      <dgm:prSet/>
      <dgm:spPr/>
      <dgm:t>
        <a:bodyPr/>
        <a:lstStyle/>
        <a:p>
          <a:endParaRPr lang="en-US"/>
        </a:p>
      </dgm:t>
    </dgm:pt>
    <dgm:pt modelId="{470DEE52-E2E7-42D3-9CF9-9C2495C15D1A}" type="sibTrans" cxnId="{4B75C31F-FA23-46AF-A727-CB6948B70F90}">
      <dgm:prSet/>
      <dgm:spPr/>
      <dgm:t>
        <a:bodyPr/>
        <a:lstStyle/>
        <a:p>
          <a:endParaRPr lang="en-US"/>
        </a:p>
      </dgm:t>
    </dgm:pt>
    <dgm:pt modelId="{05874557-90F5-426B-B0E3-2C28C8EF11F2}">
      <dgm:prSet/>
      <dgm:spPr/>
      <dgm:t>
        <a:bodyPr/>
        <a:lstStyle/>
        <a:p>
          <a:r>
            <a:rPr lang="en-US" b="1"/>
            <a:t>To what extent does management support your goals for the organization?</a:t>
          </a:r>
          <a:endParaRPr lang="en-US"/>
        </a:p>
      </dgm:t>
    </dgm:pt>
    <dgm:pt modelId="{767C3A34-6C55-4D85-BA71-E7E15C395EAE}" type="parTrans" cxnId="{64B63C01-D192-4ABD-BCC9-7DD2AEAFCEF4}">
      <dgm:prSet/>
      <dgm:spPr/>
      <dgm:t>
        <a:bodyPr/>
        <a:lstStyle/>
        <a:p>
          <a:endParaRPr lang="en-US"/>
        </a:p>
      </dgm:t>
    </dgm:pt>
    <dgm:pt modelId="{8E0EF87E-27B2-4794-A506-0276E2505CC5}" type="sibTrans" cxnId="{64B63C01-D192-4ABD-BCC9-7DD2AEAFCEF4}">
      <dgm:prSet/>
      <dgm:spPr/>
      <dgm:t>
        <a:bodyPr/>
        <a:lstStyle/>
        <a:p>
          <a:endParaRPr lang="en-US"/>
        </a:p>
      </dgm:t>
    </dgm:pt>
    <dgm:pt modelId="{1667E9C9-88E0-40D2-A8EB-914D0769CDC0}">
      <dgm:prSet/>
      <dgm:spPr/>
      <dgm:t>
        <a:bodyPr/>
        <a:lstStyle/>
        <a:p>
          <a:r>
            <a:rPr lang="en-US" b="1"/>
            <a:t>What factors in the environment may impact what you can deliver and how you can deliver it?</a:t>
          </a:r>
          <a:endParaRPr lang="en-US"/>
        </a:p>
      </dgm:t>
    </dgm:pt>
    <dgm:pt modelId="{62E8A098-EE08-4300-9BC8-CEFB47F1DCCC}" type="parTrans" cxnId="{1824C217-CB95-40E9-B349-9779C0A49D1D}">
      <dgm:prSet/>
      <dgm:spPr/>
      <dgm:t>
        <a:bodyPr/>
        <a:lstStyle/>
        <a:p>
          <a:endParaRPr lang="en-US"/>
        </a:p>
      </dgm:t>
    </dgm:pt>
    <dgm:pt modelId="{20FC3E46-27A1-4506-8F8F-CD9840124E21}" type="sibTrans" cxnId="{1824C217-CB95-40E9-B349-9779C0A49D1D}">
      <dgm:prSet/>
      <dgm:spPr/>
      <dgm:t>
        <a:bodyPr/>
        <a:lstStyle/>
        <a:p>
          <a:endParaRPr lang="en-US"/>
        </a:p>
      </dgm:t>
    </dgm:pt>
    <dgm:pt modelId="{DC1F16F4-5170-4AAA-AFCA-07D9F1F83EDC}">
      <dgm:prSet/>
      <dgm:spPr/>
      <dgm:t>
        <a:bodyPr/>
        <a:lstStyle/>
        <a:p>
          <a:r>
            <a:rPr lang="en-US" b="1"/>
            <a:t>What organizational time constraints may impact service delivery? or external sources?</a:t>
          </a:r>
          <a:endParaRPr lang="en-US"/>
        </a:p>
      </dgm:t>
    </dgm:pt>
    <dgm:pt modelId="{003A7C82-F27E-4C8C-B845-C4E1ECED620A}" type="parTrans" cxnId="{7D3A7092-70C5-451A-BEA2-410BC88D6C27}">
      <dgm:prSet/>
      <dgm:spPr/>
      <dgm:t>
        <a:bodyPr/>
        <a:lstStyle/>
        <a:p>
          <a:endParaRPr lang="en-US"/>
        </a:p>
      </dgm:t>
    </dgm:pt>
    <dgm:pt modelId="{DD24AE5C-C420-4689-8C44-B0AC410D8A48}" type="sibTrans" cxnId="{7D3A7092-70C5-451A-BEA2-410BC88D6C27}">
      <dgm:prSet/>
      <dgm:spPr/>
      <dgm:t>
        <a:bodyPr/>
        <a:lstStyle/>
        <a:p>
          <a:endParaRPr lang="en-US"/>
        </a:p>
      </dgm:t>
    </dgm:pt>
    <dgm:pt modelId="{3AEC8547-00FE-4218-9A4C-92394C391947}">
      <dgm:prSet/>
      <dgm:spPr/>
      <dgm:t>
        <a:bodyPr/>
        <a:lstStyle/>
        <a:p>
          <a:r>
            <a:rPr lang="en-US" b="1"/>
            <a:t>What kinds of restraints or guidelines are provided by internal or external sources?</a:t>
          </a:r>
          <a:endParaRPr lang="en-US"/>
        </a:p>
      </dgm:t>
    </dgm:pt>
    <dgm:pt modelId="{7944D4F7-3A6D-4B36-996C-73C429855CEC}" type="parTrans" cxnId="{B7ABA762-72D9-4291-941E-642ED410574A}">
      <dgm:prSet/>
      <dgm:spPr/>
      <dgm:t>
        <a:bodyPr/>
        <a:lstStyle/>
        <a:p>
          <a:endParaRPr lang="en-US"/>
        </a:p>
      </dgm:t>
    </dgm:pt>
    <dgm:pt modelId="{83022E50-75BD-4E6A-A82F-F8DB7A1EF5C5}" type="sibTrans" cxnId="{B7ABA762-72D9-4291-941E-642ED410574A}">
      <dgm:prSet/>
      <dgm:spPr/>
      <dgm:t>
        <a:bodyPr/>
        <a:lstStyle/>
        <a:p>
          <a:endParaRPr lang="en-US"/>
        </a:p>
      </dgm:t>
    </dgm:pt>
    <dgm:pt modelId="{33894240-24CF-47DE-94AB-230C25C18890}">
      <dgm:prSet/>
      <dgm:spPr/>
      <dgm:t>
        <a:bodyPr/>
        <a:lstStyle/>
        <a:p>
          <a:r>
            <a:rPr lang="en-US" b="1"/>
            <a:t>How strong is the local economy?</a:t>
          </a:r>
          <a:endParaRPr lang="en-US"/>
        </a:p>
      </dgm:t>
    </dgm:pt>
    <dgm:pt modelId="{C745CADB-46B8-4BEF-A559-2687895CAFD0}" type="parTrans" cxnId="{ABC6F5B1-EE70-4245-B32C-1DEC0833CE0C}">
      <dgm:prSet/>
      <dgm:spPr/>
      <dgm:t>
        <a:bodyPr/>
        <a:lstStyle/>
        <a:p>
          <a:endParaRPr lang="en-US"/>
        </a:p>
      </dgm:t>
    </dgm:pt>
    <dgm:pt modelId="{48BAA429-6AF1-4F45-95B7-A746F1DB6AC5}" type="sibTrans" cxnId="{ABC6F5B1-EE70-4245-B32C-1DEC0833CE0C}">
      <dgm:prSet/>
      <dgm:spPr/>
      <dgm:t>
        <a:bodyPr/>
        <a:lstStyle/>
        <a:p>
          <a:endParaRPr lang="en-US"/>
        </a:p>
      </dgm:t>
    </dgm:pt>
    <dgm:pt modelId="{32BC1844-431E-462A-8FFB-087C9EC1B070}">
      <dgm:prSet/>
      <dgm:spPr/>
      <dgm:t>
        <a:bodyPr/>
        <a:lstStyle/>
        <a:p>
          <a:r>
            <a:rPr lang="en-US" b="1"/>
            <a:t>Are there particular industries that are growing or retracting?</a:t>
          </a:r>
          <a:endParaRPr lang="en-US"/>
        </a:p>
      </dgm:t>
    </dgm:pt>
    <dgm:pt modelId="{19F8F45A-11A1-4168-9722-F596EB41C4D9}" type="parTrans" cxnId="{5449D118-EAEA-48BF-B034-BC8438FD0E1D}">
      <dgm:prSet/>
      <dgm:spPr/>
      <dgm:t>
        <a:bodyPr/>
        <a:lstStyle/>
        <a:p>
          <a:endParaRPr lang="en-US"/>
        </a:p>
      </dgm:t>
    </dgm:pt>
    <dgm:pt modelId="{B8A8B859-DC95-4A32-A17B-64DFB04F5D41}" type="sibTrans" cxnId="{5449D118-EAEA-48BF-B034-BC8438FD0E1D}">
      <dgm:prSet/>
      <dgm:spPr/>
      <dgm:t>
        <a:bodyPr/>
        <a:lstStyle/>
        <a:p>
          <a:endParaRPr lang="en-US"/>
        </a:p>
      </dgm:t>
    </dgm:pt>
    <dgm:pt modelId="{4BB8ADA3-6E99-4429-8A7D-4EBDAEC8FD23}">
      <dgm:prSet/>
      <dgm:spPr/>
      <dgm:t>
        <a:bodyPr/>
        <a:lstStyle/>
        <a:p>
          <a:r>
            <a:rPr lang="en-US" b="1"/>
            <a:t>Are the typical available jobs for skilled, semi-skilled, or entry-level workers?</a:t>
          </a:r>
          <a:endParaRPr lang="en-US"/>
        </a:p>
      </dgm:t>
    </dgm:pt>
    <dgm:pt modelId="{EEC29A61-6A6B-41D8-8E2C-481BB56FDB3C}" type="parTrans" cxnId="{1FBFA686-2729-450C-B420-7D28250700BD}">
      <dgm:prSet/>
      <dgm:spPr/>
      <dgm:t>
        <a:bodyPr/>
        <a:lstStyle/>
        <a:p>
          <a:endParaRPr lang="en-US"/>
        </a:p>
      </dgm:t>
    </dgm:pt>
    <dgm:pt modelId="{34F585CF-3FCF-4D94-ACC1-5C9842D5BF7E}" type="sibTrans" cxnId="{1FBFA686-2729-450C-B420-7D28250700BD}">
      <dgm:prSet/>
      <dgm:spPr/>
      <dgm:t>
        <a:bodyPr/>
        <a:lstStyle/>
        <a:p>
          <a:endParaRPr lang="en-US"/>
        </a:p>
      </dgm:t>
    </dgm:pt>
    <dgm:pt modelId="{B471FE8C-6524-431B-B1C6-8B5DE49175CB}" type="pres">
      <dgm:prSet presAssocID="{FBFBF889-B6C0-45ED-A22F-B67DE338EE21}" presName="Name0" presStyleCnt="0">
        <dgm:presLayoutVars>
          <dgm:dir/>
          <dgm:animLvl val="lvl"/>
          <dgm:resizeHandles val="exact"/>
        </dgm:presLayoutVars>
      </dgm:prSet>
      <dgm:spPr/>
    </dgm:pt>
    <dgm:pt modelId="{6C422C99-7407-402F-98F5-C61FAB600C5D}" type="pres">
      <dgm:prSet presAssocID="{BF307B53-493D-4BC5-B084-B233F54187E7}" presName="boxAndChildren" presStyleCnt="0"/>
      <dgm:spPr/>
    </dgm:pt>
    <dgm:pt modelId="{4CA0AB88-0855-4708-9EAF-18DD468BB516}" type="pres">
      <dgm:prSet presAssocID="{BF307B53-493D-4BC5-B084-B233F54187E7}" presName="parentTextBox" presStyleLbl="node1" presStyleIdx="0" presStyleCnt="2"/>
      <dgm:spPr/>
    </dgm:pt>
    <dgm:pt modelId="{245BB817-2A25-458F-B2F3-C212CF6B7A99}" type="pres">
      <dgm:prSet presAssocID="{BF307B53-493D-4BC5-B084-B233F54187E7}" presName="entireBox" presStyleLbl="node1" presStyleIdx="0" presStyleCnt="2"/>
      <dgm:spPr/>
    </dgm:pt>
    <dgm:pt modelId="{66F8D740-B1F5-4F44-B342-160933638D83}" type="pres">
      <dgm:prSet presAssocID="{BF307B53-493D-4BC5-B084-B233F54187E7}" presName="descendantBox" presStyleCnt="0"/>
      <dgm:spPr/>
    </dgm:pt>
    <dgm:pt modelId="{FAB40D50-01E9-44BE-9A25-4D48FDCF3FF7}" type="pres">
      <dgm:prSet presAssocID="{942522C8-A855-461E-9494-8C28138CE24A}" presName="childTextBox" presStyleLbl="fgAccFollowNode1" presStyleIdx="0" presStyleCnt="8">
        <dgm:presLayoutVars>
          <dgm:bulletEnabled val="1"/>
        </dgm:presLayoutVars>
      </dgm:prSet>
      <dgm:spPr/>
    </dgm:pt>
    <dgm:pt modelId="{07A41190-1964-4975-980B-AE1A67365FA7}" type="pres">
      <dgm:prSet presAssocID="{05874557-90F5-426B-B0E3-2C28C8EF11F2}" presName="childTextBox" presStyleLbl="fgAccFollowNode1" presStyleIdx="1" presStyleCnt="8">
        <dgm:presLayoutVars>
          <dgm:bulletEnabled val="1"/>
        </dgm:presLayoutVars>
      </dgm:prSet>
      <dgm:spPr/>
    </dgm:pt>
    <dgm:pt modelId="{0BB4A712-4542-4325-88DF-0EB4F4803E6C}" type="pres">
      <dgm:prSet presAssocID="{1667E9C9-88E0-40D2-A8EB-914D0769CDC0}" presName="childTextBox" presStyleLbl="fgAccFollowNode1" presStyleIdx="2" presStyleCnt="8">
        <dgm:presLayoutVars>
          <dgm:bulletEnabled val="1"/>
        </dgm:presLayoutVars>
      </dgm:prSet>
      <dgm:spPr/>
    </dgm:pt>
    <dgm:pt modelId="{6B332127-4790-48B5-AF37-DB4E150436B2}" type="pres">
      <dgm:prSet presAssocID="{DC1F16F4-5170-4AAA-AFCA-07D9F1F83EDC}" presName="childTextBox" presStyleLbl="fgAccFollowNode1" presStyleIdx="3" presStyleCnt="8">
        <dgm:presLayoutVars>
          <dgm:bulletEnabled val="1"/>
        </dgm:presLayoutVars>
      </dgm:prSet>
      <dgm:spPr/>
    </dgm:pt>
    <dgm:pt modelId="{E4375B82-1722-44D2-A1BF-BD3659DE2B02}" type="pres">
      <dgm:prSet presAssocID="{3AEC8547-00FE-4218-9A4C-92394C391947}" presName="childTextBox" presStyleLbl="fgAccFollowNode1" presStyleIdx="4" presStyleCnt="8">
        <dgm:presLayoutVars>
          <dgm:bulletEnabled val="1"/>
        </dgm:presLayoutVars>
      </dgm:prSet>
      <dgm:spPr/>
    </dgm:pt>
    <dgm:pt modelId="{47164935-4444-4C98-893E-65C1D25AF724}" type="pres">
      <dgm:prSet presAssocID="{33894240-24CF-47DE-94AB-230C25C18890}" presName="childTextBox" presStyleLbl="fgAccFollowNode1" presStyleIdx="5" presStyleCnt="8">
        <dgm:presLayoutVars>
          <dgm:bulletEnabled val="1"/>
        </dgm:presLayoutVars>
      </dgm:prSet>
      <dgm:spPr/>
    </dgm:pt>
    <dgm:pt modelId="{26CD99AF-FEB4-444E-A56F-4869336D8D92}" type="pres">
      <dgm:prSet presAssocID="{32BC1844-431E-462A-8FFB-087C9EC1B070}" presName="childTextBox" presStyleLbl="fgAccFollowNode1" presStyleIdx="6" presStyleCnt="8">
        <dgm:presLayoutVars>
          <dgm:bulletEnabled val="1"/>
        </dgm:presLayoutVars>
      </dgm:prSet>
      <dgm:spPr/>
    </dgm:pt>
    <dgm:pt modelId="{E3382624-BF81-4570-BA87-474AD09CD32F}" type="pres">
      <dgm:prSet presAssocID="{4BB8ADA3-6E99-4429-8A7D-4EBDAEC8FD23}" presName="childTextBox" presStyleLbl="fgAccFollowNode1" presStyleIdx="7" presStyleCnt="8">
        <dgm:presLayoutVars>
          <dgm:bulletEnabled val="1"/>
        </dgm:presLayoutVars>
      </dgm:prSet>
      <dgm:spPr/>
    </dgm:pt>
    <dgm:pt modelId="{1E99BF32-C152-461E-A592-BB515E9EA0F8}" type="pres">
      <dgm:prSet presAssocID="{70ED7C2F-325D-4A49-88DD-2AB917B1B4E2}" presName="sp" presStyleCnt="0"/>
      <dgm:spPr/>
    </dgm:pt>
    <dgm:pt modelId="{C7962CF6-C633-4519-90D2-0A4634AEECCE}" type="pres">
      <dgm:prSet presAssocID="{8D54D0E3-9CB3-42C9-937A-9AA0AC55817C}" presName="arrowAndChildren" presStyleCnt="0"/>
      <dgm:spPr/>
    </dgm:pt>
    <dgm:pt modelId="{7AE06EE4-7917-4DE5-9BAA-29E48C152DAD}" type="pres">
      <dgm:prSet presAssocID="{8D54D0E3-9CB3-42C9-937A-9AA0AC55817C}" presName="parentTextArrow" presStyleLbl="node1" presStyleIdx="1" presStyleCnt="2"/>
      <dgm:spPr/>
    </dgm:pt>
  </dgm:ptLst>
  <dgm:cxnLst>
    <dgm:cxn modelId="{64B63C01-D192-4ABD-BCC9-7DD2AEAFCEF4}" srcId="{BF307B53-493D-4BC5-B084-B233F54187E7}" destId="{05874557-90F5-426B-B0E3-2C28C8EF11F2}" srcOrd="1" destOrd="0" parTransId="{767C3A34-6C55-4D85-BA71-E7E15C395EAE}" sibTransId="{8E0EF87E-27B2-4794-A506-0276E2505CC5}"/>
    <dgm:cxn modelId="{D3169016-1957-439F-AAC5-211DE31ADA74}" type="presOf" srcId="{05874557-90F5-426B-B0E3-2C28C8EF11F2}" destId="{07A41190-1964-4975-980B-AE1A67365FA7}" srcOrd="0" destOrd="0" presId="urn:microsoft.com/office/officeart/2005/8/layout/process4"/>
    <dgm:cxn modelId="{1824C217-CB95-40E9-B349-9779C0A49D1D}" srcId="{BF307B53-493D-4BC5-B084-B233F54187E7}" destId="{1667E9C9-88E0-40D2-A8EB-914D0769CDC0}" srcOrd="2" destOrd="0" parTransId="{62E8A098-EE08-4300-9BC8-CEFB47F1DCCC}" sibTransId="{20FC3E46-27A1-4506-8F8F-CD9840124E21}"/>
    <dgm:cxn modelId="{5449D118-EAEA-48BF-B034-BC8438FD0E1D}" srcId="{BF307B53-493D-4BC5-B084-B233F54187E7}" destId="{32BC1844-431E-462A-8FFB-087C9EC1B070}" srcOrd="6" destOrd="0" parTransId="{19F8F45A-11A1-4168-9722-F596EB41C4D9}" sibTransId="{B8A8B859-DC95-4A32-A17B-64DFB04F5D41}"/>
    <dgm:cxn modelId="{4B75C31F-FA23-46AF-A727-CB6948B70F90}" srcId="{BF307B53-493D-4BC5-B084-B233F54187E7}" destId="{942522C8-A855-461E-9494-8C28138CE24A}" srcOrd="0" destOrd="0" parTransId="{B9C90067-D28E-42C6-AD7D-A86B468D3133}" sibTransId="{470DEE52-E2E7-42D3-9CF9-9C2495C15D1A}"/>
    <dgm:cxn modelId="{25515F2E-05D4-49EB-BBEC-EF21D1A473A4}" type="presOf" srcId="{33894240-24CF-47DE-94AB-230C25C18890}" destId="{47164935-4444-4C98-893E-65C1D25AF724}" srcOrd="0" destOrd="0" presId="urn:microsoft.com/office/officeart/2005/8/layout/process4"/>
    <dgm:cxn modelId="{4D291030-8ED8-4F9B-9807-7342DDA68E17}" type="presOf" srcId="{3AEC8547-00FE-4218-9A4C-92394C391947}" destId="{E4375B82-1722-44D2-A1BF-BD3659DE2B02}" srcOrd="0" destOrd="0" presId="urn:microsoft.com/office/officeart/2005/8/layout/process4"/>
    <dgm:cxn modelId="{B7ABA762-72D9-4291-941E-642ED410574A}" srcId="{BF307B53-493D-4BC5-B084-B233F54187E7}" destId="{3AEC8547-00FE-4218-9A4C-92394C391947}" srcOrd="4" destOrd="0" parTransId="{7944D4F7-3A6D-4B36-996C-73C429855CEC}" sibTransId="{83022E50-75BD-4E6A-A82F-F8DB7A1EF5C5}"/>
    <dgm:cxn modelId="{8392C946-F242-4268-BD9E-5A067F2A2983}" type="presOf" srcId="{DC1F16F4-5170-4AAA-AFCA-07D9F1F83EDC}" destId="{6B332127-4790-48B5-AF37-DB4E150436B2}" srcOrd="0" destOrd="0" presId="urn:microsoft.com/office/officeart/2005/8/layout/process4"/>
    <dgm:cxn modelId="{37A51E4C-DE76-4851-84AD-1607E56A83E8}" srcId="{FBFBF889-B6C0-45ED-A22F-B67DE338EE21}" destId="{BF307B53-493D-4BC5-B084-B233F54187E7}" srcOrd="1" destOrd="0" parTransId="{98586A90-1CEE-4862-B786-2763D496DC08}" sibTransId="{71C3B8D7-5028-4938-A6BB-9C3F7B14B7D4}"/>
    <dgm:cxn modelId="{7F7F1479-A86F-4627-855B-AE1C4764541A}" type="presOf" srcId="{1667E9C9-88E0-40D2-A8EB-914D0769CDC0}" destId="{0BB4A712-4542-4325-88DF-0EB4F4803E6C}" srcOrd="0" destOrd="0" presId="urn:microsoft.com/office/officeart/2005/8/layout/process4"/>
    <dgm:cxn modelId="{161B045A-3B6A-4D5F-91BB-6336AED389C1}" srcId="{FBFBF889-B6C0-45ED-A22F-B67DE338EE21}" destId="{8D54D0E3-9CB3-42C9-937A-9AA0AC55817C}" srcOrd="0" destOrd="0" parTransId="{8B8A945A-5726-49C2-9ED5-04A473CA3D35}" sibTransId="{70ED7C2F-325D-4A49-88DD-2AB917B1B4E2}"/>
    <dgm:cxn modelId="{1FBFA686-2729-450C-B420-7D28250700BD}" srcId="{BF307B53-493D-4BC5-B084-B233F54187E7}" destId="{4BB8ADA3-6E99-4429-8A7D-4EBDAEC8FD23}" srcOrd="7" destOrd="0" parTransId="{EEC29A61-6A6B-41D8-8E2C-481BB56FDB3C}" sibTransId="{34F585CF-3FCF-4D94-ACC1-5C9842D5BF7E}"/>
    <dgm:cxn modelId="{5E585C8F-D934-43FE-A057-15E67B4D3251}" type="presOf" srcId="{FBFBF889-B6C0-45ED-A22F-B67DE338EE21}" destId="{B471FE8C-6524-431B-B1C6-8B5DE49175CB}" srcOrd="0" destOrd="0" presId="urn:microsoft.com/office/officeart/2005/8/layout/process4"/>
    <dgm:cxn modelId="{7D3A7092-70C5-451A-BEA2-410BC88D6C27}" srcId="{BF307B53-493D-4BC5-B084-B233F54187E7}" destId="{DC1F16F4-5170-4AAA-AFCA-07D9F1F83EDC}" srcOrd="3" destOrd="0" parTransId="{003A7C82-F27E-4C8C-B845-C4E1ECED620A}" sibTransId="{DD24AE5C-C420-4689-8C44-B0AC410D8A48}"/>
    <dgm:cxn modelId="{A9A63597-95D8-42A7-B39C-A3FA3C15475F}" type="presOf" srcId="{4BB8ADA3-6E99-4429-8A7D-4EBDAEC8FD23}" destId="{E3382624-BF81-4570-BA87-474AD09CD32F}" srcOrd="0" destOrd="0" presId="urn:microsoft.com/office/officeart/2005/8/layout/process4"/>
    <dgm:cxn modelId="{ED266F9A-001B-473F-AA24-D3D71C54FAB3}" type="presOf" srcId="{BF307B53-493D-4BC5-B084-B233F54187E7}" destId="{4CA0AB88-0855-4708-9EAF-18DD468BB516}" srcOrd="0" destOrd="0" presId="urn:microsoft.com/office/officeart/2005/8/layout/process4"/>
    <dgm:cxn modelId="{FF7B729B-7368-432A-AE53-905D5A9AAA44}" type="presOf" srcId="{32BC1844-431E-462A-8FFB-087C9EC1B070}" destId="{26CD99AF-FEB4-444E-A56F-4869336D8D92}" srcOrd="0" destOrd="0" presId="urn:microsoft.com/office/officeart/2005/8/layout/process4"/>
    <dgm:cxn modelId="{ABC6F5B1-EE70-4245-B32C-1DEC0833CE0C}" srcId="{BF307B53-493D-4BC5-B084-B233F54187E7}" destId="{33894240-24CF-47DE-94AB-230C25C18890}" srcOrd="5" destOrd="0" parTransId="{C745CADB-46B8-4BEF-A559-2687895CAFD0}" sibTransId="{48BAA429-6AF1-4F45-95B7-A746F1DB6AC5}"/>
    <dgm:cxn modelId="{8A7A2EC1-6177-45FB-9B23-A96C9FCE0B27}" type="presOf" srcId="{942522C8-A855-461E-9494-8C28138CE24A}" destId="{FAB40D50-01E9-44BE-9A25-4D48FDCF3FF7}" srcOrd="0" destOrd="0" presId="urn:microsoft.com/office/officeart/2005/8/layout/process4"/>
    <dgm:cxn modelId="{B6ECD3C7-6989-4EDB-8CFD-A13D0EB41210}" type="presOf" srcId="{BF307B53-493D-4BC5-B084-B233F54187E7}" destId="{245BB817-2A25-458F-B2F3-C212CF6B7A99}" srcOrd="1" destOrd="0" presId="urn:microsoft.com/office/officeart/2005/8/layout/process4"/>
    <dgm:cxn modelId="{C18679EE-14F5-4A31-AD1A-69395A2C2623}" type="presOf" srcId="{8D54D0E3-9CB3-42C9-937A-9AA0AC55817C}" destId="{7AE06EE4-7917-4DE5-9BAA-29E48C152DAD}" srcOrd="0" destOrd="0" presId="urn:microsoft.com/office/officeart/2005/8/layout/process4"/>
    <dgm:cxn modelId="{E2F2EADC-40A5-4FD5-915B-2FDABC9EB75D}" type="presParOf" srcId="{B471FE8C-6524-431B-B1C6-8B5DE49175CB}" destId="{6C422C99-7407-402F-98F5-C61FAB600C5D}" srcOrd="0" destOrd="0" presId="urn:microsoft.com/office/officeart/2005/8/layout/process4"/>
    <dgm:cxn modelId="{6CF1174B-2998-4C05-B52A-997E37A57BDE}" type="presParOf" srcId="{6C422C99-7407-402F-98F5-C61FAB600C5D}" destId="{4CA0AB88-0855-4708-9EAF-18DD468BB516}" srcOrd="0" destOrd="0" presId="urn:microsoft.com/office/officeart/2005/8/layout/process4"/>
    <dgm:cxn modelId="{0CCFE385-5072-4BDA-8304-D135623A3932}" type="presParOf" srcId="{6C422C99-7407-402F-98F5-C61FAB600C5D}" destId="{245BB817-2A25-458F-B2F3-C212CF6B7A99}" srcOrd="1" destOrd="0" presId="urn:microsoft.com/office/officeart/2005/8/layout/process4"/>
    <dgm:cxn modelId="{80A01AD9-A67C-4D90-A99B-9284008CB43A}" type="presParOf" srcId="{6C422C99-7407-402F-98F5-C61FAB600C5D}" destId="{66F8D740-B1F5-4F44-B342-160933638D83}" srcOrd="2" destOrd="0" presId="urn:microsoft.com/office/officeart/2005/8/layout/process4"/>
    <dgm:cxn modelId="{475CDD3A-7345-4B20-A286-7CC0D4837317}" type="presParOf" srcId="{66F8D740-B1F5-4F44-B342-160933638D83}" destId="{FAB40D50-01E9-44BE-9A25-4D48FDCF3FF7}" srcOrd="0" destOrd="0" presId="urn:microsoft.com/office/officeart/2005/8/layout/process4"/>
    <dgm:cxn modelId="{CA8E8144-898C-470E-BD95-FACA3EF816D2}" type="presParOf" srcId="{66F8D740-B1F5-4F44-B342-160933638D83}" destId="{07A41190-1964-4975-980B-AE1A67365FA7}" srcOrd="1" destOrd="0" presId="urn:microsoft.com/office/officeart/2005/8/layout/process4"/>
    <dgm:cxn modelId="{36662B88-32BB-473E-9D2E-EA811F6B27C5}" type="presParOf" srcId="{66F8D740-B1F5-4F44-B342-160933638D83}" destId="{0BB4A712-4542-4325-88DF-0EB4F4803E6C}" srcOrd="2" destOrd="0" presId="urn:microsoft.com/office/officeart/2005/8/layout/process4"/>
    <dgm:cxn modelId="{1C9B78EF-15EA-409A-8F09-38942B9D5821}" type="presParOf" srcId="{66F8D740-B1F5-4F44-B342-160933638D83}" destId="{6B332127-4790-48B5-AF37-DB4E150436B2}" srcOrd="3" destOrd="0" presId="urn:microsoft.com/office/officeart/2005/8/layout/process4"/>
    <dgm:cxn modelId="{699883FD-10DE-4DB4-91EE-8DA81D939BE4}" type="presParOf" srcId="{66F8D740-B1F5-4F44-B342-160933638D83}" destId="{E4375B82-1722-44D2-A1BF-BD3659DE2B02}" srcOrd="4" destOrd="0" presId="urn:microsoft.com/office/officeart/2005/8/layout/process4"/>
    <dgm:cxn modelId="{AAA593B1-9D61-4E0E-B6CB-913664C59989}" type="presParOf" srcId="{66F8D740-B1F5-4F44-B342-160933638D83}" destId="{47164935-4444-4C98-893E-65C1D25AF724}" srcOrd="5" destOrd="0" presId="urn:microsoft.com/office/officeart/2005/8/layout/process4"/>
    <dgm:cxn modelId="{F9108AD5-2972-458F-A854-30283050B6F3}" type="presParOf" srcId="{66F8D740-B1F5-4F44-B342-160933638D83}" destId="{26CD99AF-FEB4-444E-A56F-4869336D8D92}" srcOrd="6" destOrd="0" presId="urn:microsoft.com/office/officeart/2005/8/layout/process4"/>
    <dgm:cxn modelId="{33B63A34-9794-4F6E-A1F1-CCB724D48AEF}" type="presParOf" srcId="{66F8D740-B1F5-4F44-B342-160933638D83}" destId="{E3382624-BF81-4570-BA87-474AD09CD32F}" srcOrd="7" destOrd="0" presId="urn:microsoft.com/office/officeart/2005/8/layout/process4"/>
    <dgm:cxn modelId="{B5495F50-D012-4E0A-80F7-FEB2018F43C0}" type="presParOf" srcId="{B471FE8C-6524-431B-B1C6-8B5DE49175CB}" destId="{1E99BF32-C152-461E-A592-BB515E9EA0F8}" srcOrd="1" destOrd="0" presId="urn:microsoft.com/office/officeart/2005/8/layout/process4"/>
    <dgm:cxn modelId="{B4788B7C-F90A-4A06-81CB-53D975EFA7E1}" type="presParOf" srcId="{B471FE8C-6524-431B-B1C6-8B5DE49175CB}" destId="{C7962CF6-C633-4519-90D2-0A4634AEECCE}" srcOrd="2" destOrd="0" presId="urn:microsoft.com/office/officeart/2005/8/layout/process4"/>
    <dgm:cxn modelId="{61334458-6B09-4092-AE02-5C96275801E2}" type="presParOf" srcId="{C7962CF6-C633-4519-90D2-0A4634AEECCE}" destId="{7AE06EE4-7917-4DE5-9BAA-29E48C152DA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45F373-60F7-44D1-8A64-BC48F68F443B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DBCD446A-294E-4C4E-84BD-04780409D6C0}">
      <dgm:prSet/>
      <dgm:spPr/>
      <dgm:t>
        <a:bodyPr/>
        <a:lstStyle/>
        <a:p>
          <a:r>
            <a:rPr lang="en-US" b="1"/>
            <a:t>What is the age range of the targeted population? </a:t>
          </a:r>
          <a:endParaRPr lang="en-US"/>
        </a:p>
      </dgm:t>
    </dgm:pt>
    <dgm:pt modelId="{86A9C5E8-6A77-49AF-8F01-4CE25807D165}" type="parTrans" cxnId="{3E5E8AE8-98F2-4DBE-955F-A1BD5DB2A598}">
      <dgm:prSet/>
      <dgm:spPr/>
      <dgm:t>
        <a:bodyPr/>
        <a:lstStyle/>
        <a:p>
          <a:endParaRPr lang="en-US"/>
        </a:p>
      </dgm:t>
    </dgm:pt>
    <dgm:pt modelId="{5F42ACD7-F1B2-45A7-AFE1-BAFC6DAB0AB4}" type="sibTrans" cxnId="{3E5E8AE8-98F2-4DBE-955F-A1BD5DB2A598}">
      <dgm:prSet/>
      <dgm:spPr/>
      <dgm:t>
        <a:bodyPr/>
        <a:lstStyle/>
        <a:p>
          <a:endParaRPr lang="en-US"/>
        </a:p>
      </dgm:t>
    </dgm:pt>
    <dgm:pt modelId="{BCE8A926-9A45-44C8-ACE6-36B5D302DE1C}">
      <dgm:prSet/>
      <dgm:spPr/>
      <dgm:t>
        <a:bodyPr/>
        <a:lstStyle/>
        <a:p>
          <a:r>
            <a:rPr lang="en-US" b="1"/>
            <a:t>What is the proportion of males and females? </a:t>
          </a:r>
          <a:endParaRPr lang="en-US"/>
        </a:p>
      </dgm:t>
    </dgm:pt>
    <dgm:pt modelId="{6CEC374C-D7FA-4331-B841-BCAFF7416F9C}" type="parTrans" cxnId="{0C6409A6-706B-4DAD-8B7D-A04860C991A0}">
      <dgm:prSet/>
      <dgm:spPr/>
      <dgm:t>
        <a:bodyPr/>
        <a:lstStyle/>
        <a:p>
          <a:endParaRPr lang="en-US"/>
        </a:p>
      </dgm:t>
    </dgm:pt>
    <dgm:pt modelId="{DA228024-1C1A-4D1B-A5AB-38F1A2996D2D}" type="sibTrans" cxnId="{0C6409A6-706B-4DAD-8B7D-A04860C991A0}">
      <dgm:prSet/>
      <dgm:spPr/>
      <dgm:t>
        <a:bodyPr/>
        <a:lstStyle/>
        <a:p>
          <a:endParaRPr lang="en-US"/>
        </a:p>
      </dgm:t>
    </dgm:pt>
    <dgm:pt modelId="{3A85E4FF-CCDA-4CC3-B511-0E349BEA82E0}">
      <dgm:prSet/>
      <dgm:spPr/>
      <dgm:t>
        <a:bodyPr/>
        <a:lstStyle/>
        <a:p>
          <a:r>
            <a:rPr lang="en-US" b="1"/>
            <a:t>What multicultural populations are represented within the group? </a:t>
          </a:r>
          <a:endParaRPr lang="en-US"/>
        </a:p>
      </dgm:t>
    </dgm:pt>
    <dgm:pt modelId="{7F6185AC-3281-4BDC-B034-BEDB9F005A7E}" type="parTrans" cxnId="{CE2982E3-C59D-4CF4-BE73-1DAAB1DA1C97}">
      <dgm:prSet/>
      <dgm:spPr/>
      <dgm:t>
        <a:bodyPr/>
        <a:lstStyle/>
        <a:p>
          <a:endParaRPr lang="en-US"/>
        </a:p>
      </dgm:t>
    </dgm:pt>
    <dgm:pt modelId="{23D07279-B816-4992-BBDF-420F26975D17}" type="sibTrans" cxnId="{CE2982E3-C59D-4CF4-BE73-1DAAB1DA1C97}">
      <dgm:prSet/>
      <dgm:spPr/>
      <dgm:t>
        <a:bodyPr/>
        <a:lstStyle/>
        <a:p>
          <a:endParaRPr lang="en-US"/>
        </a:p>
      </dgm:t>
    </dgm:pt>
    <dgm:pt modelId="{FDEB4224-4AC0-4859-A0D4-28FF1154C145}">
      <dgm:prSet/>
      <dgm:spPr/>
      <dgm:t>
        <a:bodyPr/>
        <a:lstStyle/>
        <a:p>
          <a:r>
            <a:rPr lang="en-US" b="1"/>
            <a:t>What is the distribution by levels of education?</a:t>
          </a:r>
          <a:endParaRPr lang="en-US"/>
        </a:p>
      </dgm:t>
    </dgm:pt>
    <dgm:pt modelId="{B4E72840-E9F6-4B45-835E-656624981A95}" type="parTrans" cxnId="{487F4599-ECC7-4C98-B23C-6B078B314906}">
      <dgm:prSet/>
      <dgm:spPr/>
      <dgm:t>
        <a:bodyPr/>
        <a:lstStyle/>
        <a:p>
          <a:endParaRPr lang="en-US"/>
        </a:p>
      </dgm:t>
    </dgm:pt>
    <dgm:pt modelId="{E34FD184-940F-42AB-9784-4539F4DE9ED7}" type="sibTrans" cxnId="{487F4599-ECC7-4C98-B23C-6B078B314906}">
      <dgm:prSet/>
      <dgm:spPr/>
      <dgm:t>
        <a:bodyPr/>
        <a:lstStyle/>
        <a:p>
          <a:endParaRPr lang="en-US"/>
        </a:p>
      </dgm:t>
    </dgm:pt>
    <dgm:pt modelId="{56501148-B3A0-4DE3-AC73-447B931AFC2C}">
      <dgm:prSet/>
      <dgm:spPr/>
      <dgm:t>
        <a:bodyPr/>
        <a:lstStyle/>
        <a:p>
          <a:r>
            <a:rPr lang="en-US" b="1"/>
            <a:t>For what percentage is English a second language?</a:t>
          </a:r>
          <a:endParaRPr lang="en-US"/>
        </a:p>
      </dgm:t>
    </dgm:pt>
    <dgm:pt modelId="{44BB1929-D27D-4A24-A75D-BFEDFF46ABDE}" type="parTrans" cxnId="{202B8709-D111-4373-B777-6C2A25F3A0AE}">
      <dgm:prSet/>
      <dgm:spPr/>
      <dgm:t>
        <a:bodyPr/>
        <a:lstStyle/>
        <a:p>
          <a:endParaRPr lang="en-US"/>
        </a:p>
      </dgm:t>
    </dgm:pt>
    <dgm:pt modelId="{85AC48E7-8B5E-4D25-887B-D1DE959523DA}" type="sibTrans" cxnId="{202B8709-D111-4373-B777-6C2A25F3A0AE}">
      <dgm:prSet/>
      <dgm:spPr/>
      <dgm:t>
        <a:bodyPr/>
        <a:lstStyle/>
        <a:p>
          <a:endParaRPr lang="en-US"/>
        </a:p>
      </dgm:t>
    </dgm:pt>
    <dgm:pt modelId="{22CF5352-309A-4313-9A53-A0D560432429}">
      <dgm:prSet/>
      <dgm:spPr/>
      <dgm:t>
        <a:bodyPr/>
        <a:lstStyle/>
        <a:p>
          <a:r>
            <a:rPr lang="en-US" b="1"/>
            <a:t>What is the geographic distribution of those who might use the program? </a:t>
          </a:r>
          <a:endParaRPr lang="en-US"/>
        </a:p>
      </dgm:t>
    </dgm:pt>
    <dgm:pt modelId="{6EFB4506-3D9D-4DA9-929E-9A44BCF7BBAC}" type="parTrans" cxnId="{B309BE87-EE7D-48EA-8C47-136F2EE0CF72}">
      <dgm:prSet/>
      <dgm:spPr/>
      <dgm:t>
        <a:bodyPr/>
        <a:lstStyle/>
        <a:p>
          <a:endParaRPr lang="en-US"/>
        </a:p>
      </dgm:t>
    </dgm:pt>
    <dgm:pt modelId="{6AE49EE3-0431-48B8-B6F0-71823EE3B263}" type="sibTrans" cxnId="{B309BE87-EE7D-48EA-8C47-136F2EE0CF72}">
      <dgm:prSet/>
      <dgm:spPr/>
      <dgm:t>
        <a:bodyPr/>
        <a:lstStyle/>
        <a:p>
          <a:endParaRPr lang="en-US"/>
        </a:p>
      </dgm:t>
    </dgm:pt>
    <dgm:pt modelId="{84D6DD76-CC5F-41A7-9EF5-CFAECFE08ACF}">
      <dgm:prSet/>
      <dgm:spPr/>
      <dgm:t>
        <a:bodyPr/>
        <a:lstStyle/>
        <a:p>
          <a:r>
            <a:rPr lang="en-US" b="1"/>
            <a:t>What percent of the population is currently employed?  unemployed? </a:t>
          </a:r>
          <a:endParaRPr lang="en-US"/>
        </a:p>
      </dgm:t>
    </dgm:pt>
    <dgm:pt modelId="{91129C5F-3E26-4EA5-8397-05CE521F16F6}" type="parTrans" cxnId="{A0950B4B-B348-4310-A646-A982D0BBBD8B}">
      <dgm:prSet/>
      <dgm:spPr/>
      <dgm:t>
        <a:bodyPr/>
        <a:lstStyle/>
        <a:p>
          <a:endParaRPr lang="en-US"/>
        </a:p>
      </dgm:t>
    </dgm:pt>
    <dgm:pt modelId="{ADE295D0-4ECC-4AFA-9EBA-6FB57116E869}" type="sibTrans" cxnId="{A0950B4B-B348-4310-A646-A982D0BBBD8B}">
      <dgm:prSet/>
      <dgm:spPr/>
      <dgm:t>
        <a:bodyPr/>
        <a:lstStyle/>
        <a:p>
          <a:endParaRPr lang="en-US"/>
        </a:p>
      </dgm:t>
    </dgm:pt>
    <dgm:pt modelId="{761FC18B-EC71-4631-A1EC-42185769919A}">
      <dgm:prSet/>
      <dgm:spPr/>
      <dgm:t>
        <a:bodyPr/>
        <a:lstStyle/>
        <a:p>
          <a:r>
            <a:rPr lang="en-US" b="1"/>
            <a:t>What distinctive characteristics, if any, does the population have?</a:t>
          </a:r>
          <a:endParaRPr lang="en-US"/>
        </a:p>
      </dgm:t>
    </dgm:pt>
    <dgm:pt modelId="{CA18F072-3808-4CA6-B46B-991469D284E2}" type="parTrans" cxnId="{E7115FE1-EAF7-4B08-BDF8-8E49493F31A2}">
      <dgm:prSet/>
      <dgm:spPr/>
      <dgm:t>
        <a:bodyPr/>
        <a:lstStyle/>
        <a:p>
          <a:endParaRPr lang="en-US"/>
        </a:p>
      </dgm:t>
    </dgm:pt>
    <dgm:pt modelId="{9D49A155-7CD6-4EF1-A7F7-BE4AA3974482}" type="sibTrans" cxnId="{E7115FE1-EAF7-4B08-BDF8-8E49493F31A2}">
      <dgm:prSet/>
      <dgm:spPr/>
      <dgm:t>
        <a:bodyPr/>
        <a:lstStyle/>
        <a:p>
          <a:endParaRPr lang="en-US"/>
        </a:p>
      </dgm:t>
    </dgm:pt>
    <dgm:pt modelId="{B75CEDEF-585D-4D89-80AA-AEAD6F4C5589}" type="pres">
      <dgm:prSet presAssocID="{A245F373-60F7-44D1-8A64-BC48F68F443B}" presName="diagram" presStyleCnt="0">
        <dgm:presLayoutVars>
          <dgm:dir/>
          <dgm:resizeHandles val="exact"/>
        </dgm:presLayoutVars>
      </dgm:prSet>
      <dgm:spPr/>
    </dgm:pt>
    <dgm:pt modelId="{455C002F-6E2F-40DA-A064-68CFF3B401A5}" type="pres">
      <dgm:prSet presAssocID="{DBCD446A-294E-4C4E-84BD-04780409D6C0}" presName="node" presStyleLbl="node1" presStyleIdx="0" presStyleCnt="8">
        <dgm:presLayoutVars>
          <dgm:bulletEnabled val="1"/>
        </dgm:presLayoutVars>
      </dgm:prSet>
      <dgm:spPr/>
    </dgm:pt>
    <dgm:pt modelId="{39C0FBD6-6892-4CA7-B173-4C6BD3E5785E}" type="pres">
      <dgm:prSet presAssocID="{5F42ACD7-F1B2-45A7-AFE1-BAFC6DAB0AB4}" presName="sibTrans" presStyleCnt="0"/>
      <dgm:spPr/>
    </dgm:pt>
    <dgm:pt modelId="{657DC176-6CE3-47EB-997E-2C39789709B8}" type="pres">
      <dgm:prSet presAssocID="{BCE8A926-9A45-44C8-ACE6-36B5D302DE1C}" presName="node" presStyleLbl="node1" presStyleIdx="1" presStyleCnt="8">
        <dgm:presLayoutVars>
          <dgm:bulletEnabled val="1"/>
        </dgm:presLayoutVars>
      </dgm:prSet>
      <dgm:spPr/>
    </dgm:pt>
    <dgm:pt modelId="{10927294-4FC4-441D-A75B-94A832F155CE}" type="pres">
      <dgm:prSet presAssocID="{DA228024-1C1A-4D1B-A5AB-38F1A2996D2D}" presName="sibTrans" presStyleCnt="0"/>
      <dgm:spPr/>
    </dgm:pt>
    <dgm:pt modelId="{05D7DF82-289C-4489-88B5-853710F3F63A}" type="pres">
      <dgm:prSet presAssocID="{3A85E4FF-CCDA-4CC3-B511-0E349BEA82E0}" presName="node" presStyleLbl="node1" presStyleIdx="2" presStyleCnt="8">
        <dgm:presLayoutVars>
          <dgm:bulletEnabled val="1"/>
        </dgm:presLayoutVars>
      </dgm:prSet>
      <dgm:spPr/>
    </dgm:pt>
    <dgm:pt modelId="{7BCB8C68-DACD-463C-8A8A-3FB0B51E5636}" type="pres">
      <dgm:prSet presAssocID="{23D07279-B816-4992-BBDF-420F26975D17}" presName="sibTrans" presStyleCnt="0"/>
      <dgm:spPr/>
    </dgm:pt>
    <dgm:pt modelId="{C443A08A-BB44-4DEF-A939-C3925D08F728}" type="pres">
      <dgm:prSet presAssocID="{FDEB4224-4AC0-4859-A0D4-28FF1154C145}" presName="node" presStyleLbl="node1" presStyleIdx="3" presStyleCnt="8">
        <dgm:presLayoutVars>
          <dgm:bulletEnabled val="1"/>
        </dgm:presLayoutVars>
      </dgm:prSet>
      <dgm:spPr/>
    </dgm:pt>
    <dgm:pt modelId="{35F06605-63B8-4691-BDF7-90B2F9FC6E5C}" type="pres">
      <dgm:prSet presAssocID="{E34FD184-940F-42AB-9784-4539F4DE9ED7}" presName="sibTrans" presStyleCnt="0"/>
      <dgm:spPr/>
    </dgm:pt>
    <dgm:pt modelId="{92C48923-B9E9-4559-9495-74C20AB9AD3D}" type="pres">
      <dgm:prSet presAssocID="{56501148-B3A0-4DE3-AC73-447B931AFC2C}" presName="node" presStyleLbl="node1" presStyleIdx="4" presStyleCnt="8">
        <dgm:presLayoutVars>
          <dgm:bulletEnabled val="1"/>
        </dgm:presLayoutVars>
      </dgm:prSet>
      <dgm:spPr/>
    </dgm:pt>
    <dgm:pt modelId="{4A8D64BB-0174-4181-8C8C-7C933BCBCB6E}" type="pres">
      <dgm:prSet presAssocID="{85AC48E7-8B5E-4D25-887B-D1DE959523DA}" presName="sibTrans" presStyleCnt="0"/>
      <dgm:spPr/>
    </dgm:pt>
    <dgm:pt modelId="{03FEBECA-75B5-4E37-9536-3327C1BEEE46}" type="pres">
      <dgm:prSet presAssocID="{22CF5352-309A-4313-9A53-A0D560432429}" presName="node" presStyleLbl="node1" presStyleIdx="5" presStyleCnt="8">
        <dgm:presLayoutVars>
          <dgm:bulletEnabled val="1"/>
        </dgm:presLayoutVars>
      </dgm:prSet>
      <dgm:spPr/>
    </dgm:pt>
    <dgm:pt modelId="{6D84720E-96C1-4689-ADE9-C09773F89748}" type="pres">
      <dgm:prSet presAssocID="{6AE49EE3-0431-48B8-B6F0-71823EE3B263}" presName="sibTrans" presStyleCnt="0"/>
      <dgm:spPr/>
    </dgm:pt>
    <dgm:pt modelId="{E2A3A5A4-22B9-404F-9827-3D4096259FBF}" type="pres">
      <dgm:prSet presAssocID="{84D6DD76-CC5F-41A7-9EF5-CFAECFE08ACF}" presName="node" presStyleLbl="node1" presStyleIdx="6" presStyleCnt="8">
        <dgm:presLayoutVars>
          <dgm:bulletEnabled val="1"/>
        </dgm:presLayoutVars>
      </dgm:prSet>
      <dgm:spPr/>
    </dgm:pt>
    <dgm:pt modelId="{4A762C48-2D8C-463F-9DF9-AB8CB14C456F}" type="pres">
      <dgm:prSet presAssocID="{ADE295D0-4ECC-4AFA-9EBA-6FB57116E869}" presName="sibTrans" presStyleCnt="0"/>
      <dgm:spPr/>
    </dgm:pt>
    <dgm:pt modelId="{7D023FE2-2B6A-4D17-B974-330265D8F1A1}" type="pres">
      <dgm:prSet presAssocID="{761FC18B-EC71-4631-A1EC-42185769919A}" presName="node" presStyleLbl="node1" presStyleIdx="7" presStyleCnt="8">
        <dgm:presLayoutVars>
          <dgm:bulletEnabled val="1"/>
        </dgm:presLayoutVars>
      </dgm:prSet>
      <dgm:spPr/>
    </dgm:pt>
  </dgm:ptLst>
  <dgm:cxnLst>
    <dgm:cxn modelId="{202B8709-D111-4373-B777-6C2A25F3A0AE}" srcId="{A245F373-60F7-44D1-8A64-BC48F68F443B}" destId="{56501148-B3A0-4DE3-AC73-447B931AFC2C}" srcOrd="4" destOrd="0" parTransId="{44BB1929-D27D-4A24-A75D-BFEDFF46ABDE}" sibTransId="{85AC48E7-8B5E-4D25-887B-D1DE959523DA}"/>
    <dgm:cxn modelId="{EA0FFA20-2829-4425-8CF0-5FB9440A9439}" type="presOf" srcId="{22CF5352-309A-4313-9A53-A0D560432429}" destId="{03FEBECA-75B5-4E37-9536-3327C1BEEE46}" srcOrd="0" destOrd="0" presId="urn:microsoft.com/office/officeart/2005/8/layout/default"/>
    <dgm:cxn modelId="{2638C22F-F2A9-43B8-8C2A-BFB8FD285000}" type="presOf" srcId="{FDEB4224-4AC0-4859-A0D4-28FF1154C145}" destId="{C443A08A-BB44-4DEF-A939-C3925D08F728}" srcOrd="0" destOrd="0" presId="urn:microsoft.com/office/officeart/2005/8/layout/default"/>
    <dgm:cxn modelId="{A0950B4B-B348-4310-A646-A982D0BBBD8B}" srcId="{A245F373-60F7-44D1-8A64-BC48F68F443B}" destId="{84D6DD76-CC5F-41A7-9EF5-CFAECFE08ACF}" srcOrd="6" destOrd="0" parTransId="{91129C5F-3E26-4EA5-8397-05CE521F16F6}" sibTransId="{ADE295D0-4ECC-4AFA-9EBA-6FB57116E869}"/>
    <dgm:cxn modelId="{86279D4D-BAEA-4481-9B6C-31A43491C1C6}" type="presOf" srcId="{BCE8A926-9A45-44C8-ACE6-36B5D302DE1C}" destId="{657DC176-6CE3-47EB-997E-2C39789709B8}" srcOrd="0" destOrd="0" presId="urn:microsoft.com/office/officeart/2005/8/layout/default"/>
    <dgm:cxn modelId="{B309BE87-EE7D-48EA-8C47-136F2EE0CF72}" srcId="{A245F373-60F7-44D1-8A64-BC48F68F443B}" destId="{22CF5352-309A-4313-9A53-A0D560432429}" srcOrd="5" destOrd="0" parTransId="{6EFB4506-3D9D-4DA9-929E-9A44BCF7BBAC}" sibTransId="{6AE49EE3-0431-48B8-B6F0-71823EE3B263}"/>
    <dgm:cxn modelId="{84EDB78F-E85C-4A8E-ACBB-F15BAAA9520B}" type="presOf" srcId="{3A85E4FF-CCDA-4CC3-B511-0E349BEA82E0}" destId="{05D7DF82-289C-4489-88B5-853710F3F63A}" srcOrd="0" destOrd="0" presId="urn:microsoft.com/office/officeart/2005/8/layout/default"/>
    <dgm:cxn modelId="{487F4599-ECC7-4C98-B23C-6B078B314906}" srcId="{A245F373-60F7-44D1-8A64-BC48F68F443B}" destId="{FDEB4224-4AC0-4859-A0D4-28FF1154C145}" srcOrd="3" destOrd="0" parTransId="{B4E72840-E9F6-4B45-835E-656624981A95}" sibTransId="{E34FD184-940F-42AB-9784-4539F4DE9ED7}"/>
    <dgm:cxn modelId="{7D13429A-9866-4770-969A-25B150F1E9AF}" type="presOf" srcId="{DBCD446A-294E-4C4E-84BD-04780409D6C0}" destId="{455C002F-6E2F-40DA-A064-68CFF3B401A5}" srcOrd="0" destOrd="0" presId="urn:microsoft.com/office/officeart/2005/8/layout/default"/>
    <dgm:cxn modelId="{BE105E9F-D60D-49E2-81C8-2F89BEA32964}" type="presOf" srcId="{56501148-B3A0-4DE3-AC73-447B931AFC2C}" destId="{92C48923-B9E9-4559-9495-74C20AB9AD3D}" srcOrd="0" destOrd="0" presId="urn:microsoft.com/office/officeart/2005/8/layout/default"/>
    <dgm:cxn modelId="{0C6409A6-706B-4DAD-8B7D-A04860C991A0}" srcId="{A245F373-60F7-44D1-8A64-BC48F68F443B}" destId="{BCE8A926-9A45-44C8-ACE6-36B5D302DE1C}" srcOrd="1" destOrd="0" parTransId="{6CEC374C-D7FA-4331-B841-BCAFF7416F9C}" sibTransId="{DA228024-1C1A-4D1B-A5AB-38F1A2996D2D}"/>
    <dgm:cxn modelId="{900524B7-FB79-458E-B5F3-CA3B02CDCE24}" type="presOf" srcId="{A245F373-60F7-44D1-8A64-BC48F68F443B}" destId="{B75CEDEF-585D-4D89-80AA-AEAD6F4C5589}" srcOrd="0" destOrd="0" presId="urn:microsoft.com/office/officeart/2005/8/layout/default"/>
    <dgm:cxn modelId="{3B84A4BB-D5A3-4B5F-B9E1-31EDE2C168D0}" type="presOf" srcId="{84D6DD76-CC5F-41A7-9EF5-CFAECFE08ACF}" destId="{E2A3A5A4-22B9-404F-9827-3D4096259FBF}" srcOrd="0" destOrd="0" presId="urn:microsoft.com/office/officeart/2005/8/layout/default"/>
    <dgm:cxn modelId="{E7115FE1-EAF7-4B08-BDF8-8E49493F31A2}" srcId="{A245F373-60F7-44D1-8A64-BC48F68F443B}" destId="{761FC18B-EC71-4631-A1EC-42185769919A}" srcOrd="7" destOrd="0" parTransId="{CA18F072-3808-4CA6-B46B-991469D284E2}" sibTransId="{9D49A155-7CD6-4EF1-A7F7-BE4AA3974482}"/>
    <dgm:cxn modelId="{CE2982E3-C59D-4CF4-BE73-1DAAB1DA1C97}" srcId="{A245F373-60F7-44D1-8A64-BC48F68F443B}" destId="{3A85E4FF-CCDA-4CC3-B511-0E349BEA82E0}" srcOrd="2" destOrd="0" parTransId="{7F6185AC-3281-4BDC-B034-BEDB9F005A7E}" sibTransId="{23D07279-B816-4992-BBDF-420F26975D17}"/>
    <dgm:cxn modelId="{3E5E8AE8-98F2-4DBE-955F-A1BD5DB2A598}" srcId="{A245F373-60F7-44D1-8A64-BC48F68F443B}" destId="{DBCD446A-294E-4C4E-84BD-04780409D6C0}" srcOrd="0" destOrd="0" parTransId="{86A9C5E8-6A77-49AF-8F01-4CE25807D165}" sibTransId="{5F42ACD7-F1B2-45A7-AFE1-BAFC6DAB0AB4}"/>
    <dgm:cxn modelId="{AD823DF1-6484-4D78-9FCB-50534E11B771}" type="presOf" srcId="{761FC18B-EC71-4631-A1EC-42185769919A}" destId="{7D023FE2-2B6A-4D17-B974-330265D8F1A1}" srcOrd="0" destOrd="0" presId="urn:microsoft.com/office/officeart/2005/8/layout/default"/>
    <dgm:cxn modelId="{2D83EFC0-F452-49B7-8ABE-A0D37DF72D1B}" type="presParOf" srcId="{B75CEDEF-585D-4D89-80AA-AEAD6F4C5589}" destId="{455C002F-6E2F-40DA-A064-68CFF3B401A5}" srcOrd="0" destOrd="0" presId="urn:microsoft.com/office/officeart/2005/8/layout/default"/>
    <dgm:cxn modelId="{77D6618D-C095-4D7E-8168-9023ED3309DC}" type="presParOf" srcId="{B75CEDEF-585D-4D89-80AA-AEAD6F4C5589}" destId="{39C0FBD6-6892-4CA7-B173-4C6BD3E5785E}" srcOrd="1" destOrd="0" presId="urn:microsoft.com/office/officeart/2005/8/layout/default"/>
    <dgm:cxn modelId="{90502866-4968-48DA-B853-8A1D573B6DB6}" type="presParOf" srcId="{B75CEDEF-585D-4D89-80AA-AEAD6F4C5589}" destId="{657DC176-6CE3-47EB-997E-2C39789709B8}" srcOrd="2" destOrd="0" presId="urn:microsoft.com/office/officeart/2005/8/layout/default"/>
    <dgm:cxn modelId="{2379801E-33DE-4934-A901-22202A5F0D5D}" type="presParOf" srcId="{B75CEDEF-585D-4D89-80AA-AEAD6F4C5589}" destId="{10927294-4FC4-441D-A75B-94A832F155CE}" srcOrd="3" destOrd="0" presId="urn:microsoft.com/office/officeart/2005/8/layout/default"/>
    <dgm:cxn modelId="{B4F579CD-2B80-4EDE-832C-B3FBEF5BA32B}" type="presParOf" srcId="{B75CEDEF-585D-4D89-80AA-AEAD6F4C5589}" destId="{05D7DF82-289C-4489-88B5-853710F3F63A}" srcOrd="4" destOrd="0" presId="urn:microsoft.com/office/officeart/2005/8/layout/default"/>
    <dgm:cxn modelId="{99020737-76FC-4BA6-BDFB-1E21EC11C74E}" type="presParOf" srcId="{B75CEDEF-585D-4D89-80AA-AEAD6F4C5589}" destId="{7BCB8C68-DACD-463C-8A8A-3FB0B51E5636}" srcOrd="5" destOrd="0" presId="urn:microsoft.com/office/officeart/2005/8/layout/default"/>
    <dgm:cxn modelId="{96444271-537C-4FA0-8219-6BCE7ED58AA1}" type="presParOf" srcId="{B75CEDEF-585D-4D89-80AA-AEAD6F4C5589}" destId="{C443A08A-BB44-4DEF-A939-C3925D08F728}" srcOrd="6" destOrd="0" presId="urn:microsoft.com/office/officeart/2005/8/layout/default"/>
    <dgm:cxn modelId="{09A6BB7A-11E9-487D-A5CD-F21455F9BA46}" type="presParOf" srcId="{B75CEDEF-585D-4D89-80AA-AEAD6F4C5589}" destId="{35F06605-63B8-4691-BDF7-90B2F9FC6E5C}" srcOrd="7" destOrd="0" presId="urn:microsoft.com/office/officeart/2005/8/layout/default"/>
    <dgm:cxn modelId="{62E4C4F6-8554-417F-B851-ACFD95E84D5C}" type="presParOf" srcId="{B75CEDEF-585D-4D89-80AA-AEAD6F4C5589}" destId="{92C48923-B9E9-4559-9495-74C20AB9AD3D}" srcOrd="8" destOrd="0" presId="urn:microsoft.com/office/officeart/2005/8/layout/default"/>
    <dgm:cxn modelId="{FA297661-ABE1-4E11-951F-7340FA3454EC}" type="presParOf" srcId="{B75CEDEF-585D-4D89-80AA-AEAD6F4C5589}" destId="{4A8D64BB-0174-4181-8C8C-7C933BCBCB6E}" srcOrd="9" destOrd="0" presId="urn:microsoft.com/office/officeart/2005/8/layout/default"/>
    <dgm:cxn modelId="{C224E14A-B84A-40E0-9B59-7553E804FE9F}" type="presParOf" srcId="{B75CEDEF-585D-4D89-80AA-AEAD6F4C5589}" destId="{03FEBECA-75B5-4E37-9536-3327C1BEEE46}" srcOrd="10" destOrd="0" presId="urn:microsoft.com/office/officeart/2005/8/layout/default"/>
    <dgm:cxn modelId="{7407DAD0-11B9-46AA-A539-DD4634646FDF}" type="presParOf" srcId="{B75CEDEF-585D-4D89-80AA-AEAD6F4C5589}" destId="{6D84720E-96C1-4689-ADE9-C09773F89748}" srcOrd="11" destOrd="0" presId="urn:microsoft.com/office/officeart/2005/8/layout/default"/>
    <dgm:cxn modelId="{081EEB16-7B9C-4D3B-8B5F-AA3DB4667FE7}" type="presParOf" srcId="{B75CEDEF-585D-4D89-80AA-AEAD6F4C5589}" destId="{E2A3A5A4-22B9-404F-9827-3D4096259FBF}" srcOrd="12" destOrd="0" presId="urn:microsoft.com/office/officeart/2005/8/layout/default"/>
    <dgm:cxn modelId="{4D51A85D-5AD7-4057-A9C2-846409390280}" type="presParOf" srcId="{B75CEDEF-585D-4D89-80AA-AEAD6F4C5589}" destId="{4A762C48-2D8C-463F-9DF9-AB8CB14C456F}" srcOrd="13" destOrd="0" presId="urn:microsoft.com/office/officeart/2005/8/layout/default"/>
    <dgm:cxn modelId="{BA288131-3CA0-480D-AF1B-CBEAD20E5468}" type="presParOf" srcId="{B75CEDEF-585D-4D89-80AA-AEAD6F4C5589}" destId="{7D023FE2-2B6A-4D17-B974-330265D8F1A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4BA351-50A8-4288-A95A-1047F37B0B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B95901-FA84-4848-AF48-59D0F70E3858}">
      <dgm:prSet phldrT="[Text]" phldr="0"/>
      <dgm:spPr/>
      <dgm:t>
        <a:bodyPr/>
        <a:lstStyle/>
        <a:p>
          <a:pPr algn="l"/>
          <a:r>
            <a:rPr lang="en-US" b="1" dirty="0"/>
            <a:t>Secondary: This is data collected through external sources, such as databases.</a:t>
          </a:r>
          <a:endParaRPr lang="en-US" dirty="0"/>
        </a:p>
      </dgm:t>
    </dgm:pt>
    <dgm:pt modelId="{39D57D69-714E-423F-AD60-3190055B8B7F}" type="parTrans" cxnId="{2CB35001-8B84-463E-B1E0-C0B92192C473}">
      <dgm:prSet/>
      <dgm:spPr/>
      <dgm:t>
        <a:bodyPr/>
        <a:lstStyle/>
        <a:p>
          <a:endParaRPr lang="en-US"/>
        </a:p>
      </dgm:t>
    </dgm:pt>
    <dgm:pt modelId="{3581C039-535D-4E46-A7DF-8733188D617B}" type="sibTrans" cxnId="{2CB35001-8B84-463E-B1E0-C0B92192C473}">
      <dgm:prSet/>
      <dgm:spPr/>
      <dgm:t>
        <a:bodyPr/>
        <a:lstStyle/>
        <a:p>
          <a:endParaRPr lang="en-US"/>
        </a:p>
      </dgm:t>
    </dgm:pt>
    <dgm:pt modelId="{E203AF21-74FF-4DB4-A97E-19B90C41E745}">
      <dgm:prSet phldr="0"/>
      <dgm:spPr/>
      <dgm:t>
        <a:bodyPr/>
        <a:lstStyle/>
        <a:p>
          <a:pPr algn="l" rtl="0"/>
          <a:r>
            <a:rPr lang="en-US" b="1" dirty="0"/>
            <a:t>The purpose of this step is to understand the specific needs of the entire target population and/or subgroups within it so that you can plan the content of the services you will provide.</a:t>
          </a:r>
          <a:endParaRPr lang="en-US" dirty="0"/>
        </a:p>
      </dgm:t>
    </dgm:pt>
    <dgm:pt modelId="{4993CA4B-8CBC-4ADD-B1A3-9C683CE13F01}" type="parTrans" cxnId="{4B42F3A7-E29B-4ADB-B05F-0BB605987051}">
      <dgm:prSet/>
      <dgm:spPr/>
    </dgm:pt>
    <dgm:pt modelId="{A3483D97-875E-480A-AB6C-A0500FCCDCA7}" type="sibTrans" cxnId="{4B42F3A7-E29B-4ADB-B05F-0BB605987051}">
      <dgm:prSet/>
      <dgm:spPr/>
    </dgm:pt>
    <dgm:pt modelId="{6D6AED65-5DB5-4851-AE94-54A9EAE09B94}">
      <dgm:prSet phldr="0"/>
      <dgm:spPr/>
      <dgm:t>
        <a:bodyPr/>
        <a:lstStyle/>
        <a:p>
          <a:pPr algn="l"/>
          <a:r>
            <a:rPr lang="en-US" b="1" dirty="0"/>
            <a:t>There are two types of data to collect:</a:t>
          </a:r>
          <a:endParaRPr lang="en-US" dirty="0"/>
        </a:p>
      </dgm:t>
    </dgm:pt>
    <dgm:pt modelId="{550EC833-FD43-43A9-A355-1E5753321D81}" type="parTrans" cxnId="{73672CF7-B63C-464E-8692-151615478A60}">
      <dgm:prSet/>
      <dgm:spPr/>
    </dgm:pt>
    <dgm:pt modelId="{3CDCC6A7-FFE6-405A-825A-BD7258C666B8}" type="sibTrans" cxnId="{73672CF7-B63C-464E-8692-151615478A60}">
      <dgm:prSet/>
      <dgm:spPr/>
    </dgm:pt>
    <dgm:pt modelId="{49659B2F-DA81-4A11-B614-0F98FF00A8F0}">
      <dgm:prSet phldr="0"/>
      <dgm:spPr/>
      <dgm:t>
        <a:bodyPr/>
        <a:lstStyle/>
        <a:p>
          <a:pPr algn="l"/>
          <a:r>
            <a:rPr lang="en-US" b="1" dirty="0"/>
            <a:t>Primary: This is data collected directly from the source, such as through interviews.</a:t>
          </a:r>
          <a:endParaRPr lang="en-US" dirty="0"/>
        </a:p>
      </dgm:t>
    </dgm:pt>
    <dgm:pt modelId="{90D4E1E2-650D-46A6-970E-458E51E95619}" type="parTrans" cxnId="{356CCB45-D477-4A18-A1A0-D5894945F32B}">
      <dgm:prSet/>
      <dgm:spPr/>
    </dgm:pt>
    <dgm:pt modelId="{45649DB6-FA30-45FE-ABED-2B2C48517C59}" type="sibTrans" cxnId="{356CCB45-D477-4A18-A1A0-D5894945F32B}">
      <dgm:prSet/>
      <dgm:spPr/>
    </dgm:pt>
    <dgm:pt modelId="{22073403-37F2-4303-83A9-15F1562CF94F}" type="pres">
      <dgm:prSet presAssocID="{934BA351-50A8-4288-A95A-1047F37B0B18}" presName="linear" presStyleCnt="0">
        <dgm:presLayoutVars>
          <dgm:animLvl val="lvl"/>
          <dgm:resizeHandles val="exact"/>
        </dgm:presLayoutVars>
      </dgm:prSet>
      <dgm:spPr/>
    </dgm:pt>
    <dgm:pt modelId="{89A9D776-B4BD-4C18-BB0C-9F3F1F7387E5}" type="pres">
      <dgm:prSet presAssocID="{E203AF21-74FF-4DB4-A97E-19B90C41E74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6B1A29-C99E-4F24-973A-E65A5B89BB7B}" type="pres">
      <dgm:prSet presAssocID="{A3483D97-875E-480A-AB6C-A0500FCCDCA7}" presName="spacer" presStyleCnt="0"/>
      <dgm:spPr/>
    </dgm:pt>
    <dgm:pt modelId="{98AAC675-FA20-4902-B6EF-10CCC1A28756}" type="pres">
      <dgm:prSet presAssocID="{6D6AED65-5DB5-4851-AE94-54A9EAE09B9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445B7CD-94D5-4B65-AE60-29B09493D270}" type="pres">
      <dgm:prSet presAssocID="{6D6AED65-5DB5-4851-AE94-54A9EAE09B9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CB35001-8B84-463E-B1E0-C0B92192C473}" srcId="{6D6AED65-5DB5-4851-AE94-54A9EAE09B94}" destId="{51B95901-FA84-4848-AF48-59D0F70E3858}" srcOrd="1" destOrd="0" parTransId="{39D57D69-714E-423F-AD60-3190055B8B7F}" sibTransId="{3581C039-535D-4E46-A7DF-8733188D617B}"/>
    <dgm:cxn modelId="{78459665-12F9-448F-BFD6-C097B3C9F765}" type="presOf" srcId="{6D6AED65-5DB5-4851-AE94-54A9EAE09B94}" destId="{98AAC675-FA20-4902-B6EF-10CCC1A28756}" srcOrd="0" destOrd="0" presId="urn:microsoft.com/office/officeart/2005/8/layout/vList2"/>
    <dgm:cxn modelId="{356CCB45-D477-4A18-A1A0-D5894945F32B}" srcId="{6D6AED65-5DB5-4851-AE94-54A9EAE09B94}" destId="{49659B2F-DA81-4A11-B614-0F98FF00A8F0}" srcOrd="0" destOrd="0" parTransId="{90D4E1E2-650D-46A6-970E-458E51E95619}" sibTransId="{45649DB6-FA30-45FE-ABED-2B2C48517C59}"/>
    <dgm:cxn modelId="{859E2378-D8CB-4627-A9DB-5939DEFB9AF7}" type="presOf" srcId="{934BA351-50A8-4288-A95A-1047F37B0B18}" destId="{22073403-37F2-4303-83A9-15F1562CF94F}" srcOrd="0" destOrd="0" presId="urn:microsoft.com/office/officeart/2005/8/layout/vList2"/>
    <dgm:cxn modelId="{4B42F3A7-E29B-4ADB-B05F-0BB605987051}" srcId="{934BA351-50A8-4288-A95A-1047F37B0B18}" destId="{E203AF21-74FF-4DB4-A97E-19B90C41E745}" srcOrd="0" destOrd="0" parTransId="{4993CA4B-8CBC-4ADD-B1A3-9C683CE13F01}" sibTransId="{A3483D97-875E-480A-AB6C-A0500FCCDCA7}"/>
    <dgm:cxn modelId="{FB3890B9-C591-47F4-A12C-32941AC85AD7}" type="presOf" srcId="{E203AF21-74FF-4DB4-A97E-19B90C41E745}" destId="{89A9D776-B4BD-4C18-BB0C-9F3F1F7387E5}" srcOrd="0" destOrd="0" presId="urn:microsoft.com/office/officeart/2005/8/layout/vList2"/>
    <dgm:cxn modelId="{316D03DE-2A53-4D49-A544-454105948405}" type="presOf" srcId="{49659B2F-DA81-4A11-B614-0F98FF00A8F0}" destId="{7445B7CD-94D5-4B65-AE60-29B09493D270}" srcOrd="0" destOrd="0" presId="urn:microsoft.com/office/officeart/2005/8/layout/vList2"/>
    <dgm:cxn modelId="{996740E6-0E06-459F-BFEC-D92F20EF13B9}" type="presOf" srcId="{51B95901-FA84-4848-AF48-59D0F70E3858}" destId="{7445B7CD-94D5-4B65-AE60-29B09493D270}" srcOrd="0" destOrd="1" presId="urn:microsoft.com/office/officeart/2005/8/layout/vList2"/>
    <dgm:cxn modelId="{73672CF7-B63C-464E-8692-151615478A60}" srcId="{934BA351-50A8-4288-A95A-1047F37B0B18}" destId="{6D6AED65-5DB5-4851-AE94-54A9EAE09B94}" srcOrd="1" destOrd="0" parTransId="{550EC833-FD43-43A9-A355-1E5753321D81}" sibTransId="{3CDCC6A7-FFE6-405A-825A-BD7258C666B8}"/>
    <dgm:cxn modelId="{262EC222-DB20-4BC3-AF2B-47E9A4F887EA}" type="presParOf" srcId="{22073403-37F2-4303-83A9-15F1562CF94F}" destId="{89A9D776-B4BD-4C18-BB0C-9F3F1F7387E5}" srcOrd="0" destOrd="0" presId="urn:microsoft.com/office/officeart/2005/8/layout/vList2"/>
    <dgm:cxn modelId="{F9C21B48-B290-42B0-8453-27C565CBDE65}" type="presParOf" srcId="{22073403-37F2-4303-83A9-15F1562CF94F}" destId="{3A6B1A29-C99E-4F24-973A-E65A5B89BB7B}" srcOrd="1" destOrd="0" presId="urn:microsoft.com/office/officeart/2005/8/layout/vList2"/>
    <dgm:cxn modelId="{E7059936-EB18-4D2A-B819-18E2E9901EC4}" type="presParOf" srcId="{22073403-37F2-4303-83A9-15F1562CF94F}" destId="{98AAC675-FA20-4902-B6EF-10CCC1A28756}" srcOrd="2" destOrd="0" presId="urn:microsoft.com/office/officeart/2005/8/layout/vList2"/>
    <dgm:cxn modelId="{851963BB-3A96-4E9F-95D4-AC77BB155CC0}" type="presParOf" srcId="{22073403-37F2-4303-83A9-15F1562CF94F}" destId="{7445B7CD-94D5-4B65-AE60-29B09493D2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E7421F-2C41-4053-9295-DEA5F790F572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76BFBB2D-86F3-4E00-B5FB-1200E6F51F75}">
      <dgm:prSet/>
      <dgm:spPr/>
      <dgm:t>
        <a:bodyPr/>
        <a:lstStyle/>
        <a:p>
          <a:r>
            <a:rPr lang="en-US" b="1"/>
            <a:t>What are the needs that you currently have related to your job or career?</a:t>
          </a:r>
          <a:endParaRPr lang="en-US"/>
        </a:p>
      </dgm:t>
    </dgm:pt>
    <dgm:pt modelId="{196347E5-F1C6-4123-942C-8A486827AF13}" type="parTrans" cxnId="{FCF26E45-333B-4604-953D-EF0412083351}">
      <dgm:prSet/>
      <dgm:spPr/>
      <dgm:t>
        <a:bodyPr/>
        <a:lstStyle/>
        <a:p>
          <a:endParaRPr lang="en-US"/>
        </a:p>
      </dgm:t>
    </dgm:pt>
    <dgm:pt modelId="{16073313-FA7D-497F-980C-E4DE2F204194}" type="sibTrans" cxnId="{FCF26E45-333B-4604-953D-EF0412083351}">
      <dgm:prSet/>
      <dgm:spPr/>
      <dgm:t>
        <a:bodyPr/>
        <a:lstStyle/>
        <a:p>
          <a:endParaRPr lang="en-US"/>
        </a:p>
      </dgm:t>
    </dgm:pt>
    <dgm:pt modelId="{E12A1BEF-763F-490B-8172-2DB51F4E2980}">
      <dgm:prSet/>
      <dgm:spPr/>
      <dgm:t>
        <a:bodyPr/>
        <a:lstStyle/>
        <a:p>
          <a:r>
            <a:rPr lang="en-US" b="1"/>
            <a:t>Which of these needs is the most urgent?</a:t>
          </a:r>
          <a:endParaRPr lang="en-US"/>
        </a:p>
      </dgm:t>
    </dgm:pt>
    <dgm:pt modelId="{0F43C26D-28BE-4E74-A0D2-48E8E17D2C84}" type="parTrans" cxnId="{C0011B57-71E4-47E1-9D75-33A0DCEBCCC8}">
      <dgm:prSet/>
      <dgm:spPr/>
      <dgm:t>
        <a:bodyPr/>
        <a:lstStyle/>
        <a:p>
          <a:endParaRPr lang="en-US"/>
        </a:p>
      </dgm:t>
    </dgm:pt>
    <dgm:pt modelId="{FE7F40EA-116C-46A0-ADD1-E3AB555F9C58}" type="sibTrans" cxnId="{C0011B57-71E4-47E1-9D75-33A0DCEBCCC8}">
      <dgm:prSet/>
      <dgm:spPr/>
      <dgm:t>
        <a:bodyPr/>
        <a:lstStyle/>
        <a:p>
          <a:endParaRPr lang="en-US"/>
        </a:p>
      </dgm:t>
    </dgm:pt>
    <dgm:pt modelId="{8FB96507-16FF-4964-89AB-4EA0BAE4D3F3}">
      <dgm:prSet/>
      <dgm:spPr/>
      <dgm:t>
        <a:bodyPr/>
        <a:lstStyle/>
        <a:p>
          <a:r>
            <a:rPr lang="en-US" b="1"/>
            <a:t>How do you hope that this center (organization, program) can help you meet these needs?</a:t>
          </a:r>
          <a:endParaRPr lang="en-US"/>
        </a:p>
      </dgm:t>
    </dgm:pt>
    <dgm:pt modelId="{1C7696F8-919B-4DA8-B2D9-012F618CB30D}" type="parTrans" cxnId="{4B7B54BE-C96F-4496-A381-C875CB99A990}">
      <dgm:prSet/>
      <dgm:spPr/>
      <dgm:t>
        <a:bodyPr/>
        <a:lstStyle/>
        <a:p>
          <a:endParaRPr lang="en-US"/>
        </a:p>
      </dgm:t>
    </dgm:pt>
    <dgm:pt modelId="{D5037E46-DC04-40A7-9CFA-7CF903E89C3A}" type="sibTrans" cxnId="{4B7B54BE-C96F-4496-A381-C875CB99A990}">
      <dgm:prSet/>
      <dgm:spPr/>
      <dgm:t>
        <a:bodyPr/>
        <a:lstStyle/>
        <a:p>
          <a:endParaRPr lang="en-US"/>
        </a:p>
      </dgm:t>
    </dgm:pt>
    <dgm:pt modelId="{F8572BD4-339E-4039-BAD0-1EE4FD6196F9}">
      <dgm:prSet/>
      <dgm:spPr/>
      <dgm:t>
        <a:bodyPr/>
        <a:lstStyle/>
        <a:p>
          <a:r>
            <a:rPr lang="en-US" b="1"/>
            <a:t>How much time each week can you devote to getting help?</a:t>
          </a:r>
          <a:endParaRPr lang="en-US"/>
        </a:p>
      </dgm:t>
    </dgm:pt>
    <dgm:pt modelId="{082F9AF8-F3F9-4F2D-A138-49276913C340}" type="parTrans" cxnId="{02F2405A-4476-44F6-BEF7-FC44529705C4}">
      <dgm:prSet/>
      <dgm:spPr/>
      <dgm:t>
        <a:bodyPr/>
        <a:lstStyle/>
        <a:p>
          <a:endParaRPr lang="en-US"/>
        </a:p>
      </dgm:t>
    </dgm:pt>
    <dgm:pt modelId="{77100A31-CA3C-45A8-8C2D-620E8B56D6A4}" type="sibTrans" cxnId="{02F2405A-4476-44F6-BEF7-FC44529705C4}">
      <dgm:prSet/>
      <dgm:spPr/>
      <dgm:t>
        <a:bodyPr/>
        <a:lstStyle/>
        <a:p>
          <a:endParaRPr lang="en-US"/>
        </a:p>
      </dgm:t>
    </dgm:pt>
    <dgm:pt modelId="{255A812F-44AC-4E0A-A51C-5C2BC5AFAA2D}">
      <dgm:prSet/>
      <dgm:spPr/>
      <dgm:t>
        <a:bodyPr/>
        <a:lstStyle/>
        <a:p>
          <a:r>
            <a:rPr lang="en-US" b="1"/>
            <a:t>How would you prefer to receive assistance?  </a:t>
          </a:r>
          <a:endParaRPr lang="en-US"/>
        </a:p>
      </dgm:t>
    </dgm:pt>
    <dgm:pt modelId="{54BA8C6E-2383-4F99-8FC6-BD85DCECE259}" type="parTrans" cxnId="{5258EF78-00BF-44C2-A939-5703914A0440}">
      <dgm:prSet/>
      <dgm:spPr/>
      <dgm:t>
        <a:bodyPr/>
        <a:lstStyle/>
        <a:p>
          <a:endParaRPr lang="en-US"/>
        </a:p>
      </dgm:t>
    </dgm:pt>
    <dgm:pt modelId="{82A9D616-CF72-4986-B4C2-4C51C853A0DF}" type="sibTrans" cxnId="{5258EF78-00BF-44C2-A939-5703914A0440}">
      <dgm:prSet/>
      <dgm:spPr/>
      <dgm:t>
        <a:bodyPr/>
        <a:lstStyle/>
        <a:p>
          <a:endParaRPr lang="en-US"/>
        </a:p>
      </dgm:t>
    </dgm:pt>
    <dgm:pt modelId="{C70B7C9B-D58B-4D78-90E6-8E73F63115FA}">
      <dgm:prSet/>
      <dgm:spPr/>
      <dgm:t>
        <a:bodyPr/>
        <a:lstStyle/>
        <a:p>
          <a:r>
            <a:rPr lang="en-US" b="1"/>
            <a:t>What barriers might affect your ability to receive or benefit from these services?</a:t>
          </a:r>
          <a:endParaRPr lang="en-US"/>
        </a:p>
      </dgm:t>
    </dgm:pt>
    <dgm:pt modelId="{FFFC5CD3-8E9F-476F-B76C-B95BD33CC969}" type="parTrans" cxnId="{DAABC02F-05AA-4E88-B272-253BB1077FF2}">
      <dgm:prSet/>
      <dgm:spPr/>
      <dgm:t>
        <a:bodyPr/>
        <a:lstStyle/>
        <a:p>
          <a:endParaRPr lang="en-US"/>
        </a:p>
      </dgm:t>
    </dgm:pt>
    <dgm:pt modelId="{34B52883-8A61-416F-847F-29E1147B5288}" type="sibTrans" cxnId="{DAABC02F-05AA-4E88-B272-253BB1077FF2}">
      <dgm:prSet/>
      <dgm:spPr/>
      <dgm:t>
        <a:bodyPr/>
        <a:lstStyle/>
        <a:p>
          <a:endParaRPr lang="en-US"/>
        </a:p>
      </dgm:t>
    </dgm:pt>
    <dgm:pt modelId="{0B3CF5EC-FDEC-42BE-BAD7-DED0BD86CBC1}" type="pres">
      <dgm:prSet presAssocID="{05E7421F-2C41-4053-9295-DEA5F790F572}" presName="vert0" presStyleCnt="0">
        <dgm:presLayoutVars>
          <dgm:dir/>
          <dgm:animOne val="branch"/>
          <dgm:animLvl val="lvl"/>
        </dgm:presLayoutVars>
      </dgm:prSet>
      <dgm:spPr/>
    </dgm:pt>
    <dgm:pt modelId="{CBE396AB-A025-4F7B-9D23-D11B74A3A9AB}" type="pres">
      <dgm:prSet presAssocID="{76BFBB2D-86F3-4E00-B5FB-1200E6F51F75}" presName="thickLine" presStyleLbl="alignNode1" presStyleIdx="0" presStyleCnt="6"/>
      <dgm:spPr/>
    </dgm:pt>
    <dgm:pt modelId="{27673791-F3F9-42EE-973D-1A11033C581E}" type="pres">
      <dgm:prSet presAssocID="{76BFBB2D-86F3-4E00-B5FB-1200E6F51F75}" presName="horz1" presStyleCnt="0"/>
      <dgm:spPr/>
    </dgm:pt>
    <dgm:pt modelId="{5298629B-EC7C-454C-8A44-AAE4EE3A8343}" type="pres">
      <dgm:prSet presAssocID="{76BFBB2D-86F3-4E00-B5FB-1200E6F51F75}" presName="tx1" presStyleLbl="revTx" presStyleIdx="0" presStyleCnt="6"/>
      <dgm:spPr/>
    </dgm:pt>
    <dgm:pt modelId="{3934AC84-2374-4847-BC43-953668304AFD}" type="pres">
      <dgm:prSet presAssocID="{76BFBB2D-86F3-4E00-B5FB-1200E6F51F75}" presName="vert1" presStyleCnt="0"/>
      <dgm:spPr/>
    </dgm:pt>
    <dgm:pt modelId="{DAC705A4-070F-4279-83E2-E7E2E7FF66F3}" type="pres">
      <dgm:prSet presAssocID="{E12A1BEF-763F-490B-8172-2DB51F4E2980}" presName="thickLine" presStyleLbl="alignNode1" presStyleIdx="1" presStyleCnt="6"/>
      <dgm:spPr/>
    </dgm:pt>
    <dgm:pt modelId="{934B3F0E-4124-40A6-9E28-DB0C61786AD7}" type="pres">
      <dgm:prSet presAssocID="{E12A1BEF-763F-490B-8172-2DB51F4E2980}" presName="horz1" presStyleCnt="0"/>
      <dgm:spPr/>
    </dgm:pt>
    <dgm:pt modelId="{CEA81436-9592-4C79-B38A-1F909D6A8BA1}" type="pres">
      <dgm:prSet presAssocID="{E12A1BEF-763F-490B-8172-2DB51F4E2980}" presName="tx1" presStyleLbl="revTx" presStyleIdx="1" presStyleCnt="6"/>
      <dgm:spPr/>
    </dgm:pt>
    <dgm:pt modelId="{A5ADB171-D94C-4355-A725-BDDB978C113C}" type="pres">
      <dgm:prSet presAssocID="{E12A1BEF-763F-490B-8172-2DB51F4E2980}" presName="vert1" presStyleCnt="0"/>
      <dgm:spPr/>
    </dgm:pt>
    <dgm:pt modelId="{6235CB8D-241C-467F-894A-D26D35FDD60B}" type="pres">
      <dgm:prSet presAssocID="{8FB96507-16FF-4964-89AB-4EA0BAE4D3F3}" presName="thickLine" presStyleLbl="alignNode1" presStyleIdx="2" presStyleCnt="6"/>
      <dgm:spPr/>
    </dgm:pt>
    <dgm:pt modelId="{8FFE256C-18ED-42BD-AC45-F31B564C4551}" type="pres">
      <dgm:prSet presAssocID="{8FB96507-16FF-4964-89AB-4EA0BAE4D3F3}" presName="horz1" presStyleCnt="0"/>
      <dgm:spPr/>
    </dgm:pt>
    <dgm:pt modelId="{BF91BD8D-73DD-4E2F-836F-D492FC796E97}" type="pres">
      <dgm:prSet presAssocID="{8FB96507-16FF-4964-89AB-4EA0BAE4D3F3}" presName="tx1" presStyleLbl="revTx" presStyleIdx="2" presStyleCnt="6"/>
      <dgm:spPr/>
    </dgm:pt>
    <dgm:pt modelId="{8D0CA5CA-E18B-4953-93B7-B03D6BFB6E78}" type="pres">
      <dgm:prSet presAssocID="{8FB96507-16FF-4964-89AB-4EA0BAE4D3F3}" presName="vert1" presStyleCnt="0"/>
      <dgm:spPr/>
    </dgm:pt>
    <dgm:pt modelId="{FEB6B5CA-B3FE-490C-8CD8-83D385BC05EA}" type="pres">
      <dgm:prSet presAssocID="{F8572BD4-339E-4039-BAD0-1EE4FD6196F9}" presName="thickLine" presStyleLbl="alignNode1" presStyleIdx="3" presStyleCnt="6"/>
      <dgm:spPr/>
    </dgm:pt>
    <dgm:pt modelId="{585340BC-D8E7-40F7-A92C-12AEC0EDDCF2}" type="pres">
      <dgm:prSet presAssocID="{F8572BD4-339E-4039-BAD0-1EE4FD6196F9}" presName="horz1" presStyleCnt="0"/>
      <dgm:spPr/>
    </dgm:pt>
    <dgm:pt modelId="{2E382775-E4E8-45D6-9A05-80947B61ADC9}" type="pres">
      <dgm:prSet presAssocID="{F8572BD4-339E-4039-BAD0-1EE4FD6196F9}" presName="tx1" presStyleLbl="revTx" presStyleIdx="3" presStyleCnt="6"/>
      <dgm:spPr/>
    </dgm:pt>
    <dgm:pt modelId="{5F45D495-6F0A-42F1-AB4B-91853C59B143}" type="pres">
      <dgm:prSet presAssocID="{F8572BD4-339E-4039-BAD0-1EE4FD6196F9}" presName="vert1" presStyleCnt="0"/>
      <dgm:spPr/>
    </dgm:pt>
    <dgm:pt modelId="{1C0BEDAE-4FE1-4FEF-9A57-EC8CC44D4A80}" type="pres">
      <dgm:prSet presAssocID="{255A812F-44AC-4E0A-A51C-5C2BC5AFAA2D}" presName="thickLine" presStyleLbl="alignNode1" presStyleIdx="4" presStyleCnt="6"/>
      <dgm:spPr/>
    </dgm:pt>
    <dgm:pt modelId="{3A1D8687-2C75-43FF-8D77-D40147747F33}" type="pres">
      <dgm:prSet presAssocID="{255A812F-44AC-4E0A-A51C-5C2BC5AFAA2D}" presName="horz1" presStyleCnt="0"/>
      <dgm:spPr/>
    </dgm:pt>
    <dgm:pt modelId="{81C819EE-C0A1-4F6C-8AF6-0CB8E19EF6D6}" type="pres">
      <dgm:prSet presAssocID="{255A812F-44AC-4E0A-A51C-5C2BC5AFAA2D}" presName="tx1" presStyleLbl="revTx" presStyleIdx="4" presStyleCnt="6"/>
      <dgm:spPr/>
    </dgm:pt>
    <dgm:pt modelId="{9B0D7E20-B5D5-4A8F-81F1-B4B16774B657}" type="pres">
      <dgm:prSet presAssocID="{255A812F-44AC-4E0A-A51C-5C2BC5AFAA2D}" presName="vert1" presStyleCnt="0"/>
      <dgm:spPr/>
    </dgm:pt>
    <dgm:pt modelId="{8F7BF112-5E50-4B31-B262-3094EBF15BC4}" type="pres">
      <dgm:prSet presAssocID="{C70B7C9B-D58B-4D78-90E6-8E73F63115FA}" presName="thickLine" presStyleLbl="alignNode1" presStyleIdx="5" presStyleCnt="6"/>
      <dgm:spPr/>
    </dgm:pt>
    <dgm:pt modelId="{3EB5DA19-0184-458F-B9D0-46613EC4D9A3}" type="pres">
      <dgm:prSet presAssocID="{C70B7C9B-D58B-4D78-90E6-8E73F63115FA}" presName="horz1" presStyleCnt="0"/>
      <dgm:spPr/>
    </dgm:pt>
    <dgm:pt modelId="{14339B9C-C2F1-4737-8E98-765FE787D125}" type="pres">
      <dgm:prSet presAssocID="{C70B7C9B-D58B-4D78-90E6-8E73F63115FA}" presName="tx1" presStyleLbl="revTx" presStyleIdx="5" presStyleCnt="6"/>
      <dgm:spPr/>
    </dgm:pt>
    <dgm:pt modelId="{5BAC50AB-27D9-473D-8B1A-CDBBE5446644}" type="pres">
      <dgm:prSet presAssocID="{C70B7C9B-D58B-4D78-90E6-8E73F63115FA}" presName="vert1" presStyleCnt="0"/>
      <dgm:spPr/>
    </dgm:pt>
  </dgm:ptLst>
  <dgm:cxnLst>
    <dgm:cxn modelId="{DAABC02F-05AA-4E88-B272-253BB1077FF2}" srcId="{05E7421F-2C41-4053-9295-DEA5F790F572}" destId="{C70B7C9B-D58B-4D78-90E6-8E73F63115FA}" srcOrd="5" destOrd="0" parTransId="{FFFC5CD3-8E9F-476F-B76C-B95BD33CC969}" sibTransId="{34B52883-8A61-416F-847F-29E1147B5288}"/>
    <dgm:cxn modelId="{7DC0FD40-BAC5-4D10-9A1D-F81821DF162F}" type="presOf" srcId="{E12A1BEF-763F-490B-8172-2DB51F4E2980}" destId="{CEA81436-9592-4C79-B38A-1F909D6A8BA1}" srcOrd="0" destOrd="0" presId="urn:microsoft.com/office/officeart/2008/layout/LinedList"/>
    <dgm:cxn modelId="{FC1DCD41-64B8-4B8C-8DFB-78E9936C63AD}" type="presOf" srcId="{F8572BD4-339E-4039-BAD0-1EE4FD6196F9}" destId="{2E382775-E4E8-45D6-9A05-80947B61ADC9}" srcOrd="0" destOrd="0" presId="urn:microsoft.com/office/officeart/2008/layout/LinedList"/>
    <dgm:cxn modelId="{FCF26E45-333B-4604-953D-EF0412083351}" srcId="{05E7421F-2C41-4053-9295-DEA5F790F572}" destId="{76BFBB2D-86F3-4E00-B5FB-1200E6F51F75}" srcOrd="0" destOrd="0" parTransId="{196347E5-F1C6-4123-942C-8A486827AF13}" sibTransId="{16073313-FA7D-497F-980C-E4DE2F204194}"/>
    <dgm:cxn modelId="{BC004E4D-E55B-4C0C-8525-E46549D98F89}" type="presOf" srcId="{76BFBB2D-86F3-4E00-B5FB-1200E6F51F75}" destId="{5298629B-EC7C-454C-8A44-AAE4EE3A8343}" srcOrd="0" destOrd="0" presId="urn:microsoft.com/office/officeart/2008/layout/LinedList"/>
    <dgm:cxn modelId="{C0011B57-71E4-47E1-9D75-33A0DCEBCCC8}" srcId="{05E7421F-2C41-4053-9295-DEA5F790F572}" destId="{E12A1BEF-763F-490B-8172-2DB51F4E2980}" srcOrd="1" destOrd="0" parTransId="{0F43C26D-28BE-4E74-A0D2-48E8E17D2C84}" sibTransId="{FE7F40EA-116C-46A0-ADD1-E3AB555F9C58}"/>
    <dgm:cxn modelId="{5258EF78-00BF-44C2-A939-5703914A0440}" srcId="{05E7421F-2C41-4053-9295-DEA5F790F572}" destId="{255A812F-44AC-4E0A-A51C-5C2BC5AFAA2D}" srcOrd="4" destOrd="0" parTransId="{54BA8C6E-2383-4F99-8FC6-BD85DCECE259}" sibTransId="{82A9D616-CF72-4986-B4C2-4C51C853A0DF}"/>
    <dgm:cxn modelId="{02F2405A-4476-44F6-BEF7-FC44529705C4}" srcId="{05E7421F-2C41-4053-9295-DEA5F790F572}" destId="{F8572BD4-339E-4039-BAD0-1EE4FD6196F9}" srcOrd="3" destOrd="0" parTransId="{082F9AF8-F3F9-4F2D-A138-49276913C340}" sibTransId="{77100A31-CA3C-45A8-8C2D-620E8B56D6A4}"/>
    <dgm:cxn modelId="{4312EE92-B8CA-4010-BDCD-5AD2B77F8B9A}" type="presOf" srcId="{C70B7C9B-D58B-4D78-90E6-8E73F63115FA}" destId="{14339B9C-C2F1-4737-8E98-765FE787D125}" srcOrd="0" destOrd="0" presId="urn:microsoft.com/office/officeart/2008/layout/LinedList"/>
    <dgm:cxn modelId="{7E20E39E-E3B4-4433-B575-182C312D74C5}" type="presOf" srcId="{05E7421F-2C41-4053-9295-DEA5F790F572}" destId="{0B3CF5EC-FDEC-42BE-BAD7-DED0BD86CBC1}" srcOrd="0" destOrd="0" presId="urn:microsoft.com/office/officeart/2008/layout/LinedList"/>
    <dgm:cxn modelId="{9FBCFCB5-6CAC-4CE9-8E57-AD660AF27505}" type="presOf" srcId="{8FB96507-16FF-4964-89AB-4EA0BAE4D3F3}" destId="{BF91BD8D-73DD-4E2F-836F-D492FC796E97}" srcOrd="0" destOrd="0" presId="urn:microsoft.com/office/officeart/2008/layout/LinedList"/>
    <dgm:cxn modelId="{4B7B54BE-C96F-4496-A381-C875CB99A990}" srcId="{05E7421F-2C41-4053-9295-DEA5F790F572}" destId="{8FB96507-16FF-4964-89AB-4EA0BAE4D3F3}" srcOrd="2" destOrd="0" parTransId="{1C7696F8-919B-4DA8-B2D9-012F618CB30D}" sibTransId="{D5037E46-DC04-40A7-9CFA-7CF903E89C3A}"/>
    <dgm:cxn modelId="{0A3294DD-01B8-4058-95D3-C886283A896E}" type="presOf" srcId="{255A812F-44AC-4E0A-A51C-5C2BC5AFAA2D}" destId="{81C819EE-C0A1-4F6C-8AF6-0CB8E19EF6D6}" srcOrd="0" destOrd="0" presId="urn:microsoft.com/office/officeart/2008/layout/LinedList"/>
    <dgm:cxn modelId="{80AEDB5E-B2D1-455B-953E-DB9FED03798D}" type="presParOf" srcId="{0B3CF5EC-FDEC-42BE-BAD7-DED0BD86CBC1}" destId="{CBE396AB-A025-4F7B-9D23-D11B74A3A9AB}" srcOrd="0" destOrd="0" presId="urn:microsoft.com/office/officeart/2008/layout/LinedList"/>
    <dgm:cxn modelId="{47B07FFF-7ADD-447F-AF18-E1ED4598E01E}" type="presParOf" srcId="{0B3CF5EC-FDEC-42BE-BAD7-DED0BD86CBC1}" destId="{27673791-F3F9-42EE-973D-1A11033C581E}" srcOrd="1" destOrd="0" presId="urn:microsoft.com/office/officeart/2008/layout/LinedList"/>
    <dgm:cxn modelId="{9B216331-2AA3-459D-9B30-1DF22D994ACB}" type="presParOf" srcId="{27673791-F3F9-42EE-973D-1A11033C581E}" destId="{5298629B-EC7C-454C-8A44-AAE4EE3A8343}" srcOrd="0" destOrd="0" presId="urn:microsoft.com/office/officeart/2008/layout/LinedList"/>
    <dgm:cxn modelId="{C3700919-1298-422C-B640-03DE070B1DEF}" type="presParOf" srcId="{27673791-F3F9-42EE-973D-1A11033C581E}" destId="{3934AC84-2374-4847-BC43-953668304AFD}" srcOrd="1" destOrd="0" presId="urn:microsoft.com/office/officeart/2008/layout/LinedList"/>
    <dgm:cxn modelId="{62496700-798B-44EA-B89F-C59F5FF62AA7}" type="presParOf" srcId="{0B3CF5EC-FDEC-42BE-BAD7-DED0BD86CBC1}" destId="{DAC705A4-070F-4279-83E2-E7E2E7FF66F3}" srcOrd="2" destOrd="0" presId="urn:microsoft.com/office/officeart/2008/layout/LinedList"/>
    <dgm:cxn modelId="{ED92592E-3DB4-40D7-A740-E3208DAA0C8B}" type="presParOf" srcId="{0B3CF5EC-FDEC-42BE-BAD7-DED0BD86CBC1}" destId="{934B3F0E-4124-40A6-9E28-DB0C61786AD7}" srcOrd="3" destOrd="0" presId="urn:microsoft.com/office/officeart/2008/layout/LinedList"/>
    <dgm:cxn modelId="{8510D0E6-4482-41D7-8CA4-6D471E3DE8B8}" type="presParOf" srcId="{934B3F0E-4124-40A6-9E28-DB0C61786AD7}" destId="{CEA81436-9592-4C79-B38A-1F909D6A8BA1}" srcOrd="0" destOrd="0" presId="urn:microsoft.com/office/officeart/2008/layout/LinedList"/>
    <dgm:cxn modelId="{E442E36E-7E75-41F0-A09C-EC9A6E3A3900}" type="presParOf" srcId="{934B3F0E-4124-40A6-9E28-DB0C61786AD7}" destId="{A5ADB171-D94C-4355-A725-BDDB978C113C}" srcOrd="1" destOrd="0" presId="urn:microsoft.com/office/officeart/2008/layout/LinedList"/>
    <dgm:cxn modelId="{305A3108-1C39-432C-910E-55B437B7534D}" type="presParOf" srcId="{0B3CF5EC-FDEC-42BE-BAD7-DED0BD86CBC1}" destId="{6235CB8D-241C-467F-894A-D26D35FDD60B}" srcOrd="4" destOrd="0" presId="urn:microsoft.com/office/officeart/2008/layout/LinedList"/>
    <dgm:cxn modelId="{E649FF19-BF71-4D1F-A4EA-F34FC750BFD3}" type="presParOf" srcId="{0B3CF5EC-FDEC-42BE-BAD7-DED0BD86CBC1}" destId="{8FFE256C-18ED-42BD-AC45-F31B564C4551}" srcOrd="5" destOrd="0" presId="urn:microsoft.com/office/officeart/2008/layout/LinedList"/>
    <dgm:cxn modelId="{E4C80305-30FE-4EB0-BB7D-9F7B282C5E79}" type="presParOf" srcId="{8FFE256C-18ED-42BD-AC45-F31B564C4551}" destId="{BF91BD8D-73DD-4E2F-836F-D492FC796E97}" srcOrd="0" destOrd="0" presId="urn:microsoft.com/office/officeart/2008/layout/LinedList"/>
    <dgm:cxn modelId="{0769A2F6-024E-434D-B775-2C46B886B318}" type="presParOf" srcId="{8FFE256C-18ED-42BD-AC45-F31B564C4551}" destId="{8D0CA5CA-E18B-4953-93B7-B03D6BFB6E78}" srcOrd="1" destOrd="0" presId="urn:microsoft.com/office/officeart/2008/layout/LinedList"/>
    <dgm:cxn modelId="{CCEDE03D-0B3A-4A5C-A54B-764DB276EF08}" type="presParOf" srcId="{0B3CF5EC-FDEC-42BE-BAD7-DED0BD86CBC1}" destId="{FEB6B5CA-B3FE-490C-8CD8-83D385BC05EA}" srcOrd="6" destOrd="0" presId="urn:microsoft.com/office/officeart/2008/layout/LinedList"/>
    <dgm:cxn modelId="{6F5179D7-87B7-4E35-85B5-A28FD1541BCE}" type="presParOf" srcId="{0B3CF5EC-FDEC-42BE-BAD7-DED0BD86CBC1}" destId="{585340BC-D8E7-40F7-A92C-12AEC0EDDCF2}" srcOrd="7" destOrd="0" presId="urn:microsoft.com/office/officeart/2008/layout/LinedList"/>
    <dgm:cxn modelId="{49FD2832-737B-4A6E-8CC7-013F8D050729}" type="presParOf" srcId="{585340BC-D8E7-40F7-A92C-12AEC0EDDCF2}" destId="{2E382775-E4E8-45D6-9A05-80947B61ADC9}" srcOrd="0" destOrd="0" presId="urn:microsoft.com/office/officeart/2008/layout/LinedList"/>
    <dgm:cxn modelId="{FCDD52A4-B683-44AA-A816-6E62272FF30C}" type="presParOf" srcId="{585340BC-D8E7-40F7-A92C-12AEC0EDDCF2}" destId="{5F45D495-6F0A-42F1-AB4B-91853C59B143}" srcOrd="1" destOrd="0" presId="urn:microsoft.com/office/officeart/2008/layout/LinedList"/>
    <dgm:cxn modelId="{4B473EBD-E6A6-4BBB-9568-13BEC466290D}" type="presParOf" srcId="{0B3CF5EC-FDEC-42BE-BAD7-DED0BD86CBC1}" destId="{1C0BEDAE-4FE1-4FEF-9A57-EC8CC44D4A80}" srcOrd="8" destOrd="0" presId="urn:microsoft.com/office/officeart/2008/layout/LinedList"/>
    <dgm:cxn modelId="{31534E00-5AA3-4B20-86BD-BF23A6221369}" type="presParOf" srcId="{0B3CF5EC-FDEC-42BE-BAD7-DED0BD86CBC1}" destId="{3A1D8687-2C75-43FF-8D77-D40147747F33}" srcOrd="9" destOrd="0" presId="urn:microsoft.com/office/officeart/2008/layout/LinedList"/>
    <dgm:cxn modelId="{FBF1912A-EA7E-4EC9-8875-07B29FD1244E}" type="presParOf" srcId="{3A1D8687-2C75-43FF-8D77-D40147747F33}" destId="{81C819EE-C0A1-4F6C-8AF6-0CB8E19EF6D6}" srcOrd="0" destOrd="0" presId="urn:microsoft.com/office/officeart/2008/layout/LinedList"/>
    <dgm:cxn modelId="{56B060C8-2A67-4041-8C51-F75AF8C7F27A}" type="presParOf" srcId="{3A1D8687-2C75-43FF-8D77-D40147747F33}" destId="{9B0D7E20-B5D5-4A8F-81F1-B4B16774B657}" srcOrd="1" destOrd="0" presId="urn:microsoft.com/office/officeart/2008/layout/LinedList"/>
    <dgm:cxn modelId="{E9F01F3D-44C1-493F-974A-2E26E31F0C2A}" type="presParOf" srcId="{0B3CF5EC-FDEC-42BE-BAD7-DED0BD86CBC1}" destId="{8F7BF112-5E50-4B31-B262-3094EBF15BC4}" srcOrd="10" destOrd="0" presId="urn:microsoft.com/office/officeart/2008/layout/LinedList"/>
    <dgm:cxn modelId="{BD270332-8210-4181-B9BC-B61BF854A020}" type="presParOf" srcId="{0B3CF5EC-FDEC-42BE-BAD7-DED0BD86CBC1}" destId="{3EB5DA19-0184-458F-B9D0-46613EC4D9A3}" srcOrd="11" destOrd="0" presId="urn:microsoft.com/office/officeart/2008/layout/LinedList"/>
    <dgm:cxn modelId="{535A2FD1-0A70-4563-869E-DDD6BBFBD25F}" type="presParOf" srcId="{3EB5DA19-0184-458F-B9D0-46613EC4D9A3}" destId="{14339B9C-C2F1-4737-8E98-765FE787D125}" srcOrd="0" destOrd="0" presId="urn:microsoft.com/office/officeart/2008/layout/LinedList"/>
    <dgm:cxn modelId="{54D5D68B-34BD-4660-B978-BC62F38A72DA}" type="presParOf" srcId="{3EB5DA19-0184-458F-B9D0-46613EC4D9A3}" destId="{5BAC50AB-27D9-473D-8B1A-CDBBE54466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3DC2E8-9805-4261-B52E-AF134FF786B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29F77-F4ED-4D84-967C-B01466BC6D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/>
            <a:t>Stakeholders</a:t>
          </a:r>
          <a:r>
            <a:rPr lang="en-US" b="1"/>
            <a:t> are persons or entities who have vested interest in and/or may be affected by the program or services that you plan to offer. </a:t>
          </a:r>
          <a:endParaRPr lang="en-US"/>
        </a:p>
      </dgm:t>
    </dgm:pt>
    <dgm:pt modelId="{C21D2D31-0B2C-4701-93EC-09E785E6DFCE}" type="parTrans" cxnId="{D435F5F2-F3D8-474F-B03B-49D466089FE5}">
      <dgm:prSet/>
      <dgm:spPr/>
      <dgm:t>
        <a:bodyPr/>
        <a:lstStyle/>
        <a:p>
          <a:endParaRPr lang="en-US"/>
        </a:p>
      </dgm:t>
    </dgm:pt>
    <dgm:pt modelId="{C059D3B0-BE1C-4269-91C1-54EBCC001485}" type="sibTrans" cxnId="{D435F5F2-F3D8-474F-B03B-49D466089FE5}">
      <dgm:prSet/>
      <dgm:spPr/>
      <dgm:t>
        <a:bodyPr/>
        <a:lstStyle/>
        <a:p>
          <a:endParaRPr lang="en-US"/>
        </a:p>
      </dgm:t>
    </dgm:pt>
    <dgm:pt modelId="{0AE3FC0C-B728-4E9E-870E-D60F2BBACC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These stakeholders may be internal (in your organization) or external (not in your organization but may provide collaborative services).</a:t>
          </a:r>
          <a:endParaRPr lang="en-US"/>
        </a:p>
      </dgm:t>
    </dgm:pt>
    <dgm:pt modelId="{7B72E027-02FC-47EE-93F6-69490106C0A5}" type="parTrans" cxnId="{DA654325-A37A-4888-94D0-1EEB21922DAC}">
      <dgm:prSet/>
      <dgm:spPr/>
      <dgm:t>
        <a:bodyPr/>
        <a:lstStyle/>
        <a:p>
          <a:endParaRPr lang="en-US"/>
        </a:p>
      </dgm:t>
    </dgm:pt>
    <dgm:pt modelId="{FCB35E59-568E-41C0-AE42-C7FB04BBE95D}" type="sibTrans" cxnId="{DA654325-A37A-4888-94D0-1EEB21922DAC}">
      <dgm:prSet/>
      <dgm:spPr/>
      <dgm:t>
        <a:bodyPr/>
        <a:lstStyle/>
        <a:p>
          <a:endParaRPr lang="en-US"/>
        </a:p>
      </dgm:t>
    </dgm:pt>
    <dgm:pt modelId="{E92153B7-C312-426A-8848-934D970D1A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Stakeholders have varying degrees of power to affect you, either positively or negatively.</a:t>
          </a:r>
          <a:endParaRPr lang="en-US"/>
        </a:p>
      </dgm:t>
    </dgm:pt>
    <dgm:pt modelId="{337C3900-86A7-42E6-AF24-4C361FD1B650}" type="parTrans" cxnId="{912F106E-1E6A-4BD6-8D4F-EC196B4D06A7}">
      <dgm:prSet/>
      <dgm:spPr/>
      <dgm:t>
        <a:bodyPr/>
        <a:lstStyle/>
        <a:p>
          <a:endParaRPr lang="en-US"/>
        </a:p>
      </dgm:t>
    </dgm:pt>
    <dgm:pt modelId="{84BA2C8E-C021-4A5E-BB93-86FAB2AF3E68}" type="sibTrans" cxnId="{912F106E-1E6A-4BD6-8D4F-EC196B4D06A7}">
      <dgm:prSet/>
      <dgm:spPr/>
      <dgm:t>
        <a:bodyPr/>
        <a:lstStyle/>
        <a:p>
          <a:endParaRPr lang="en-US"/>
        </a:p>
      </dgm:t>
    </dgm:pt>
    <dgm:pt modelId="{02F8A79E-5B08-4E5A-B0B1-85576A17891C}" type="pres">
      <dgm:prSet presAssocID="{153DC2E8-9805-4261-B52E-AF134FF786BD}" presName="root" presStyleCnt="0">
        <dgm:presLayoutVars>
          <dgm:dir/>
          <dgm:resizeHandles val="exact"/>
        </dgm:presLayoutVars>
      </dgm:prSet>
      <dgm:spPr/>
    </dgm:pt>
    <dgm:pt modelId="{DB9ED8C9-C77A-4D9E-854A-231F9C8BC37F}" type="pres">
      <dgm:prSet presAssocID="{23929F77-F4ED-4D84-967C-B01466BC6DA4}" presName="compNode" presStyleCnt="0"/>
      <dgm:spPr/>
    </dgm:pt>
    <dgm:pt modelId="{534D346B-B716-412D-9980-228B3AE78CC7}" type="pres">
      <dgm:prSet presAssocID="{23929F77-F4ED-4D84-967C-B01466BC6DA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21D2B8BD-C007-4E3B-BB47-3B5498E7A8F5}" type="pres">
      <dgm:prSet presAssocID="{23929F77-F4ED-4D84-967C-B01466BC6DA4}" presName="spaceRect" presStyleCnt="0"/>
      <dgm:spPr/>
    </dgm:pt>
    <dgm:pt modelId="{E56B93E7-57C0-480D-9180-506445114E9A}" type="pres">
      <dgm:prSet presAssocID="{23929F77-F4ED-4D84-967C-B01466BC6DA4}" presName="textRect" presStyleLbl="revTx" presStyleIdx="0" presStyleCnt="3">
        <dgm:presLayoutVars>
          <dgm:chMax val="1"/>
          <dgm:chPref val="1"/>
        </dgm:presLayoutVars>
      </dgm:prSet>
      <dgm:spPr/>
    </dgm:pt>
    <dgm:pt modelId="{2C91ED45-4FC8-49D8-B58F-082251618A98}" type="pres">
      <dgm:prSet presAssocID="{C059D3B0-BE1C-4269-91C1-54EBCC001485}" presName="sibTrans" presStyleCnt="0"/>
      <dgm:spPr/>
    </dgm:pt>
    <dgm:pt modelId="{A05C0BC4-D101-4957-A927-943C04AD6963}" type="pres">
      <dgm:prSet presAssocID="{0AE3FC0C-B728-4E9E-870E-D60F2BBACC48}" presName="compNode" presStyleCnt="0"/>
      <dgm:spPr/>
    </dgm:pt>
    <dgm:pt modelId="{52ABAAF5-D469-4509-A2C2-6C7AB8E7875F}" type="pres">
      <dgm:prSet presAssocID="{0AE3FC0C-B728-4E9E-870E-D60F2BBACC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215905B-767F-4855-8559-43A81CB0CE2E}" type="pres">
      <dgm:prSet presAssocID="{0AE3FC0C-B728-4E9E-870E-D60F2BBACC48}" presName="spaceRect" presStyleCnt="0"/>
      <dgm:spPr/>
    </dgm:pt>
    <dgm:pt modelId="{822F56B7-CDC1-4A3E-AB4E-F220726C814A}" type="pres">
      <dgm:prSet presAssocID="{0AE3FC0C-B728-4E9E-870E-D60F2BBACC48}" presName="textRect" presStyleLbl="revTx" presStyleIdx="1" presStyleCnt="3">
        <dgm:presLayoutVars>
          <dgm:chMax val="1"/>
          <dgm:chPref val="1"/>
        </dgm:presLayoutVars>
      </dgm:prSet>
      <dgm:spPr/>
    </dgm:pt>
    <dgm:pt modelId="{4C8F1679-E84F-46E8-B983-40A73AF0214B}" type="pres">
      <dgm:prSet presAssocID="{FCB35E59-568E-41C0-AE42-C7FB04BBE95D}" presName="sibTrans" presStyleCnt="0"/>
      <dgm:spPr/>
    </dgm:pt>
    <dgm:pt modelId="{CB545A19-A7D2-4280-8D6F-9BAC323D452D}" type="pres">
      <dgm:prSet presAssocID="{E92153B7-C312-426A-8848-934D970D1A2F}" presName="compNode" presStyleCnt="0"/>
      <dgm:spPr/>
    </dgm:pt>
    <dgm:pt modelId="{09953C67-0D90-4CAB-90C5-6872F9E6E472}" type="pres">
      <dgm:prSet presAssocID="{E92153B7-C312-426A-8848-934D970D1A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25A7E34-AA9E-4CB7-B5E7-05BAF3CBAFB8}" type="pres">
      <dgm:prSet presAssocID="{E92153B7-C312-426A-8848-934D970D1A2F}" presName="spaceRect" presStyleCnt="0"/>
      <dgm:spPr/>
    </dgm:pt>
    <dgm:pt modelId="{0919FB37-B467-4484-9A87-F8F91BF9562B}" type="pres">
      <dgm:prSet presAssocID="{E92153B7-C312-426A-8848-934D970D1A2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A654325-A37A-4888-94D0-1EEB21922DAC}" srcId="{153DC2E8-9805-4261-B52E-AF134FF786BD}" destId="{0AE3FC0C-B728-4E9E-870E-D60F2BBACC48}" srcOrd="1" destOrd="0" parTransId="{7B72E027-02FC-47EE-93F6-69490106C0A5}" sibTransId="{FCB35E59-568E-41C0-AE42-C7FB04BBE95D}"/>
    <dgm:cxn modelId="{7ED99660-07AE-4911-AEA2-E3EBF9331CB9}" type="presOf" srcId="{153DC2E8-9805-4261-B52E-AF134FF786BD}" destId="{02F8A79E-5B08-4E5A-B0B1-85576A17891C}" srcOrd="0" destOrd="0" presId="urn:microsoft.com/office/officeart/2018/2/layout/IconLabelList"/>
    <dgm:cxn modelId="{912F106E-1E6A-4BD6-8D4F-EC196B4D06A7}" srcId="{153DC2E8-9805-4261-B52E-AF134FF786BD}" destId="{E92153B7-C312-426A-8848-934D970D1A2F}" srcOrd="2" destOrd="0" parTransId="{337C3900-86A7-42E6-AF24-4C361FD1B650}" sibTransId="{84BA2C8E-C021-4A5E-BB93-86FAB2AF3E68}"/>
    <dgm:cxn modelId="{3594F187-0617-48D7-97D5-57DDA512F859}" type="presOf" srcId="{0AE3FC0C-B728-4E9E-870E-D60F2BBACC48}" destId="{822F56B7-CDC1-4A3E-AB4E-F220726C814A}" srcOrd="0" destOrd="0" presId="urn:microsoft.com/office/officeart/2018/2/layout/IconLabelList"/>
    <dgm:cxn modelId="{E59BC99B-7FCC-4386-8158-97DE305B07DC}" type="presOf" srcId="{23929F77-F4ED-4D84-967C-B01466BC6DA4}" destId="{E56B93E7-57C0-480D-9180-506445114E9A}" srcOrd="0" destOrd="0" presId="urn:microsoft.com/office/officeart/2018/2/layout/IconLabelList"/>
    <dgm:cxn modelId="{086C3EA2-DDB8-4799-AF78-956A7E4CCF51}" type="presOf" srcId="{E92153B7-C312-426A-8848-934D970D1A2F}" destId="{0919FB37-B467-4484-9A87-F8F91BF9562B}" srcOrd="0" destOrd="0" presId="urn:microsoft.com/office/officeart/2018/2/layout/IconLabelList"/>
    <dgm:cxn modelId="{D435F5F2-F3D8-474F-B03B-49D466089FE5}" srcId="{153DC2E8-9805-4261-B52E-AF134FF786BD}" destId="{23929F77-F4ED-4D84-967C-B01466BC6DA4}" srcOrd="0" destOrd="0" parTransId="{C21D2D31-0B2C-4701-93EC-09E785E6DFCE}" sibTransId="{C059D3B0-BE1C-4269-91C1-54EBCC001485}"/>
    <dgm:cxn modelId="{F0419EE4-B357-4DB8-822D-A9BE8B9D94E2}" type="presParOf" srcId="{02F8A79E-5B08-4E5A-B0B1-85576A17891C}" destId="{DB9ED8C9-C77A-4D9E-854A-231F9C8BC37F}" srcOrd="0" destOrd="0" presId="urn:microsoft.com/office/officeart/2018/2/layout/IconLabelList"/>
    <dgm:cxn modelId="{133BC256-DC51-4EC6-9EEB-FCF8CEDABCB0}" type="presParOf" srcId="{DB9ED8C9-C77A-4D9E-854A-231F9C8BC37F}" destId="{534D346B-B716-412D-9980-228B3AE78CC7}" srcOrd="0" destOrd="0" presId="urn:microsoft.com/office/officeart/2018/2/layout/IconLabelList"/>
    <dgm:cxn modelId="{C932E26A-9E5D-40E4-AED5-1BF7F664BC0A}" type="presParOf" srcId="{DB9ED8C9-C77A-4D9E-854A-231F9C8BC37F}" destId="{21D2B8BD-C007-4E3B-BB47-3B5498E7A8F5}" srcOrd="1" destOrd="0" presId="urn:microsoft.com/office/officeart/2018/2/layout/IconLabelList"/>
    <dgm:cxn modelId="{325D3FEA-0486-453C-BEB0-CA4780CF93EA}" type="presParOf" srcId="{DB9ED8C9-C77A-4D9E-854A-231F9C8BC37F}" destId="{E56B93E7-57C0-480D-9180-506445114E9A}" srcOrd="2" destOrd="0" presId="urn:microsoft.com/office/officeart/2018/2/layout/IconLabelList"/>
    <dgm:cxn modelId="{F3905339-7317-4D25-BE46-969BE51F175A}" type="presParOf" srcId="{02F8A79E-5B08-4E5A-B0B1-85576A17891C}" destId="{2C91ED45-4FC8-49D8-B58F-082251618A98}" srcOrd="1" destOrd="0" presId="urn:microsoft.com/office/officeart/2018/2/layout/IconLabelList"/>
    <dgm:cxn modelId="{7B8CA7B2-B762-4629-A60D-26ACB56D7D40}" type="presParOf" srcId="{02F8A79E-5B08-4E5A-B0B1-85576A17891C}" destId="{A05C0BC4-D101-4957-A927-943C04AD6963}" srcOrd="2" destOrd="0" presId="urn:microsoft.com/office/officeart/2018/2/layout/IconLabelList"/>
    <dgm:cxn modelId="{A6DF08E7-5BB0-4C99-9A74-4603D4DC4128}" type="presParOf" srcId="{A05C0BC4-D101-4957-A927-943C04AD6963}" destId="{52ABAAF5-D469-4509-A2C2-6C7AB8E7875F}" srcOrd="0" destOrd="0" presId="urn:microsoft.com/office/officeart/2018/2/layout/IconLabelList"/>
    <dgm:cxn modelId="{2835FE1D-2D9E-4B13-8B4D-F009D5C8762B}" type="presParOf" srcId="{A05C0BC4-D101-4957-A927-943C04AD6963}" destId="{F215905B-767F-4855-8559-43A81CB0CE2E}" srcOrd="1" destOrd="0" presId="urn:microsoft.com/office/officeart/2018/2/layout/IconLabelList"/>
    <dgm:cxn modelId="{5F71BC29-1E14-4A13-8F4D-FE86C9E447D7}" type="presParOf" srcId="{A05C0BC4-D101-4957-A927-943C04AD6963}" destId="{822F56B7-CDC1-4A3E-AB4E-F220726C814A}" srcOrd="2" destOrd="0" presId="urn:microsoft.com/office/officeart/2018/2/layout/IconLabelList"/>
    <dgm:cxn modelId="{9B0D2910-46D8-407D-A8BA-3A0442A370B8}" type="presParOf" srcId="{02F8A79E-5B08-4E5A-B0B1-85576A17891C}" destId="{4C8F1679-E84F-46E8-B983-40A73AF0214B}" srcOrd="3" destOrd="0" presId="urn:microsoft.com/office/officeart/2018/2/layout/IconLabelList"/>
    <dgm:cxn modelId="{E9704491-512B-4E82-BDEA-2D613CB19C10}" type="presParOf" srcId="{02F8A79E-5B08-4E5A-B0B1-85576A17891C}" destId="{CB545A19-A7D2-4280-8D6F-9BAC323D452D}" srcOrd="4" destOrd="0" presId="urn:microsoft.com/office/officeart/2018/2/layout/IconLabelList"/>
    <dgm:cxn modelId="{A7973558-9603-4E95-B12B-6847D6DF6045}" type="presParOf" srcId="{CB545A19-A7D2-4280-8D6F-9BAC323D452D}" destId="{09953C67-0D90-4CAB-90C5-6872F9E6E472}" srcOrd="0" destOrd="0" presId="urn:microsoft.com/office/officeart/2018/2/layout/IconLabelList"/>
    <dgm:cxn modelId="{94025EE1-2358-455F-A9AC-491402297F71}" type="presParOf" srcId="{CB545A19-A7D2-4280-8D6F-9BAC323D452D}" destId="{525A7E34-AA9E-4CB7-B5E7-05BAF3CBAFB8}" srcOrd="1" destOrd="0" presId="urn:microsoft.com/office/officeart/2018/2/layout/IconLabelList"/>
    <dgm:cxn modelId="{E6F1C637-A52B-49AD-988D-80744015435E}" type="presParOf" srcId="{CB545A19-A7D2-4280-8D6F-9BAC323D452D}" destId="{0919FB37-B467-4484-9A87-F8F91BF9562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1C3716-267C-4C0A-8FFB-FAFDA7117F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996CCA60-3BC8-4AF4-9AED-4E983E28C5CB}">
      <dgm:prSet/>
      <dgm:spPr/>
      <dgm:t>
        <a:bodyPr/>
        <a:lstStyle/>
        <a:p>
          <a:r>
            <a:rPr lang="en-US" b="1"/>
            <a:t>The reason for writing objectives is to force you to focus on what you are trying to accomplish in the program</a:t>
          </a:r>
          <a:endParaRPr lang="en-US"/>
        </a:p>
      </dgm:t>
    </dgm:pt>
    <dgm:pt modelId="{D15150ED-73B4-498F-A349-91BC2C982081}" type="parTrans" cxnId="{98A79AC1-6380-4D41-9617-F1AB3145C19B}">
      <dgm:prSet/>
      <dgm:spPr/>
      <dgm:t>
        <a:bodyPr/>
        <a:lstStyle/>
        <a:p>
          <a:endParaRPr lang="en-US"/>
        </a:p>
      </dgm:t>
    </dgm:pt>
    <dgm:pt modelId="{8E0318AB-1C85-4A6D-B778-25BC9FE11551}" type="sibTrans" cxnId="{98A79AC1-6380-4D41-9617-F1AB3145C19B}">
      <dgm:prSet/>
      <dgm:spPr/>
      <dgm:t>
        <a:bodyPr/>
        <a:lstStyle/>
        <a:p>
          <a:endParaRPr lang="en-US"/>
        </a:p>
      </dgm:t>
    </dgm:pt>
    <dgm:pt modelId="{C15286D4-2FC2-4801-8DC6-F584AE309750}">
      <dgm:prSet/>
      <dgm:spPr/>
      <dgm:t>
        <a:bodyPr/>
        <a:lstStyle/>
        <a:p>
          <a:r>
            <a:rPr lang="en-US" b="1"/>
            <a:t>Program objectives should have the following characteristics:</a:t>
          </a:r>
          <a:endParaRPr lang="en-US"/>
        </a:p>
      </dgm:t>
    </dgm:pt>
    <dgm:pt modelId="{B0858E17-7550-4F22-86D4-CA2D82C540A6}" type="parTrans" cxnId="{59F9A553-C11E-4839-8DDD-09348A5D0B00}">
      <dgm:prSet/>
      <dgm:spPr/>
      <dgm:t>
        <a:bodyPr/>
        <a:lstStyle/>
        <a:p>
          <a:endParaRPr lang="en-US"/>
        </a:p>
      </dgm:t>
    </dgm:pt>
    <dgm:pt modelId="{2FB72CCB-5405-4711-9FF8-00C0EB02F515}" type="sibTrans" cxnId="{59F9A553-C11E-4839-8DDD-09348A5D0B00}">
      <dgm:prSet/>
      <dgm:spPr/>
      <dgm:t>
        <a:bodyPr/>
        <a:lstStyle/>
        <a:p>
          <a:endParaRPr lang="en-US"/>
        </a:p>
      </dgm:t>
    </dgm:pt>
    <dgm:pt modelId="{71714BD0-29B3-4E77-B49A-6665D7D67A4B}">
      <dgm:prSet/>
      <dgm:spPr/>
      <dgm:t>
        <a:bodyPr/>
        <a:lstStyle/>
        <a:p>
          <a:r>
            <a:rPr lang="en-US" b="1"/>
            <a:t>They should cover critical points of the content needed to meet identified needs.</a:t>
          </a:r>
          <a:endParaRPr lang="en-US"/>
        </a:p>
      </dgm:t>
    </dgm:pt>
    <dgm:pt modelId="{8759BE2C-BC3C-44F4-8BCA-FD69EC357549}" type="parTrans" cxnId="{8B865631-7FB0-4995-96DD-3A448AE5BC70}">
      <dgm:prSet/>
      <dgm:spPr/>
      <dgm:t>
        <a:bodyPr/>
        <a:lstStyle/>
        <a:p>
          <a:endParaRPr lang="en-US"/>
        </a:p>
      </dgm:t>
    </dgm:pt>
    <dgm:pt modelId="{1E6E79BA-884F-4830-B277-3D9232B378B3}" type="sibTrans" cxnId="{8B865631-7FB0-4995-96DD-3A448AE5BC70}">
      <dgm:prSet/>
      <dgm:spPr/>
      <dgm:t>
        <a:bodyPr/>
        <a:lstStyle/>
        <a:p>
          <a:endParaRPr lang="en-US"/>
        </a:p>
      </dgm:t>
    </dgm:pt>
    <dgm:pt modelId="{1F6E02EC-B36E-47DE-A81F-7196615BF3AF}">
      <dgm:prSet/>
      <dgm:spPr/>
      <dgm:t>
        <a:bodyPr/>
        <a:lstStyle/>
        <a:p>
          <a:r>
            <a:rPr lang="en-US" b="1"/>
            <a:t>Each objective should state some outcome for the participants that can be realistically measured.</a:t>
          </a:r>
          <a:endParaRPr lang="en-US"/>
        </a:p>
      </dgm:t>
    </dgm:pt>
    <dgm:pt modelId="{0617AC2F-0C47-47EA-8C87-9ABE38FF82D8}" type="parTrans" cxnId="{679B97F6-38F8-40DC-89C8-E69DB94C2DEA}">
      <dgm:prSet/>
      <dgm:spPr/>
      <dgm:t>
        <a:bodyPr/>
        <a:lstStyle/>
        <a:p>
          <a:endParaRPr lang="en-US"/>
        </a:p>
      </dgm:t>
    </dgm:pt>
    <dgm:pt modelId="{178BF469-E6AA-403A-9388-9CD4EE70BBA7}" type="sibTrans" cxnId="{679B97F6-38F8-40DC-89C8-E69DB94C2DEA}">
      <dgm:prSet/>
      <dgm:spPr/>
      <dgm:t>
        <a:bodyPr/>
        <a:lstStyle/>
        <a:p>
          <a:endParaRPr lang="en-US"/>
        </a:p>
      </dgm:t>
    </dgm:pt>
    <dgm:pt modelId="{49BE171C-F5C3-44FC-AE9E-80F2BDC08741}">
      <dgm:prSet/>
      <dgm:spPr/>
      <dgm:t>
        <a:bodyPr/>
        <a:lstStyle/>
        <a:p>
          <a:r>
            <a:rPr lang="en-US" b="1"/>
            <a:t>When possible, the objectives should state under what condition(s) the outcome would be reached.</a:t>
          </a:r>
          <a:endParaRPr lang="en-US"/>
        </a:p>
      </dgm:t>
    </dgm:pt>
    <dgm:pt modelId="{58982369-1A12-4920-BDDC-F253B92850BB}" type="parTrans" cxnId="{8EA2EFF0-E7B6-4AA3-95B0-F6C5DC61B614}">
      <dgm:prSet/>
      <dgm:spPr/>
      <dgm:t>
        <a:bodyPr/>
        <a:lstStyle/>
        <a:p>
          <a:endParaRPr lang="en-US"/>
        </a:p>
      </dgm:t>
    </dgm:pt>
    <dgm:pt modelId="{3B1B7F5A-68FD-4744-A709-2FB29367F471}" type="sibTrans" cxnId="{8EA2EFF0-E7B6-4AA3-95B0-F6C5DC61B614}">
      <dgm:prSet/>
      <dgm:spPr/>
      <dgm:t>
        <a:bodyPr/>
        <a:lstStyle/>
        <a:p>
          <a:endParaRPr lang="en-US"/>
        </a:p>
      </dgm:t>
    </dgm:pt>
    <dgm:pt modelId="{021BD6D6-6D97-4988-B099-E663BFD1F695}">
      <dgm:prSet/>
      <dgm:spPr/>
      <dgm:t>
        <a:bodyPr/>
        <a:lstStyle/>
        <a:p>
          <a:r>
            <a:rPr lang="en-US" b="1"/>
            <a:t>They should be one sentence in length, starting with “By the end of this (program, course, workshop, and activity) participants will be able to ….”</a:t>
          </a:r>
          <a:endParaRPr lang="en-US"/>
        </a:p>
      </dgm:t>
    </dgm:pt>
    <dgm:pt modelId="{D6CB4CDD-1484-48B7-8588-AAB7D217BC19}" type="parTrans" cxnId="{E436E286-761F-49BB-8386-09283473111A}">
      <dgm:prSet/>
      <dgm:spPr/>
      <dgm:t>
        <a:bodyPr/>
        <a:lstStyle/>
        <a:p>
          <a:endParaRPr lang="en-US"/>
        </a:p>
      </dgm:t>
    </dgm:pt>
    <dgm:pt modelId="{5119440F-9695-4E4B-A168-8383DC44157D}" type="sibTrans" cxnId="{E436E286-761F-49BB-8386-09283473111A}">
      <dgm:prSet/>
      <dgm:spPr/>
      <dgm:t>
        <a:bodyPr/>
        <a:lstStyle/>
        <a:p>
          <a:endParaRPr lang="en-US"/>
        </a:p>
      </dgm:t>
    </dgm:pt>
    <dgm:pt modelId="{C3C93EFC-63A3-4098-B0EC-814406DF0372}" type="pres">
      <dgm:prSet presAssocID="{D81C3716-267C-4C0A-8FFB-FAFDA7117F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3B9AE36-43B2-405C-8941-C81F875AB9C5}" type="pres">
      <dgm:prSet presAssocID="{996CCA60-3BC8-4AF4-9AED-4E983E28C5CB}" presName="hierRoot1" presStyleCnt="0"/>
      <dgm:spPr/>
    </dgm:pt>
    <dgm:pt modelId="{C0C8A60B-39DC-42CA-A3EF-7FAA8B0701D0}" type="pres">
      <dgm:prSet presAssocID="{996CCA60-3BC8-4AF4-9AED-4E983E28C5CB}" presName="composite" presStyleCnt="0"/>
      <dgm:spPr/>
    </dgm:pt>
    <dgm:pt modelId="{EC44EC9F-A77F-4527-99BA-C7088D694641}" type="pres">
      <dgm:prSet presAssocID="{996CCA60-3BC8-4AF4-9AED-4E983E28C5CB}" presName="background" presStyleLbl="node0" presStyleIdx="0" presStyleCnt="2"/>
      <dgm:spPr/>
    </dgm:pt>
    <dgm:pt modelId="{1ED145C4-A23C-4AB6-A00A-4DA4571A304D}" type="pres">
      <dgm:prSet presAssocID="{996CCA60-3BC8-4AF4-9AED-4E983E28C5CB}" presName="text" presStyleLbl="fgAcc0" presStyleIdx="0" presStyleCnt="2">
        <dgm:presLayoutVars>
          <dgm:chPref val="3"/>
        </dgm:presLayoutVars>
      </dgm:prSet>
      <dgm:spPr/>
    </dgm:pt>
    <dgm:pt modelId="{25EE8569-E933-4DAE-BC17-2CEC8B88213F}" type="pres">
      <dgm:prSet presAssocID="{996CCA60-3BC8-4AF4-9AED-4E983E28C5CB}" presName="hierChild2" presStyleCnt="0"/>
      <dgm:spPr/>
    </dgm:pt>
    <dgm:pt modelId="{DBF1041F-2CE8-456D-BD73-C58C6C151499}" type="pres">
      <dgm:prSet presAssocID="{C15286D4-2FC2-4801-8DC6-F584AE309750}" presName="hierRoot1" presStyleCnt="0"/>
      <dgm:spPr/>
    </dgm:pt>
    <dgm:pt modelId="{B0131CAD-C4FE-4DF9-AF1E-5FBADEC96271}" type="pres">
      <dgm:prSet presAssocID="{C15286D4-2FC2-4801-8DC6-F584AE309750}" presName="composite" presStyleCnt="0"/>
      <dgm:spPr/>
    </dgm:pt>
    <dgm:pt modelId="{B1980EB9-4E8B-4576-99FE-B460AAB00ECB}" type="pres">
      <dgm:prSet presAssocID="{C15286D4-2FC2-4801-8DC6-F584AE309750}" presName="background" presStyleLbl="node0" presStyleIdx="1" presStyleCnt="2"/>
      <dgm:spPr/>
    </dgm:pt>
    <dgm:pt modelId="{769CE705-1146-4C39-A513-5F822BCBFC73}" type="pres">
      <dgm:prSet presAssocID="{C15286D4-2FC2-4801-8DC6-F584AE309750}" presName="text" presStyleLbl="fgAcc0" presStyleIdx="1" presStyleCnt="2">
        <dgm:presLayoutVars>
          <dgm:chPref val="3"/>
        </dgm:presLayoutVars>
      </dgm:prSet>
      <dgm:spPr/>
    </dgm:pt>
    <dgm:pt modelId="{FA6A1CF4-307E-4BB4-AC4B-BCEC98AFA829}" type="pres">
      <dgm:prSet presAssocID="{C15286D4-2FC2-4801-8DC6-F584AE309750}" presName="hierChild2" presStyleCnt="0"/>
      <dgm:spPr/>
    </dgm:pt>
    <dgm:pt modelId="{36813780-33AD-4A05-9E6E-723BFE647C52}" type="pres">
      <dgm:prSet presAssocID="{8759BE2C-BC3C-44F4-8BCA-FD69EC357549}" presName="Name10" presStyleLbl="parChTrans1D2" presStyleIdx="0" presStyleCnt="4"/>
      <dgm:spPr/>
    </dgm:pt>
    <dgm:pt modelId="{1F066CD6-7EA3-448E-A8B9-F6FD22D00C88}" type="pres">
      <dgm:prSet presAssocID="{71714BD0-29B3-4E77-B49A-6665D7D67A4B}" presName="hierRoot2" presStyleCnt="0"/>
      <dgm:spPr/>
    </dgm:pt>
    <dgm:pt modelId="{0E3C89AF-37FF-4CBA-97EB-DB5C5F2BA441}" type="pres">
      <dgm:prSet presAssocID="{71714BD0-29B3-4E77-B49A-6665D7D67A4B}" presName="composite2" presStyleCnt="0"/>
      <dgm:spPr/>
    </dgm:pt>
    <dgm:pt modelId="{0BB8213B-3BF5-48EA-8030-68448633A85D}" type="pres">
      <dgm:prSet presAssocID="{71714BD0-29B3-4E77-B49A-6665D7D67A4B}" presName="background2" presStyleLbl="node2" presStyleIdx="0" presStyleCnt="4"/>
      <dgm:spPr/>
    </dgm:pt>
    <dgm:pt modelId="{B103BD9A-82D2-40B8-B9B1-AF5CA284EE4B}" type="pres">
      <dgm:prSet presAssocID="{71714BD0-29B3-4E77-B49A-6665D7D67A4B}" presName="text2" presStyleLbl="fgAcc2" presStyleIdx="0" presStyleCnt="4">
        <dgm:presLayoutVars>
          <dgm:chPref val="3"/>
        </dgm:presLayoutVars>
      </dgm:prSet>
      <dgm:spPr/>
    </dgm:pt>
    <dgm:pt modelId="{9A4F5029-698F-4AFC-A084-CA81CA162793}" type="pres">
      <dgm:prSet presAssocID="{71714BD0-29B3-4E77-B49A-6665D7D67A4B}" presName="hierChild3" presStyleCnt="0"/>
      <dgm:spPr/>
    </dgm:pt>
    <dgm:pt modelId="{CFBBC9DB-EEDC-4F05-A8EA-5A9286014AC7}" type="pres">
      <dgm:prSet presAssocID="{0617AC2F-0C47-47EA-8C87-9ABE38FF82D8}" presName="Name10" presStyleLbl="parChTrans1D2" presStyleIdx="1" presStyleCnt="4"/>
      <dgm:spPr/>
    </dgm:pt>
    <dgm:pt modelId="{3A8B70BF-FB0C-4D8C-A957-E288B79A8CE5}" type="pres">
      <dgm:prSet presAssocID="{1F6E02EC-B36E-47DE-A81F-7196615BF3AF}" presName="hierRoot2" presStyleCnt="0"/>
      <dgm:spPr/>
    </dgm:pt>
    <dgm:pt modelId="{CB106F13-B067-4A1C-A6F9-94B15E2677A9}" type="pres">
      <dgm:prSet presAssocID="{1F6E02EC-B36E-47DE-A81F-7196615BF3AF}" presName="composite2" presStyleCnt="0"/>
      <dgm:spPr/>
    </dgm:pt>
    <dgm:pt modelId="{7A91E601-3007-4D65-9CF1-16B648EF8203}" type="pres">
      <dgm:prSet presAssocID="{1F6E02EC-B36E-47DE-A81F-7196615BF3AF}" presName="background2" presStyleLbl="node2" presStyleIdx="1" presStyleCnt="4"/>
      <dgm:spPr/>
    </dgm:pt>
    <dgm:pt modelId="{800BA7B2-D891-4FAC-B774-115375A357F1}" type="pres">
      <dgm:prSet presAssocID="{1F6E02EC-B36E-47DE-A81F-7196615BF3AF}" presName="text2" presStyleLbl="fgAcc2" presStyleIdx="1" presStyleCnt="4">
        <dgm:presLayoutVars>
          <dgm:chPref val="3"/>
        </dgm:presLayoutVars>
      </dgm:prSet>
      <dgm:spPr/>
    </dgm:pt>
    <dgm:pt modelId="{0DA2FAA2-15AB-4B4E-A74D-7BC3B6AEA509}" type="pres">
      <dgm:prSet presAssocID="{1F6E02EC-B36E-47DE-A81F-7196615BF3AF}" presName="hierChild3" presStyleCnt="0"/>
      <dgm:spPr/>
    </dgm:pt>
    <dgm:pt modelId="{3BC44896-2DB0-44E3-BBA8-1452397034AC}" type="pres">
      <dgm:prSet presAssocID="{58982369-1A12-4920-BDDC-F253B92850BB}" presName="Name10" presStyleLbl="parChTrans1D2" presStyleIdx="2" presStyleCnt="4"/>
      <dgm:spPr/>
    </dgm:pt>
    <dgm:pt modelId="{82960D5E-6516-486F-BE51-8FA4F476BB63}" type="pres">
      <dgm:prSet presAssocID="{49BE171C-F5C3-44FC-AE9E-80F2BDC08741}" presName="hierRoot2" presStyleCnt="0"/>
      <dgm:spPr/>
    </dgm:pt>
    <dgm:pt modelId="{5A2BB881-B701-4631-B0A5-5759D3C1F6BF}" type="pres">
      <dgm:prSet presAssocID="{49BE171C-F5C3-44FC-AE9E-80F2BDC08741}" presName="composite2" presStyleCnt="0"/>
      <dgm:spPr/>
    </dgm:pt>
    <dgm:pt modelId="{CB085D46-A58C-49C4-BE45-F360D19DD6FF}" type="pres">
      <dgm:prSet presAssocID="{49BE171C-F5C3-44FC-AE9E-80F2BDC08741}" presName="background2" presStyleLbl="node2" presStyleIdx="2" presStyleCnt="4"/>
      <dgm:spPr/>
    </dgm:pt>
    <dgm:pt modelId="{D16CEE0B-0CEB-44E1-9C30-D155CC92C8E8}" type="pres">
      <dgm:prSet presAssocID="{49BE171C-F5C3-44FC-AE9E-80F2BDC08741}" presName="text2" presStyleLbl="fgAcc2" presStyleIdx="2" presStyleCnt="4">
        <dgm:presLayoutVars>
          <dgm:chPref val="3"/>
        </dgm:presLayoutVars>
      </dgm:prSet>
      <dgm:spPr/>
    </dgm:pt>
    <dgm:pt modelId="{01319925-607D-4395-8221-56D6C14D26B1}" type="pres">
      <dgm:prSet presAssocID="{49BE171C-F5C3-44FC-AE9E-80F2BDC08741}" presName="hierChild3" presStyleCnt="0"/>
      <dgm:spPr/>
    </dgm:pt>
    <dgm:pt modelId="{01A0BF19-CE4D-4FDE-A7DC-71770AA31E0A}" type="pres">
      <dgm:prSet presAssocID="{D6CB4CDD-1484-48B7-8588-AAB7D217BC19}" presName="Name10" presStyleLbl="parChTrans1D2" presStyleIdx="3" presStyleCnt="4"/>
      <dgm:spPr/>
    </dgm:pt>
    <dgm:pt modelId="{ABC9C2B7-BC3D-4953-AAC5-03E6BF16956F}" type="pres">
      <dgm:prSet presAssocID="{021BD6D6-6D97-4988-B099-E663BFD1F695}" presName="hierRoot2" presStyleCnt="0"/>
      <dgm:spPr/>
    </dgm:pt>
    <dgm:pt modelId="{48E9A804-FE7B-43D0-BA64-6331951379E9}" type="pres">
      <dgm:prSet presAssocID="{021BD6D6-6D97-4988-B099-E663BFD1F695}" presName="composite2" presStyleCnt="0"/>
      <dgm:spPr/>
    </dgm:pt>
    <dgm:pt modelId="{1EDDBB97-BB91-439C-AE87-57015521B1CB}" type="pres">
      <dgm:prSet presAssocID="{021BD6D6-6D97-4988-B099-E663BFD1F695}" presName="background2" presStyleLbl="node2" presStyleIdx="3" presStyleCnt="4"/>
      <dgm:spPr/>
    </dgm:pt>
    <dgm:pt modelId="{082CD7FF-AF85-40E4-87F3-AA9172F4F6F6}" type="pres">
      <dgm:prSet presAssocID="{021BD6D6-6D97-4988-B099-E663BFD1F695}" presName="text2" presStyleLbl="fgAcc2" presStyleIdx="3" presStyleCnt="4">
        <dgm:presLayoutVars>
          <dgm:chPref val="3"/>
        </dgm:presLayoutVars>
      </dgm:prSet>
      <dgm:spPr/>
    </dgm:pt>
    <dgm:pt modelId="{0842F0B9-C3D5-4087-AE86-D23786AF2064}" type="pres">
      <dgm:prSet presAssocID="{021BD6D6-6D97-4988-B099-E663BFD1F695}" presName="hierChild3" presStyleCnt="0"/>
      <dgm:spPr/>
    </dgm:pt>
  </dgm:ptLst>
  <dgm:cxnLst>
    <dgm:cxn modelId="{78E78810-D6F8-45A4-8F2D-D6EF278FD038}" type="presOf" srcId="{D81C3716-267C-4C0A-8FFB-FAFDA7117F4F}" destId="{C3C93EFC-63A3-4098-B0EC-814406DF0372}" srcOrd="0" destOrd="0" presId="urn:microsoft.com/office/officeart/2005/8/layout/hierarchy1"/>
    <dgm:cxn modelId="{ECD7B115-B584-4E88-9874-B9BD618587DA}" type="presOf" srcId="{D6CB4CDD-1484-48B7-8588-AAB7D217BC19}" destId="{01A0BF19-CE4D-4FDE-A7DC-71770AA31E0A}" srcOrd="0" destOrd="0" presId="urn:microsoft.com/office/officeart/2005/8/layout/hierarchy1"/>
    <dgm:cxn modelId="{EAC4C11C-4DFD-4234-9A6D-75DA293DB431}" type="presOf" srcId="{021BD6D6-6D97-4988-B099-E663BFD1F695}" destId="{082CD7FF-AF85-40E4-87F3-AA9172F4F6F6}" srcOrd="0" destOrd="0" presId="urn:microsoft.com/office/officeart/2005/8/layout/hierarchy1"/>
    <dgm:cxn modelId="{8B865631-7FB0-4995-96DD-3A448AE5BC70}" srcId="{C15286D4-2FC2-4801-8DC6-F584AE309750}" destId="{71714BD0-29B3-4E77-B49A-6665D7D67A4B}" srcOrd="0" destOrd="0" parTransId="{8759BE2C-BC3C-44F4-8BCA-FD69EC357549}" sibTransId="{1E6E79BA-884F-4830-B277-3D9232B378B3}"/>
    <dgm:cxn modelId="{3233274B-17EB-4414-A684-AD3D2E1AA484}" type="presOf" srcId="{58982369-1A12-4920-BDDC-F253B92850BB}" destId="{3BC44896-2DB0-44E3-BBA8-1452397034AC}" srcOrd="0" destOrd="0" presId="urn:microsoft.com/office/officeart/2005/8/layout/hierarchy1"/>
    <dgm:cxn modelId="{2E665E4C-8629-4C04-BF16-3BACDB6F3FE2}" type="presOf" srcId="{49BE171C-F5C3-44FC-AE9E-80F2BDC08741}" destId="{D16CEE0B-0CEB-44E1-9C30-D155CC92C8E8}" srcOrd="0" destOrd="0" presId="urn:microsoft.com/office/officeart/2005/8/layout/hierarchy1"/>
    <dgm:cxn modelId="{59F9A553-C11E-4839-8DDD-09348A5D0B00}" srcId="{D81C3716-267C-4C0A-8FFB-FAFDA7117F4F}" destId="{C15286D4-2FC2-4801-8DC6-F584AE309750}" srcOrd="1" destOrd="0" parTransId="{B0858E17-7550-4F22-86D4-CA2D82C540A6}" sibTransId="{2FB72CCB-5405-4711-9FF8-00C0EB02F515}"/>
    <dgm:cxn modelId="{1824B27C-7FF6-4A61-B9D6-0C870CF6E65F}" type="presOf" srcId="{C15286D4-2FC2-4801-8DC6-F584AE309750}" destId="{769CE705-1146-4C39-A513-5F822BCBFC73}" srcOrd="0" destOrd="0" presId="urn:microsoft.com/office/officeart/2005/8/layout/hierarchy1"/>
    <dgm:cxn modelId="{67233C86-D3FC-47C4-8346-E360D3CB4307}" type="presOf" srcId="{71714BD0-29B3-4E77-B49A-6665D7D67A4B}" destId="{B103BD9A-82D2-40B8-B9B1-AF5CA284EE4B}" srcOrd="0" destOrd="0" presId="urn:microsoft.com/office/officeart/2005/8/layout/hierarchy1"/>
    <dgm:cxn modelId="{E436E286-761F-49BB-8386-09283473111A}" srcId="{C15286D4-2FC2-4801-8DC6-F584AE309750}" destId="{021BD6D6-6D97-4988-B099-E663BFD1F695}" srcOrd="3" destOrd="0" parTransId="{D6CB4CDD-1484-48B7-8588-AAB7D217BC19}" sibTransId="{5119440F-9695-4E4B-A168-8383DC44157D}"/>
    <dgm:cxn modelId="{98A79AC1-6380-4D41-9617-F1AB3145C19B}" srcId="{D81C3716-267C-4C0A-8FFB-FAFDA7117F4F}" destId="{996CCA60-3BC8-4AF4-9AED-4E983E28C5CB}" srcOrd="0" destOrd="0" parTransId="{D15150ED-73B4-498F-A349-91BC2C982081}" sibTransId="{8E0318AB-1C85-4A6D-B778-25BC9FE11551}"/>
    <dgm:cxn modelId="{9A64ACDC-C27A-4C73-898E-9BA4B3A3D250}" type="presOf" srcId="{8759BE2C-BC3C-44F4-8BCA-FD69EC357549}" destId="{36813780-33AD-4A05-9E6E-723BFE647C52}" srcOrd="0" destOrd="0" presId="urn:microsoft.com/office/officeart/2005/8/layout/hierarchy1"/>
    <dgm:cxn modelId="{8EA2EFF0-E7B6-4AA3-95B0-F6C5DC61B614}" srcId="{C15286D4-2FC2-4801-8DC6-F584AE309750}" destId="{49BE171C-F5C3-44FC-AE9E-80F2BDC08741}" srcOrd="2" destOrd="0" parTransId="{58982369-1A12-4920-BDDC-F253B92850BB}" sibTransId="{3B1B7F5A-68FD-4744-A709-2FB29367F471}"/>
    <dgm:cxn modelId="{47BAFAF4-401F-4FD1-BBBE-55DB73E330DF}" type="presOf" srcId="{996CCA60-3BC8-4AF4-9AED-4E983E28C5CB}" destId="{1ED145C4-A23C-4AB6-A00A-4DA4571A304D}" srcOrd="0" destOrd="0" presId="urn:microsoft.com/office/officeart/2005/8/layout/hierarchy1"/>
    <dgm:cxn modelId="{679B97F6-38F8-40DC-89C8-E69DB94C2DEA}" srcId="{C15286D4-2FC2-4801-8DC6-F584AE309750}" destId="{1F6E02EC-B36E-47DE-A81F-7196615BF3AF}" srcOrd="1" destOrd="0" parTransId="{0617AC2F-0C47-47EA-8C87-9ABE38FF82D8}" sibTransId="{178BF469-E6AA-403A-9388-9CD4EE70BBA7}"/>
    <dgm:cxn modelId="{AF0455FA-131E-469A-A708-3DA3737C0197}" type="presOf" srcId="{1F6E02EC-B36E-47DE-A81F-7196615BF3AF}" destId="{800BA7B2-D891-4FAC-B774-115375A357F1}" srcOrd="0" destOrd="0" presId="urn:microsoft.com/office/officeart/2005/8/layout/hierarchy1"/>
    <dgm:cxn modelId="{08F2B6FF-4896-4E61-B1D6-EEA8E0878F2F}" type="presOf" srcId="{0617AC2F-0C47-47EA-8C87-9ABE38FF82D8}" destId="{CFBBC9DB-EEDC-4F05-A8EA-5A9286014AC7}" srcOrd="0" destOrd="0" presId="urn:microsoft.com/office/officeart/2005/8/layout/hierarchy1"/>
    <dgm:cxn modelId="{7E1FE954-695D-406A-9F1E-6D54E271FEA2}" type="presParOf" srcId="{C3C93EFC-63A3-4098-B0EC-814406DF0372}" destId="{13B9AE36-43B2-405C-8941-C81F875AB9C5}" srcOrd="0" destOrd="0" presId="urn:microsoft.com/office/officeart/2005/8/layout/hierarchy1"/>
    <dgm:cxn modelId="{BB6B3319-6B8F-4741-BEC0-B52881874CC7}" type="presParOf" srcId="{13B9AE36-43B2-405C-8941-C81F875AB9C5}" destId="{C0C8A60B-39DC-42CA-A3EF-7FAA8B0701D0}" srcOrd="0" destOrd="0" presId="urn:microsoft.com/office/officeart/2005/8/layout/hierarchy1"/>
    <dgm:cxn modelId="{96DD55CD-13EE-4C6D-806F-264FD5BD10F3}" type="presParOf" srcId="{C0C8A60B-39DC-42CA-A3EF-7FAA8B0701D0}" destId="{EC44EC9F-A77F-4527-99BA-C7088D694641}" srcOrd="0" destOrd="0" presId="urn:microsoft.com/office/officeart/2005/8/layout/hierarchy1"/>
    <dgm:cxn modelId="{64BF6FCA-B78B-48E4-977D-08129871623B}" type="presParOf" srcId="{C0C8A60B-39DC-42CA-A3EF-7FAA8B0701D0}" destId="{1ED145C4-A23C-4AB6-A00A-4DA4571A304D}" srcOrd="1" destOrd="0" presId="urn:microsoft.com/office/officeart/2005/8/layout/hierarchy1"/>
    <dgm:cxn modelId="{1A0B17D3-082F-4281-A232-B9E159C9D5DA}" type="presParOf" srcId="{13B9AE36-43B2-405C-8941-C81F875AB9C5}" destId="{25EE8569-E933-4DAE-BC17-2CEC8B88213F}" srcOrd="1" destOrd="0" presId="urn:microsoft.com/office/officeart/2005/8/layout/hierarchy1"/>
    <dgm:cxn modelId="{0624F037-9F23-4300-83AA-F70443411F7B}" type="presParOf" srcId="{C3C93EFC-63A3-4098-B0EC-814406DF0372}" destId="{DBF1041F-2CE8-456D-BD73-C58C6C151499}" srcOrd="1" destOrd="0" presId="urn:microsoft.com/office/officeart/2005/8/layout/hierarchy1"/>
    <dgm:cxn modelId="{42CE1580-EACF-44B1-A9C2-CD778492C7EF}" type="presParOf" srcId="{DBF1041F-2CE8-456D-BD73-C58C6C151499}" destId="{B0131CAD-C4FE-4DF9-AF1E-5FBADEC96271}" srcOrd="0" destOrd="0" presId="urn:microsoft.com/office/officeart/2005/8/layout/hierarchy1"/>
    <dgm:cxn modelId="{2A621548-F36A-461C-A526-A2C2106FA7FA}" type="presParOf" srcId="{B0131CAD-C4FE-4DF9-AF1E-5FBADEC96271}" destId="{B1980EB9-4E8B-4576-99FE-B460AAB00ECB}" srcOrd="0" destOrd="0" presId="urn:microsoft.com/office/officeart/2005/8/layout/hierarchy1"/>
    <dgm:cxn modelId="{1CC15473-4AD0-409B-9144-B969FB3DCBE7}" type="presParOf" srcId="{B0131CAD-C4FE-4DF9-AF1E-5FBADEC96271}" destId="{769CE705-1146-4C39-A513-5F822BCBFC73}" srcOrd="1" destOrd="0" presId="urn:microsoft.com/office/officeart/2005/8/layout/hierarchy1"/>
    <dgm:cxn modelId="{412F53F5-F461-417B-93AD-657928694468}" type="presParOf" srcId="{DBF1041F-2CE8-456D-BD73-C58C6C151499}" destId="{FA6A1CF4-307E-4BB4-AC4B-BCEC98AFA829}" srcOrd="1" destOrd="0" presId="urn:microsoft.com/office/officeart/2005/8/layout/hierarchy1"/>
    <dgm:cxn modelId="{1D337541-9271-44C8-9FFD-FC0F29A406CC}" type="presParOf" srcId="{FA6A1CF4-307E-4BB4-AC4B-BCEC98AFA829}" destId="{36813780-33AD-4A05-9E6E-723BFE647C52}" srcOrd="0" destOrd="0" presId="urn:microsoft.com/office/officeart/2005/8/layout/hierarchy1"/>
    <dgm:cxn modelId="{34889574-33C0-485A-95B1-9BFDCE942DEA}" type="presParOf" srcId="{FA6A1CF4-307E-4BB4-AC4B-BCEC98AFA829}" destId="{1F066CD6-7EA3-448E-A8B9-F6FD22D00C88}" srcOrd="1" destOrd="0" presId="urn:microsoft.com/office/officeart/2005/8/layout/hierarchy1"/>
    <dgm:cxn modelId="{4A50701D-9209-49B7-B228-D4C906CFB90C}" type="presParOf" srcId="{1F066CD6-7EA3-448E-A8B9-F6FD22D00C88}" destId="{0E3C89AF-37FF-4CBA-97EB-DB5C5F2BA441}" srcOrd="0" destOrd="0" presId="urn:microsoft.com/office/officeart/2005/8/layout/hierarchy1"/>
    <dgm:cxn modelId="{BE26B713-4F0E-40E4-A14E-22188815801E}" type="presParOf" srcId="{0E3C89AF-37FF-4CBA-97EB-DB5C5F2BA441}" destId="{0BB8213B-3BF5-48EA-8030-68448633A85D}" srcOrd="0" destOrd="0" presId="urn:microsoft.com/office/officeart/2005/8/layout/hierarchy1"/>
    <dgm:cxn modelId="{06B3FC6E-A9FB-4912-8A1D-60E53AC33CFD}" type="presParOf" srcId="{0E3C89AF-37FF-4CBA-97EB-DB5C5F2BA441}" destId="{B103BD9A-82D2-40B8-B9B1-AF5CA284EE4B}" srcOrd="1" destOrd="0" presId="urn:microsoft.com/office/officeart/2005/8/layout/hierarchy1"/>
    <dgm:cxn modelId="{52400900-B84A-43D3-912D-9E0A52A815C4}" type="presParOf" srcId="{1F066CD6-7EA3-448E-A8B9-F6FD22D00C88}" destId="{9A4F5029-698F-4AFC-A084-CA81CA162793}" srcOrd="1" destOrd="0" presId="urn:microsoft.com/office/officeart/2005/8/layout/hierarchy1"/>
    <dgm:cxn modelId="{9203465E-46E0-423D-9095-8198ABB7BA92}" type="presParOf" srcId="{FA6A1CF4-307E-4BB4-AC4B-BCEC98AFA829}" destId="{CFBBC9DB-EEDC-4F05-A8EA-5A9286014AC7}" srcOrd="2" destOrd="0" presId="urn:microsoft.com/office/officeart/2005/8/layout/hierarchy1"/>
    <dgm:cxn modelId="{90E1004D-F819-4D63-9ED4-5AEFF9C313EF}" type="presParOf" srcId="{FA6A1CF4-307E-4BB4-AC4B-BCEC98AFA829}" destId="{3A8B70BF-FB0C-4D8C-A957-E288B79A8CE5}" srcOrd="3" destOrd="0" presId="urn:microsoft.com/office/officeart/2005/8/layout/hierarchy1"/>
    <dgm:cxn modelId="{30803371-B48E-4374-8D04-B7611596E17D}" type="presParOf" srcId="{3A8B70BF-FB0C-4D8C-A957-E288B79A8CE5}" destId="{CB106F13-B067-4A1C-A6F9-94B15E2677A9}" srcOrd="0" destOrd="0" presId="urn:microsoft.com/office/officeart/2005/8/layout/hierarchy1"/>
    <dgm:cxn modelId="{3CE9E10A-C338-40B5-900F-40EFF940E1A6}" type="presParOf" srcId="{CB106F13-B067-4A1C-A6F9-94B15E2677A9}" destId="{7A91E601-3007-4D65-9CF1-16B648EF8203}" srcOrd="0" destOrd="0" presId="urn:microsoft.com/office/officeart/2005/8/layout/hierarchy1"/>
    <dgm:cxn modelId="{3CF5A053-7A3D-4939-8368-ADA032F6ED08}" type="presParOf" srcId="{CB106F13-B067-4A1C-A6F9-94B15E2677A9}" destId="{800BA7B2-D891-4FAC-B774-115375A357F1}" srcOrd="1" destOrd="0" presId="urn:microsoft.com/office/officeart/2005/8/layout/hierarchy1"/>
    <dgm:cxn modelId="{6032508B-C2B6-451A-8203-4F0B0D217BC5}" type="presParOf" srcId="{3A8B70BF-FB0C-4D8C-A957-E288B79A8CE5}" destId="{0DA2FAA2-15AB-4B4E-A74D-7BC3B6AEA509}" srcOrd="1" destOrd="0" presId="urn:microsoft.com/office/officeart/2005/8/layout/hierarchy1"/>
    <dgm:cxn modelId="{CFA687A5-8468-4ECA-8873-216670B01EE8}" type="presParOf" srcId="{FA6A1CF4-307E-4BB4-AC4B-BCEC98AFA829}" destId="{3BC44896-2DB0-44E3-BBA8-1452397034AC}" srcOrd="4" destOrd="0" presId="urn:microsoft.com/office/officeart/2005/8/layout/hierarchy1"/>
    <dgm:cxn modelId="{3024101D-CB70-4970-A7C1-E1FD6A2E5E67}" type="presParOf" srcId="{FA6A1CF4-307E-4BB4-AC4B-BCEC98AFA829}" destId="{82960D5E-6516-486F-BE51-8FA4F476BB63}" srcOrd="5" destOrd="0" presId="urn:microsoft.com/office/officeart/2005/8/layout/hierarchy1"/>
    <dgm:cxn modelId="{1E687A8E-AA31-413C-97E5-0918A90E5A1C}" type="presParOf" srcId="{82960D5E-6516-486F-BE51-8FA4F476BB63}" destId="{5A2BB881-B701-4631-B0A5-5759D3C1F6BF}" srcOrd="0" destOrd="0" presId="urn:microsoft.com/office/officeart/2005/8/layout/hierarchy1"/>
    <dgm:cxn modelId="{79548D1F-1D1D-4386-BD1E-3325BA91C37B}" type="presParOf" srcId="{5A2BB881-B701-4631-B0A5-5759D3C1F6BF}" destId="{CB085D46-A58C-49C4-BE45-F360D19DD6FF}" srcOrd="0" destOrd="0" presId="urn:microsoft.com/office/officeart/2005/8/layout/hierarchy1"/>
    <dgm:cxn modelId="{4166FB6A-92A8-4717-8BD9-10AAF03D462C}" type="presParOf" srcId="{5A2BB881-B701-4631-B0A5-5759D3C1F6BF}" destId="{D16CEE0B-0CEB-44E1-9C30-D155CC92C8E8}" srcOrd="1" destOrd="0" presId="urn:microsoft.com/office/officeart/2005/8/layout/hierarchy1"/>
    <dgm:cxn modelId="{A2DE5392-3C6E-49E1-883F-827B06104FDA}" type="presParOf" srcId="{82960D5E-6516-486F-BE51-8FA4F476BB63}" destId="{01319925-607D-4395-8221-56D6C14D26B1}" srcOrd="1" destOrd="0" presId="urn:microsoft.com/office/officeart/2005/8/layout/hierarchy1"/>
    <dgm:cxn modelId="{E6201308-447A-40D4-858C-2D81B6618673}" type="presParOf" srcId="{FA6A1CF4-307E-4BB4-AC4B-BCEC98AFA829}" destId="{01A0BF19-CE4D-4FDE-A7DC-71770AA31E0A}" srcOrd="6" destOrd="0" presId="urn:microsoft.com/office/officeart/2005/8/layout/hierarchy1"/>
    <dgm:cxn modelId="{1CD28CEC-0A4C-4560-8F5C-940D33EC3CBB}" type="presParOf" srcId="{FA6A1CF4-307E-4BB4-AC4B-BCEC98AFA829}" destId="{ABC9C2B7-BC3D-4953-AAC5-03E6BF16956F}" srcOrd="7" destOrd="0" presId="urn:microsoft.com/office/officeart/2005/8/layout/hierarchy1"/>
    <dgm:cxn modelId="{4E08AB6F-7BBA-474E-AD5E-54AEBF209E2C}" type="presParOf" srcId="{ABC9C2B7-BC3D-4953-AAC5-03E6BF16956F}" destId="{48E9A804-FE7B-43D0-BA64-6331951379E9}" srcOrd="0" destOrd="0" presId="urn:microsoft.com/office/officeart/2005/8/layout/hierarchy1"/>
    <dgm:cxn modelId="{028654D9-0F10-4763-97DB-DD6AA4DC5361}" type="presParOf" srcId="{48E9A804-FE7B-43D0-BA64-6331951379E9}" destId="{1EDDBB97-BB91-439C-AE87-57015521B1CB}" srcOrd="0" destOrd="0" presId="urn:microsoft.com/office/officeart/2005/8/layout/hierarchy1"/>
    <dgm:cxn modelId="{199B1BBD-E256-485F-913B-9C40E5CF1409}" type="presParOf" srcId="{48E9A804-FE7B-43D0-BA64-6331951379E9}" destId="{082CD7FF-AF85-40E4-87F3-AA9172F4F6F6}" srcOrd="1" destOrd="0" presId="urn:microsoft.com/office/officeart/2005/8/layout/hierarchy1"/>
    <dgm:cxn modelId="{403F4067-0F90-4E41-813C-7A963022E221}" type="presParOf" srcId="{ABC9C2B7-BC3D-4953-AAC5-03E6BF16956F}" destId="{0842F0B9-C3D5-4087-AE86-D23786AF20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3969F8-5003-4B13-89B1-31A7CBAC2BB3}" type="doc">
      <dgm:prSet loTypeId="urn:microsoft.com/office/officeart/2005/8/layout/hList3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B426D6E-891E-44D9-A80E-EF9227607AD3}">
      <dgm:prSet phldrT="[Text]" phldr="0"/>
      <dgm:spPr/>
      <dgm:t>
        <a:bodyPr/>
        <a:lstStyle/>
        <a:p>
          <a:pPr algn="l"/>
          <a:r>
            <a:rPr lang="en-US" b="1" dirty="0"/>
            <a:t>Level 4: Results: intended to tell us if the services we provided actually produced results.</a:t>
          </a:r>
          <a:endParaRPr lang="en-US" dirty="0"/>
        </a:p>
      </dgm:t>
    </dgm:pt>
    <dgm:pt modelId="{4A43E1B4-3870-4000-BBA8-A5C41C2D3D0E}" type="parTrans" cxnId="{244578D8-EDD1-4B92-9255-B47FD8C2B90A}">
      <dgm:prSet/>
      <dgm:spPr/>
      <dgm:t>
        <a:bodyPr/>
        <a:lstStyle/>
        <a:p>
          <a:endParaRPr lang="en-US"/>
        </a:p>
      </dgm:t>
    </dgm:pt>
    <dgm:pt modelId="{533C0D9C-9BDB-4AB6-B13F-92BD7A025088}" type="sibTrans" cxnId="{244578D8-EDD1-4B92-9255-B47FD8C2B90A}">
      <dgm:prSet/>
      <dgm:spPr/>
      <dgm:t>
        <a:bodyPr/>
        <a:lstStyle/>
        <a:p>
          <a:endParaRPr lang="en-US"/>
        </a:p>
      </dgm:t>
    </dgm:pt>
    <dgm:pt modelId="{8CBFF5B4-80B4-4629-9EF4-4583FC5D3975}">
      <dgm:prSet phldr="0"/>
      <dgm:spPr/>
      <dgm:t>
        <a:bodyPr/>
        <a:lstStyle/>
        <a:p>
          <a:pPr algn="l" rtl="0"/>
          <a:r>
            <a:rPr lang="en-US" b="1" dirty="0"/>
            <a:t>Kirkpatrick method of evaluation</a:t>
          </a:r>
          <a:endParaRPr lang="en-US" dirty="0"/>
        </a:p>
      </dgm:t>
    </dgm:pt>
    <dgm:pt modelId="{9EBBB080-E698-49D5-81FC-9FD2E5BD5740}" type="parTrans" cxnId="{81A8B51C-BD1A-45C6-92EB-705F4BA3A7B5}">
      <dgm:prSet/>
      <dgm:spPr/>
    </dgm:pt>
    <dgm:pt modelId="{54A61757-687A-4C8C-82FC-26882626E416}" type="sibTrans" cxnId="{81A8B51C-BD1A-45C6-92EB-705F4BA3A7B5}">
      <dgm:prSet/>
      <dgm:spPr/>
    </dgm:pt>
    <dgm:pt modelId="{B7E8B73D-5FA2-4653-8759-A8954AD3606F}">
      <dgm:prSet phldr="0"/>
      <dgm:spPr/>
      <dgm:t>
        <a:bodyPr/>
        <a:lstStyle/>
        <a:p>
          <a:pPr algn="l"/>
          <a:r>
            <a:rPr lang="en-US" b="1" dirty="0"/>
            <a:t>Level 1: Reaction – seeks feedback from the participants</a:t>
          </a:r>
          <a:endParaRPr lang="en-US" dirty="0"/>
        </a:p>
      </dgm:t>
    </dgm:pt>
    <dgm:pt modelId="{E80D4A53-FD1F-4C58-A16E-6A4D03335E4E}" type="parTrans" cxnId="{DB9696CC-7B43-4752-91BF-05A7481F930B}">
      <dgm:prSet/>
      <dgm:spPr/>
    </dgm:pt>
    <dgm:pt modelId="{D7518D9B-3D05-4E57-9323-F9F18A39DF6C}" type="sibTrans" cxnId="{DB9696CC-7B43-4752-91BF-05A7481F930B}">
      <dgm:prSet/>
      <dgm:spPr/>
    </dgm:pt>
    <dgm:pt modelId="{39F6FC32-8A80-46A2-B73D-EF553723C994}">
      <dgm:prSet phldr="0"/>
      <dgm:spPr/>
      <dgm:t>
        <a:bodyPr/>
        <a:lstStyle/>
        <a:p>
          <a:pPr algn="l"/>
          <a:r>
            <a:rPr lang="en-US" b="1" dirty="0"/>
            <a:t>Level 2: Learning – how much knowledge the participants gained through the program</a:t>
          </a:r>
          <a:endParaRPr lang="en-US" dirty="0"/>
        </a:p>
      </dgm:t>
    </dgm:pt>
    <dgm:pt modelId="{A2367E10-E84E-4BE7-BBA3-6FCB88982428}" type="parTrans" cxnId="{F9731BE7-AC36-45BB-803B-2C70955DF67C}">
      <dgm:prSet/>
      <dgm:spPr/>
    </dgm:pt>
    <dgm:pt modelId="{E2FFBC5B-98A3-4C3A-A845-BCD6D851CDC1}" type="sibTrans" cxnId="{F9731BE7-AC36-45BB-803B-2C70955DF67C}">
      <dgm:prSet/>
      <dgm:spPr/>
    </dgm:pt>
    <dgm:pt modelId="{1D55756F-1B81-4239-A0DF-8E6D68E0F5E2}">
      <dgm:prSet phldr="0"/>
      <dgm:spPr/>
      <dgm:t>
        <a:bodyPr/>
        <a:lstStyle/>
        <a:p>
          <a:pPr algn="l"/>
          <a:r>
            <a:rPr lang="en-US" b="1" dirty="0"/>
            <a:t>Level 3: Behavior: designed to measure changes in participants’ behavior due to participation in the program</a:t>
          </a:r>
          <a:endParaRPr lang="en-US" dirty="0"/>
        </a:p>
      </dgm:t>
    </dgm:pt>
    <dgm:pt modelId="{B6825367-52E7-40C2-BBC5-D6CF400ACB61}" type="parTrans" cxnId="{5A8B2690-1288-47C6-A3DE-381601526AA1}">
      <dgm:prSet/>
      <dgm:spPr/>
    </dgm:pt>
    <dgm:pt modelId="{422FCCDA-5617-4C30-845B-B906A464A4B0}" type="sibTrans" cxnId="{5A8B2690-1288-47C6-A3DE-381601526AA1}">
      <dgm:prSet/>
      <dgm:spPr/>
    </dgm:pt>
    <dgm:pt modelId="{F659875C-EF06-4705-B609-B6905252DEE0}" type="pres">
      <dgm:prSet presAssocID="{5C3969F8-5003-4B13-89B1-31A7CBAC2BB3}" presName="composite" presStyleCnt="0">
        <dgm:presLayoutVars>
          <dgm:chMax val="1"/>
          <dgm:dir/>
          <dgm:resizeHandles val="exact"/>
        </dgm:presLayoutVars>
      </dgm:prSet>
      <dgm:spPr/>
    </dgm:pt>
    <dgm:pt modelId="{F3646CC9-FA6F-49B4-9440-CCD71CC4123A}" type="pres">
      <dgm:prSet presAssocID="{8CBFF5B4-80B4-4629-9EF4-4583FC5D3975}" presName="roof" presStyleLbl="dkBgShp" presStyleIdx="0" presStyleCnt="2"/>
      <dgm:spPr/>
    </dgm:pt>
    <dgm:pt modelId="{614FF841-2DFE-40D3-8B89-2739132980E1}" type="pres">
      <dgm:prSet presAssocID="{8CBFF5B4-80B4-4629-9EF4-4583FC5D3975}" presName="pillars" presStyleCnt="0"/>
      <dgm:spPr/>
    </dgm:pt>
    <dgm:pt modelId="{3621CF52-6C7B-4F1F-A74D-6B16EAC6CEF0}" type="pres">
      <dgm:prSet presAssocID="{8CBFF5B4-80B4-4629-9EF4-4583FC5D3975}" presName="pillar1" presStyleLbl="node1" presStyleIdx="0" presStyleCnt="4">
        <dgm:presLayoutVars>
          <dgm:bulletEnabled val="1"/>
        </dgm:presLayoutVars>
      </dgm:prSet>
      <dgm:spPr/>
    </dgm:pt>
    <dgm:pt modelId="{B23DAED9-42EE-4B00-8425-062F74F702E3}" type="pres">
      <dgm:prSet presAssocID="{39F6FC32-8A80-46A2-B73D-EF553723C994}" presName="pillarX" presStyleLbl="node1" presStyleIdx="1" presStyleCnt="4">
        <dgm:presLayoutVars>
          <dgm:bulletEnabled val="1"/>
        </dgm:presLayoutVars>
      </dgm:prSet>
      <dgm:spPr/>
    </dgm:pt>
    <dgm:pt modelId="{E323F7BE-CC78-480A-BF41-08961CA5F43D}" type="pres">
      <dgm:prSet presAssocID="{1D55756F-1B81-4239-A0DF-8E6D68E0F5E2}" presName="pillarX" presStyleLbl="node1" presStyleIdx="2" presStyleCnt="4">
        <dgm:presLayoutVars>
          <dgm:bulletEnabled val="1"/>
        </dgm:presLayoutVars>
      </dgm:prSet>
      <dgm:spPr/>
    </dgm:pt>
    <dgm:pt modelId="{14B8EF59-4144-4DC3-8D87-4FDFE962F675}" type="pres">
      <dgm:prSet presAssocID="{9B426D6E-891E-44D9-A80E-EF9227607AD3}" presName="pillarX" presStyleLbl="node1" presStyleIdx="3" presStyleCnt="4">
        <dgm:presLayoutVars>
          <dgm:bulletEnabled val="1"/>
        </dgm:presLayoutVars>
      </dgm:prSet>
      <dgm:spPr/>
    </dgm:pt>
    <dgm:pt modelId="{ED19F0AA-2CD2-4BD2-9510-06F831E90DDB}" type="pres">
      <dgm:prSet presAssocID="{8CBFF5B4-80B4-4629-9EF4-4583FC5D3975}" presName="base" presStyleLbl="dkBgShp" presStyleIdx="1" presStyleCnt="2"/>
      <dgm:spPr/>
    </dgm:pt>
  </dgm:ptLst>
  <dgm:cxnLst>
    <dgm:cxn modelId="{46DF3404-D616-4790-9C22-B853D2E82549}" type="presOf" srcId="{B7E8B73D-5FA2-4653-8759-A8954AD3606F}" destId="{3621CF52-6C7B-4F1F-A74D-6B16EAC6CEF0}" srcOrd="0" destOrd="0" presId="urn:microsoft.com/office/officeart/2005/8/layout/hList3"/>
    <dgm:cxn modelId="{81A8B51C-BD1A-45C6-92EB-705F4BA3A7B5}" srcId="{5C3969F8-5003-4B13-89B1-31A7CBAC2BB3}" destId="{8CBFF5B4-80B4-4629-9EF4-4583FC5D3975}" srcOrd="0" destOrd="0" parTransId="{9EBBB080-E698-49D5-81FC-9FD2E5BD5740}" sibTransId="{54A61757-687A-4C8C-82FC-26882626E416}"/>
    <dgm:cxn modelId="{E6213740-0070-4208-9F88-2285C78A59C0}" type="presOf" srcId="{9B426D6E-891E-44D9-A80E-EF9227607AD3}" destId="{14B8EF59-4144-4DC3-8D87-4FDFE962F675}" srcOrd="0" destOrd="0" presId="urn:microsoft.com/office/officeart/2005/8/layout/hList3"/>
    <dgm:cxn modelId="{6DFBF48A-40A6-4611-AFC0-BA65FC32802E}" type="presOf" srcId="{5C3969F8-5003-4B13-89B1-31A7CBAC2BB3}" destId="{F659875C-EF06-4705-B609-B6905252DEE0}" srcOrd="0" destOrd="0" presId="urn:microsoft.com/office/officeart/2005/8/layout/hList3"/>
    <dgm:cxn modelId="{5A8B2690-1288-47C6-A3DE-381601526AA1}" srcId="{8CBFF5B4-80B4-4629-9EF4-4583FC5D3975}" destId="{1D55756F-1B81-4239-A0DF-8E6D68E0F5E2}" srcOrd="2" destOrd="0" parTransId="{B6825367-52E7-40C2-BBC5-D6CF400ACB61}" sibTransId="{422FCCDA-5617-4C30-845B-B906A464A4B0}"/>
    <dgm:cxn modelId="{7212D0B6-9A79-4362-B28A-DA45DF4903CA}" type="presOf" srcId="{39F6FC32-8A80-46A2-B73D-EF553723C994}" destId="{B23DAED9-42EE-4B00-8425-062F74F702E3}" srcOrd="0" destOrd="0" presId="urn:microsoft.com/office/officeart/2005/8/layout/hList3"/>
    <dgm:cxn modelId="{DB9696CC-7B43-4752-91BF-05A7481F930B}" srcId="{8CBFF5B4-80B4-4629-9EF4-4583FC5D3975}" destId="{B7E8B73D-5FA2-4653-8759-A8954AD3606F}" srcOrd="0" destOrd="0" parTransId="{E80D4A53-FD1F-4C58-A16E-6A4D03335E4E}" sibTransId="{D7518D9B-3D05-4E57-9323-F9F18A39DF6C}"/>
    <dgm:cxn modelId="{244578D8-EDD1-4B92-9255-B47FD8C2B90A}" srcId="{8CBFF5B4-80B4-4629-9EF4-4583FC5D3975}" destId="{9B426D6E-891E-44D9-A80E-EF9227607AD3}" srcOrd="3" destOrd="0" parTransId="{4A43E1B4-3870-4000-BBA8-A5C41C2D3D0E}" sibTransId="{533C0D9C-9BDB-4AB6-B13F-92BD7A025088}"/>
    <dgm:cxn modelId="{A2F226DC-85AF-4E5B-AC79-8B67B397A646}" type="presOf" srcId="{1D55756F-1B81-4239-A0DF-8E6D68E0F5E2}" destId="{E323F7BE-CC78-480A-BF41-08961CA5F43D}" srcOrd="0" destOrd="0" presId="urn:microsoft.com/office/officeart/2005/8/layout/hList3"/>
    <dgm:cxn modelId="{3CB6B3E5-06E1-45D2-AC45-A004A45C1725}" type="presOf" srcId="{8CBFF5B4-80B4-4629-9EF4-4583FC5D3975}" destId="{F3646CC9-FA6F-49B4-9440-CCD71CC4123A}" srcOrd="0" destOrd="0" presId="urn:microsoft.com/office/officeart/2005/8/layout/hList3"/>
    <dgm:cxn modelId="{F9731BE7-AC36-45BB-803B-2C70955DF67C}" srcId="{8CBFF5B4-80B4-4629-9EF4-4583FC5D3975}" destId="{39F6FC32-8A80-46A2-B73D-EF553723C994}" srcOrd="1" destOrd="0" parTransId="{A2367E10-E84E-4BE7-BBA3-6FCB88982428}" sibTransId="{E2FFBC5B-98A3-4C3A-A845-BCD6D851CDC1}"/>
    <dgm:cxn modelId="{3297EE99-8135-432F-B527-F736E49DC0D0}" type="presParOf" srcId="{F659875C-EF06-4705-B609-B6905252DEE0}" destId="{F3646CC9-FA6F-49B4-9440-CCD71CC4123A}" srcOrd="0" destOrd="0" presId="urn:microsoft.com/office/officeart/2005/8/layout/hList3"/>
    <dgm:cxn modelId="{E7B96D6B-27C0-40DE-A7FA-6BC28A967D37}" type="presParOf" srcId="{F659875C-EF06-4705-B609-B6905252DEE0}" destId="{614FF841-2DFE-40D3-8B89-2739132980E1}" srcOrd="1" destOrd="0" presId="urn:microsoft.com/office/officeart/2005/8/layout/hList3"/>
    <dgm:cxn modelId="{E71712E4-3E5A-4A35-B56B-313DD741DC08}" type="presParOf" srcId="{614FF841-2DFE-40D3-8B89-2739132980E1}" destId="{3621CF52-6C7B-4F1F-A74D-6B16EAC6CEF0}" srcOrd="0" destOrd="0" presId="urn:microsoft.com/office/officeart/2005/8/layout/hList3"/>
    <dgm:cxn modelId="{96A1F056-F627-44A5-8FB9-2A03ADFD114D}" type="presParOf" srcId="{614FF841-2DFE-40D3-8B89-2739132980E1}" destId="{B23DAED9-42EE-4B00-8425-062F74F702E3}" srcOrd="1" destOrd="0" presId="urn:microsoft.com/office/officeart/2005/8/layout/hList3"/>
    <dgm:cxn modelId="{4C32A45D-84AC-438E-A313-1263353B0BB6}" type="presParOf" srcId="{614FF841-2DFE-40D3-8B89-2739132980E1}" destId="{E323F7BE-CC78-480A-BF41-08961CA5F43D}" srcOrd="2" destOrd="0" presId="urn:microsoft.com/office/officeart/2005/8/layout/hList3"/>
    <dgm:cxn modelId="{B39B25AB-B141-4583-A703-4CF647AF4B6B}" type="presParOf" srcId="{614FF841-2DFE-40D3-8B89-2739132980E1}" destId="{14B8EF59-4144-4DC3-8D87-4FDFE962F675}" srcOrd="3" destOrd="0" presId="urn:microsoft.com/office/officeart/2005/8/layout/hList3"/>
    <dgm:cxn modelId="{84DEB29E-51A5-49F7-BC8B-E6BCF5DF6D59}" type="presParOf" srcId="{F659875C-EF06-4705-B609-B6905252DEE0}" destId="{ED19F0AA-2CD2-4BD2-9510-06F831E90D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75978-C24E-45E3-9A7F-D56B2F7EC06B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B6737-DE3B-4291-A9E7-208C15500249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2F9A7A-E8E7-47A0-805E-5FE2443C6F24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1. State why it is important to plan and design career development programs.</a:t>
          </a:r>
        </a:p>
      </dsp:txBody>
      <dsp:txXfrm>
        <a:off x="692764" y="1407"/>
        <a:ext cx="9822835" cy="599796"/>
      </dsp:txXfrm>
    </dsp:sp>
    <dsp:sp modelId="{2AF2BAF4-CD89-4541-95E2-B5B5D3C055F5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D435-19FF-413C-AD69-3AE3DA2255FD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6B895-A3DC-478D-A18D-C26FC4A22FAF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2. List and describe the 12 steps of the program development process.</a:t>
          </a:r>
        </a:p>
      </dsp:txBody>
      <dsp:txXfrm>
        <a:off x="692764" y="751152"/>
        <a:ext cx="9822835" cy="599796"/>
      </dsp:txXfrm>
    </dsp:sp>
    <dsp:sp modelId="{C3C05577-2904-4314-8145-6B19EDCAA7E5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B0435-96D2-4DD8-A12C-A8CF66479728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691D44-1FC1-4680-87A9-3D82A530583B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3. Design direct service programs for populations of your choice.</a:t>
          </a:r>
        </a:p>
      </dsp:txBody>
      <dsp:txXfrm>
        <a:off x="692764" y="1500898"/>
        <a:ext cx="9822835" cy="599796"/>
      </dsp:txXfrm>
    </dsp:sp>
    <dsp:sp modelId="{442A7F92-E0DD-4EE9-A9A1-5254908870FC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FA89D-FBE1-4F4C-A9BD-7851E6FBF786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72B97-9443-45F9-908D-DE22ADF86700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4. Develop written plans to implement the program plans.</a:t>
          </a:r>
        </a:p>
      </dsp:txBody>
      <dsp:txXfrm>
        <a:off x="692764" y="2250643"/>
        <a:ext cx="9822835" cy="599796"/>
      </dsp:txXfrm>
    </dsp:sp>
    <dsp:sp modelId="{B3158CBB-BDF8-40CF-A81F-CDE8C5177223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10FE23-7946-4132-AFC5-3D4845F6099C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8C4E8B-FC4A-4597-B5D8-448F37D2EB3E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5. Describe the importance of evaluation and continuous improvement.</a:t>
          </a:r>
        </a:p>
      </dsp:txBody>
      <dsp:txXfrm>
        <a:off x="692764" y="3000388"/>
        <a:ext cx="9822835" cy="599796"/>
      </dsp:txXfrm>
    </dsp:sp>
    <dsp:sp modelId="{1208D471-1BF8-40F3-8030-CACE505EE2F7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2A3A3-BBAE-4DBE-AD70-FD5339BCE617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0B2398-CDAC-4E25-BE4D-06C7F1A97E2F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6. Develop skills to enhance public relations and marketing of programs. </a:t>
          </a:r>
        </a:p>
      </dsp:txBody>
      <dsp:txXfrm>
        <a:off x="692764" y="3750134"/>
        <a:ext cx="9822835" cy="5997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7527B-A85A-4ABE-AC95-047A87DC2CAB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95E4E-84A2-4E68-873F-DE14FF9AC093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CAC4A-7717-47C7-8CDF-8EB753A00E2E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Questionnaire or survey</a:t>
          </a:r>
          <a:endParaRPr lang="en-US" sz="2400" kern="1200"/>
        </a:p>
      </dsp:txBody>
      <dsp:txXfrm>
        <a:off x="1834517" y="469890"/>
        <a:ext cx="3148942" cy="1335915"/>
      </dsp:txXfrm>
    </dsp:sp>
    <dsp:sp modelId="{75C008C5-BA28-4717-B2B7-DD90F887EA09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203699-92A3-44DC-B41C-556CC678300B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895FB-126D-403C-A711-AB5A00B7940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Pre and post-assessments</a:t>
          </a:r>
          <a:endParaRPr lang="en-US" sz="2400" kern="1200"/>
        </a:p>
      </dsp:txBody>
      <dsp:txXfrm>
        <a:off x="7154322" y="469890"/>
        <a:ext cx="3148942" cy="1335915"/>
      </dsp:txXfrm>
    </dsp:sp>
    <dsp:sp modelId="{EEB6C4E3-D691-418C-A424-56EFF155B46D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58153-C228-4428-80FB-FBC84D14BE95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48F7A-1726-460D-AE14-F1EF039E1F59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Observational assessment</a:t>
          </a:r>
          <a:endParaRPr lang="en-US" sz="2400" kern="1200"/>
        </a:p>
      </dsp:txBody>
      <dsp:txXfrm>
        <a:off x="1834517" y="2545532"/>
        <a:ext cx="3148942" cy="1335915"/>
      </dsp:txXfrm>
    </dsp:sp>
    <dsp:sp modelId="{92898669-6EC9-4CFE-8FDC-15E7AB95E05F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05247-D80E-4619-8D2C-3D07F46B1E6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07B0C-86AD-4477-ABD8-356950B3530B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An empirical study</a:t>
          </a:r>
          <a:endParaRPr lang="en-US" sz="2400" kern="1200"/>
        </a:p>
      </dsp:txBody>
      <dsp:txXfrm>
        <a:off x="7154322" y="2545532"/>
        <a:ext cx="3148942" cy="1335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D00DC-8F34-4C4B-AA36-266440771371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D4D9D-4FC5-4A2E-BED8-6BE75E01F956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37651-57EF-4918-B8C8-AF3101FFC61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1" kern="1200"/>
            <a:t>Resources</a:t>
          </a:r>
          <a:r>
            <a:rPr lang="en-US" sz="2200" b="1" kern="1200"/>
            <a:t> can be defined as anything or anybody you need to further develop, deliver, and evaluate the program or services that you have described. </a:t>
          </a:r>
          <a:endParaRPr lang="en-US" sz="2200" kern="1200"/>
        </a:p>
      </dsp:txBody>
      <dsp:txXfrm>
        <a:off x="1057183" y="1805"/>
        <a:ext cx="9458416" cy="915310"/>
      </dsp:txXfrm>
    </dsp:sp>
    <dsp:sp modelId="{C1FF1432-E5D6-4456-9310-C02D7EC6E89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65CCD-9233-458C-9438-EDB561884116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39073-0623-4CD2-8D4A-97C614C91129}">
      <dsp:nvSpPr>
        <dsp:cNvPr id="0" name=""/>
        <dsp:cNvSpPr/>
      </dsp:nvSpPr>
      <dsp:spPr>
        <a:xfrm>
          <a:off x="1057183" y="1145944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Your resources can be viewed in three categories: </a:t>
          </a:r>
          <a:endParaRPr lang="en-US" sz="2200" kern="1200"/>
        </a:p>
      </dsp:txBody>
      <dsp:txXfrm>
        <a:off x="1057183" y="1145944"/>
        <a:ext cx="4732020" cy="915310"/>
      </dsp:txXfrm>
    </dsp:sp>
    <dsp:sp modelId="{E9ABBEA7-5500-4C4B-A1AC-B901A0E3F5F8}">
      <dsp:nvSpPr>
        <dsp:cNvPr id="0" name=""/>
        <dsp:cNvSpPr/>
      </dsp:nvSpPr>
      <dsp:spPr>
        <a:xfrm>
          <a:off x="5789203" y="1145944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(a) those you already have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(b) those you do not have but have the budget to purchase; and 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(c) those that you may be able to borrow or have to do without.</a:t>
          </a:r>
          <a:endParaRPr lang="en-US" sz="1100" kern="1200"/>
        </a:p>
      </dsp:txBody>
      <dsp:txXfrm>
        <a:off x="5789203" y="1145944"/>
        <a:ext cx="4726396" cy="915310"/>
      </dsp:txXfrm>
    </dsp:sp>
    <dsp:sp modelId="{31BD5971-BC4C-4D36-9F78-0A4FE4D99639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D7C07-32A8-4788-80B2-830D84BA42A2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CDA44-000E-4249-A4EE-26A48F54B7EC}">
      <dsp:nvSpPr>
        <dsp:cNvPr id="0" name=""/>
        <dsp:cNvSpPr/>
      </dsp:nvSpPr>
      <dsp:spPr>
        <a:xfrm>
          <a:off x="1057183" y="2290082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End product of this step will be: </a:t>
          </a:r>
          <a:endParaRPr lang="en-US" sz="2200" kern="1200"/>
        </a:p>
      </dsp:txBody>
      <dsp:txXfrm>
        <a:off x="1057183" y="2290082"/>
        <a:ext cx="4732020" cy="915310"/>
      </dsp:txXfrm>
    </dsp:sp>
    <dsp:sp modelId="{186EE606-C3AA-411D-A547-9F42827A78BE}">
      <dsp:nvSpPr>
        <dsp:cNvPr id="0" name=""/>
        <dsp:cNvSpPr/>
      </dsp:nvSpPr>
      <dsp:spPr>
        <a:xfrm>
          <a:off x="5789203" y="2290082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the listing of all needed resources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when and where they will be acquired, and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who has the responsibility to do so</a:t>
          </a:r>
          <a:endParaRPr lang="en-US" sz="1100" kern="1200"/>
        </a:p>
      </dsp:txBody>
      <dsp:txXfrm>
        <a:off x="5789203" y="2290082"/>
        <a:ext cx="4726396" cy="915310"/>
      </dsp:txXfrm>
    </dsp:sp>
    <dsp:sp modelId="{E1801A0F-7796-4B5C-AFD9-21D377F062B5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31DA5-B774-4D31-8E3B-75AFF8AEA2D4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D298A-CEC8-4DF8-A745-368520DADA34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This step may also include the preparation of a budget for obtaining needed staff and other resources.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1A624-7AC8-4880-B301-AAF7BCC4C9A6}">
      <dsp:nvSpPr>
        <dsp:cNvPr id="0" name=""/>
        <dsp:cNvSpPr/>
      </dsp:nvSpPr>
      <dsp:spPr>
        <a:xfrm>
          <a:off x="0" y="90270"/>
          <a:ext cx="10515600" cy="754777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Barriers may be:</a:t>
          </a:r>
          <a:endParaRPr lang="en-US" sz="1900" kern="1200"/>
        </a:p>
      </dsp:txBody>
      <dsp:txXfrm>
        <a:off x="36845" y="127115"/>
        <a:ext cx="10441910" cy="681087"/>
      </dsp:txXfrm>
    </dsp:sp>
    <dsp:sp modelId="{F79394C8-3AEC-408A-88C5-0B53AAA9CE4A}">
      <dsp:nvSpPr>
        <dsp:cNvPr id="0" name=""/>
        <dsp:cNvSpPr/>
      </dsp:nvSpPr>
      <dsp:spPr>
        <a:xfrm>
          <a:off x="0" y="845048"/>
          <a:ext cx="1051560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organizational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environmental 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social 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b="1" kern="1200"/>
            <a:t>financial</a:t>
          </a:r>
          <a:endParaRPr lang="en-US" sz="1500" kern="1200"/>
        </a:p>
      </dsp:txBody>
      <dsp:txXfrm>
        <a:off x="0" y="845048"/>
        <a:ext cx="10515600" cy="1042245"/>
      </dsp:txXfrm>
    </dsp:sp>
    <dsp:sp modelId="{A12EBFC9-2B11-450F-A8E5-FAED8EE30D12}">
      <dsp:nvSpPr>
        <dsp:cNvPr id="0" name=""/>
        <dsp:cNvSpPr/>
      </dsp:nvSpPr>
      <dsp:spPr>
        <a:xfrm>
          <a:off x="0" y="1887293"/>
          <a:ext cx="10515600" cy="754777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These barriers can typically be identified by reviewing Step 1 (environment), Step 4 (stakeholders), and Step 8 (resources).</a:t>
          </a:r>
          <a:endParaRPr lang="en-US" sz="1900" kern="1200"/>
        </a:p>
      </dsp:txBody>
      <dsp:txXfrm>
        <a:off x="36845" y="1924138"/>
        <a:ext cx="10441910" cy="681087"/>
      </dsp:txXfrm>
    </dsp:sp>
    <dsp:sp modelId="{698D707A-0F0B-4BC4-AF64-78310FABF3F1}">
      <dsp:nvSpPr>
        <dsp:cNvPr id="0" name=""/>
        <dsp:cNvSpPr/>
      </dsp:nvSpPr>
      <dsp:spPr>
        <a:xfrm>
          <a:off x="0" y="2696791"/>
          <a:ext cx="10515600" cy="754777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The end product of this phase will be a list of possible or anticipated barriers and a back-up plan to manage each barrier if it presents itself.</a:t>
          </a:r>
          <a:endParaRPr lang="en-US" sz="1900" kern="1200"/>
        </a:p>
      </dsp:txBody>
      <dsp:txXfrm>
        <a:off x="36845" y="2733636"/>
        <a:ext cx="10441910" cy="681087"/>
      </dsp:txXfrm>
    </dsp:sp>
    <dsp:sp modelId="{4F87C8C2-DDFF-4B21-8772-26C4A99674CE}">
      <dsp:nvSpPr>
        <dsp:cNvPr id="0" name=""/>
        <dsp:cNvSpPr/>
      </dsp:nvSpPr>
      <dsp:spPr>
        <a:xfrm>
          <a:off x="0" y="3506289"/>
          <a:ext cx="10515600" cy="754777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Always be thinking of strategies to overcome or work around the barriers</a:t>
          </a:r>
          <a:endParaRPr lang="en-US" sz="1900" kern="1200"/>
        </a:p>
      </dsp:txBody>
      <dsp:txXfrm>
        <a:off x="36845" y="3543134"/>
        <a:ext cx="10441910" cy="6810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44226-C6AD-412D-8FDA-F2E889DF4125}">
      <dsp:nvSpPr>
        <dsp:cNvPr id="0" name=""/>
        <dsp:cNvSpPr/>
      </dsp:nvSpPr>
      <dsp:spPr>
        <a:xfrm>
          <a:off x="0" y="638468"/>
          <a:ext cx="10515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6CFD3-9790-4740-A753-0F27EF33E349}">
      <dsp:nvSpPr>
        <dsp:cNvPr id="0" name=""/>
        <dsp:cNvSpPr/>
      </dsp:nvSpPr>
      <dsp:spPr>
        <a:xfrm>
          <a:off x="525780" y="431828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/>
              <a:cs typeface="Calibri"/>
            </a:rPr>
            <a:t>Promotion and marketing are important for both internal stakeholders and external ones.</a:t>
          </a:r>
          <a:endParaRPr lang="en-US" sz="1400" b="0" kern="1200" dirty="0"/>
        </a:p>
      </dsp:txBody>
      <dsp:txXfrm>
        <a:off x="545955" y="452003"/>
        <a:ext cx="7320570" cy="372930"/>
      </dsp:txXfrm>
    </dsp:sp>
    <dsp:sp modelId="{E416C7B6-C057-45C4-BB82-8D8CF8F8DAB0}">
      <dsp:nvSpPr>
        <dsp:cNvPr id="0" name=""/>
        <dsp:cNvSpPr/>
      </dsp:nvSpPr>
      <dsp:spPr>
        <a:xfrm>
          <a:off x="0" y="1273508"/>
          <a:ext cx="10515600" cy="264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291592" rIns="81612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Traditional Media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Print: Brochures, Flyers, Newsletters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Billboards &amp; Signage</a:t>
          </a:r>
          <a:endParaRPr lang="en-US" sz="1400" b="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Press Releases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Newspaper Ads, Articles &amp; Editorials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Electronic Media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Company Website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Social Media: Facebook, Instagram, Twitter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Email E-Blasts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"/>
              <a:cs typeface="Calibri"/>
            </a:rPr>
            <a:t>TV/Radio Commercials &amp; Public Service Announcements</a:t>
          </a:r>
          <a:endParaRPr lang="en-US" sz="1400" kern="1200" dirty="0"/>
        </a:p>
      </dsp:txBody>
      <dsp:txXfrm>
        <a:off x="0" y="1273508"/>
        <a:ext cx="10515600" cy="2646000"/>
      </dsp:txXfrm>
    </dsp:sp>
    <dsp:sp modelId="{7EC3E0FF-5B41-4012-AD8F-BFE5C5CC1667}">
      <dsp:nvSpPr>
        <dsp:cNvPr id="0" name=""/>
        <dsp:cNvSpPr/>
      </dsp:nvSpPr>
      <dsp:spPr>
        <a:xfrm>
          <a:off x="525780" y="1066868"/>
          <a:ext cx="7360920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alibri"/>
              <a:cs typeface="Calibri"/>
            </a:rPr>
            <a:t>Promotion and marketing may be accomplished through:</a:t>
          </a:r>
          <a:endParaRPr lang="en-US" sz="1400" kern="1200" dirty="0">
            <a:latin typeface="Calibri"/>
            <a:cs typeface="Calibri"/>
          </a:endParaRPr>
        </a:p>
      </dsp:txBody>
      <dsp:txXfrm>
        <a:off x="545955" y="1087043"/>
        <a:ext cx="7320570" cy="3729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4BBD1-9A96-4CAE-8805-D1F8C1A20CC7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167DD-FA48-4844-A491-6DECB95FABC0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35414-9E96-4662-A0A0-09FB42331E7E}">
      <dsp:nvSpPr>
        <dsp:cNvPr id="0" name=""/>
        <dsp:cNvSpPr/>
      </dsp:nvSpPr>
      <dsp:spPr>
        <a:xfrm>
          <a:off x="1435590" y="531"/>
          <a:ext cx="4732020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The end product of this step will be a very detailed plan for delivery of your program, which includes tasks, timelines, and responsibility for items</a:t>
          </a:r>
          <a:endParaRPr lang="en-US" sz="1600" kern="1200"/>
        </a:p>
      </dsp:txBody>
      <dsp:txXfrm>
        <a:off x="1435590" y="531"/>
        <a:ext cx="4732020" cy="1242935"/>
      </dsp:txXfrm>
    </dsp:sp>
    <dsp:sp modelId="{2A21CEDA-C872-442D-93A8-A6A42E2068C8}">
      <dsp:nvSpPr>
        <dsp:cNvPr id="0" name=""/>
        <dsp:cNvSpPr/>
      </dsp:nvSpPr>
      <dsp:spPr>
        <a:xfrm>
          <a:off x="6167610" y="531"/>
          <a:ext cx="434798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Make a list of all the tasks that need to be completed from present to delivery of the program.</a:t>
          </a:r>
          <a:endParaRPr lang="en-US" sz="1200" kern="1200"/>
        </a:p>
      </dsp:txBody>
      <dsp:txXfrm>
        <a:off x="6167610" y="531"/>
        <a:ext cx="4347989" cy="1242935"/>
      </dsp:txXfrm>
    </dsp:sp>
    <dsp:sp modelId="{E224662E-D249-4434-84B3-22CD4F3FAEC8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A09FE-9A59-482D-BC16-AACB2F4D9F1E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FB288-1FB0-4C2F-992F-07BF0216C53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It is helpful to categorize tasks into major and subtasks along with the assignment of responsibility for the task and a date for completion.</a:t>
          </a:r>
          <a:endParaRPr lang="en-US" sz="1600" kern="1200"/>
        </a:p>
      </dsp:txBody>
      <dsp:txXfrm>
        <a:off x="1435590" y="1554201"/>
        <a:ext cx="9080009" cy="1242935"/>
      </dsp:txXfrm>
    </dsp:sp>
    <dsp:sp modelId="{1782BA86-4222-49E0-8026-0A1E8D66B79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D0C16-9287-4424-8C10-87E84A75D5B6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859CF-CEF0-4274-AD40-46A5ABDA76BF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Identify possible problems and develop a back-up plan in case they occur.</a:t>
          </a:r>
          <a:endParaRPr lang="en-US" sz="1600" kern="1200"/>
        </a:p>
      </dsp:txBody>
      <dsp:txXfrm>
        <a:off x="1435590" y="3107870"/>
        <a:ext cx="9080009" cy="12429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94A37-3878-486F-9FEA-5DC56B696965}">
      <dsp:nvSpPr>
        <dsp:cNvPr id="0" name=""/>
        <dsp:cNvSpPr/>
      </dsp:nvSpPr>
      <dsp:spPr>
        <a:xfrm>
          <a:off x="1138979" y="1123935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57858-4E23-496B-B2C3-6054D49541CD}">
      <dsp:nvSpPr>
        <dsp:cNvPr id="0" name=""/>
        <dsp:cNvSpPr/>
      </dsp:nvSpPr>
      <dsp:spPr>
        <a:xfrm>
          <a:off x="569079" y="2372402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Review the experience of program delivery with the team immediately after delivery.</a:t>
          </a:r>
          <a:endParaRPr lang="en-US" sz="1100" kern="1200"/>
        </a:p>
      </dsp:txBody>
      <dsp:txXfrm>
        <a:off x="569079" y="2372402"/>
        <a:ext cx="2072362" cy="855000"/>
      </dsp:txXfrm>
    </dsp:sp>
    <dsp:sp modelId="{D4E81EEA-5D3D-4179-B92E-2DBFCCE9A659}">
      <dsp:nvSpPr>
        <dsp:cNvPr id="0" name=""/>
        <dsp:cNvSpPr/>
      </dsp:nvSpPr>
      <dsp:spPr>
        <a:xfrm>
          <a:off x="3574005" y="1123935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49223-135D-4B73-A595-E72C87928EFB}">
      <dsp:nvSpPr>
        <dsp:cNvPr id="0" name=""/>
        <dsp:cNvSpPr/>
      </dsp:nvSpPr>
      <dsp:spPr>
        <a:xfrm>
          <a:off x="3004105" y="2372402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Make plans for how to strengthen the program at its next delivery.</a:t>
          </a:r>
          <a:endParaRPr lang="en-US" sz="1100" kern="1200"/>
        </a:p>
      </dsp:txBody>
      <dsp:txXfrm>
        <a:off x="3004105" y="2372402"/>
        <a:ext cx="2072362" cy="855000"/>
      </dsp:txXfrm>
    </dsp:sp>
    <dsp:sp modelId="{320BF951-C040-4713-A5F7-9AD958E6C1AB}">
      <dsp:nvSpPr>
        <dsp:cNvPr id="0" name=""/>
        <dsp:cNvSpPr/>
      </dsp:nvSpPr>
      <dsp:spPr>
        <a:xfrm>
          <a:off x="6009031" y="1123935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18BAC-9C17-400D-B358-75DD905D29CE}">
      <dsp:nvSpPr>
        <dsp:cNvPr id="0" name=""/>
        <dsp:cNvSpPr/>
      </dsp:nvSpPr>
      <dsp:spPr>
        <a:xfrm>
          <a:off x="5439131" y="2372402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Look at the strengths and weaknesses of the program based on outcomes and satisfaction feedback of stakeholders.</a:t>
          </a:r>
          <a:endParaRPr lang="en-US" sz="1100" kern="1200"/>
        </a:p>
      </dsp:txBody>
      <dsp:txXfrm>
        <a:off x="5439131" y="2372402"/>
        <a:ext cx="2072362" cy="855000"/>
      </dsp:txXfrm>
    </dsp:sp>
    <dsp:sp modelId="{81CB0A86-3597-47B5-BF26-48681B6F482D}">
      <dsp:nvSpPr>
        <dsp:cNvPr id="0" name=""/>
        <dsp:cNvSpPr/>
      </dsp:nvSpPr>
      <dsp:spPr>
        <a:xfrm>
          <a:off x="8444057" y="1123935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DBF1B-935A-47E8-BEA3-A4DAF4F0AFD1}">
      <dsp:nvSpPr>
        <dsp:cNvPr id="0" name=""/>
        <dsp:cNvSpPr/>
      </dsp:nvSpPr>
      <dsp:spPr>
        <a:xfrm>
          <a:off x="7874157" y="2372402"/>
          <a:ext cx="2072362" cy="85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Evaluating not only results of services, but also activities, and processes provides insight into possible program improvements.</a:t>
          </a:r>
          <a:endParaRPr lang="en-US" sz="1100" kern="1200"/>
        </a:p>
      </dsp:txBody>
      <dsp:txXfrm>
        <a:off x="7874157" y="2372402"/>
        <a:ext cx="2072362" cy="855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240A6-50BF-4DA1-9291-CA09FE5CF9B8}">
      <dsp:nvSpPr>
        <dsp:cNvPr id="0" name=""/>
        <dsp:cNvSpPr/>
      </dsp:nvSpPr>
      <dsp:spPr>
        <a:xfrm>
          <a:off x="1325492" y="322192"/>
          <a:ext cx="2149614" cy="2149614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2A284-5508-4451-993E-B665CC6B15C1}">
      <dsp:nvSpPr>
        <dsp:cNvPr id="0" name=""/>
        <dsp:cNvSpPr/>
      </dsp:nvSpPr>
      <dsp:spPr>
        <a:xfrm>
          <a:off x="1325492" y="322192"/>
          <a:ext cx="2149614" cy="2149614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28CA2-D558-4C0B-953D-64253B5E9050}">
      <dsp:nvSpPr>
        <dsp:cNvPr id="0" name=""/>
        <dsp:cNvSpPr/>
      </dsp:nvSpPr>
      <dsp:spPr>
        <a:xfrm>
          <a:off x="1325492" y="322192"/>
          <a:ext cx="2149614" cy="2149614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7505F6-C733-40BF-84BB-1C5B41DE7AEC}">
      <dsp:nvSpPr>
        <dsp:cNvPr id="0" name=""/>
        <dsp:cNvSpPr/>
      </dsp:nvSpPr>
      <dsp:spPr>
        <a:xfrm>
          <a:off x="1325492" y="322192"/>
          <a:ext cx="2149614" cy="2149614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8C93F-B5BD-4B00-AE89-47086F296FD5}">
      <dsp:nvSpPr>
        <dsp:cNvPr id="0" name=""/>
        <dsp:cNvSpPr/>
      </dsp:nvSpPr>
      <dsp:spPr>
        <a:xfrm>
          <a:off x="1905706" y="902406"/>
          <a:ext cx="989186" cy="989186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PDCA Cycle</a:t>
          </a:r>
        </a:p>
      </dsp:txBody>
      <dsp:txXfrm>
        <a:off x="2050569" y="1047269"/>
        <a:ext cx="699460" cy="699460"/>
      </dsp:txXfrm>
    </dsp:sp>
    <dsp:sp modelId="{CAE9DA26-935C-4E1B-B8B7-21D3F14B16D5}">
      <dsp:nvSpPr>
        <dsp:cNvPr id="0" name=""/>
        <dsp:cNvSpPr/>
      </dsp:nvSpPr>
      <dsp:spPr>
        <a:xfrm>
          <a:off x="2054084" y="904"/>
          <a:ext cx="692430" cy="69243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Plan</a:t>
          </a:r>
        </a:p>
      </dsp:txBody>
      <dsp:txXfrm>
        <a:off x="2155488" y="102308"/>
        <a:ext cx="489622" cy="489622"/>
      </dsp:txXfrm>
    </dsp:sp>
    <dsp:sp modelId="{D27AD398-0C6F-4934-A047-1AAF86588AD5}">
      <dsp:nvSpPr>
        <dsp:cNvPr id="0" name=""/>
        <dsp:cNvSpPr/>
      </dsp:nvSpPr>
      <dsp:spPr>
        <a:xfrm>
          <a:off x="3103964" y="1050784"/>
          <a:ext cx="692430" cy="692430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Do</a:t>
          </a:r>
        </a:p>
      </dsp:txBody>
      <dsp:txXfrm>
        <a:off x="3205368" y="1152188"/>
        <a:ext cx="489622" cy="489622"/>
      </dsp:txXfrm>
    </dsp:sp>
    <dsp:sp modelId="{21637435-2E5A-4CC6-8625-7A1A6EAD7BAA}">
      <dsp:nvSpPr>
        <dsp:cNvPr id="0" name=""/>
        <dsp:cNvSpPr/>
      </dsp:nvSpPr>
      <dsp:spPr>
        <a:xfrm>
          <a:off x="2054084" y="2100664"/>
          <a:ext cx="692430" cy="692430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Check</a:t>
          </a:r>
        </a:p>
      </dsp:txBody>
      <dsp:txXfrm>
        <a:off x="2155488" y="2202068"/>
        <a:ext cx="489622" cy="489622"/>
      </dsp:txXfrm>
    </dsp:sp>
    <dsp:sp modelId="{4C3AABCA-DDA1-4413-8D4C-14A32F7FC95E}">
      <dsp:nvSpPr>
        <dsp:cNvPr id="0" name=""/>
        <dsp:cNvSpPr/>
      </dsp:nvSpPr>
      <dsp:spPr>
        <a:xfrm>
          <a:off x="1004204" y="1050784"/>
          <a:ext cx="692430" cy="69243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Act</a:t>
          </a:r>
        </a:p>
      </dsp:txBody>
      <dsp:txXfrm>
        <a:off x="1105608" y="1152188"/>
        <a:ext cx="489622" cy="48962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3F10-4E6E-4615-95C5-5987131BB73B}">
      <dsp:nvSpPr>
        <dsp:cNvPr id="0" name=""/>
        <dsp:cNvSpPr/>
      </dsp:nvSpPr>
      <dsp:spPr>
        <a:xfrm>
          <a:off x="0" y="0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813B5-B916-4A1F-98E4-51724DEA659E}">
      <dsp:nvSpPr>
        <dsp:cNvPr id="0" name=""/>
        <dsp:cNvSpPr/>
      </dsp:nvSpPr>
      <dsp:spPr>
        <a:xfrm>
          <a:off x="0" y="0"/>
          <a:ext cx="45720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The first supportive role is case management.</a:t>
          </a:r>
          <a:endParaRPr lang="en-US" sz="1800" kern="1200" dirty="0"/>
        </a:p>
      </dsp:txBody>
      <dsp:txXfrm>
        <a:off x="0" y="0"/>
        <a:ext cx="4572000" cy="914399"/>
      </dsp:txXfrm>
    </dsp:sp>
    <dsp:sp modelId="{9EE12213-A2D4-4AE3-AEF7-7C6D75B49E8B}">
      <dsp:nvSpPr>
        <dsp:cNvPr id="0" name=""/>
        <dsp:cNvSpPr/>
      </dsp:nvSpPr>
      <dsp:spPr>
        <a:xfrm>
          <a:off x="0" y="914399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D79FF-E18D-49FD-8FB5-B49967A3B775}">
      <dsp:nvSpPr>
        <dsp:cNvPr id="0" name=""/>
        <dsp:cNvSpPr/>
      </dsp:nvSpPr>
      <dsp:spPr>
        <a:xfrm>
          <a:off x="0" y="914399"/>
          <a:ext cx="45720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A second strong support role is instruction.</a:t>
          </a:r>
          <a:endParaRPr lang="en-US" sz="1800" kern="1200" dirty="0"/>
        </a:p>
      </dsp:txBody>
      <dsp:txXfrm>
        <a:off x="0" y="914399"/>
        <a:ext cx="4572000" cy="914399"/>
      </dsp:txXfrm>
    </dsp:sp>
    <dsp:sp modelId="{83466158-CB0B-4B9C-B243-CC8BDACAF75A}">
      <dsp:nvSpPr>
        <dsp:cNvPr id="0" name=""/>
        <dsp:cNvSpPr/>
      </dsp:nvSpPr>
      <dsp:spPr>
        <a:xfrm>
          <a:off x="0" y="1828799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FB990-CC8E-406C-854D-45BEDCA2C116}">
      <dsp:nvSpPr>
        <dsp:cNvPr id="0" name=""/>
        <dsp:cNvSpPr/>
      </dsp:nvSpPr>
      <dsp:spPr>
        <a:xfrm>
          <a:off x="0" y="1828799"/>
          <a:ext cx="45720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A third role of the career professional is facilitation.</a:t>
          </a:r>
          <a:endParaRPr lang="en-US" sz="1800" kern="1200" dirty="0"/>
        </a:p>
      </dsp:txBody>
      <dsp:txXfrm>
        <a:off x="0" y="1828799"/>
        <a:ext cx="4572000" cy="914399"/>
      </dsp:txXfrm>
    </dsp:sp>
    <dsp:sp modelId="{9D6B9131-5A70-44E3-8E87-1492A67EE6EC}">
      <dsp:nvSpPr>
        <dsp:cNvPr id="0" name=""/>
        <dsp:cNvSpPr/>
      </dsp:nvSpPr>
      <dsp:spPr>
        <a:xfrm>
          <a:off x="0" y="2743199"/>
          <a:ext cx="457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2173C-5EBB-4080-A2B2-74F9AEC1A2FB}">
      <dsp:nvSpPr>
        <dsp:cNvPr id="0" name=""/>
        <dsp:cNvSpPr/>
      </dsp:nvSpPr>
      <dsp:spPr>
        <a:xfrm>
          <a:off x="0" y="2743199"/>
          <a:ext cx="4572000" cy="914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/>
              <a:cs typeface="Calibri"/>
            </a:rPr>
            <a:t>A fourth supporting task may be research and the ongoing review of resources that support the delivery of services.</a:t>
          </a:r>
          <a:endParaRPr lang="en-US" sz="1800" kern="1200" dirty="0"/>
        </a:p>
      </dsp:txBody>
      <dsp:txXfrm>
        <a:off x="0" y="2743199"/>
        <a:ext cx="4572000" cy="914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3DB2C-D34F-4E64-ACEB-F194FDD69C48}">
      <dsp:nvSpPr>
        <dsp:cNvPr id="0" name=""/>
        <dsp:cNvSpPr/>
      </dsp:nvSpPr>
      <dsp:spPr>
        <a:xfrm>
          <a:off x="82613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3B9EEF-D4EE-41D5-BB52-3330410001FC}">
      <dsp:nvSpPr>
        <dsp:cNvPr id="0" name=""/>
        <dsp:cNvSpPr/>
      </dsp:nvSpPr>
      <dsp:spPr>
        <a:xfrm>
          <a:off x="271034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E5BAE-C824-4688-AC2A-82A0175BF5D9}">
      <dsp:nvSpPr>
        <dsp:cNvPr id="0" name=""/>
        <dsp:cNvSpPr/>
      </dsp:nvSpPr>
      <dsp:spPr>
        <a:xfrm>
          <a:off x="1172126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Provides a structure for the beginning, middle, and end of services</a:t>
          </a:r>
          <a:endParaRPr lang="en-US" sz="1200" kern="1200"/>
        </a:p>
      </dsp:txBody>
      <dsp:txXfrm>
        <a:off x="1172126" y="908559"/>
        <a:ext cx="2114937" cy="897246"/>
      </dsp:txXfrm>
    </dsp:sp>
    <dsp:sp modelId="{67FCC594-9BBC-4C32-AE93-CFEB9FE94A3F}">
      <dsp:nvSpPr>
        <dsp:cNvPr id="0" name=""/>
        <dsp:cNvSpPr/>
      </dsp:nvSpPr>
      <dsp:spPr>
        <a:xfrm>
          <a:off x="3655575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46E81-94AA-47F5-B0CC-67E418A0947A}">
      <dsp:nvSpPr>
        <dsp:cNvPr id="0" name=""/>
        <dsp:cNvSpPr/>
      </dsp:nvSpPr>
      <dsp:spPr>
        <a:xfrm>
          <a:off x="3843996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6B5F7-4311-4025-A9C1-62019D998E9D}">
      <dsp:nvSpPr>
        <dsp:cNvPr id="0" name=""/>
        <dsp:cNvSpPr/>
      </dsp:nvSpPr>
      <dsp:spPr>
        <a:xfrm>
          <a:off x="4745088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Includes a flow of services that define the various activities, milestones, outputs and outcomes expected</a:t>
          </a:r>
          <a:endParaRPr lang="en-US" sz="1200" kern="1200"/>
        </a:p>
      </dsp:txBody>
      <dsp:txXfrm>
        <a:off x="4745088" y="908559"/>
        <a:ext cx="2114937" cy="897246"/>
      </dsp:txXfrm>
    </dsp:sp>
    <dsp:sp modelId="{B37CC3FF-DC5A-4C37-85F9-58B0AD2D7340}">
      <dsp:nvSpPr>
        <dsp:cNvPr id="0" name=""/>
        <dsp:cNvSpPr/>
      </dsp:nvSpPr>
      <dsp:spPr>
        <a:xfrm>
          <a:off x="7228536" y="908559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B9EAA-E978-4902-9852-F0359D183974}">
      <dsp:nvSpPr>
        <dsp:cNvPr id="0" name=""/>
        <dsp:cNvSpPr/>
      </dsp:nvSpPr>
      <dsp:spPr>
        <a:xfrm>
          <a:off x="7416958" y="1096980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5D43-97DE-4BDE-87F6-C8EC2BCB52BB}">
      <dsp:nvSpPr>
        <dsp:cNvPr id="0" name=""/>
        <dsp:cNvSpPr/>
      </dsp:nvSpPr>
      <dsp:spPr>
        <a:xfrm>
          <a:off x="8318049" y="90855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Narrows the focus to a group of individuals with a common need</a:t>
          </a:r>
          <a:endParaRPr lang="en-US" sz="1200" kern="1200"/>
        </a:p>
      </dsp:txBody>
      <dsp:txXfrm>
        <a:off x="8318049" y="908559"/>
        <a:ext cx="2114937" cy="897246"/>
      </dsp:txXfrm>
    </dsp:sp>
    <dsp:sp modelId="{6356A8F9-FF70-4C8D-A2A7-DB6DBF639F57}">
      <dsp:nvSpPr>
        <dsp:cNvPr id="0" name=""/>
        <dsp:cNvSpPr/>
      </dsp:nvSpPr>
      <dsp:spPr>
        <a:xfrm>
          <a:off x="82613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4CD19-CAA8-4E7D-A8E7-53D7C36089B7}">
      <dsp:nvSpPr>
        <dsp:cNvPr id="0" name=""/>
        <dsp:cNvSpPr/>
      </dsp:nvSpPr>
      <dsp:spPr>
        <a:xfrm>
          <a:off x="271034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2A5E-F61A-456F-9B9B-028A868391F3}">
      <dsp:nvSpPr>
        <dsp:cNvPr id="0" name=""/>
        <dsp:cNvSpPr/>
      </dsp:nvSpPr>
      <dsp:spPr>
        <a:xfrm>
          <a:off x="1172126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Time and money can be saved by addressing common needs with a single program of services, increasing efficiencies.</a:t>
          </a:r>
          <a:endParaRPr lang="en-US" sz="1200" kern="1200"/>
        </a:p>
      </dsp:txBody>
      <dsp:txXfrm>
        <a:off x="1172126" y="2545532"/>
        <a:ext cx="2114937" cy="897246"/>
      </dsp:txXfrm>
    </dsp:sp>
    <dsp:sp modelId="{D185CA14-B0B7-4490-9851-069287019F2A}">
      <dsp:nvSpPr>
        <dsp:cNvPr id="0" name=""/>
        <dsp:cNvSpPr/>
      </dsp:nvSpPr>
      <dsp:spPr>
        <a:xfrm>
          <a:off x="3655575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80363-E46C-45B7-BCCC-8F4C6DC27E13}">
      <dsp:nvSpPr>
        <dsp:cNvPr id="0" name=""/>
        <dsp:cNvSpPr/>
      </dsp:nvSpPr>
      <dsp:spPr>
        <a:xfrm>
          <a:off x="3843996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1236A-9399-4C85-BCC0-34524A85EA6E}">
      <dsp:nvSpPr>
        <dsp:cNvPr id="0" name=""/>
        <dsp:cNvSpPr/>
      </dsp:nvSpPr>
      <dsp:spPr>
        <a:xfrm>
          <a:off x="4745088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Make sure programs do what we say they will do - they need to be effective</a:t>
          </a:r>
          <a:endParaRPr lang="en-US" sz="1200" kern="1200"/>
        </a:p>
      </dsp:txBody>
      <dsp:txXfrm>
        <a:off x="4745088" y="2545532"/>
        <a:ext cx="2114937" cy="897246"/>
      </dsp:txXfrm>
    </dsp:sp>
    <dsp:sp modelId="{DC51F821-A6C8-49CF-9EA3-FD82D2BB910A}">
      <dsp:nvSpPr>
        <dsp:cNvPr id="0" name=""/>
        <dsp:cNvSpPr/>
      </dsp:nvSpPr>
      <dsp:spPr>
        <a:xfrm>
          <a:off x="7228536" y="2545532"/>
          <a:ext cx="897246" cy="89724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AA35C-A4DC-4D37-A25C-7F78428AB086}">
      <dsp:nvSpPr>
        <dsp:cNvPr id="0" name=""/>
        <dsp:cNvSpPr/>
      </dsp:nvSpPr>
      <dsp:spPr>
        <a:xfrm>
          <a:off x="7416958" y="2733954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ADB1D-0C60-4D4C-B418-C1B40B91509F}">
      <dsp:nvSpPr>
        <dsp:cNvPr id="0" name=""/>
        <dsp:cNvSpPr/>
      </dsp:nvSpPr>
      <dsp:spPr>
        <a:xfrm>
          <a:off x="8318049" y="254553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Today’s organizations demand accountability, which is an important key to sustainability</a:t>
          </a:r>
          <a:endParaRPr lang="en-US" sz="1200" kern="1200"/>
        </a:p>
      </dsp:txBody>
      <dsp:txXfrm>
        <a:off x="8318049" y="2545532"/>
        <a:ext cx="2114937" cy="8972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BB817-2A25-458F-B2F3-C212CF6B7A99}">
      <dsp:nvSpPr>
        <dsp:cNvPr id="0" name=""/>
        <dsp:cNvSpPr/>
      </dsp:nvSpPr>
      <dsp:spPr>
        <a:xfrm>
          <a:off x="0" y="3021444"/>
          <a:ext cx="11099799" cy="198239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Questions to be considered:</a:t>
          </a:r>
          <a:endParaRPr lang="en-US" sz="3500" kern="1200"/>
        </a:p>
      </dsp:txBody>
      <dsp:txXfrm>
        <a:off x="0" y="3021444"/>
        <a:ext cx="11099799" cy="1070493"/>
      </dsp:txXfrm>
    </dsp:sp>
    <dsp:sp modelId="{FAB40D50-01E9-44BE-9A25-4D48FDCF3FF7}">
      <dsp:nvSpPr>
        <dsp:cNvPr id="0" name=""/>
        <dsp:cNvSpPr/>
      </dsp:nvSpPr>
      <dsp:spPr>
        <a:xfrm>
          <a:off x="0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are the current priorities of your organization?</a:t>
          </a:r>
          <a:endParaRPr lang="en-US" sz="1100" kern="1200"/>
        </a:p>
      </dsp:txBody>
      <dsp:txXfrm>
        <a:off x="0" y="4052289"/>
        <a:ext cx="1387474" cy="911901"/>
      </dsp:txXfrm>
    </dsp:sp>
    <dsp:sp modelId="{07A41190-1964-4975-980B-AE1A67365FA7}">
      <dsp:nvSpPr>
        <dsp:cNvPr id="0" name=""/>
        <dsp:cNvSpPr/>
      </dsp:nvSpPr>
      <dsp:spPr>
        <a:xfrm>
          <a:off x="1387474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To what extent does management support your goals for the organization?</a:t>
          </a:r>
          <a:endParaRPr lang="en-US" sz="1100" kern="1200"/>
        </a:p>
      </dsp:txBody>
      <dsp:txXfrm>
        <a:off x="1387474" y="4052289"/>
        <a:ext cx="1387474" cy="911901"/>
      </dsp:txXfrm>
    </dsp:sp>
    <dsp:sp modelId="{0BB4A712-4542-4325-88DF-0EB4F4803E6C}">
      <dsp:nvSpPr>
        <dsp:cNvPr id="0" name=""/>
        <dsp:cNvSpPr/>
      </dsp:nvSpPr>
      <dsp:spPr>
        <a:xfrm>
          <a:off x="2774949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factors in the environment may impact what you can deliver and how you can deliver it?</a:t>
          </a:r>
          <a:endParaRPr lang="en-US" sz="1100" kern="1200"/>
        </a:p>
      </dsp:txBody>
      <dsp:txXfrm>
        <a:off x="2774949" y="4052289"/>
        <a:ext cx="1387474" cy="911901"/>
      </dsp:txXfrm>
    </dsp:sp>
    <dsp:sp modelId="{6B332127-4790-48B5-AF37-DB4E150436B2}">
      <dsp:nvSpPr>
        <dsp:cNvPr id="0" name=""/>
        <dsp:cNvSpPr/>
      </dsp:nvSpPr>
      <dsp:spPr>
        <a:xfrm>
          <a:off x="4162424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organizational time constraints may impact service delivery? or external sources?</a:t>
          </a:r>
          <a:endParaRPr lang="en-US" sz="1100" kern="1200"/>
        </a:p>
      </dsp:txBody>
      <dsp:txXfrm>
        <a:off x="4162424" y="4052289"/>
        <a:ext cx="1387474" cy="911901"/>
      </dsp:txXfrm>
    </dsp:sp>
    <dsp:sp modelId="{E4375B82-1722-44D2-A1BF-BD3659DE2B02}">
      <dsp:nvSpPr>
        <dsp:cNvPr id="0" name=""/>
        <dsp:cNvSpPr/>
      </dsp:nvSpPr>
      <dsp:spPr>
        <a:xfrm>
          <a:off x="5549899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kinds of restraints or guidelines are provided by internal or external sources?</a:t>
          </a:r>
          <a:endParaRPr lang="en-US" sz="1100" kern="1200"/>
        </a:p>
      </dsp:txBody>
      <dsp:txXfrm>
        <a:off x="5549899" y="4052289"/>
        <a:ext cx="1387474" cy="911901"/>
      </dsp:txXfrm>
    </dsp:sp>
    <dsp:sp modelId="{47164935-4444-4C98-893E-65C1D25AF724}">
      <dsp:nvSpPr>
        <dsp:cNvPr id="0" name=""/>
        <dsp:cNvSpPr/>
      </dsp:nvSpPr>
      <dsp:spPr>
        <a:xfrm>
          <a:off x="6937374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How strong is the local economy?</a:t>
          </a:r>
          <a:endParaRPr lang="en-US" sz="1100" kern="1200"/>
        </a:p>
      </dsp:txBody>
      <dsp:txXfrm>
        <a:off x="6937374" y="4052289"/>
        <a:ext cx="1387474" cy="911901"/>
      </dsp:txXfrm>
    </dsp:sp>
    <dsp:sp modelId="{26CD99AF-FEB4-444E-A56F-4869336D8D92}">
      <dsp:nvSpPr>
        <dsp:cNvPr id="0" name=""/>
        <dsp:cNvSpPr/>
      </dsp:nvSpPr>
      <dsp:spPr>
        <a:xfrm>
          <a:off x="8324849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Are there particular industries that are growing or retracting?</a:t>
          </a:r>
          <a:endParaRPr lang="en-US" sz="1100" kern="1200"/>
        </a:p>
      </dsp:txBody>
      <dsp:txXfrm>
        <a:off x="8324849" y="4052289"/>
        <a:ext cx="1387474" cy="911901"/>
      </dsp:txXfrm>
    </dsp:sp>
    <dsp:sp modelId="{E3382624-BF81-4570-BA87-474AD09CD32F}">
      <dsp:nvSpPr>
        <dsp:cNvPr id="0" name=""/>
        <dsp:cNvSpPr/>
      </dsp:nvSpPr>
      <dsp:spPr>
        <a:xfrm>
          <a:off x="9712324" y="4052289"/>
          <a:ext cx="1387474" cy="9119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Are the typical available jobs for skilled, semi-skilled, or entry-level workers?</a:t>
          </a:r>
          <a:endParaRPr lang="en-US" sz="1100" kern="1200"/>
        </a:p>
      </dsp:txBody>
      <dsp:txXfrm>
        <a:off x="9712324" y="4052289"/>
        <a:ext cx="1387474" cy="911901"/>
      </dsp:txXfrm>
    </dsp:sp>
    <dsp:sp modelId="{7AE06EE4-7917-4DE5-9BAA-29E48C152DAD}">
      <dsp:nvSpPr>
        <dsp:cNvPr id="0" name=""/>
        <dsp:cNvSpPr/>
      </dsp:nvSpPr>
      <dsp:spPr>
        <a:xfrm rot="10800000">
          <a:off x="0" y="2257"/>
          <a:ext cx="11099799" cy="3048922"/>
        </a:xfrm>
        <a:prstGeom prst="upArrowCallou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/>
            <a:t>The environment will have a profound effect upon the content, funding, delivery, and evaluation of your program.</a:t>
          </a:r>
          <a:endParaRPr lang="en-US" sz="3500" kern="1200"/>
        </a:p>
      </dsp:txBody>
      <dsp:txXfrm rot="10800000">
        <a:off x="0" y="2257"/>
        <a:ext cx="11099799" cy="1981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5C002F-6E2F-40DA-A064-68CFF3B401A5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is the age range of the targeted population? </a:t>
          </a:r>
          <a:endParaRPr lang="en-US" sz="1600" kern="1200"/>
        </a:p>
      </dsp:txBody>
      <dsp:txXfrm>
        <a:off x="3080" y="587032"/>
        <a:ext cx="2444055" cy="1466433"/>
      </dsp:txXfrm>
    </dsp:sp>
    <dsp:sp modelId="{657DC176-6CE3-47EB-997E-2C39789709B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shade val="50000"/>
            <a:hueOff val="100623"/>
            <a:satOff val="-2451"/>
            <a:lumOff val="10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is the proportion of males and females? </a:t>
          </a:r>
          <a:endParaRPr lang="en-US" sz="1600" kern="1200"/>
        </a:p>
      </dsp:txBody>
      <dsp:txXfrm>
        <a:off x="2691541" y="587032"/>
        <a:ext cx="2444055" cy="1466433"/>
      </dsp:txXfrm>
    </dsp:sp>
    <dsp:sp modelId="{05D7DF82-289C-4489-88B5-853710F3F63A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multicultural populations are represented within the group? </a:t>
          </a:r>
          <a:endParaRPr lang="en-US" sz="1600" kern="1200"/>
        </a:p>
      </dsp:txBody>
      <dsp:txXfrm>
        <a:off x="5380002" y="587032"/>
        <a:ext cx="2444055" cy="1466433"/>
      </dsp:txXfrm>
    </dsp:sp>
    <dsp:sp modelId="{C443A08A-BB44-4DEF-A939-C3925D08F728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shade val="50000"/>
            <a:hueOff val="301870"/>
            <a:satOff val="-7352"/>
            <a:lumOff val="32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is the distribution by levels of education?</a:t>
          </a:r>
          <a:endParaRPr lang="en-US" sz="1600" kern="1200"/>
        </a:p>
      </dsp:txBody>
      <dsp:txXfrm>
        <a:off x="8068463" y="587032"/>
        <a:ext cx="2444055" cy="1466433"/>
      </dsp:txXfrm>
    </dsp:sp>
    <dsp:sp modelId="{92C48923-B9E9-4559-9495-74C20AB9AD3D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For what percentage is English a second language?</a:t>
          </a:r>
          <a:endParaRPr lang="en-US" sz="1600" kern="1200"/>
        </a:p>
      </dsp:txBody>
      <dsp:txXfrm>
        <a:off x="3080" y="2297871"/>
        <a:ext cx="2444055" cy="1466433"/>
      </dsp:txXfrm>
    </dsp:sp>
    <dsp:sp modelId="{03FEBECA-75B5-4E37-9536-3327C1BEEE46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1">
            <a:shade val="50000"/>
            <a:hueOff val="301870"/>
            <a:satOff val="-7352"/>
            <a:lumOff val="321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is the geographic distribution of those who might use the program? </a:t>
          </a:r>
          <a:endParaRPr lang="en-US" sz="1600" kern="1200"/>
        </a:p>
      </dsp:txBody>
      <dsp:txXfrm>
        <a:off x="2691541" y="2297871"/>
        <a:ext cx="2444055" cy="1466433"/>
      </dsp:txXfrm>
    </dsp:sp>
    <dsp:sp modelId="{E2A3A5A4-22B9-404F-9827-3D4096259FBF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percent of the population is currently employed?  unemployed? </a:t>
          </a:r>
          <a:endParaRPr lang="en-US" sz="1600" kern="1200"/>
        </a:p>
      </dsp:txBody>
      <dsp:txXfrm>
        <a:off x="5380002" y="2297871"/>
        <a:ext cx="2444055" cy="1466433"/>
      </dsp:txXfrm>
    </dsp:sp>
    <dsp:sp modelId="{7D023FE2-2B6A-4D17-B974-330265D8F1A1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1">
            <a:shade val="50000"/>
            <a:hueOff val="100623"/>
            <a:satOff val="-2451"/>
            <a:lumOff val="107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distinctive characteristics, if any, does the population have?</a:t>
          </a:r>
          <a:endParaRPr lang="en-US" sz="1600" kern="1200"/>
        </a:p>
      </dsp:txBody>
      <dsp:txXfrm>
        <a:off x="806846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9D776-B4BD-4C18-BB0C-9F3F1F7387E5}">
      <dsp:nvSpPr>
        <dsp:cNvPr id="0" name=""/>
        <dsp:cNvSpPr/>
      </dsp:nvSpPr>
      <dsp:spPr>
        <a:xfrm>
          <a:off x="0" y="9354"/>
          <a:ext cx="10084741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The purpose of this step is to understand the specific needs of the entire target population and/or subgroups within it so that you can plan the content of the services you will provide.</a:t>
          </a:r>
          <a:endParaRPr lang="en-US" sz="2500" kern="1200" dirty="0"/>
        </a:p>
      </dsp:txBody>
      <dsp:txXfrm>
        <a:off x="67110" y="76464"/>
        <a:ext cx="9950521" cy="1240530"/>
      </dsp:txXfrm>
    </dsp:sp>
    <dsp:sp modelId="{98AAC675-FA20-4902-B6EF-10CCC1A28756}">
      <dsp:nvSpPr>
        <dsp:cNvPr id="0" name=""/>
        <dsp:cNvSpPr/>
      </dsp:nvSpPr>
      <dsp:spPr>
        <a:xfrm>
          <a:off x="0" y="1456104"/>
          <a:ext cx="10084741" cy="1374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There are two types of data to collect:</a:t>
          </a:r>
          <a:endParaRPr lang="en-US" sz="2500" kern="1200" dirty="0"/>
        </a:p>
      </dsp:txBody>
      <dsp:txXfrm>
        <a:off x="67110" y="1523214"/>
        <a:ext cx="9950521" cy="1240530"/>
      </dsp:txXfrm>
    </dsp:sp>
    <dsp:sp modelId="{7445B7CD-94D5-4B65-AE60-29B09493D270}">
      <dsp:nvSpPr>
        <dsp:cNvPr id="0" name=""/>
        <dsp:cNvSpPr/>
      </dsp:nvSpPr>
      <dsp:spPr>
        <a:xfrm>
          <a:off x="0" y="2830854"/>
          <a:ext cx="10084741" cy="68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19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Primary: This is data collected directly from the source, such as through interviews.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kern="1200" dirty="0"/>
            <a:t>Secondary: This is data collected through external sources, such as databases.</a:t>
          </a:r>
          <a:endParaRPr lang="en-US" sz="2000" kern="1200" dirty="0"/>
        </a:p>
      </dsp:txBody>
      <dsp:txXfrm>
        <a:off x="0" y="2830854"/>
        <a:ext cx="10084741" cy="685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396AB-A025-4F7B-9D23-D11B74A3A9AB}">
      <dsp:nvSpPr>
        <dsp:cNvPr id="0" name=""/>
        <dsp:cNvSpPr/>
      </dsp:nvSpPr>
      <dsp:spPr>
        <a:xfrm>
          <a:off x="0" y="1796"/>
          <a:ext cx="51053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8629B-EC7C-454C-8A44-AAE4EE3A8343}">
      <dsp:nvSpPr>
        <dsp:cNvPr id="0" name=""/>
        <dsp:cNvSpPr/>
      </dsp:nvSpPr>
      <dsp:spPr>
        <a:xfrm>
          <a:off x="0" y="1796"/>
          <a:ext cx="5105398" cy="61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are the needs that you currently have related to your job or career?</a:t>
          </a:r>
          <a:endParaRPr lang="en-US" sz="1600" kern="1200"/>
        </a:p>
      </dsp:txBody>
      <dsp:txXfrm>
        <a:off x="0" y="1796"/>
        <a:ext cx="5105398" cy="612685"/>
      </dsp:txXfrm>
    </dsp:sp>
    <dsp:sp modelId="{DAC705A4-070F-4279-83E2-E7E2E7FF66F3}">
      <dsp:nvSpPr>
        <dsp:cNvPr id="0" name=""/>
        <dsp:cNvSpPr/>
      </dsp:nvSpPr>
      <dsp:spPr>
        <a:xfrm>
          <a:off x="0" y="614481"/>
          <a:ext cx="51053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81436-9592-4C79-B38A-1F909D6A8BA1}">
      <dsp:nvSpPr>
        <dsp:cNvPr id="0" name=""/>
        <dsp:cNvSpPr/>
      </dsp:nvSpPr>
      <dsp:spPr>
        <a:xfrm>
          <a:off x="0" y="614481"/>
          <a:ext cx="5105398" cy="61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Which of these needs is the most urgent?</a:t>
          </a:r>
          <a:endParaRPr lang="en-US" sz="1600" kern="1200"/>
        </a:p>
      </dsp:txBody>
      <dsp:txXfrm>
        <a:off x="0" y="614481"/>
        <a:ext cx="5105398" cy="612685"/>
      </dsp:txXfrm>
    </dsp:sp>
    <dsp:sp modelId="{6235CB8D-241C-467F-894A-D26D35FDD60B}">
      <dsp:nvSpPr>
        <dsp:cNvPr id="0" name=""/>
        <dsp:cNvSpPr/>
      </dsp:nvSpPr>
      <dsp:spPr>
        <a:xfrm>
          <a:off x="0" y="1227167"/>
          <a:ext cx="51053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1BD8D-73DD-4E2F-836F-D492FC796E97}">
      <dsp:nvSpPr>
        <dsp:cNvPr id="0" name=""/>
        <dsp:cNvSpPr/>
      </dsp:nvSpPr>
      <dsp:spPr>
        <a:xfrm>
          <a:off x="0" y="1227167"/>
          <a:ext cx="5105398" cy="61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How do you hope that this center (organization, program) can help you meet these needs?</a:t>
          </a:r>
          <a:endParaRPr lang="en-US" sz="1600" kern="1200"/>
        </a:p>
      </dsp:txBody>
      <dsp:txXfrm>
        <a:off x="0" y="1227167"/>
        <a:ext cx="5105398" cy="612685"/>
      </dsp:txXfrm>
    </dsp:sp>
    <dsp:sp modelId="{FEB6B5CA-B3FE-490C-8CD8-83D385BC05EA}">
      <dsp:nvSpPr>
        <dsp:cNvPr id="0" name=""/>
        <dsp:cNvSpPr/>
      </dsp:nvSpPr>
      <dsp:spPr>
        <a:xfrm>
          <a:off x="0" y="1839852"/>
          <a:ext cx="51053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82775-E4E8-45D6-9A05-80947B61ADC9}">
      <dsp:nvSpPr>
        <dsp:cNvPr id="0" name=""/>
        <dsp:cNvSpPr/>
      </dsp:nvSpPr>
      <dsp:spPr>
        <a:xfrm>
          <a:off x="0" y="1839852"/>
          <a:ext cx="5105398" cy="61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How much time each week can you devote to getting help?</a:t>
          </a:r>
          <a:endParaRPr lang="en-US" sz="1600" kern="1200"/>
        </a:p>
      </dsp:txBody>
      <dsp:txXfrm>
        <a:off x="0" y="1839852"/>
        <a:ext cx="5105398" cy="612685"/>
      </dsp:txXfrm>
    </dsp:sp>
    <dsp:sp modelId="{1C0BEDAE-4FE1-4FEF-9A57-EC8CC44D4A80}">
      <dsp:nvSpPr>
        <dsp:cNvPr id="0" name=""/>
        <dsp:cNvSpPr/>
      </dsp:nvSpPr>
      <dsp:spPr>
        <a:xfrm>
          <a:off x="0" y="2452537"/>
          <a:ext cx="51053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819EE-C0A1-4F6C-8AF6-0CB8E19EF6D6}">
      <dsp:nvSpPr>
        <dsp:cNvPr id="0" name=""/>
        <dsp:cNvSpPr/>
      </dsp:nvSpPr>
      <dsp:spPr>
        <a:xfrm>
          <a:off x="0" y="2452537"/>
          <a:ext cx="5105398" cy="61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How would you prefer to receive assistance?  </a:t>
          </a:r>
          <a:endParaRPr lang="en-US" sz="1600" kern="1200"/>
        </a:p>
      </dsp:txBody>
      <dsp:txXfrm>
        <a:off x="0" y="2452537"/>
        <a:ext cx="5105398" cy="612685"/>
      </dsp:txXfrm>
    </dsp:sp>
    <dsp:sp modelId="{8F7BF112-5E50-4B31-B262-3094EBF15BC4}">
      <dsp:nvSpPr>
        <dsp:cNvPr id="0" name=""/>
        <dsp:cNvSpPr/>
      </dsp:nvSpPr>
      <dsp:spPr>
        <a:xfrm>
          <a:off x="0" y="3065223"/>
          <a:ext cx="510539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9B9C-C2F1-4737-8E98-765FE787D125}">
      <dsp:nvSpPr>
        <dsp:cNvPr id="0" name=""/>
        <dsp:cNvSpPr/>
      </dsp:nvSpPr>
      <dsp:spPr>
        <a:xfrm>
          <a:off x="0" y="3065223"/>
          <a:ext cx="5105398" cy="612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What barriers might affect your ability to receive or benefit from these services?</a:t>
          </a:r>
          <a:endParaRPr lang="en-US" sz="1600" kern="1200"/>
        </a:p>
      </dsp:txBody>
      <dsp:txXfrm>
        <a:off x="0" y="3065223"/>
        <a:ext cx="5105398" cy="6126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D346B-B716-412D-9980-228B3AE78CC7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B93E7-57C0-480D-9180-506445114E9A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/>
            <a:t>Stakeholders</a:t>
          </a:r>
          <a:r>
            <a:rPr lang="en-US" sz="1100" b="1" kern="1200"/>
            <a:t> are persons or entities who have vested interest in and/or may be affected by the program or services that you plan to offer. </a:t>
          </a:r>
          <a:endParaRPr lang="en-US" sz="1100" kern="1200"/>
        </a:p>
      </dsp:txBody>
      <dsp:txXfrm>
        <a:off x="417971" y="2644140"/>
        <a:ext cx="2889450" cy="720000"/>
      </dsp:txXfrm>
    </dsp:sp>
    <dsp:sp modelId="{52ABAAF5-D469-4509-A2C2-6C7AB8E7875F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F56B7-CDC1-4A3E-AB4E-F220726C814A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These stakeholders may be internal (in your organization) or external (not in your organization but may provide collaborative services).</a:t>
          </a:r>
          <a:endParaRPr lang="en-US" sz="1100" kern="1200"/>
        </a:p>
      </dsp:txBody>
      <dsp:txXfrm>
        <a:off x="3813075" y="2644140"/>
        <a:ext cx="2889450" cy="720000"/>
      </dsp:txXfrm>
    </dsp:sp>
    <dsp:sp modelId="{09953C67-0D90-4CAB-90C5-6872F9E6E472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9FB37-B467-4484-9A87-F8F91BF9562B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Stakeholders have varying degrees of power to affect you, either positively or negatively.</a:t>
          </a:r>
          <a:endParaRPr lang="en-US" sz="1100" kern="1200"/>
        </a:p>
      </dsp:txBody>
      <dsp:txXfrm>
        <a:off x="7208178" y="2644140"/>
        <a:ext cx="28894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0BF19-CE4D-4FDE-A7DC-71770AA31E0A}">
      <dsp:nvSpPr>
        <dsp:cNvPr id="0" name=""/>
        <dsp:cNvSpPr/>
      </dsp:nvSpPr>
      <dsp:spPr>
        <a:xfrm>
          <a:off x="5135597" y="1739710"/>
          <a:ext cx="4032691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4032691" y="435958"/>
              </a:lnTo>
              <a:lnTo>
                <a:pt x="4032691" y="63973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44896-2DB0-44E3-BBA8-1452397034AC}">
      <dsp:nvSpPr>
        <dsp:cNvPr id="0" name=""/>
        <dsp:cNvSpPr/>
      </dsp:nvSpPr>
      <dsp:spPr>
        <a:xfrm>
          <a:off x="5135597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1344230" y="435958"/>
              </a:lnTo>
              <a:lnTo>
                <a:pt x="1344230" y="63973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BC9DB-EEDC-4F05-A8EA-5A9286014AC7}">
      <dsp:nvSpPr>
        <dsp:cNvPr id="0" name=""/>
        <dsp:cNvSpPr/>
      </dsp:nvSpPr>
      <dsp:spPr>
        <a:xfrm>
          <a:off x="3791366" y="1739710"/>
          <a:ext cx="1344230" cy="639731"/>
        </a:xfrm>
        <a:custGeom>
          <a:avLst/>
          <a:gdLst/>
          <a:ahLst/>
          <a:cxnLst/>
          <a:rect l="0" t="0" r="0" b="0"/>
          <a:pathLst>
            <a:path>
              <a:moveTo>
                <a:pt x="1344230" y="0"/>
              </a:moveTo>
              <a:lnTo>
                <a:pt x="1344230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13780-33AD-4A05-9E6E-723BFE647C52}">
      <dsp:nvSpPr>
        <dsp:cNvPr id="0" name=""/>
        <dsp:cNvSpPr/>
      </dsp:nvSpPr>
      <dsp:spPr>
        <a:xfrm>
          <a:off x="1102905" y="1739710"/>
          <a:ext cx="4032691" cy="639731"/>
        </a:xfrm>
        <a:custGeom>
          <a:avLst/>
          <a:gdLst/>
          <a:ahLst/>
          <a:cxnLst/>
          <a:rect l="0" t="0" r="0" b="0"/>
          <a:pathLst>
            <a:path>
              <a:moveTo>
                <a:pt x="4032691" y="0"/>
              </a:moveTo>
              <a:lnTo>
                <a:pt x="4032691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4EC9F-A77F-4527-99BA-C7088D694641}">
      <dsp:nvSpPr>
        <dsp:cNvPr id="0" name=""/>
        <dsp:cNvSpPr/>
      </dsp:nvSpPr>
      <dsp:spPr>
        <a:xfrm>
          <a:off x="1347311" y="34293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145C4-A23C-4AB6-A00A-4DA4571A304D}">
      <dsp:nvSpPr>
        <dsp:cNvPr id="0" name=""/>
        <dsp:cNvSpPr/>
      </dsp:nvSpPr>
      <dsp:spPr>
        <a:xfrm>
          <a:off x="1591716" y="575118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The reason for writing objectives is to force you to focus on what you are trying to accomplish in the program</a:t>
          </a:r>
          <a:endParaRPr lang="en-US" sz="1300" kern="1200"/>
        </a:p>
      </dsp:txBody>
      <dsp:txXfrm>
        <a:off x="1632626" y="616028"/>
        <a:ext cx="2117829" cy="1314957"/>
      </dsp:txXfrm>
    </dsp:sp>
    <dsp:sp modelId="{B1980EB9-4E8B-4576-99FE-B460AAB00ECB}">
      <dsp:nvSpPr>
        <dsp:cNvPr id="0" name=""/>
        <dsp:cNvSpPr/>
      </dsp:nvSpPr>
      <dsp:spPr>
        <a:xfrm>
          <a:off x="4035772" y="34293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E705-1146-4C39-A513-5F822BCBFC73}">
      <dsp:nvSpPr>
        <dsp:cNvPr id="0" name=""/>
        <dsp:cNvSpPr/>
      </dsp:nvSpPr>
      <dsp:spPr>
        <a:xfrm>
          <a:off x="4280177" y="575118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Program objectives should have the following characteristics:</a:t>
          </a:r>
          <a:endParaRPr lang="en-US" sz="1300" kern="1200"/>
        </a:p>
      </dsp:txBody>
      <dsp:txXfrm>
        <a:off x="4321087" y="616028"/>
        <a:ext cx="2117829" cy="1314957"/>
      </dsp:txXfrm>
    </dsp:sp>
    <dsp:sp modelId="{0BB8213B-3BF5-48EA-8030-68448633A85D}">
      <dsp:nvSpPr>
        <dsp:cNvPr id="0" name=""/>
        <dsp:cNvSpPr/>
      </dsp:nvSpPr>
      <dsp:spPr>
        <a:xfrm>
          <a:off x="3080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3BD9A-82D2-40B8-B9B1-AF5CA284EE4B}">
      <dsp:nvSpPr>
        <dsp:cNvPr id="0" name=""/>
        <dsp:cNvSpPr/>
      </dsp:nvSpPr>
      <dsp:spPr>
        <a:xfrm>
          <a:off x="247486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They should cover critical points of the content needed to meet identified needs.</a:t>
          </a:r>
          <a:endParaRPr lang="en-US" sz="1300" kern="1200"/>
        </a:p>
      </dsp:txBody>
      <dsp:txXfrm>
        <a:off x="288396" y="2652537"/>
        <a:ext cx="2117829" cy="1314957"/>
      </dsp:txXfrm>
    </dsp:sp>
    <dsp:sp modelId="{7A91E601-3007-4D65-9CF1-16B648EF8203}">
      <dsp:nvSpPr>
        <dsp:cNvPr id="0" name=""/>
        <dsp:cNvSpPr/>
      </dsp:nvSpPr>
      <dsp:spPr>
        <a:xfrm>
          <a:off x="2691541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BA7B2-D891-4FAC-B774-115375A357F1}">
      <dsp:nvSpPr>
        <dsp:cNvPr id="0" name=""/>
        <dsp:cNvSpPr/>
      </dsp:nvSpPr>
      <dsp:spPr>
        <a:xfrm>
          <a:off x="2935947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Each objective should state some outcome for the participants that can be realistically measured.</a:t>
          </a:r>
          <a:endParaRPr lang="en-US" sz="1300" kern="1200"/>
        </a:p>
      </dsp:txBody>
      <dsp:txXfrm>
        <a:off x="2976857" y="2652537"/>
        <a:ext cx="2117829" cy="1314957"/>
      </dsp:txXfrm>
    </dsp:sp>
    <dsp:sp modelId="{CB085D46-A58C-49C4-BE45-F360D19DD6FF}">
      <dsp:nvSpPr>
        <dsp:cNvPr id="0" name=""/>
        <dsp:cNvSpPr/>
      </dsp:nvSpPr>
      <dsp:spPr>
        <a:xfrm>
          <a:off x="5380002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CEE0B-0CEB-44E1-9C30-D155CC92C8E8}">
      <dsp:nvSpPr>
        <dsp:cNvPr id="0" name=""/>
        <dsp:cNvSpPr/>
      </dsp:nvSpPr>
      <dsp:spPr>
        <a:xfrm>
          <a:off x="5624408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When possible, the objectives should state under what condition(s) the outcome would be reached.</a:t>
          </a:r>
          <a:endParaRPr lang="en-US" sz="1300" kern="1200"/>
        </a:p>
      </dsp:txBody>
      <dsp:txXfrm>
        <a:off x="5665318" y="2652537"/>
        <a:ext cx="2117829" cy="1314957"/>
      </dsp:txXfrm>
    </dsp:sp>
    <dsp:sp modelId="{1EDDBB97-BB91-439C-AE87-57015521B1CB}">
      <dsp:nvSpPr>
        <dsp:cNvPr id="0" name=""/>
        <dsp:cNvSpPr/>
      </dsp:nvSpPr>
      <dsp:spPr>
        <a:xfrm>
          <a:off x="8068463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2CD7FF-AF85-40E4-87F3-AA9172F4F6F6}">
      <dsp:nvSpPr>
        <dsp:cNvPr id="0" name=""/>
        <dsp:cNvSpPr/>
      </dsp:nvSpPr>
      <dsp:spPr>
        <a:xfrm>
          <a:off x="8312869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They should be one sentence in length, starting with “By the end of this (program, course, workshop, and activity) participants will be able to ….”</a:t>
          </a:r>
          <a:endParaRPr lang="en-US" sz="1300" kern="1200"/>
        </a:p>
      </dsp:txBody>
      <dsp:txXfrm>
        <a:off x="8353779" y="2652537"/>
        <a:ext cx="2117829" cy="1314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46CC9-FA6F-49B4-9440-CCD71CC4123A}">
      <dsp:nvSpPr>
        <dsp:cNvPr id="0" name=""/>
        <dsp:cNvSpPr/>
      </dsp:nvSpPr>
      <dsp:spPr>
        <a:xfrm>
          <a:off x="0" y="0"/>
          <a:ext cx="7413037" cy="1097280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Kirkpatrick method of evaluation</a:t>
          </a:r>
          <a:endParaRPr lang="en-US" sz="4000" kern="1200" dirty="0"/>
        </a:p>
      </dsp:txBody>
      <dsp:txXfrm>
        <a:off x="0" y="0"/>
        <a:ext cx="7413037" cy="1097280"/>
      </dsp:txXfrm>
    </dsp:sp>
    <dsp:sp modelId="{3621CF52-6C7B-4F1F-A74D-6B16EAC6CEF0}">
      <dsp:nvSpPr>
        <dsp:cNvPr id="0" name=""/>
        <dsp:cNvSpPr/>
      </dsp:nvSpPr>
      <dsp:spPr>
        <a:xfrm>
          <a:off x="0" y="1097280"/>
          <a:ext cx="1853259" cy="230428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Level 1: Reaction – seeks feedback from the participants</a:t>
          </a:r>
          <a:endParaRPr lang="en-US" sz="1500" kern="1200" dirty="0"/>
        </a:p>
      </dsp:txBody>
      <dsp:txXfrm>
        <a:off x="0" y="1097280"/>
        <a:ext cx="1853259" cy="2304288"/>
      </dsp:txXfrm>
    </dsp:sp>
    <dsp:sp modelId="{B23DAED9-42EE-4B00-8425-062F74F702E3}">
      <dsp:nvSpPr>
        <dsp:cNvPr id="0" name=""/>
        <dsp:cNvSpPr/>
      </dsp:nvSpPr>
      <dsp:spPr>
        <a:xfrm>
          <a:off x="1853259" y="1097280"/>
          <a:ext cx="1853259" cy="2304288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Level 2: Learning – how much knowledge the participants gained through the program</a:t>
          </a:r>
          <a:endParaRPr lang="en-US" sz="1500" kern="1200" dirty="0"/>
        </a:p>
      </dsp:txBody>
      <dsp:txXfrm>
        <a:off x="1853259" y="1097280"/>
        <a:ext cx="1853259" cy="2304288"/>
      </dsp:txXfrm>
    </dsp:sp>
    <dsp:sp modelId="{E323F7BE-CC78-480A-BF41-08961CA5F43D}">
      <dsp:nvSpPr>
        <dsp:cNvPr id="0" name=""/>
        <dsp:cNvSpPr/>
      </dsp:nvSpPr>
      <dsp:spPr>
        <a:xfrm>
          <a:off x="3706518" y="1097280"/>
          <a:ext cx="1853259" cy="2304288"/>
        </a:xfrm>
        <a:prstGeom prst="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Level 3: Behavior: designed to measure changes in participants’ behavior due to participation in the program</a:t>
          </a:r>
          <a:endParaRPr lang="en-US" sz="1500" kern="1200" dirty="0"/>
        </a:p>
      </dsp:txBody>
      <dsp:txXfrm>
        <a:off x="3706518" y="1097280"/>
        <a:ext cx="1853259" cy="2304288"/>
      </dsp:txXfrm>
    </dsp:sp>
    <dsp:sp modelId="{14B8EF59-4144-4DC3-8D87-4FDFE962F675}">
      <dsp:nvSpPr>
        <dsp:cNvPr id="0" name=""/>
        <dsp:cNvSpPr/>
      </dsp:nvSpPr>
      <dsp:spPr>
        <a:xfrm>
          <a:off x="5559777" y="1097280"/>
          <a:ext cx="1853259" cy="2304288"/>
        </a:xfrm>
        <a:prstGeom prst="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Level 4: Results: intended to tell us if the services we provided actually produced results.</a:t>
          </a:r>
          <a:endParaRPr lang="en-US" sz="1500" kern="1200" dirty="0"/>
        </a:p>
      </dsp:txBody>
      <dsp:txXfrm>
        <a:off x="5559777" y="1097280"/>
        <a:ext cx="1853259" cy="2304288"/>
      </dsp:txXfrm>
    </dsp:sp>
    <dsp:sp modelId="{ED19F0AA-2CD2-4BD2-9510-06F831E90DDB}">
      <dsp:nvSpPr>
        <dsp:cNvPr id="0" name=""/>
        <dsp:cNvSpPr/>
      </dsp:nvSpPr>
      <dsp:spPr>
        <a:xfrm>
          <a:off x="0" y="3401568"/>
          <a:ext cx="7413037" cy="256032"/>
        </a:xfrm>
        <a:prstGeom prst="rect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8E4E-BC5A-A34B-5248-D34CC03F34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E9379-D94B-C1EF-707E-BC1ED360A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DAAFD-AC6B-01F7-0290-28EDBC93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9163C-79D2-EBB2-8E6B-B5D4E792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7EE67-8B1B-8E4C-C217-2107EF3C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2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A8659-6068-0500-2B6F-D0E57FEA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3E15-153B-ACC7-FA14-7E0B9680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17E8E-BF57-C68B-4F9D-892298559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48C4B-1309-134E-EE6C-314A51A3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0701A-7E6B-426A-5D86-300A611A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97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1A99-2541-9598-4A7E-76454AAF8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6E96-7398-2136-787E-337FAF8B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A60D-7757-9201-A438-B3A6E40A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EC325-BC78-DC89-CC75-C36CE4C8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17B2F-227C-8130-50A2-844BF6B8F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2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FBAE-C1E4-E3B3-5E90-6E25319B9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455D-6DF0-95E7-9A9F-81D43494A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8F73-425E-28A1-3CAF-55865BF9B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6AAFC-2576-5FB8-0A1A-5CDC0882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F1461-3BF3-CAFD-E20A-031A1691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084FC-ECDE-E320-1469-FA5E6776B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94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F373-6622-1014-FCAE-5DB08749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C4445-8200-F0C3-6946-6C17E247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6F40F-3E53-BC9B-4D66-33B2CBBEF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255347-51E0-CD24-3723-A9310768C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8088-0F47-842B-F9B9-8DAA907B5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0D2BC-493B-059B-E8F8-06535D3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91C30B-5BAB-FECD-939E-6499BC37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6EC1BD-B373-39C6-C279-B56FD32D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4BA8-6452-EC8E-49C8-AAAD5E6AC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67EA0-A8C5-4780-4E65-A655C5EB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04759-817F-A24E-ECCA-A8676B5B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FCCBF3-4434-7E12-907C-BF64B00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A421E-0569-E684-BF7A-1A868737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5CB5E-2D63-3764-EF1E-B761538EF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F2E5A-CCCE-CB01-06AA-EEBA8B95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7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64E7-ACD1-A984-1ACD-5CDE7693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1A6B-75BF-1E94-99B5-C66CBF6DF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85750-47ED-EA9C-68EB-5B2FC2F8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3C334-9B01-71D2-F635-45FCBC5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1B686-9E9F-546E-FC32-26EEB103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AF573-AD1E-C2F3-97A9-C64EA967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5A46-6B96-311F-55AC-303C4DB6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ADCF9-5A41-BF54-461E-6C641BE03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27408-48A9-2D3C-A561-1753342B9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F98D2-CAA5-C930-9E06-537A5D2B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67555-BE9F-55EC-3034-90A178A0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0258D-51AA-ED6F-EB65-FB30BFF7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B9F8-9B36-A8BB-4A34-8D5E82C6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03F6E7-0BF4-6B4C-F319-2FCEAAC22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78794-3F15-D024-931D-7C94922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9744-019C-2BE9-9F14-CF3212ADE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0268-C3AB-5CAC-7A8F-17640CC9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16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92E55A-8D6B-755E-7EDB-ECBB9CA86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2BA46-8D53-3776-184F-AB3E08E9F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8742F-D1EB-EFA7-A76F-E9A1440E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F20FA-C1B9-0B3D-B055-9C565D2E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BADE9-22B9-52A6-C944-E6CFA4F9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1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AFE619-742D-54DE-7FB7-D364B48C7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CCE51-7C22-BFDD-C974-B55E8BC5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DDAC-0ADC-E49D-F205-64DB537C2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130B-EEED-4C7B-BFE3-D53F1A520E17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5243-FCDA-CC4A-8B79-E62774D13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86E3C-2265-8755-9981-CE24C2F7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53997-B11D-4EFA-A7AA-0944F5CFC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4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D72C6-FBCE-AD47-9BF6-5B016FE97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a typeface="+mj-lt"/>
                <a:cs typeface="+mj-lt"/>
              </a:rPr>
              <a:t>Designing and Implementing Career Planning Services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7345E-0446-5BEF-63A1-BD53FBEBB6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Chapter 9</a:t>
            </a:r>
            <a:endParaRPr lang="en-US" dirty="0">
              <a:cs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CDB8F-35F1-87CB-54B6-649EDDD98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40" y="4896612"/>
            <a:ext cx="4572001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A67A0-F013-EC7A-99AA-806BFB8E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4800" b="1">
                <a:ea typeface="+mj-lt"/>
                <a:cs typeface="+mj-lt"/>
              </a:rPr>
              <a:t>Step 5. Write clear, measurable objectives</a:t>
            </a:r>
            <a:endParaRPr lang="en-US" sz="4800">
              <a:cs typeface="Calibri Light" panose="020F03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06CD44B-8996-E886-D842-694E43F135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4210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303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EDB550-48BF-CC64-D66F-31B580864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9DC8A-C4A5-08FA-6F08-CA3AB844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02" y="939646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ea typeface="+mj-lt"/>
                <a:cs typeface="+mj-lt"/>
              </a:rPr>
              <a:t>Example of Measurable Objectives</a:t>
            </a:r>
            <a:endParaRPr lang="en-US" sz="36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1A004C9D-E328-5BA1-70E4-35F76D5AF227}"/>
              </a:ext>
            </a:extLst>
          </p:cNvPr>
          <p:cNvSpPr/>
          <p:nvPr/>
        </p:nvSpPr>
        <p:spPr>
          <a:xfrm>
            <a:off x="1326444" y="2201334"/>
            <a:ext cx="4402666" cy="350896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</a:pPr>
            <a:r>
              <a:rPr lang="en-US" sz="1400" b="1" dirty="0">
                <a:solidFill>
                  <a:schemeClr val="tx1"/>
                </a:solidFill>
                <a:cs typeface="Calibri"/>
              </a:rPr>
              <a:t>At the end of this sequence of activities clients will be able to: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sz="1400" b="1" dirty="0">
                <a:solidFill>
                  <a:schemeClr val="tx1"/>
                </a:solidFill>
                <a:cs typeface="Calibri"/>
              </a:rPr>
              <a:t>Demonstrate that they can use at least three methods to find job openings in the occupations that interest them.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sz="1400" b="1" dirty="0">
                <a:solidFill>
                  <a:schemeClr val="tx1"/>
                </a:solidFill>
                <a:cs typeface="Calibri"/>
              </a:rPr>
              <a:t>Name three companies that have the kind of jobs they want and describe the goods or services they produce. 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sz="1400" b="1" dirty="0">
                <a:solidFill>
                  <a:schemeClr val="tx1"/>
                </a:solidFill>
                <a:cs typeface="Calibri"/>
              </a:rPr>
              <a:t>Describe jobs of interest in each of the companies.</a:t>
            </a:r>
            <a:endParaRPr lang="en-US" sz="1400">
              <a:solidFill>
                <a:schemeClr val="tx1"/>
              </a:solidFill>
              <a:ea typeface="+mn-lt"/>
              <a:cs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Wingdings,Sans-Serif"/>
              <a:buChar char="v"/>
            </a:pPr>
            <a:r>
              <a:rPr lang="en-US" sz="1400" b="1" dirty="0">
                <a:solidFill>
                  <a:schemeClr val="tx1"/>
                </a:solidFill>
                <a:cs typeface="Calibri"/>
              </a:rPr>
              <a:t>State how their skills can be related to the tasks of the available job(s).</a:t>
            </a:r>
            <a:endParaRPr lang="en-US" sz="1600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48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EB34D-9BAC-CCAE-0A27-C7F87F78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6. Determine How Programs and Services will be Evaluated</a:t>
            </a:r>
            <a:endParaRPr lang="en-US" dirty="0"/>
          </a:p>
        </p:txBody>
      </p:sp>
      <p:graphicFrame>
        <p:nvGraphicFramePr>
          <p:cNvPr id="10" name="Diagram 10">
            <a:extLst>
              <a:ext uri="{FF2B5EF4-FFF2-40B4-BE49-F238E27FC236}">
                <a16:creationId xmlns:a16="http://schemas.microsoft.com/office/drawing/2014/main" id="{AB965573-BAE2-C64C-6243-D6DE0B25E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799872"/>
              </p:ext>
            </p:extLst>
          </p:nvPr>
        </p:nvGraphicFramePr>
        <p:xfrm>
          <a:off x="2220148" y="2183459"/>
          <a:ext cx="741303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754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531D-35A5-A1E5-1EAA-F3E43CEB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Methods of Evaluation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B6785E0-158B-6D9E-BEDC-BD0AE6C4928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8396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59125D-01F5-3037-974A-58C0D57649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EAB889-C46A-C530-F889-603E2E0CA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635" y="2971571"/>
            <a:ext cx="5552090" cy="13360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/>
              <a:t>Step 7. Determine the Content and the Methods Used to Deliver It</a:t>
            </a:r>
            <a:endParaRPr lang="en-US" sz="28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97E2BB-E800-A36E-433A-4405CC4F3090}"/>
              </a:ext>
            </a:extLst>
          </p:cNvPr>
          <p:cNvSpPr/>
          <p:nvPr/>
        </p:nvSpPr>
        <p:spPr>
          <a:xfrm>
            <a:off x="5801709" y="4572000"/>
            <a:ext cx="5552089" cy="2042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Define the content needed to meet the identified needs and objectives.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Determine which method(s) to use to deliver the content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One on one, face to face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Group delivery, face to face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Delivery via software or websites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Virtual career center</a:t>
            </a:r>
            <a:endParaRPr lang="en-US" sz="1000">
              <a:solidFill>
                <a:schemeClr val="bg1"/>
              </a:solidFill>
              <a:cs typeface="Calibri"/>
            </a:endParaRP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Self-help print and/or audiovisual materials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626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D7CB-E88F-0781-32DD-FD33FD05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8. Determine Needed Resources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91E603-ECEC-8CCA-E51B-E69185E013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456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008F-DEFE-A9D9-A344-076AA679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1" y="233421"/>
            <a:ext cx="10515600" cy="1325563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9. Identify Significant Barriers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450BBE-5687-34D9-1443-350B70B14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043597"/>
              </p:ext>
            </p:extLst>
          </p:nvPr>
        </p:nvGraphicFramePr>
        <p:xfrm>
          <a:off x="838200" y="17409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457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008F-DEFE-A9D9-A344-076AA679F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11" y="233421"/>
            <a:ext cx="10515600" cy="1325563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10. Develop a Plan for Promotion and Marketing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9450BBE-5687-34D9-1443-350B70B14D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01510"/>
              </p:ext>
            </p:extLst>
          </p:nvPr>
        </p:nvGraphicFramePr>
        <p:xfrm>
          <a:off x="838200" y="174095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699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5C0A-A694-72B8-8222-306C98EE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11. Deliver the Program</a:t>
            </a:r>
            <a:endParaRPr lang="en-US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B793E6B-3BE2-B820-DEF4-0479EA54F7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152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5446-274D-0D2F-868F-A21AF02AA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12. Revise the Program</a:t>
            </a: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2E83BEE0-8F1E-0E57-2FE8-920B27C4C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897933"/>
              </p:ext>
            </p:extLst>
          </p:nvPr>
        </p:nvGraphicFramePr>
        <p:xfrm>
          <a:off x="940" y="18068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C7D4EAC-115D-BDB7-8C6A-9BEB0A897F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41060"/>
              </p:ext>
            </p:extLst>
          </p:nvPr>
        </p:nvGraphicFramePr>
        <p:xfrm>
          <a:off x="8370711" y="206963"/>
          <a:ext cx="48006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B5C03F61-BAA0-CCF8-0934-3833D014804A}"/>
              </a:ext>
            </a:extLst>
          </p:cNvPr>
          <p:cNvSpPr txBox="1"/>
          <p:nvPr/>
        </p:nvSpPr>
        <p:spPr>
          <a:xfrm>
            <a:off x="274696" y="5740400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Gill Sans MT"/>
                <a:cs typeface="Segoe UI"/>
              </a:rPr>
              <a:t>PDCA Cycle which can be used</a:t>
            </a:r>
            <a:r>
              <a:rPr lang="en-US" dirty="0">
                <a:latin typeface="Gill Sans MT"/>
                <a:cs typeface="Segoe UI"/>
              </a:rPr>
              <a:t>​</a:t>
            </a:r>
          </a:p>
          <a:p>
            <a:pPr algn="ctr"/>
            <a:r>
              <a:rPr lang="en-US" b="1" dirty="0">
                <a:latin typeface="Gill Sans MT"/>
                <a:cs typeface="Segoe UI"/>
              </a:rPr>
              <a:t>for program evaluation.</a:t>
            </a:r>
          </a:p>
        </p:txBody>
      </p:sp>
    </p:spTree>
    <p:extLst>
      <p:ext uri="{BB962C8B-B14F-4D97-AF65-F5344CB8AC3E}">
        <p14:creationId xmlns:p14="http://schemas.microsoft.com/office/powerpoint/2010/main" val="115237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D134-C4E5-AF15-0E98-50AD05E30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Learning Objectives</a:t>
            </a:r>
            <a:endParaRPr lang="en-US" dirty="0">
              <a:ea typeface="+mj-lt"/>
              <a:cs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7C45B-D4B4-AF26-D875-66A8A9C351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52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1E95AF-0972-038C-FC54-437D3745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13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B68024-3E3B-4DFC-9CB9-4DB5A48E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>
                <a:ea typeface="+mj-lt"/>
                <a:cs typeface="+mj-lt"/>
              </a:rPr>
              <a:t>Supportive Roles</a:t>
            </a:r>
            <a:endParaRPr lang="en-US" sz="4000"/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3002D458-515D-FFC4-5991-ADD0CB2A1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910999"/>
              </p:ext>
            </p:extLst>
          </p:nvPr>
        </p:nvGraphicFramePr>
        <p:xfrm>
          <a:off x="7620000" y="1957681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5936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18434-4229-423B-260B-C1B89045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The Importance of Planning</a:t>
            </a:r>
            <a:endParaRPr lang="en-US">
              <a:cs typeface="Calibri Light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9248676-CD7A-1EBE-21A0-3276F79AE7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3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0516F-1244-AF02-B910-97435D41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7" y="-44886"/>
            <a:ext cx="9199662" cy="1354773"/>
          </a:xfrm>
        </p:spPr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Step 1. Scan the Environment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6C75A2-EAB0-A87B-B598-AA53D74E86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250119"/>
              </p:ext>
            </p:extLst>
          </p:nvPr>
        </p:nvGraphicFramePr>
        <p:xfrm>
          <a:off x="548679" y="1590754"/>
          <a:ext cx="11099799" cy="500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21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1870-106F-0FDC-0D0C-4828D696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a typeface="+mj-lt"/>
                <a:cs typeface="+mj-lt"/>
              </a:rPr>
              <a:t>Step 2. Define and Describe the Target Population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BF07E3-5941-000F-6876-FA88B6B13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4200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31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8B41-4856-B9E6-B65C-5AA14E62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3" y="-1763"/>
            <a:ext cx="11277600" cy="1588969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3. Identify and Describe the Needs of the Target Population</a:t>
            </a:r>
            <a:endParaRPr lang="en-US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5FF8BF4-ABD7-121C-A0B0-B4FCC30B3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852572"/>
              </p:ext>
            </p:extLst>
          </p:nvPr>
        </p:nvGraphicFramePr>
        <p:xfrm>
          <a:off x="1222962" y="2221089"/>
          <a:ext cx="10084741" cy="352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81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465D4-B267-6A07-864B-D9C88C3B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Collecting Primary and Secondary Data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522625A-A93B-0AC7-33DE-9BDB2D5FB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60" r="2447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AF57-90D1-2BEF-4DFD-0B1D059B2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900" b="1" dirty="0">
                <a:ea typeface="+mn-lt"/>
                <a:cs typeface="+mn-lt"/>
              </a:rPr>
              <a:t>The following are four ways to collect primary data. Ideally, two or more of these methods would be used.</a:t>
            </a:r>
            <a:endParaRPr lang="en-US" sz="1900" dirty="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>
                <a:ea typeface="+mn-lt"/>
                <a:cs typeface="+mn-lt"/>
              </a:rPr>
              <a:t>Questionnaires</a:t>
            </a:r>
            <a:endParaRPr lang="en-US" sz="19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>
                <a:ea typeface="+mn-lt"/>
                <a:cs typeface="+mn-lt"/>
              </a:rPr>
              <a:t>Structured intake interviews</a:t>
            </a:r>
            <a:endParaRPr lang="en-US" sz="19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>
                <a:ea typeface="+mn-lt"/>
                <a:cs typeface="+mn-lt"/>
              </a:rPr>
              <a:t>Focus groups</a:t>
            </a:r>
            <a:endParaRPr lang="en-US" sz="1900">
              <a:ea typeface="+mn-lt"/>
              <a:cs typeface="+mn-lt"/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buFont typeface="Wingdings,Sans-Serif" panose="020B0604020202020204" pitchFamily="34" charset="0"/>
              <a:buChar char="v"/>
            </a:pPr>
            <a:r>
              <a:rPr lang="en-US" sz="1900" b="1">
                <a:ea typeface="+mn-lt"/>
                <a:cs typeface="+mn-lt"/>
              </a:rPr>
              <a:t>Expert judgment</a:t>
            </a:r>
            <a:endParaRPr lang="en-US" sz="19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1900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900" b="1" dirty="0">
                <a:ea typeface="+mn-lt"/>
                <a:cs typeface="+mn-lt"/>
              </a:rPr>
              <a:t>Secondary data may be obtained from sources that offer information about the general population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8955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8BA0C-4DB5-26B7-60E9-324AEC87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en-US" b="1">
                <a:ea typeface="+mj-lt"/>
                <a:cs typeface="+mj-lt"/>
              </a:rPr>
              <a:t>Typical Questions to Assess Needs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B52D2AA3-0997-86AC-9BA4-64B1741B7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134" y="1918107"/>
            <a:ext cx="3195204" cy="3195204"/>
          </a:xfrm>
          <a:prstGeom prst="rect">
            <a:avLst/>
          </a:prstGeom>
        </p:spPr>
      </p:pic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97DB47F-C8DC-532A-A5EB-99C762C884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017614"/>
              </p:ext>
            </p:extLst>
          </p:nvPr>
        </p:nvGraphicFramePr>
        <p:xfrm>
          <a:off x="6248400" y="2497257"/>
          <a:ext cx="5105398" cy="3679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4247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2854-E7EE-0C13-B2FA-128F3C10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Step 4. Identify Stakeholders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621316-DD2C-507D-E3E8-6C6A8CC88B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63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134802E893143A4AC568FD603A4DB" ma:contentTypeVersion="16" ma:contentTypeDescription="Create a new document." ma:contentTypeScope="" ma:versionID="38567bc098500d47f9204aa5ce9eddd9">
  <xsd:schema xmlns:xsd="http://www.w3.org/2001/XMLSchema" xmlns:xs="http://www.w3.org/2001/XMLSchema" xmlns:p="http://schemas.microsoft.com/office/2006/metadata/properties" xmlns:ns2="202b2c09-c5b9-4655-8a89-32d2a793e0c0" xmlns:ns3="054655c4-386f-4d2b-a9a1-67652d452fa0" targetNamespace="http://schemas.microsoft.com/office/2006/metadata/properties" ma:root="true" ma:fieldsID="0bd3092113b06e9fbafa519f0cbda7f6" ns2:_="" ns3:_="">
    <xsd:import namespace="202b2c09-c5b9-4655-8a89-32d2a793e0c0"/>
    <xsd:import namespace="054655c4-386f-4d2b-a9a1-67652d452f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2b2c09-c5b9-4655-8a89-32d2a793e0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ed6f523-487e-4e83-9ba9-6ef212c14e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655c4-386f-4d2b-a9a1-67652d452f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a40e95-cc63-4a01-9eca-19dc5a8bca3a}" ma:internalName="TaxCatchAll" ma:showField="CatchAllData" ma:web="054655c4-386f-4d2b-a9a1-67652d452f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080FEB-9CCA-4617-85B0-1544F565E75A}"/>
</file>

<file path=customXml/itemProps2.xml><?xml version="1.0" encoding="utf-8"?>
<ds:datastoreItem xmlns:ds="http://schemas.openxmlformats.org/officeDocument/2006/customXml" ds:itemID="{EC0DE549-9B6D-4706-86BB-CE27E54CAB1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1553</Words>
  <Application>Microsoft Office PowerPoint</Application>
  <PresentationFormat>Widescreen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Wingdings,Sans-Serif</vt:lpstr>
      <vt:lpstr>office theme</vt:lpstr>
      <vt:lpstr>Office Theme</vt:lpstr>
      <vt:lpstr>Designing and Implementing Career Planning Services</vt:lpstr>
      <vt:lpstr>Learning Objectives</vt:lpstr>
      <vt:lpstr>The Importance of Planning</vt:lpstr>
      <vt:lpstr>Step 1. Scan the Environment</vt:lpstr>
      <vt:lpstr>Step 2. Define and Describe the Target Population</vt:lpstr>
      <vt:lpstr>Step 3. Identify and Describe the Needs of the Target Population</vt:lpstr>
      <vt:lpstr>Collecting Primary and Secondary Data</vt:lpstr>
      <vt:lpstr>Typical Questions to Assess Needs</vt:lpstr>
      <vt:lpstr>Step 4. Identify Stakeholders</vt:lpstr>
      <vt:lpstr>Step 5. Write clear, measurable objectives</vt:lpstr>
      <vt:lpstr>Example of Measurable Objectives</vt:lpstr>
      <vt:lpstr>Step 6. Determine How Programs and Services will be Evaluated</vt:lpstr>
      <vt:lpstr>Methods of Evaluation</vt:lpstr>
      <vt:lpstr>Step 7. Determine the Content and the Methods Used to Deliver It</vt:lpstr>
      <vt:lpstr>Step 8. Determine Needed Resources</vt:lpstr>
      <vt:lpstr>Step 9. Identify Significant Barriers</vt:lpstr>
      <vt:lpstr>Step 10. Develop a Plan for Promotion and Marketing</vt:lpstr>
      <vt:lpstr>Step 11. Deliver the Program</vt:lpstr>
      <vt:lpstr>Step 12. Revise the Program</vt:lpstr>
      <vt:lpstr>Supportive Roles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Mary Ann Powell</cp:lastModifiedBy>
  <cp:revision>274</cp:revision>
  <dcterms:created xsi:type="dcterms:W3CDTF">2023-03-29T14:17:53Z</dcterms:created>
  <dcterms:modified xsi:type="dcterms:W3CDTF">2023-04-10T17:05:27Z</dcterms:modified>
</cp:coreProperties>
</file>