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14.xml" ContentType="application/vnd.openxmlformats-officedocument.drawingml.diagramData+xml"/>
  <Override PartName="/ppt/diagrams/data3.xml" ContentType="application/vnd.openxmlformats-officedocument.drawingml.diagramData+xml"/>
  <Override PartName="/ppt/diagrams/data15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6.xml" ContentType="application/vnd.openxmlformats-officedocument.drawingml.diagramData+xml"/>
  <Override PartName="/ppt/presentation.xml" ContentType="application/vnd.openxmlformats-officedocument.presentationml.presentation.main+xml"/>
  <Override PartName="/ppt/diagrams/data33.xml" ContentType="application/vnd.openxmlformats-officedocument.drawingml.diagramData+xml"/>
  <Override PartName="/ppt/diagrams/data32.xml" ContentType="application/vnd.openxmlformats-officedocument.drawingml.diagramData+xml"/>
  <Override PartName="/ppt/diagrams/data31.xml" ContentType="application/vnd.openxmlformats-officedocument.drawingml.diagramData+xml"/>
  <Override PartName="/ppt/diagrams/data30.xml" ContentType="application/vnd.openxmlformats-officedocument.drawingml.diagramData+xml"/>
  <Override PartName="/ppt/diagrams/data29.xml" ContentType="application/vnd.openxmlformats-officedocument.drawingml.diagramData+xml"/>
  <Override PartName="/ppt/diagrams/data28.xml" ContentType="application/vnd.openxmlformats-officedocument.drawingml.diagramData+xml"/>
  <Override PartName="/ppt/diagrams/data27.xml" ContentType="application/vnd.openxmlformats-officedocument.drawingml.diagramData+xml"/>
  <Override PartName="/ppt/diagrams/data6.xml" ContentType="application/vnd.openxmlformats-officedocument.drawingml.diagramData+xml"/>
  <Override PartName="/ppt/diagrams/data26.xml" ContentType="application/vnd.openxmlformats-officedocument.drawingml.diagramData+xml"/>
  <Override PartName="/ppt/diagrams/data17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7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5.xml" ContentType="application/vnd.openxmlformats-officedocument.drawingml.diagramStyle+xml"/>
  <Override PartName="/ppt/diagrams/drawing7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colors23.xml" ContentType="application/vnd.openxmlformats-officedocument.drawingml.diagramColors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colors17.xml" ContentType="application/vnd.openxmlformats-officedocument.drawingml.diagramColors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quickStyle32.xml" ContentType="application/vnd.openxmlformats-officedocument.drawingml.diagramStyle+xml"/>
  <Override PartName="/ppt/diagrams/drawing23.xml" ContentType="application/vnd.ms-office.drawingml.diagramDrawing+xml"/>
  <Override PartName="/ppt/diagrams/quickStyle17.xml" ContentType="application/vnd.openxmlformats-officedocument.drawingml.diagramStyle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layout17.xml" ContentType="application/vnd.openxmlformats-officedocument.drawingml.diagramLayout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rawing16.xml" ContentType="application/vnd.ms-office.drawingml.diagramDrawing+xml"/>
  <Override PartName="/ppt/diagrams/layout32.xml" ContentType="application/vnd.openxmlformats-officedocument.drawingml.diagramLayout+xml"/>
  <Override PartName="/ppt/diagrams/colors16.xml" ContentType="application/vnd.openxmlformats-officedocument.drawingml.diagramColors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quickStyle16.xml" ContentType="application/vnd.openxmlformats-officedocument.drawingml.diagramStyle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layout16.xml" ContentType="application/vnd.openxmlformats-officedocument.drawingml.diagramLayout+xml"/>
  <Override PartName="/ppt/diagrams/drawing18.xml" ContentType="application/vnd.ms-office.drawingml.diagramDrawing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layout18.xml" ContentType="application/vnd.openxmlformats-officedocument.drawingml.diagramLayout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rawing17.xml" ContentType="application/vnd.ms-office.drawingml.diagramDrawing+xml"/>
  <Override PartName="/ppt/diagrams/layout22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9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244C3-6234-6CDF-9447-6E6AE6854B8D}" v="29" dt="2023-03-27T14:07:02.661"/>
    <p1510:client id="{77BD3B17-30B3-4CBC-86D3-8F479612F676}" v="270" dt="2023-03-27T13:37:45.348"/>
    <p1510:client id="{D7AA557A-5C89-203F-8F38-416E6C58BCB5}" v="138" dt="2023-03-27T14:33:43.345"/>
    <p1510:client id="{F61D421C-E6E3-72AD-075E-2DD3039D546E}" v="99" dt="2023-03-27T14:01:56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40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61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7.sv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44.svg"/><Relationship Id="rId9" Type="http://schemas.openxmlformats.org/officeDocument/2006/relationships/image" Target="../media/image5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40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diagrams/_rels/drawing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61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7.sv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44.svg"/><Relationship Id="rId9" Type="http://schemas.openxmlformats.org/officeDocument/2006/relationships/image" Target="../media/image5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3A889-A34E-47CB-99B8-82E5BCB24FB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F6563D-EB0B-4D0D-BA9F-62AEC6C35797}">
      <dgm:prSet/>
      <dgm:spPr/>
      <dgm:t>
        <a:bodyPr/>
        <a:lstStyle/>
        <a:p>
          <a:r>
            <a:rPr lang="en-US" dirty="0">
              <a:latin typeface="Calibri Light" panose="020F0302020204030204"/>
            </a:rPr>
            <a:t>Identify</a:t>
          </a:r>
          <a:endParaRPr lang="en-US" dirty="0"/>
        </a:p>
      </dgm:t>
    </dgm:pt>
    <dgm:pt modelId="{933F920D-704E-4CB1-94CB-7E33A6D9D3B9}" type="parTrans" cxnId="{6AD421F5-2BE0-4C3C-8D6C-3B125792F88D}">
      <dgm:prSet/>
      <dgm:spPr/>
      <dgm:t>
        <a:bodyPr/>
        <a:lstStyle/>
        <a:p>
          <a:endParaRPr lang="en-US"/>
        </a:p>
      </dgm:t>
    </dgm:pt>
    <dgm:pt modelId="{933597E0-E0E4-4D4D-8D5B-29CFE5E05C60}" type="sibTrans" cxnId="{6AD421F5-2BE0-4C3C-8D6C-3B125792F88D}">
      <dgm:prSet/>
      <dgm:spPr/>
      <dgm:t>
        <a:bodyPr/>
        <a:lstStyle/>
        <a:p>
          <a:endParaRPr lang="en-US"/>
        </a:p>
      </dgm:t>
    </dgm:pt>
    <dgm:pt modelId="{80A088BA-B800-4EE5-8A16-A83433109E1B}">
      <dgm:prSet/>
      <dgm:spPr/>
      <dgm:t>
        <a:bodyPr/>
        <a:lstStyle/>
        <a:p>
          <a:r>
            <a:rPr lang="en-US" dirty="0"/>
            <a:t>Identify components of the job search process.</a:t>
          </a:r>
        </a:p>
      </dgm:t>
    </dgm:pt>
    <dgm:pt modelId="{01571686-86F0-4FE6-AD8D-4DCE45973DB4}" type="parTrans" cxnId="{4E1CFBD1-E520-4AD8-966B-EFCFAEC9CE81}">
      <dgm:prSet/>
      <dgm:spPr/>
      <dgm:t>
        <a:bodyPr/>
        <a:lstStyle/>
        <a:p>
          <a:endParaRPr lang="en-US"/>
        </a:p>
      </dgm:t>
    </dgm:pt>
    <dgm:pt modelId="{516C9E2D-4C95-45AC-985C-6EB5C933F869}" type="sibTrans" cxnId="{4E1CFBD1-E520-4AD8-966B-EFCFAEC9CE81}">
      <dgm:prSet/>
      <dgm:spPr/>
      <dgm:t>
        <a:bodyPr/>
        <a:lstStyle/>
        <a:p>
          <a:endParaRPr lang="en-US"/>
        </a:p>
      </dgm:t>
    </dgm:pt>
    <dgm:pt modelId="{D137B6EA-FE8D-434E-9975-9C2C0B2BBB6E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 Describe</a:t>
          </a:r>
          <a:endParaRPr lang="en-US" dirty="0"/>
        </a:p>
      </dgm:t>
    </dgm:pt>
    <dgm:pt modelId="{BCCA7AEC-DE4E-4F57-B55C-84734F204538}" type="parTrans" cxnId="{B43CFC6E-E114-465C-BE24-111AB963747E}">
      <dgm:prSet/>
      <dgm:spPr/>
      <dgm:t>
        <a:bodyPr/>
        <a:lstStyle/>
        <a:p>
          <a:endParaRPr lang="en-US"/>
        </a:p>
      </dgm:t>
    </dgm:pt>
    <dgm:pt modelId="{B451C5D4-6C93-4806-8ABA-01B39EBD2796}" type="sibTrans" cxnId="{B43CFC6E-E114-465C-BE24-111AB963747E}">
      <dgm:prSet/>
      <dgm:spPr/>
      <dgm:t>
        <a:bodyPr/>
        <a:lstStyle/>
        <a:p>
          <a:endParaRPr lang="en-US"/>
        </a:p>
      </dgm:t>
    </dgm:pt>
    <dgm:pt modelId="{E6A47393-4CCC-4D85-9FB1-E0742891E6C4}">
      <dgm:prSet/>
      <dgm:spPr/>
      <dgm:t>
        <a:bodyPr/>
        <a:lstStyle/>
        <a:p>
          <a:r>
            <a:rPr lang="en-US" dirty="0"/>
            <a:t>Describe the portfolio method for organizing self-knowledge for a job search.</a:t>
          </a:r>
        </a:p>
      </dgm:t>
    </dgm:pt>
    <dgm:pt modelId="{86A631D9-7CC5-448F-A55D-9C5BF30B9744}" type="parTrans" cxnId="{40DD3287-377C-4D2B-8A5F-47A16F6B96C9}">
      <dgm:prSet/>
      <dgm:spPr/>
      <dgm:t>
        <a:bodyPr/>
        <a:lstStyle/>
        <a:p>
          <a:endParaRPr lang="en-US"/>
        </a:p>
      </dgm:t>
    </dgm:pt>
    <dgm:pt modelId="{378B7A3B-8469-4B27-B52F-ABF462C167F3}" type="sibTrans" cxnId="{40DD3287-377C-4D2B-8A5F-47A16F6B96C9}">
      <dgm:prSet/>
      <dgm:spPr/>
      <dgm:t>
        <a:bodyPr/>
        <a:lstStyle/>
        <a:p>
          <a:endParaRPr lang="en-US"/>
        </a:p>
      </dgm:t>
    </dgm:pt>
    <dgm:pt modelId="{3704060F-4AD2-4DF1-8EB0-31233026EF48}">
      <dgm:prSet/>
      <dgm:spPr/>
      <dgm:t>
        <a:bodyPr/>
        <a:lstStyle/>
        <a:p>
          <a:r>
            <a:rPr lang="en-US" dirty="0"/>
            <a:t>Explain</a:t>
          </a:r>
        </a:p>
      </dgm:t>
    </dgm:pt>
    <dgm:pt modelId="{707AE594-0C33-47EC-AECE-8CD1EBD4EC2F}" type="parTrans" cxnId="{29ABDB24-5E0A-4DED-879B-3A31F042FE42}">
      <dgm:prSet/>
      <dgm:spPr/>
      <dgm:t>
        <a:bodyPr/>
        <a:lstStyle/>
        <a:p>
          <a:endParaRPr lang="en-US"/>
        </a:p>
      </dgm:t>
    </dgm:pt>
    <dgm:pt modelId="{93D501BF-799A-4263-9C80-CE7E6055095A}" type="sibTrans" cxnId="{29ABDB24-5E0A-4DED-879B-3A31F042FE42}">
      <dgm:prSet/>
      <dgm:spPr/>
      <dgm:t>
        <a:bodyPr/>
        <a:lstStyle/>
        <a:p>
          <a:endParaRPr lang="en-US"/>
        </a:p>
      </dgm:t>
    </dgm:pt>
    <dgm:pt modelId="{258A4C50-C7F6-4284-9790-9599DD6E3883}">
      <dgm:prSet/>
      <dgm:spPr/>
      <dgm:t>
        <a:bodyPr/>
        <a:lstStyle/>
        <a:p>
          <a:r>
            <a:rPr lang="en-US" dirty="0"/>
            <a:t>Explain the importance of a business/employer perspective for job seekers.</a:t>
          </a:r>
        </a:p>
      </dgm:t>
    </dgm:pt>
    <dgm:pt modelId="{8922E422-12DD-4B0A-93B8-BB6899F3F65D}" type="parTrans" cxnId="{2BE8F497-AAFC-4352-BA43-5AB153CF9CDE}">
      <dgm:prSet/>
      <dgm:spPr/>
      <dgm:t>
        <a:bodyPr/>
        <a:lstStyle/>
        <a:p>
          <a:endParaRPr lang="en-US"/>
        </a:p>
      </dgm:t>
    </dgm:pt>
    <dgm:pt modelId="{184740DE-E610-4A79-B2C9-20991109473A}" type="sibTrans" cxnId="{2BE8F497-AAFC-4352-BA43-5AB153CF9CDE}">
      <dgm:prSet/>
      <dgm:spPr/>
      <dgm:t>
        <a:bodyPr/>
        <a:lstStyle/>
        <a:p>
          <a:endParaRPr lang="en-US"/>
        </a:p>
      </dgm:t>
    </dgm:pt>
    <dgm:pt modelId="{0BB68597-DF77-4E69-AB04-090496A70E87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AC20B190-49AA-43C1-9BE4-83084BE18E07}" type="parTrans" cxnId="{BA2F9ABC-572E-4CEB-85DF-8876A4CBCC7B}">
      <dgm:prSet/>
      <dgm:spPr/>
      <dgm:t>
        <a:bodyPr/>
        <a:lstStyle/>
        <a:p>
          <a:endParaRPr lang="en-US"/>
        </a:p>
      </dgm:t>
    </dgm:pt>
    <dgm:pt modelId="{B9787FB8-4635-437D-BEE5-B254314D397F}" type="sibTrans" cxnId="{BA2F9ABC-572E-4CEB-85DF-8876A4CBCC7B}">
      <dgm:prSet/>
      <dgm:spPr/>
      <dgm:t>
        <a:bodyPr/>
        <a:lstStyle/>
        <a:p>
          <a:endParaRPr lang="en-US"/>
        </a:p>
      </dgm:t>
    </dgm:pt>
    <dgm:pt modelId="{28199CBE-38CA-4543-9F84-E6493D48EFB3}">
      <dgm:prSet/>
      <dgm:spPr/>
      <dgm:t>
        <a:bodyPr/>
        <a:lstStyle/>
        <a:p>
          <a:r>
            <a:rPr lang="en-US" dirty="0"/>
            <a:t>Describe the hidden job market and how to access it.</a:t>
          </a:r>
        </a:p>
      </dgm:t>
    </dgm:pt>
    <dgm:pt modelId="{250EC497-1F9D-4A7E-9E73-AC08E7E27E56}" type="parTrans" cxnId="{05DE7BB4-3DF0-4BDF-864D-5E0AB53E045F}">
      <dgm:prSet/>
      <dgm:spPr/>
      <dgm:t>
        <a:bodyPr/>
        <a:lstStyle/>
        <a:p>
          <a:endParaRPr lang="en-US"/>
        </a:p>
      </dgm:t>
    </dgm:pt>
    <dgm:pt modelId="{A7F5F79E-DFC1-43F3-BE5F-36D6281D90AC}" type="sibTrans" cxnId="{05DE7BB4-3DF0-4BDF-864D-5E0AB53E045F}">
      <dgm:prSet/>
      <dgm:spPr/>
      <dgm:t>
        <a:bodyPr/>
        <a:lstStyle/>
        <a:p>
          <a:endParaRPr lang="en-US"/>
        </a:p>
      </dgm:t>
    </dgm:pt>
    <dgm:pt modelId="{00AA66A1-A403-4677-B32A-3C7B409722C0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2E907491-2B47-43A3-A1FF-56B90AEB7C89}" type="parTrans" cxnId="{457B6DC0-CEFF-42C0-877C-44117655256D}">
      <dgm:prSet/>
      <dgm:spPr/>
      <dgm:t>
        <a:bodyPr/>
        <a:lstStyle/>
        <a:p>
          <a:endParaRPr lang="en-US"/>
        </a:p>
      </dgm:t>
    </dgm:pt>
    <dgm:pt modelId="{01DBCBB6-330F-4CFF-8849-E601B9A8B82B}" type="sibTrans" cxnId="{457B6DC0-CEFF-42C0-877C-44117655256D}">
      <dgm:prSet/>
      <dgm:spPr/>
      <dgm:t>
        <a:bodyPr/>
        <a:lstStyle/>
        <a:p>
          <a:endParaRPr lang="en-US"/>
        </a:p>
      </dgm:t>
    </dgm:pt>
    <dgm:pt modelId="{48BABCBA-AE54-4EA4-B581-34761C183014}">
      <dgm:prSet/>
      <dgm:spPr/>
      <dgm:t>
        <a:bodyPr/>
        <a:lstStyle/>
        <a:p>
          <a:r>
            <a:rPr lang="en-US" dirty="0"/>
            <a:t>Define networking, name significant networking groups and describe the best networking approaches.</a:t>
          </a:r>
        </a:p>
      </dgm:t>
    </dgm:pt>
    <dgm:pt modelId="{EF4C500B-B977-490A-9670-452A50EA5A65}" type="parTrans" cxnId="{B2E7CAB3-4AA5-4162-8294-047A28764430}">
      <dgm:prSet/>
      <dgm:spPr/>
      <dgm:t>
        <a:bodyPr/>
        <a:lstStyle/>
        <a:p>
          <a:endParaRPr lang="en-US"/>
        </a:p>
      </dgm:t>
    </dgm:pt>
    <dgm:pt modelId="{09AD0D3D-5951-41DB-925B-425D413359C2}" type="sibTrans" cxnId="{B2E7CAB3-4AA5-4162-8294-047A28764430}">
      <dgm:prSet/>
      <dgm:spPr/>
      <dgm:t>
        <a:bodyPr/>
        <a:lstStyle/>
        <a:p>
          <a:endParaRPr lang="en-US"/>
        </a:p>
      </dgm:t>
    </dgm:pt>
    <dgm:pt modelId="{86CD7082-66D9-466D-9586-CEA6DC26B860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447E88BB-3FB0-4700-A955-B50A13A7D373}" type="parTrans" cxnId="{EAA94815-14E6-4E01-8770-501FD604D13A}">
      <dgm:prSet/>
      <dgm:spPr/>
      <dgm:t>
        <a:bodyPr/>
        <a:lstStyle/>
        <a:p>
          <a:endParaRPr lang="en-US"/>
        </a:p>
      </dgm:t>
    </dgm:pt>
    <dgm:pt modelId="{44ADDB29-78A0-40E2-90CA-8516F22684FC}" type="sibTrans" cxnId="{EAA94815-14E6-4E01-8770-501FD604D13A}">
      <dgm:prSet/>
      <dgm:spPr/>
      <dgm:t>
        <a:bodyPr/>
        <a:lstStyle/>
        <a:p>
          <a:endParaRPr lang="en-US"/>
        </a:p>
      </dgm:t>
    </dgm:pt>
    <dgm:pt modelId="{0578A5CE-7755-4486-B686-F566AAFB3BED}">
      <dgm:prSet/>
      <dgm:spPr/>
      <dgm:t>
        <a:bodyPr/>
        <a:lstStyle/>
        <a:p>
          <a:r>
            <a:rPr lang="en-US" dirty="0"/>
            <a:t>Describe effective use of social media and building a personal brand to enhance a job search.</a:t>
          </a:r>
        </a:p>
      </dgm:t>
    </dgm:pt>
    <dgm:pt modelId="{AD423A3A-8A52-4B85-BB82-1DC8BF789A20}" type="parTrans" cxnId="{315B048E-0A57-480E-B6D8-40D8D7A1037C}">
      <dgm:prSet/>
      <dgm:spPr/>
      <dgm:t>
        <a:bodyPr/>
        <a:lstStyle/>
        <a:p>
          <a:endParaRPr lang="en-US"/>
        </a:p>
      </dgm:t>
    </dgm:pt>
    <dgm:pt modelId="{529C88DD-947D-4FBC-B348-EA3443F5C555}" type="sibTrans" cxnId="{315B048E-0A57-480E-B6D8-40D8D7A1037C}">
      <dgm:prSet/>
      <dgm:spPr/>
      <dgm:t>
        <a:bodyPr/>
        <a:lstStyle/>
        <a:p>
          <a:endParaRPr lang="en-US"/>
        </a:p>
      </dgm:t>
    </dgm:pt>
    <dgm:pt modelId="{7F8B97A6-91A1-40DE-9E48-F9A40B3C51AA}" type="pres">
      <dgm:prSet presAssocID="{4B93A889-A34E-47CB-99B8-82E5BCB24FBE}" presName="Name0" presStyleCnt="0">
        <dgm:presLayoutVars>
          <dgm:dir/>
          <dgm:animLvl val="lvl"/>
          <dgm:resizeHandles val="exact"/>
        </dgm:presLayoutVars>
      </dgm:prSet>
      <dgm:spPr/>
    </dgm:pt>
    <dgm:pt modelId="{A91F77E7-286A-4BCD-9DA1-EFFCA41EC1E7}" type="pres">
      <dgm:prSet presAssocID="{86CD7082-66D9-466D-9586-CEA6DC26B860}" presName="boxAndChildren" presStyleCnt="0"/>
      <dgm:spPr/>
    </dgm:pt>
    <dgm:pt modelId="{783A8FFC-B631-48A9-AEE0-5F7472A05450}" type="pres">
      <dgm:prSet presAssocID="{86CD7082-66D9-466D-9586-CEA6DC26B860}" presName="parentTextBox" presStyleLbl="alignNode1" presStyleIdx="0" presStyleCnt="6"/>
      <dgm:spPr/>
    </dgm:pt>
    <dgm:pt modelId="{190F5E2C-9CAF-46E6-AC83-EB6720ABC8D1}" type="pres">
      <dgm:prSet presAssocID="{86CD7082-66D9-466D-9586-CEA6DC26B860}" presName="descendantBox" presStyleLbl="bgAccFollowNode1" presStyleIdx="0" presStyleCnt="6"/>
      <dgm:spPr/>
    </dgm:pt>
    <dgm:pt modelId="{7CABB3C8-331A-497A-AE45-294AD0AB0395}" type="pres">
      <dgm:prSet presAssocID="{01DBCBB6-330F-4CFF-8849-E601B9A8B82B}" presName="sp" presStyleCnt="0"/>
      <dgm:spPr/>
    </dgm:pt>
    <dgm:pt modelId="{9904E8FE-AB1E-4493-9031-9FB1371FA0C5}" type="pres">
      <dgm:prSet presAssocID="{00AA66A1-A403-4677-B32A-3C7B409722C0}" presName="arrowAndChildren" presStyleCnt="0"/>
      <dgm:spPr/>
    </dgm:pt>
    <dgm:pt modelId="{AE23BE3F-7DCB-4BF3-B097-4378A7076AE8}" type="pres">
      <dgm:prSet presAssocID="{00AA66A1-A403-4677-B32A-3C7B409722C0}" presName="parentTextArrow" presStyleLbl="node1" presStyleIdx="0" presStyleCnt="0"/>
      <dgm:spPr/>
    </dgm:pt>
    <dgm:pt modelId="{5816627E-950E-47B3-888D-50E0745F2479}" type="pres">
      <dgm:prSet presAssocID="{00AA66A1-A403-4677-B32A-3C7B409722C0}" presName="arrow" presStyleLbl="alignNode1" presStyleIdx="1" presStyleCnt="6"/>
      <dgm:spPr/>
    </dgm:pt>
    <dgm:pt modelId="{0A93265E-D8C1-43D9-BB9D-8304203B89C5}" type="pres">
      <dgm:prSet presAssocID="{00AA66A1-A403-4677-B32A-3C7B409722C0}" presName="descendantArrow" presStyleLbl="bgAccFollowNode1" presStyleIdx="1" presStyleCnt="6"/>
      <dgm:spPr/>
    </dgm:pt>
    <dgm:pt modelId="{4A7544A7-9BFC-462B-8559-A57805D4D9AA}" type="pres">
      <dgm:prSet presAssocID="{B9787FB8-4635-437D-BEE5-B254314D397F}" presName="sp" presStyleCnt="0"/>
      <dgm:spPr/>
    </dgm:pt>
    <dgm:pt modelId="{FF1663A9-A31C-42FD-A436-5C12CC089174}" type="pres">
      <dgm:prSet presAssocID="{0BB68597-DF77-4E69-AB04-090496A70E87}" presName="arrowAndChildren" presStyleCnt="0"/>
      <dgm:spPr/>
    </dgm:pt>
    <dgm:pt modelId="{0ADDA5F2-76C8-4431-97A5-E7E2800D5F17}" type="pres">
      <dgm:prSet presAssocID="{0BB68597-DF77-4E69-AB04-090496A70E87}" presName="parentTextArrow" presStyleLbl="node1" presStyleIdx="0" presStyleCnt="0"/>
      <dgm:spPr/>
    </dgm:pt>
    <dgm:pt modelId="{B9375F79-1111-401B-BE8D-5FF71DFB8782}" type="pres">
      <dgm:prSet presAssocID="{0BB68597-DF77-4E69-AB04-090496A70E87}" presName="arrow" presStyleLbl="alignNode1" presStyleIdx="2" presStyleCnt="6"/>
      <dgm:spPr/>
    </dgm:pt>
    <dgm:pt modelId="{03C79298-3853-4DCD-93B4-257A8F08DE02}" type="pres">
      <dgm:prSet presAssocID="{0BB68597-DF77-4E69-AB04-090496A70E87}" presName="descendantArrow" presStyleLbl="bgAccFollowNode1" presStyleIdx="2" presStyleCnt="6"/>
      <dgm:spPr/>
    </dgm:pt>
    <dgm:pt modelId="{25E03303-BF3C-41F9-8B2F-33043DBFC819}" type="pres">
      <dgm:prSet presAssocID="{93D501BF-799A-4263-9C80-CE7E6055095A}" presName="sp" presStyleCnt="0"/>
      <dgm:spPr/>
    </dgm:pt>
    <dgm:pt modelId="{BCB78D9E-3914-4EB3-8943-DDDA8A69F1A4}" type="pres">
      <dgm:prSet presAssocID="{3704060F-4AD2-4DF1-8EB0-31233026EF48}" presName="arrowAndChildren" presStyleCnt="0"/>
      <dgm:spPr/>
    </dgm:pt>
    <dgm:pt modelId="{252B29B5-94A5-41A2-8871-161AF770EDC1}" type="pres">
      <dgm:prSet presAssocID="{3704060F-4AD2-4DF1-8EB0-31233026EF48}" presName="parentTextArrow" presStyleLbl="node1" presStyleIdx="0" presStyleCnt="0"/>
      <dgm:spPr/>
    </dgm:pt>
    <dgm:pt modelId="{272976C9-B140-4273-BF94-7267D0B96923}" type="pres">
      <dgm:prSet presAssocID="{3704060F-4AD2-4DF1-8EB0-31233026EF48}" presName="arrow" presStyleLbl="alignNode1" presStyleIdx="3" presStyleCnt="6"/>
      <dgm:spPr/>
    </dgm:pt>
    <dgm:pt modelId="{D56CD7F4-79A9-4802-8E77-4BF1C6D6F579}" type="pres">
      <dgm:prSet presAssocID="{3704060F-4AD2-4DF1-8EB0-31233026EF48}" presName="descendantArrow" presStyleLbl="bgAccFollowNode1" presStyleIdx="3" presStyleCnt="6"/>
      <dgm:spPr/>
    </dgm:pt>
    <dgm:pt modelId="{961749A6-5E9C-4E90-91F1-CFEBC45AF5F8}" type="pres">
      <dgm:prSet presAssocID="{B451C5D4-6C93-4806-8ABA-01B39EBD2796}" presName="sp" presStyleCnt="0"/>
      <dgm:spPr/>
    </dgm:pt>
    <dgm:pt modelId="{43BB9479-D992-4785-B107-79C3F3E59E4B}" type="pres">
      <dgm:prSet presAssocID="{D137B6EA-FE8D-434E-9975-9C2C0B2BBB6E}" presName="arrowAndChildren" presStyleCnt="0"/>
      <dgm:spPr/>
    </dgm:pt>
    <dgm:pt modelId="{34534BD9-E1D3-403E-9359-9C2294E331B6}" type="pres">
      <dgm:prSet presAssocID="{D137B6EA-FE8D-434E-9975-9C2C0B2BBB6E}" presName="parentTextArrow" presStyleLbl="node1" presStyleIdx="0" presStyleCnt="0"/>
      <dgm:spPr/>
    </dgm:pt>
    <dgm:pt modelId="{164F78DD-6082-485B-A02B-489595E9E716}" type="pres">
      <dgm:prSet presAssocID="{D137B6EA-FE8D-434E-9975-9C2C0B2BBB6E}" presName="arrow" presStyleLbl="alignNode1" presStyleIdx="4" presStyleCnt="6"/>
      <dgm:spPr/>
    </dgm:pt>
    <dgm:pt modelId="{B5A02EF2-0CF1-4DCC-BC02-0E4B8C3D14B9}" type="pres">
      <dgm:prSet presAssocID="{D137B6EA-FE8D-434E-9975-9C2C0B2BBB6E}" presName="descendantArrow" presStyleLbl="bgAccFollowNode1" presStyleIdx="4" presStyleCnt="6"/>
      <dgm:spPr/>
    </dgm:pt>
    <dgm:pt modelId="{1C593E63-F39F-4785-910B-CD6F1C2D7D80}" type="pres">
      <dgm:prSet presAssocID="{933597E0-E0E4-4D4D-8D5B-29CFE5E05C60}" presName="sp" presStyleCnt="0"/>
      <dgm:spPr/>
    </dgm:pt>
    <dgm:pt modelId="{EEF1F54A-5A99-4533-90D6-93AEAF694BFB}" type="pres">
      <dgm:prSet presAssocID="{ACF6563D-EB0B-4D0D-BA9F-62AEC6C35797}" presName="arrowAndChildren" presStyleCnt="0"/>
      <dgm:spPr/>
    </dgm:pt>
    <dgm:pt modelId="{9463FFEF-5F4D-4F31-B86E-4F71A64024B1}" type="pres">
      <dgm:prSet presAssocID="{ACF6563D-EB0B-4D0D-BA9F-62AEC6C35797}" presName="parentTextArrow" presStyleLbl="node1" presStyleIdx="0" presStyleCnt="0"/>
      <dgm:spPr/>
    </dgm:pt>
    <dgm:pt modelId="{DF8F3465-C610-490B-8DE1-85215FB21BBD}" type="pres">
      <dgm:prSet presAssocID="{ACF6563D-EB0B-4D0D-BA9F-62AEC6C35797}" presName="arrow" presStyleLbl="alignNode1" presStyleIdx="5" presStyleCnt="6"/>
      <dgm:spPr/>
    </dgm:pt>
    <dgm:pt modelId="{D492BA20-B3B2-4918-8D33-3B361ED24FE1}" type="pres">
      <dgm:prSet presAssocID="{ACF6563D-EB0B-4D0D-BA9F-62AEC6C35797}" presName="descendantArrow" presStyleLbl="bgAccFollowNode1" presStyleIdx="5" presStyleCnt="6"/>
      <dgm:spPr/>
    </dgm:pt>
  </dgm:ptLst>
  <dgm:cxnLst>
    <dgm:cxn modelId="{EFB4900B-0BF6-452B-A894-45BD8F3F2E31}" type="presOf" srcId="{86CD7082-66D9-466D-9586-CEA6DC26B860}" destId="{783A8FFC-B631-48A9-AEE0-5F7472A05450}" srcOrd="0" destOrd="0" presId="urn:microsoft.com/office/officeart/2016/7/layout/VerticalDownArrowProcess"/>
    <dgm:cxn modelId="{EAA94815-14E6-4E01-8770-501FD604D13A}" srcId="{4B93A889-A34E-47CB-99B8-82E5BCB24FBE}" destId="{86CD7082-66D9-466D-9586-CEA6DC26B860}" srcOrd="5" destOrd="0" parTransId="{447E88BB-3FB0-4700-A955-B50A13A7D373}" sibTransId="{44ADDB29-78A0-40E2-90CA-8516F22684FC}"/>
    <dgm:cxn modelId="{8351291F-CC58-43AB-9B59-DFBD94D05414}" type="presOf" srcId="{3704060F-4AD2-4DF1-8EB0-31233026EF48}" destId="{252B29B5-94A5-41A2-8871-161AF770EDC1}" srcOrd="0" destOrd="0" presId="urn:microsoft.com/office/officeart/2016/7/layout/VerticalDownArrowProcess"/>
    <dgm:cxn modelId="{1EBD501F-09B5-46FC-8660-964E9E21E918}" type="presOf" srcId="{0BB68597-DF77-4E69-AB04-090496A70E87}" destId="{B9375F79-1111-401B-BE8D-5FF71DFB8782}" srcOrd="1" destOrd="0" presId="urn:microsoft.com/office/officeart/2016/7/layout/VerticalDownArrowProcess"/>
    <dgm:cxn modelId="{C5FFF71F-4836-47E1-A5E4-AC4C7BEACC22}" type="presOf" srcId="{D137B6EA-FE8D-434E-9975-9C2C0B2BBB6E}" destId="{34534BD9-E1D3-403E-9359-9C2294E331B6}" srcOrd="0" destOrd="0" presId="urn:microsoft.com/office/officeart/2016/7/layout/VerticalDownArrowProcess"/>
    <dgm:cxn modelId="{F68B8A20-8E19-410C-BDE8-DC173473229D}" type="presOf" srcId="{ACF6563D-EB0B-4D0D-BA9F-62AEC6C35797}" destId="{DF8F3465-C610-490B-8DE1-85215FB21BBD}" srcOrd="1" destOrd="0" presId="urn:microsoft.com/office/officeart/2016/7/layout/VerticalDownArrowProcess"/>
    <dgm:cxn modelId="{D930D021-0AD2-43C7-8695-77D2180C7E9F}" type="presOf" srcId="{48BABCBA-AE54-4EA4-B581-34761C183014}" destId="{0A93265E-D8C1-43D9-BB9D-8304203B89C5}" srcOrd="0" destOrd="0" presId="urn:microsoft.com/office/officeart/2016/7/layout/VerticalDownArrowProcess"/>
    <dgm:cxn modelId="{29ABDB24-5E0A-4DED-879B-3A31F042FE42}" srcId="{4B93A889-A34E-47CB-99B8-82E5BCB24FBE}" destId="{3704060F-4AD2-4DF1-8EB0-31233026EF48}" srcOrd="2" destOrd="0" parTransId="{707AE594-0C33-47EC-AECE-8CD1EBD4EC2F}" sibTransId="{93D501BF-799A-4263-9C80-CE7E6055095A}"/>
    <dgm:cxn modelId="{6CE0C135-DF55-4B54-BE0D-0C64B081C2F0}" type="presOf" srcId="{4B93A889-A34E-47CB-99B8-82E5BCB24FBE}" destId="{7F8B97A6-91A1-40DE-9E48-F9A40B3C51AA}" srcOrd="0" destOrd="0" presId="urn:microsoft.com/office/officeart/2016/7/layout/VerticalDownArrowProcess"/>
    <dgm:cxn modelId="{A6B9F965-51E9-406A-8D7E-A240FCE6DFA7}" type="presOf" srcId="{28199CBE-38CA-4543-9F84-E6493D48EFB3}" destId="{03C79298-3853-4DCD-93B4-257A8F08DE02}" srcOrd="0" destOrd="0" presId="urn:microsoft.com/office/officeart/2016/7/layout/VerticalDownArrowProcess"/>
    <dgm:cxn modelId="{2EE93947-87CE-4050-8B59-5E94D44DFCE6}" type="presOf" srcId="{3704060F-4AD2-4DF1-8EB0-31233026EF48}" destId="{272976C9-B140-4273-BF94-7267D0B96923}" srcOrd="1" destOrd="0" presId="urn:microsoft.com/office/officeart/2016/7/layout/VerticalDownArrowProcess"/>
    <dgm:cxn modelId="{B43CFC6E-E114-465C-BE24-111AB963747E}" srcId="{4B93A889-A34E-47CB-99B8-82E5BCB24FBE}" destId="{D137B6EA-FE8D-434E-9975-9C2C0B2BBB6E}" srcOrd="1" destOrd="0" parTransId="{BCCA7AEC-DE4E-4F57-B55C-84734F204538}" sibTransId="{B451C5D4-6C93-4806-8ABA-01B39EBD2796}"/>
    <dgm:cxn modelId="{39A85670-A744-497F-A7ED-29BB51724DE3}" type="presOf" srcId="{00AA66A1-A403-4677-B32A-3C7B409722C0}" destId="{AE23BE3F-7DCB-4BF3-B097-4378A7076AE8}" srcOrd="0" destOrd="0" presId="urn:microsoft.com/office/officeart/2016/7/layout/VerticalDownArrowProcess"/>
    <dgm:cxn modelId="{59791658-68D7-4225-9E81-E05AF1395BE7}" type="presOf" srcId="{80A088BA-B800-4EE5-8A16-A83433109E1B}" destId="{D492BA20-B3B2-4918-8D33-3B361ED24FE1}" srcOrd="0" destOrd="0" presId="urn:microsoft.com/office/officeart/2016/7/layout/VerticalDownArrowProcess"/>
    <dgm:cxn modelId="{B2265680-E234-4B47-B202-3755F0FAE4ED}" type="presOf" srcId="{D137B6EA-FE8D-434E-9975-9C2C0B2BBB6E}" destId="{164F78DD-6082-485B-A02B-489595E9E716}" srcOrd="1" destOrd="0" presId="urn:microsoft.com/office/officeart/2016/7/layout/VerticalDownArrowProcess"/>
    <dgm:cxn modelId="{DD863184-6D5E-48FC-A403-8D485ED99FC6}" type="presOf" srcId="{00AA66A1-A403-4677-B32A-3C7B409722C0}" destId="{5816627E-950E-47B3-888D-50E0745F2479}" srcOrd="1" destOrd="0" presId="urn:microsoft.com/office/officeart/2016/7/layout/VerticalDownArrowProcess"/>
    <dgm:cxn modelId="{40DD3287-377C-4D2B-8A5F-47A16F6B96C9}" srcId="{D137B6EA-FE8D-434E-9975-9C2C0B2BBB6E}" destId="{E6A47393-4CCC-4D85-9FB1-E0742891E6C4}" srcOrd="0" destOrd="0" parTransId="{86A631D9-7CC5-448F-A55D-9C5BF30B9744}" sibTransId="{378B7A3B-8469-4B27-B52F-ABF462C167F3}"/>
    <dgm:cxn modelId="{5315F089-1B28-4E6F-9055-44DC5D63B73B}" type="presOf" srcId="{E6A47393-4CCC-4D85-9FB1-E0742891E6C4}" destId="{B5A02EF2-0CF1-4DCC-BC02-0E4B8C3D14B9}" srcOrd="0" destOrd="0" presId="urn:microsoft.com/office/officeart/2016/7/layout/VerticalDownArrowProcess"/>
    <dgm:cxn modelId="{315B048E-0A57-480E-B6D8-40D8D7A1037C}" srcId="{86CD7082-66D9-466D-9586-CEA6DC26B860}" destId="{0578A5CE-7755-4486-B686-F566AAFB3BED}" srcOrd="0" destOrd="0" parTransId="{AD423A3A-8A52-4B85-BB82-1DC8BF789A20}" sibTransId="{529C88DD-947D-4FBC-B348-EA3443F5C555}"/>
    <dgm:cxn modelId="{2BE8F497-AAFC-4352-BA43-5AB153CF9CDE}" srcId="{3704060F-4AD2-4DF1-8EB0-31233026EF48}" destId="{258A4C50-C7F6-4284-9790-9599DD6E3883}" srcOrd="0" destOrd="0" parTransId="{8922E422-12DD-4B0A-93B8-BB6899F3F65D}" sibTransId="{184740DE-E610-4A79-B2C9-20991109473A}"/>
    <dgm:cxn modelId="{7327B5A8-814F-4428-9B95-52382270DB72}" type="presOf" srcId="{258A4C50-C7F6-4284-9790-9599DD6E3883}" destId="{D56CD7F4-79A9-4802-8E77-4BF1C6D6F579}" srcOrd="0" destOrd="0" presId="urn:microsoft.com/office/officeart/2016/7/layout/VerticalDownArrowProcess"/>
    <dgm:cxn modelId="{43EDDAAC-AA89-4B5E-A9E4-043830FEA998}" type="presOf" srcId="{0BB68597-DF77-4E69-AB04-090496A70E87}" destId="{0ADDA5F2-76C8-4431-97A5-E7E2800D5F17}" srcOrd="0" destOrd="0" presId="urn:microsoft.com/office/officeart/2016/7/layout/VerticalDownArrowProcess"/>
    <dgm:cxn modelId="{B2E7CAB3-4AA5-4162-8294-047A28764430}" srcId="{00AA66A1-A403-4677-B32A-3C7B409722C0}" destId="{48BABCBA-AE54-4EA4-B581-34761C183014}" srcOrd="0" destOrd="0" parTransId="{EF4C500B-B977-490A-9670-452A50EA5A65}" sibTransId="{09AD0D3D-5951-41DB-925B-425D413359C2}"/>
    <dgm:cxn modelId="{05DE7BB4-3DF0-4BDF-864D-5E0AB53E045F}" srcId="{0BB68597-DF77-4E69-AB04-090496A70E87}" destId="{28199CBE-38CA-4543-9F84-E6493D48EFB3}" srcOrd="0" destOrd="0" parTransId="{250EC497-1F9D-4A7E-9E73-AC08E7E27E56}" sibTransId="{A7F5F79E-DFC1-43F3-BE5F-36D6281D90AC}"/>
    <dgm:cxn modelId="{4814B9B5-AB80-4027-96CE-4993C9B0C6F4}" type="presOf" srcId="{0578A5CE-7755-4486-B686-F566AAFB3BED}" destId="{190F5E2C-9CAF-46E6-AC83-EB6720ABC8D1}" srcOrd="0" destOrd="0" presId="urn:microsoft.com/office/officeart/2016/7/layout/VerticalDownArrowProcess"/>
    <dgm:cxn modelId="{BA2F9ABC-572E-4CEB-85DF-8876A4CBCC7B}" srcId="{4B93A889-A34E-47CB-99B8-82E5BCB24FBE}" destId="{0BB68597-DF77-4E69-AB04-090496A70E87}" srcOrd="3" destOrd="0" parTransId="{AC20B190-49AA-43C1-9BE4-83084BE18E07}" sibTransId="{B9787FB8-4635-437D-BEE5-B254314D397F}"/>
    <dgm:cxn modelId="{457B6DC0-CEFF-42C0-877C-44117655256D}" srcId="{4B93A889-A34E-47CB-99B8-82E5BCB24FBE}" destId="{00AA66A1-A403-4677-B32A-3C7B409722C0}" srcOrd="4" destOrd="0" parTransId="{2E907491-2B47-43A3-A1FF-56B90AEB7C89}" sibTransId="{01DBCBB6-330F-4CFF-8849-E601B9A8B82B}"/>
    <dgm:cxn modelId="{4E1CFBD1-E520-4AD8-966B-EFCFAEC9CE81}" srcId="{ACF6563D-EB0B-4D0D-BA9F-62AEC6C35797}" destId="{80A088BA-B800-4EE5-8A16-A83433109E1B}" srcOrd="0" destOrd="0" parTransId="{01571686-86F0-4FE6-AD8D-4DCE45973DB4}" sibTransId="{516C9E2D-4C95-45AC-985C-6EB5C933F869}"/>
    <dgm:cxn modelId="{276DE6EE-2BF6-4918-90D8-BD360352C988}" type="presOf" srcId="{ACF6563D-EB0B-4D0D-BA9F-62AEC6C35797}" destId="{9463FFEF-5F4D-4F31-B86E-4F71A64024B1}" srcOrd="0" destOrd="0" presId="urn:microsoft.com/office/officeart/2016/7/layout/VerticalDownArrowProcess"/>
    <dgm:cxn modelId="{6AD421F5-2BE0-4C3C-8D6C-3B125792F88D}" srcId="{4B93A889-A34E-47CB-99B8-82E5BCB24FBE}" destId="{ACF6563D-EB0B-4D0D-BA9F-62AEC6C35797}" srcOrd="0" destOrd="0" parTransId="{933F920D-704E-4CB1-94CB-7E33A6D9D3B9}" sibTransId="{933597E0-E0E4-4D4D-8D5B-29CFE5E05C60}"/>
    <dgm:cxn modelId="{4CFC176B-4410-459E-99BB-FC8BD90D7DAA}" type="presParOf" srcId="{7F8B97A6-91A1-40DE-9E48-F9A40B3C51AA}" destId="{A91F77E7-286A-4BCD-9DA1-EFFCA41EC1E7}" srcOrd="0" destOrd="0" presId="urn:microsoft.com/office/officeart/2016/7/layout/VerticalDownArrowProcess"/>
    <dgm:cxn modelId="{1594BB22-5165-4612-B285-033ECF9AED9B}" type="presParOf" srcId="{A91F77E7-286A-4BCD-9DA1-EFFCA41EC1E7}" destId="{783A8FFC-B631-48A9-AEE0-5F7472A05450}" srcOrd="0" destOrd="0" presId="urn:microsoft.com/office/officeart/2016/7/layout/VerticalDownArrowProcess"/>
    <dgm:cxn modelId="{225D6B28-756F-4431-90E3-8DDE8AA5D2C5}" type="presParOf" srcId="{A91F77E7-286A-4BCD-9DA1-EFFCA41EC1E7}" destId="{190F5E2C-9CAF-46E6-AC83-EB6720ABC8D1}" srcOrd="1" destOrd="0" presId="urn:microsoft.com/office/officeart/2016/7/layout/VerticalDownArrowProcess"/>
    <dgm:cxn modelId="{8DDFC5EA-3E9A-4C00-9337-34FDF6DC12F0}" type="presParOf" srcId="{7F8B97A6-91A1-40DE-9E48-F9A40B3C51AA}" destId="{7CABB3C8-331A-497A-AE45-294AD0AB0395}" srcOrd="1" destOrd="0" presId="urn:microsoft.com/office/officeart/2016/7/layout/VerticalDownArrowProcess"/>
    <dgm:cxn modelId="{3E5EB45C-3F2F-4C8E-93DE-9EEE5826BE90}" type="presParOf" srcId="{7F8B97A6-91A1-40DE-9E48-F9A40B3C51AA}" destId="{9904E8FE-AB1E-4493-9031-9FB1371FA0C5}" srcOrd="2" destOrd="0" presId="urn:microsoft.com/office/officeart/2016/7/layout/VerticalDownArrowProcess"/>
    <dgm:cxn modelId="{5B70BA7A-B401-4B2F-BE3A-E6DF017C3DC6}" type="presParOf" srcId="{9904E8FE-AB1E-4493-9031-9FB1371FA0C5}" destId="{AE23BE3F-7DCB-4BF3-B097-4378A7076AE8}" srcOrd="0" destOrd="0" presId="urn:microsoft.com/office/officeart/2016/7/layout/VerticalDownArrowProcess"/>
    <dgm:cxn modelId="{2C2E5C21-2AD4-4F03-9AD1-29BDDB81F268}" type="presParOf" srcId="{9904E8FE-AB1E-4493-9031-9FB1371FA0C5}" destId="{5816627E-950E-47B3-888D-50E0745F2479}" srcOrd="1" destOrd="0" presId="urn:microsoft.com/office/officeart/2016/7/layout/VerticalDownArrowProcess"/>
    <dgm:cxn modelId="{5BD27DCE-BA89-43D5-B63E-8C0909FBA1A4}" type="presParOf" srcId="{9904E8FE-AB1E-4493-9031-9FB1371FA0C5}" destId="{0A93265E-D8C1-43D9-BB9D-8304203B89C5}" srcOrd="2" destOrd="0" presId="urn:microsoft.com/office/officeart/2016/7/layout/VerticalDownArrowProcess"/>
    <dgm:cxn modelId="{BB9EC51E-8B4D-4452-93E1-C4B8B6CA86EF}" type="presParOf" srcId="{7F8B97A6-91A1-40DE-9E48-F9A40B3C51AA}" destId="{4A7544A7-9BFC-462B-8559-A57805D4D9AA}" srcOrd="3" destOrd="0" presId="urn:microsoft.com/office/officeart/2016/7/layout/VerticalDownArrowProcess"/>
    <dgm:cxn modelId="{1E26DD62-5B69-4951-9D3D-7F6EF11DC9DC}" type="presParOf" srcId="{7F8B97A6-91A1-40DE-9E48-F9A40B3C51AA}" destId="{FF1663A9-A31C-42FD-A436-5C12CC089174}" srcOrd="4" destOrd="0" presId="urn:microsoft.com/office/officeart/2016/7/layout/VerticalDownArrowProcess"/>
    <dgm:cxn modelId="{971D33C3-362C-457B-897B-6B87EE4E6E34}" type="presParOf" srcId="{FF1663A9-A31C-42FD-A436-5C12CC089174}" destId="{0ADDA5F2-76C8-4431-97A5-E7E2800D5F17}" srcOrd="0" destOrd="0" presId="urn:microsoft.com/office/officeart/2016/7/layout/VerticalDownArrowProcess"/>
    <dgm:cxn modelId="{62E5F92E-DA6D-470C-B50E-17671FBF7F92}" type="presParOf" srcId="{FF1663A9-A31C-42FD-A436-5C12CC089174}" destId="{B9375F79-1111-401B-BE8D-5FF71DFB8782}" srcOrd="1" destOrd="0" presId="urn:microsoft.com/office/officeart/2016/7/layout/VerticalDownArrowProcess"/>
    <dgm:cxn modelId="{3CF3222B-A60E-4B16-B855-60A72DE7D0ED}" type="presParOf" srcId="{FF1663A9-A31C-42FD-A436-5C12CC089174}" destId="{03C79298-3853-4DCD-93B4-257A8F08DE02}" srcOrd="2" destOrd="0" presId="urn:microsoft.com/office/officeart/2016/7/layout/VerticalDownArrowProcess"/>
    <dgm:cxn modelId="{1351BB3B-9BA6-457D-BD4C-7C5A7F78997F}" type="presParOf" srcId="{7F8B97A6-91A1-40DE-9E48-F9A40B3C51AA}" destId="{25E03303-BF3C-41F9-8B2F-33043DBFC819}" srcOrd="5" destOrd="0" presId="urn:microsoft.com/office/officeart/2016/7/layout/VerticalDownArrowProcess"/>
    <dgm:cxn modelId="{8F7B6D77-1C78-48E4-B242-E067EB3C4272}" type="presParOf" srcId="{7F8B97A6-91A1-40DE-9E48-F9A40B3C51AA}" destId="{BCB78D9E-3914-4EB3-8943-DDDA8A69F1A4}" srcOrd="6" destOrd="0" presId="urn:microsoft.com/office/officeart/2016/7/layout/VerticalDownArrowProcess"/>
    <dgm:cxn modelId="{7B8A1BEC-61EE-442F-979A-E292312BBDAE}" type="presParOf" srcId="{BCB78D9E-3914-4EB3-8943-DDDA8A69F1A4}" destId="{252B29B5-94A5-41A2-8871-161AF770EDC1}" srcOrd="0" destOrd="0" presId="urn:microsoft.com/office/officeart/2016/7/layout/VerticalDownArrowProcess"/>
    <dgm:cxn modelId="{19186931-A46B-45A5-A242-9785CA56E6B8}" type="presParOf" srcId="{BCB78D9E-3914-4EB3-8943-DDDA8A69F1A4}" destId="{272976C9-B140-4273-BF94-7267D0B96923}" srcOrd="1" destOrd="0" presId="urn:microsoft.com/office/officeart/2016/7/layout/VerticalDownArrowProcess"/>
    <dgm:cxn modelId="{0771A1B7-8153-4F50-943A-EAB7827938B2}" type="presParOf" srcId="{BCB78D9E-3914-4EB3-8943-DDDA8A69F1A4}" destId="{D56CD7F4-79A9-4802-8E77-4BF1C6D6F579}" srcOrd="2" destOrd="0" presId="urn:microsoft.com/office/officeart/2016/7/layout/VerticalDownArrowProcess"/>
    <dgm:cxn modelId="{A867777C-04D4-49D1-8577-5328893B32FB}" type="presParOf" srcId="{7F8B97A6-91A1-40DE-9E48-F9A40B3C51AA}" destId="{961749A6-5E9C-4E90-91F1-CFEBC45AF5F8}" srcOrd="7" destOrd="0" presId="urn:microsoft.com/office/officeart/2016/7/layout/VerticalDownArrowProcess"/>
    <dgm:cxn modelId="{BBB0767A-4FF1-4FB4-AE5C-C30644BC5E25}" type="presParOf" srcId="{7F8B97A6-91A1-40DE-9E48-F9A40B3C51AA}" destId="{43BB9479-D992-4785-B107-79C3F3E59E4B}" srcOrd="8" destOrd="0" presId="urn:microsoft.com/office/officeart/2016/7/layout/VerticalDownArrowProcess"/>
    <dgm:cxn modelId="{E13B6CCD-5BB7-436C-B07F-D2B92F63B7BD}" type="presParOf" srcId="{43BB9479-D992-4785-B107-79C3F3E59E4B}" destId="{34534BD9-E1D3-403E-9359-9C2294E331B6}" srcOrd="0" destOrd="0" presId="urn:microsoft.com/office/officeart/2016/7/layout/VerticalDownArrowProcess"/>
    <dgm:cxn modelId="{A398C443-F080-4378-8AE4-6E59813E8032}" type="presParOf" srcId="{43BB9479-D992-4785-B107-79C3F3E59E4B}" destId="{164F78DD-6082-485B-A02B-489595E9E716}" srcOrd="1" destOrd="0" presId="urn:microsoft.com/office/officeart/2016/7/layout/VerticalDownArrowProcess"/>
    <dgm:cxn modelId="{D81B94C9-2D00-44ED-9A34-63C2561DA691}" type="presParOf" srcId="{43BB9479-D992-4785-B107-79C3F3E59E4B}" destId="{B5A02EF2-0CF1-4DCC-BC02-0E4B8C3D14B9}" srcOrd="2" destOrd="0" presId="urn:microsoft.com/office/officeart/2016/7/layout/VerticalDownArrowProcess"/>
    <dgm:cxn modelId="{F6F133CD-E464-4C52-8C39-43764CFD8598}" type="presParOf" srcId="{7F8B97A6-91A1-40DE-9E48-F9A40B3C51AA}" destId="{1C593E63-F39F-4785-910B-CD6F1C2D7D80}" srcOrd="9" destOrd="0" presId="urn:microsoft.com/office/officeart/2016/7/layout/VerticalDownArrowProcess"/>
    <dgm:cxn modelId="{46C24BF9-B4B4-4856-8528-BD9F7F45FFCB}" type="presParOf" srcId="{7F8B97A6-91A1-40DE-9E48-F9A40B3C51AA}" destId="{EEF1F54A-5A99-4533-90D6-93AEAF694BFB}" srcOrd="10" destOrd="0" presId="urn:microsoft.com/office/officeart/2016/7/layout/VerticalDownArrowProcess"/>
    <dgm:cxn modelId="{36357D36-112B-4C0F-A4F1-FD801E6E2782}" type="presParOf" srcId="{EEF1F54A-5A99-4533-90D6-93AEAF694BFB}" destId="{9463FFEF-5F4D-4F31-B86E-4F71A64024B1}" srcOrd="0" destOrd="0" presId="urn:microsoft.com/office/officeart/2016/7/layout/VerticalDownArrowProcess"/>
    <dgm:cxn modelId="{2EFB25E9-0F02-46A7-83A6-2CD515838285}" type="presParOf" srcId="{EEF1F54A-5A99-4533-90D6-93AEAF694BFB}" destId="{DF8F3465-C610-490B-8DE1-85215FB21BBD}" srcOrd="1" destOrd="0" presId="urn:microsoft.com/office/officeart/2016/7/layout/VerticalDownArrowProcess"/>
    <dgm:cxn modelId="{10946F8A-F1C8-4A5D-B7FE-46662FC676DD}" type="presParOf" srcId="{EEF1F54A-5A99-4533-90D6-93AEAF694BFB}" destId="{D492BA20-B3B2-4918-8D33-3B361ED24FE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E16845-E099-48BD-9BA5-86C9D09D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77ABD2-60E0-4988-B267-3A7375518D09}">
      <dgm:prSet/>
      <dgm:spPr/>
      <dgm:t>
        <a:bodyPr/>
        <a:lstStyle/>
        <a:p>
          <a:r>
            <a:rPr lang="en-US" b="1" dirty="0"/>
            <a:t>When you are working with your clients, remind them…</a:t>
          </a:r>
          <a:endParaRPr lang="en-US" dirty="0"/>
        </a:p>
      </dgm:t>
    </dgm:pt>
    <dgm:pt modelId="{C67539A4-EF00-4B04-B89C-73959B53B0E8}" type="parTrans" cxnId="{26CB5C09-E7D3-45F0-9153-BCE002F089BB}">
      <dgm:prSet/>
      <dgm:spPr/>
      <dgm:t>
        <a:bodyPr/>
        <a:lstStyle/>
        <a:p>
          <a:endParaRPr lang="en-US"/>
        </a:p>
      </dgm:t>
    </dgm:pt>
    <dgm:pt modelId="{3F969B22-573C-4635-9A96-518A44FEDF72}" type="sibTrans" cxnId="{26CB5C09-E7D3-45F0-9153-BCE002F089BB}">
      <dgm:prSet/>
      <dgm:spPr/>
      <dgm:t>
        <a:bodyPr/>
        <a:lstStyle/>
        <a:p>
          <a:endParaRPr lang="en-US"/>
        </a:p>
      </dgm:t>
    </dgm:pt>
    <dgm:pt modelId="{0F53C389-FA79-43C0-A2F4-A12B6E48A7FD}">
      <dgm:prSet/>
      <dgm:spPr/>
      <dgm:t>
        <a:bodyPr/>
        <a:lstStyle/>
        <a:p>
          <a:r>
            <a:rPr lang="en-US" b="1" dirty="0"/>
            <a:t>1. Everyone is a potential member of their network.</a:t>
          </a:r>
          <a:endParaRPr lang="en-US" dirty="0"/>
        </a:p>
      </dgm:t>
    </dgm:pt>
    <dgm:pt modelId="{26FD92B0-92EE-4AD7-B37E-C882B24D22C2}" type="parTrans" cxnId="{673DA801-999A-4016-B908-6E958B358930}">
      <dgm:prSet/>
      <dgm:spPr/>
      <dgm:t>
        <a:bodyPr/>
        <a:lstStyle/>
        <a:p>
          <a:endParaRPr lang="en-US"/>
        </a:p>
      </dgm:t>
    </dgm:pt>
    <dgm:pt modelId="{9942A958-49D5-4FAC-96CB-AA2454FF7696}" type="sibTrans" cxnId="{673DA801-999A-4016-B908-6E958B358930}">
      <dgm:prSet/>
      <dgm:spPr/>
      <dgm:t>
        <a:bodyPr/>
        <a:lstStyle/>
        <a:p>
          <a:endParaRPr lang="en-US"/>
        </a:p>
      </dgm:t>
    </dgm:pt>
    <dgm:pt modelId="{E08C6EBE-593E-4BBA-9468-A4F21D761256}">
      <dgm:prSet/>
      <dgm:spPr/>
      <dgm:t>
        <a:bodyPr/>
        <a:lstStyle/>
        <a:p>
          <a:r>
            <a:rPr lang="en-US" b="1" dirty="0"/>
            <a:t>2. To be willing to ask for help; know what they want from others</a:t>
          </a:r>
          <a:endParaRPr lang="en-US" dirty="0"/>
        </a:p>
      </dgm:t>
    </dgm:pt>
    <dgm:pt modelId="{B975A230-317E-4A9D-9C61-574CBFFA0B1A}" type="parTrans" cxnId="{94C99A68-F170-401D-886F-EBF8E9535CE3}">
      <dgm:prSet/>
      <dgm:spPr/>
      <dgm:t>
        <a:bodyPr/>
        <a:lstStyle/>
        <a:p>
          <a:endParaRPr lang="en-US"/>
        </a:p>
      </dgm:t>
    </dgm:pt>
    <dgm:pt modelId="{A494D545-77A0-482E-9BE4-C50399EE4A56}" type="sibTrans" cxnId="{94C99A68-F170-401D-886F-EBF8E9535CE3}">
      <dgm:prSet/>
      <dgm:spPr/>
      <dgm:t>
        <a:bodyPr/>
        <a:lstStyle/>
        <a:p>
          <a:endParaRPr lang="en-US"/>
        </a:p>
      </dgm:t>
    </dgm:pt>
    <dgm:pt modelId="{D9A4E43D-FED8-4CDB-A537-2953291DA286}">
      <dgm:prSet/>
      <dgm:spPr/>
      <dgm:t>
        <a:bodyPr/>
        <a:lstStyle/>
        <a:p>
          <a:r>
            <a:rPr lang="en-US" b="1" dirty="0"/>
            <a:t>3. To be willing to offer help; listen for ways to help, and share resources with their network.</a:t>
          </a:r>
          <a:endParaRPr lang="en-US" dirty="0"/>
        </a:p>
      </dgm:t>
    </dgm:pt>
    <dgm:pt modelId="{91E4BB2F-75BF-4F3F-B2DA-D416F53F7A47}" type="parTrans" cxnId="{2CAF8CCA-2732-4F5A-B6DF-871E56FFEA2C}">
      <dgm:prSet/>
      <dgm:spPr/>
      <dgm:t>
        <a:bodyPr/>
        <a:lstStyle/>
        <a:p>
          <a:endParaRPr lang="en-US"/>
        </a:p>
      </dgm:t>
    </dgm:pt>
    <dgm:pt modelId="{B32DA11A-FEEB-40B5-84B6-C6B0B1C348C4}" type="sibTrans" cxnId="{2CAF8CCA-2732-4F5A-B6DF-871E56FFEA2C}">
      <dgm:prSet/>
      <dgm:spPr/>
      <dgm:t>
        <a:bodyPr/>
        <a:lstStyle/>
        <a:p>
          <a:endParaRPr lang="en-US"/>
        </a:p>
      </dgm:t>
    </dgm:pt>
    <dgm:pt modelId="{91A1F74E-FC43-48CC-8B6D-F5598AF8B976}">
      <dgm:prSet/>
      <dgm:spPr/>
      <dgm:t>
        <a:bodyPr/>
        <a:lstStyle/>
        <a:p>
          <a:r>
            <a:rPr lang="en-US" b="1" dirty="0"/>
            <a:t>4. Strong networks are not only for job seeking; they can help connect a client with resources needed.</a:t>
          </a:r>
          <a:endParaRPr lang="en-US" dirty="0"/>
        </a:p>
      </dgm:t>
    </dgm:pt>
    <dgm:pt modelId="{ABF8D64F-E7DB-4422-97F3-0ABF46C8EE43}" type="parTrans" cxnId="{166A431F-B990-41F8-8A41-476970D8BB9E}">
      <dgm:prSet/>
      <dgm:spPr/>
      <dgm:t>
        <a:bodyPr/>
        <a:lstStyle/>
        <a:p>
          <a:endParaRPr lang="en-US"/>
        </a:p>
      </dgm:t>
    </dgm:pt>
    <dgm:pt modelId="{0E479909-9150-4619-95C2-7171B47BE27F}" type="sibTrans" cxnId="{166A431F-B990-41F8-8A41-476970D8BB9E}">
      <dgm:prSet/>
      <dgm:spPr/>
      <dgm:t>
        <a:bodyPr/>
        <a:lstStyle/>
        <a:p>
          <a:endParaRPr lang="en-US"/>
        </a:p>
      </dgm:t>
    </dgm:pt>
    <dgm:pt modelId="{095FEE9A-C8AD-44C6-A76D-790702729A0F}">
      <dgm:prSet/>
      <dgm:spPr/>
      <dgm:t>
        <a:bodyPr/>
        <a:lstStyle/>
        <a:p>
          <a:r>
            <a:rPr lang="en-US" b="1" dirty="0"/>
            <a:t>5. To keep track of their network. </a:t>
          </a:r>
          <a:endParaRPr lang="en-US" dirty="0"/>
        </a:p>
      </dgm:t>
    </dgm:pt>
    <dgm:pt modelId="{CF8C77F9-BA64-4488-AEB1-D178209EC92F}" type="parTrans" cxnId="{5FB89634-949B-4F62-8C4C-6F4ED720667E}">
      <dgm:prSet/>
      <dgm:spPr/>
      <dgm:t>
        <a:bodyPr/>
        <a:lstStyle/>
        <a:p>
          <a:endParaRPr lang="en-US"/>
        </a:p>
      </dgm:t>
    </dgm:pt>
    <dgm:pt modelId="{F8FB7F1A-0EEB-489B-9272-A145B6960439}" type="sibTrans" cxnId="{5FB89634-949B-4F62-8C4C-6F4ED720667E}">
      <dgm:prSet/>
      <dgm:spPr/>
      <dgm:t>
        <a:bodyPr/>
        <a:lstStyle/>
        <a:p>
          <a:endParaRPr lang="en-US"/>
        </a:p>
      </dgm:t>
    </dgm:pt>
    <dgm:pt modelId="{226D3455-ECE7-4104-8F20-0F898388F240}">
      <dgm:prSet/>
      <dgm:spPr/>
      <dgm:t>
        <a:bodyPr/>
        <a:lstStyle/>
        <a:p>
          <a:r>
            <a:rPr lang="en-US" b="1" dirty="0"/>
            <a:t>6. To keep in touch with network contacts. Work the network!</a:t>
          </a:r>
          <a:endParaRPr lang="en-US" dirty="0"/>
        </a:p>
      </dgm:t>
    </dgm:pt>
    <dgm:pt modelId="{54E1E0D5-7DD6-4D8B-873B-052D92B3798B}" type="parTrans" cxnId="{67CE4800-79FA-4DA0-A58B-25CD904993C5}">
      <dgm:prSet/>
      <dgm:spPr/>
      <dgm:t>
        <a:bodyPr/>
        <a:lstStyle/>
        <a:p>
          <a:endParaRPr lang="en-US"/>
        </a:p>
      </dgm:t>
    </dgm:pt>
    <dgm:pt modelId="{2B64163C-8D68-4469-B3D4-DAC49B6C0AFF}" type="sibTrans" cxnId="{67CE4800-79FA-4DA0-A58B-25CD904993C5}">
      <dgm:prSet/>
      <dgm:spPr/>
      <dgm:t>
        <a:bodyPr/>
        <a:lstStyle/>
        <a:p>
          <a:endParaRPr lang="en-US"/>
        </a:p>
      </dgm:t>
    </dgm:pt>
    <dgm:pt modelId="{EF6C96BA-0242-4B06-BF30-E30D504380AF}">
      <dgm:prSet/>
      <dgm:spPr/>
      <dgm:t>
        <a:bodyPr/>
        <a:lstStyle/>
        <a:p>
          <a:r>
            <a:rPr lang="en-US" b="1" dirty="0"/>
            <a:t>7. Thank their network contacts.</a:t>
          </a:r>
          <a:endParaRPr lang="en-US" dirty="0"/>
        </a:p>
      </dgm:t>
    </dgm:pt>
    <dgm:pt modelId="{8810D32D-28EF-4C16-9AB9-D3D2153BBD47}" type="parTrans" cxnId="{5DCCBCDD-F14F-4B13-A1CE-E84EB8DC5406}">
      <dgm:prSet/>
      <dgm:spPr/>
      <dgm:t>
        <a:bodyPr/>
        <a:lstStyle/>
        <a:p>
          <a:endParaRPr lang="en-US"/>
        </a:p>
      </dgm:t>
    </dgm:pt>
    <dgm:pt modelId="{83A3D5E7-A68E-42D3-BA05-E2E6CB333FDB}" type="sibTrans" cxnId="{5DCCBCDD-F14F-4B13-A1CE-E84EB8DC5406}">
      <dgm:prSet/>
      <dgm:spPr/>
      <dgm:t>
        <a:bodyPr/>
        <a:lstStyle/>
        <a:p>
          <a:endParaRPr lang="en-US"/>
        </a:p>
      </dgm:t>
    </dgm:pt>
    <dgm:pt modelId="{99233B82-5CF6-490C-AD31-4F968119F15B}" type="pres">
      <dgm:prSet presAssocID="{29E16845-E099-48BD-9BA5-86C9D09D3C0E}" presName="diagram" presStyleCnt="0">
        <dgm:presLayoutVars>
          <dgm:dir/>
          <dgm:resizeHandles val="exact"/>
        </dgm:presLayoutVars>
      </dgm:prSet>
      <dgm:spPr/>
    </dgm:pt>
    <dgm:pt modelId="{0327C6FD-E86D-44C3-A067-7D4C22927007}" type="pres">
      <dgm:prSet presAssocID="{8677ABD2-60E0-4988-B267-3A7375518D09}" presName="node" presStyleLbl="node1" presStyleIdx="0" presStyleCnt="8">
        <dgm:presLayoutVars>
          <dgm:bulletEnabled val="1"/>
        </dgm:presLayoutVars>
      </dgm:prSet>
      <dgm:spPr/>
    </dgm:pt>
    <dgm:pt modelId="{AE2409AE-10CE-48B8-8798-09F55BED8612}" type="pres">
      <dgm:prSet presAssocID="{3F969B22-573C-4635-9A96-518A44FEDF72}" presName="sibTrans" presStyleCnt="0"/>
      <dgm:spPr/>
    </dgm:pt>
    <dgm:pt modelId="{E8875212-36C9-477A-9F54-7FA8FD4032D9}" type="pres">
      <dgm:prSet presAssocID="{0F53C389-FA79-43C0-A2F4-A12B6E48A7FD}" presName="node" presStyleLbl="node1" presStyleIdx="1" presStyleCnt="8">
        <dgm:presLayoutVars>
          <dgm:bulletEnabled val="1"/>
        </dgm:presLayoutVars>
      </dgm:prSet>
      <dgm:spPr/>
    </dgm:pt>
    <dgm:pt modelId="{B27DDAB0-2B6D-4DCD-8609-048B07697835}" type="pres">
      <dgm:prSet presAssocID="{9942A958-49D5-4FAC-96CB-AA2454FF7696}" presName="sibTrans" presStyleCnt="0"/>
      <dgm:spPr/>
    </dgm:pt>
    <dgm:pt modelId="{07AEF83E-6289-44F5-B902-FD68DDC35C87}" type="pres">
      <dgm:prSet presAssocID="{E08C6EBE-593E-4BBA-9468-A4F21D761256}" presName="node" presStyleLbl="node1" presStyleIdx="2" presStyleCnt="8">
        <dgm:presLayoutVars>
          <dgm:bulletEnabled val="1"/>
        </dgm:presLayoutVars>
      </dgm:prSet>
      <dgm:spPr/>
    </dgm:pt>
    <dgm:pt modelId="{F9A5F214-8624-463A-9F3B-294907A4954F}" type="pres">
      <dgm:prSet presAssocID="{A494D545-77A0-482E-9BE4-C50399EE4A56}" presName="sibTrans" presStyleCnt="0"/>
      <dgm:spPr/>
    </dgm:pt>
    <dgm:pt modelId="{EF54950B-88BB-4512-A13E-C82E012B179C}" type="pres">
      <dgm:prSet presAssocID="{D9A4E43D-FED8-4CDB-A537-2953291DA286}" presName="node" presStyleLbl="node1" presStyleIdx="3" presStyleCnt="8">
        <dgm:presLayoutVars>
          <dgm:bulletEnabled val="1"/>
        </dgm:presLayoutVars>
      </dgm:prSet>
      <dgm:spPr/>
    </dgm:pt>
    <dgm:pt modelId="{1B2B6364-0D5E-46F3-901A-1727DD803198}" type="pres">
      <dgm:prSet presAssocID="{B32DA11A-FEEB-40B5-84B6-C6B0B1C348C4}" presName="sibTrans" presStyleCnt="0"/>
      <dgm:spPr/>
    </dgm:pt>
    <dgm:pt modelId="{2E72CF06-5427-4ED9-89E5-472A19971D06}" type="pres">
      <dgm:prSet presAssocID="{91A1F74E-FC43-48CC-8B6D-F5598AF8B976}" presName="node" presStyleLbl="node1" presStyleIdx="4" presStyleCnt="8">
        <dgm:presLayoutVars>
          <dgm:bulletEnabled val="1"/>
        </dgm:presLayoutVars>
      </dgm:prSet>
      <dgm:spPr/>
    </dgm:pt>
    <dgm:pt modelId="{C96BC223-8C23-4400-93F7-51CC1F5A550F}" type="pres">
      <dgm:prSet presAssocID="{0E479909-9150-4619-95C2-7171B47BE27F}" presName="sibTrans" presStyleCnt="0"/>
      <dgm:spPr/>
    </dgm:pt>
    <dgm:pt modelId="{22A612ED-39B1-4268-9F0C-82B272C84EAF}" type="pres">
      <dgm:prSet presAssocID="{095FEE9A-C8AD-44C6-A76D-790702729A0F}" presName="node" presStyleLbl="node1" presStyleIdx="5" presStyleCnt="8">
        <dgm:presLayoutVars>
          <dgm:bulletEnabled val="1"/>
        </dgm:presLayoutVars>
      </dgm:prSet>
      <dgm:spPr/>
    </dgm:pt>
    <dgm:pt modelId="{EAC7EFAA-7B07-4CDF-BDC0-07181F447489}" type="pres">
      <dgm:prSet presAssocID="{F8FB7F1A-0EEB-489B-9272-A145B6960439}" presName="sibTrans" presStyleCnt="0"/>
      <dgm:spPr/>
    </dgm:pt>
    <dgm:pt modelId="{AC8FA9B5-0A4A-46DF-A905-7620EF0372A3}" type="pres">
      <dgm:prSet presAssocID="{226D3455-ECE7-4104-8F20-0F898388F240}" presName="node" presStyleLbl="node1" presStyleIdx="6" presStyleCnt="8">
        <dgm:presLayoutVars>
          <dgm:bulletEnabled val="1"/>
        </dgm:presLayoutVars>
      </dgm:prSet>
      <dgm:spPr/>
    </dgm:pt>
    <dgm:pt modelId="{53F9DEDA-AC0A-4A14-B310-0B84BB9DA348}" type="pres">
      <dgm:prSet presAssocID="{2B64163C-8D68-4469-B3D4-DAC49B6C0AFF}" presName="sibTrans" presStyleCnt="0"/>
      <dgm:spPr/>
    </dgm:pt>
    <dgm:pt modelId="{2EEBC6B2-3168-4F30-B43D-CC756FFFBB7A}" type="pres">
      <dgm:prSet presAssocID="{EF6C96BA-0242-4B06-BF30-E30D504380AF}" presName="node" presStyleLbl="node1" presStyleIdx="7" presStyleCnt="8">
        <dgm:presLayoutVars>
          <dgm:bulletEnabled val="1"/>
        </dgm:presLayoutVars>
      </dgm:prSet>
      <dgm:spPr/>
    </dgm:pt>
  </dgm:ptLst>
  <dgm:cxnLst>
    <dgm:cxn modelId="{67CE4800-79FA-4DA0-A58B-25CD904993C5}" srcId="{29E16845-E099-48BD-9BA5-86C9D09D3C0E}" destId="{226D3455-ECE7-4104-8F20-0F898388F240}" srcOrd="6" destOrd="0" parTransId="{54E1E0D5-7DD6-4D8B-873B-052D92B3798B}" sibTransId="{2B64163C-8D68-4469-B3D4-DAC49B6C0AFF}"/>
    <dgm:cxn modelId="{673DA801-999A-4016-B908-6E958B358930}" srcId="{29E16845-E099-48BD-9BA5-86C9D09D3C0E}" destId="{0F53C389-FA79-43C0-A2F4-A12B6E48A7FD}" srcOrd="1" destOrd="0" parTransId="{26FD92B0-92EE-4AD7-B37E-C882B24D22C2}" sibTransId="{9942A958-49D5-4FAC-96CB-AA2454FF7696}"/>
    <dgm:cxn modelId="{DAD76105-1EED-464A-AC7A-450893A37EC0}" type="presOf" srcId="{91A1F74E-FC43-48CC-8B6D-F5598AF8B976}" destId="{2E72CF06-5427-4ED9-89E5-472A19971D06}" srcOrd="0" destOrd="0" presId="urn:microsoft.com/office/officeart/2005/8/layout/default"/>
    <dgm:cxn modelId="{BF5E9808-D90C-46B2-B698-33EEC9558D2F}" type="presOf" srcId="{D9A4E43D-FED8-4CDB-A537-2953291DA286}" destId="{EF54950B-88BB-4512-A13E-C82E012B179C}" srcOrd="0" destOrd="0" presId="urn:microsoft.com/office/officeart/2005/8/layout/default"/>
    <dgm:cxn modelId="{26CB5C09-E7D3-45F0-9153-BCE002F089BB}" srcId="{29E16845-E099-48BD-9BA5-86C9D09D3C0E}" destId="{8677ABD2-60E0-4988-B267-3A7375518D09}" srcOrd="0" destOrd="0" parTransId="{C67539A4-EF00-4B04-B89C-73959B53B0E8}" sibTransId="{3F969B22-573C-4635-9A96-518A44FEDF72}"/>
    <dgm:cxn modelId="{8FB2CA1A-D340-409B-A1DD-42AF1FE2401F}" type="presOf" srcId="{0F53C389-FA79-43C0-A2F4-A12B6E48A7FD}" destId="{E8875212-36C9-477A-9F54-7FA8FD4032D9}" srcOrd="0" destOrd="0" presId="urn:microsoft.com/office/officeart/2005/8/layout/default"/>
    <dgm:cxn modelId="{166A431F-B990-41F8-8A41-476970D8BB9E}" srcId="{29E16845-E099-48BD-9BA5-86C9D09D3C0E}" destId="{91A1F74E-FC43-48CC-8B6D-F5598AF8B976}" srcOrd="4" destOrd="0" parTransId="{ABF8D64F-E7DB-4422-97F3-0ABF46C8EE43}" sibTransId="{0E479909-9150-4619-95C2-7171B47BE27F}"/>
    <dgm:cxn modelId="{5FB89634-949B-4F62-8C4C-6F4ED720667E}" srcId="{29E16845-E099-48BD-9BA5-86C9D09D3C0E}" destId="{095FEE9A-C8AD-44C6-A76D-790702729A0F}" srcOrd="5" destOrd="0" parTransId="{CF8C77F9-BA64-4488-AEB1-D178209EC92F}" sibTransId="{F8FB7F1A-0EEB-489B-9272-A145B6960439}"/>
    <dgm:cxn modelId="{94C99A68-F170-401D-886F-EBF8E9535CE3}" srcId="{29E16845-E099-48BD-9BA5-86C9D09D3C0E}" destId="{E08C6EBE-593E-4BBA-9468-A4F21D761256}" srcOrd="2" destOrd="0" parTransId="{B975A230-317E-4A9D-9C61-574CBFFA0B1A}" sibTransId="{A494D545-77A0-482E-9BE4-C50399EE4A56}"/>
    <dgm:cxn modelId="{337D5E4D-8222-4978-BB57-819572A58377}" type="presOf" srcId="{E08C6EBE-593E-4BBA-9468-A4F21D761256}" destId="{07AEF83E-6289-44F5-B902-FD68DDC35C87}" srcOrd="0" destOrd="0" presId="urn:microsoft.com/office/officeart/2005/8/layout/default"/>
    <dgm:cxn modelId="{8644F2AE-8B3B-410F-94CE-CD2E1E7C73FC}" type="presOf" srcId="{226D3455-ECE7-4104-8F20-0F898388F240}" destId="{AC8FA9B5-0A4A-46DF-A905-7620EF0372A3}" srcOrd="0" destOrd="0" presId="urn:microsoft.com/office/officeart/2005/8/layout/default"/>
    <dgm:cxn modelId="{0F0750CA-681B-4AD4-BD42-78380DA33340}" type="presOf" srcId="{EF6C96BA-0242-4B06-BF30-E30D504380AF}" destId="{2EEBC6B2-3168-4F30-B43D-CC756FFFBB7A}" srcOrd="0" destOrd="0" presId="urn:microsoft.com/office/officeart/2005/8/layout/default"/>
    <dgm:cxn modelId="{2CAF8CCA-2732-4F5A-B6DF-871E56FFEA2C}" srcId="{29E16845-E099-48BD-9BA5-86C9D09D3C0E}" destId="{D9A4E43D-FED8-4CDB-A537-2953291DA286}" srcOrd="3" destOrd="0" parTransId="{91E4BB2F-75BF-4F3F-B2DA-D416F53F7A47}" sibTransId="{B32DA11A-FEEB-40B5-84B6-C6B0B1C348C4}"/>
    <dgm:cxn modelId="{01BCF8DB-1B57-4F84-90E0-43A967FAA24C}" type="presOf" srcId="{095FEE9A-C8AD-44C6-A76D-790702729A0F}" destId="{22A612ED-39B1-4268-9F0C-82B272C84EAF}" srcOrd="0" destOrd="0" presId="urn:microsoft.com/office/officeart/2005/8/layout/default"/>
    <dgm:cxn modelId="{5DCCBCDD-F14F-4B13-A1CE-E84EB8DC5406}" srcId="{29E16845-E099-48BD-9BA5-86C9D09D3C0E}" destId="{EF6C96BA-0242-4B06-BF30-E30D504380AF}" srcOrd="7" destOrd="0" parTransId="{8810D32D-28EF-4C16-9AB9-D3D2153BBD47}" sibTransId="{83A3D5E7-A68E-42D3-BA05-E2E6CB333FDB}"/>
    <dgm:cxn modelId="{16CE19E0-2AB6-4E60-AF71-4E95A297D2BF}" type="presOf" srcId="{29E16845-E099-48BD-9BA5-86C9D09D3C0E}" destId="{99233B82-5CF6-490C-AD31-4F968119F15B}" srcOrd="0" destOrd="0" presId="urn:microsoft.com/office/officeart/2005/8/layout/default"/>
    <dgm:cxn modelId="{A6E292F2-5474-4BB8-B314-5ED948753537}" type="presOf" srcId="{8677ABD2-60E0-4988-B267-3A7375518D09}" destId="{0327C6FD-E86D-44C3-A067-7D4C22927007}" srcOrd="0" destOrd="0" presId="urn:microsoft.com/office/officeart/2005/8/layout/default"/>
    <dgm:cxn modelId="{0A34E215-ADF7-4CB6-B5A0-03774DF0E58A}" type="presParOf" srcId="{99233B82-5CF6-490C-AD31-4F968119F15B}" destId="{0327C6FD-E86D-44C3-A067-7D4C22927007}" srcOrd="0" destOrd="0" presId="urn:microsoft.com/office/officeart/2005/8/layout/default"/>
    <dgm:cxn modelId="{E51359A1-4DE7-45B2-B83B-3D38F70093BA}" type="presParOf" srcId="{99233B82-5CF6-490C-AD31-4F968119F15B}" destId="{AE2409AE-10CE-48B8-8798-09F55BED8612}" srcOrd="1" destOrd="0" presId="urn:microsoft.com/office/officeart/2005/8/layout/default"/>
    <dgm:cxn modelId="{C69322A2-2D5B-419B-95EE-66A6C6A7C565}" type="presParOf" srcId="{99233B82-5CF6-490C-AD31-4F968119F15B}" destId="{E8875212-36C9-477A-9F54-7FA8FD4032D9}" srcOrd="2" destOrd="0" presId="urn:microsoft.com/office/officeart/2005/8/layout/default"/>
    <dgm:cxn modelId="{8F8D5670-B2AE-4BE9-8BEC-02D455F6B698}" type="presParOf" srcId="{99233B82-5CF6-490C-AD31-4F968119F15B}" destId="{B27DDAB0-2B6D-4DCD-8609-048B07697835}" srcOrd="3" destOrd="0" presId="urn:microsoft.com/office/officeart/2005/8/layout/default"/>
    <dgm:cxn modelId="{6DAFECDE-B100-40AA-89E9-B0CFD164BD65}" type="presParOf" srcId="{99233B82-5CF6-490C-AD31-4F968119F15B}" destId="{07AEF83E-6289-44F5-B902-FD68DDC35C87}" srcOrd="4" destOrd="0" presId="urn:microsoft.com/office/officeart/2005/8/layout/default"/>
    <dgm:cxn modelId="{0D6B6476-E95C-4DBB-BD63-84C4CA1AC296}" type="presParOf" srcId="{99233B82-5CF6-490C-AD31-4F968119F15B}" destId="{F9A5F214-8624-463A-9F3B-294907A4954F}" srcOrd="5" destOrd="0" presId="urn:microsoft.com/office/officeart/2005/8/layout/default"/>
    <dgm:cxn modelId="{8C32284A-BF11-48B1-9123-88467375879A}" type="presParOf" srcId="{99233B82-5CF6-490C-AD31-4F968119F15B}" destId="{EF54950B-88BB-4512-A13E-C82E012B179C}" srcOrd="6" destOrd="0" presId="urn:microsoft.com/office/officeart/2005/8/layout/default"/>
    <dgm:cxn modelId="{62D583F5-EB92-4BC9-AC97-97887855F955}" type="presParOf" srcId="{99233B82-5CF6-490C-AD31-4F968119F15B}" destId="{1B2B6364-0D5E-46F3-901A-1727DD803198}" srcOrd="7" destOrd="0" presId="urn:microsoft.com/office/officeart/2005/8/layout/default"/>
    <dgm:cxn modelId="{5C4CEEA3-CD1B-40C5-A7A2-274292678640}" type="presParOf" srcId="{99233B82-5CF6-490C-AD31-4F968119F15B}" destId="{2E72CF06-5427-4ED9-89E5-472A19971D06}" srcOrd="8" destOrd="0" presId="urn:microsoft.com/office/officeart/2005/8/layout/default"/>
    <dgm:cxn modelId="{E1386AAA-FB6E-4159-91AF-A6FC03D0489A}" type="presParOf" srcId="{99233B82-5CF6-490C-AD31-4F968119F15B}" destId="{C96BC223-8C23-4400-93F7-51CC1F5A550F}" srcOrd="9" destOrd="0" presId="urn:microsoft.com/office/officeart/2005/8/layout/default"/>
    <dgm:cxn modelId="{F3EC13E2-05DD-4D10-8974-70ED5412E004}" type="presParOf" srcId="{99233B82-5CF6-490C-AD31-4F968119F15B}" destId="{22A612ED-39B1-4268-9F0C-82B272C84EAF}" srcOrd="10" destOrd="0" presId="urn:microsoft.com/office/officeart/2005/8/layout/default"/>
    <dgm:cxn modelId="{282A3843-574C-48F3-9108-0C3999394802}" type="presParOf" srcId="{99233B82-5CF6-490C-AD31-4F968119F15B}" destId="{EAC7EFAA-7B07-4CDF-BDC0-07181F447489}" srcOrd="11" destOrd="0" presId="urn:microsoft.com/office/officeart/2005/8/layout/default"/>
    <dgm:cxn modelId="{01609C63-4896-4DCB-B582-1BF01BC55994}" type="presParOf" srcId="{99233B82-5CF6-490C-AD31-4F968119F15B}" destId="{AC8FA9B5-0A4A-46DF-A905-7620EF0372A3}" srcOrd="12" destOrd="0" presId="urn:microsoft.com/office/officeart/2005/8/layout/default"/>
    <dgm:cxn modelId="{12CC5730-41E1-4B75-9DF3-7021E8D9C345}" type="presParOf" srcId="{99233B82-5CF6-490C-AD31-4F968119F15B}" destId="{53F9DEDA-AC0A-4A14-B310-0B84BB9DA348}" srcOrd="13" destOrd="0" presId="urn:microsoft.com/office/officeart/2005/8/layout/default"/>
    <dgm:cxn modelId="{EB3DB8A3-671F-40AB-B0A7-DFB86D587D8A}" type="presParOf" srcId="{99233B82-5CF6-490C-AD31-4F968119F15B}" destId="{2EEBC6B2-3168-4F30-B43D-CC756FFFBB7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AF7B7D-48A4-4D33-87ED-E83E30EEF62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49169-4D56-4F76-8E36-65D4D05100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Informational Interviewing</a:t>
          </a:r>
          <a:endParaRPr lang="en-US"/>
        </a:p>
      </dgm:t>
    </dgm:pt>
    <dgm:pt modelId="{850A1CB8-BEF0-44D3-9844-A7A5CCD15378}" type="parTrans" cxnId="{1FCE7181-A45B-4200-953D-B7E8903FDFB5}">
      <dgm:prSet/>
      <dgm:spPr/>
      <dgm:t>
        <a:bodyPr/>
        <a:lstStyle/>
        <a:p>
          <a:endParaRPr lang="en-US"/>
        </a:p>
      </dgm:t>
    </dgm:pt>
    <dgm:pt modelId="{783F81B4-0A9D-4659-BDD7-64E7C5BB7348}" type="sibTrans" cxnId="{1FCE7181-A45B-4200-953D-B7E8903FDFB5}">
      <dgm:prSet/>
      <dgm:spPr/>
      <dgm:t>
        <a:bodyPr/>
        <a:lstStyle/>
        <a:p>
          <a:endParaRPr lang="en-US"/>
        </a:p>
      </dgm:t>
    </dgm:pt>
    <dgm:pt modelId="{B107CB45-4A5C-438F-ACA3-E1CB99EFB7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Internships </a:t>
          </a:r>
          <a:endParaRPr lang="en-US"/>
        </a:p>
      </dgm:t>
    </dgm:pt>
    <dgm:pt modelId="{23D23A80-688B-43DD-8661-067E057BEB3A}" type="parTrans" cxnId="{A6D790C2-A043-4B51-9648-A74A8BF9279A}">
      <dgm:prSet/>
      <dgm:spPr/>
      <dgm:t>
        <a:bodyPr/>
        <a:lstStyle/>
        <a:p>
          <a:endParaRPr lang="en-US"/>
        </a:p>
      </dgm:t>
    </dgm:pt>
    <dgm:pt modelId="{A88089FB-958E-4481-8E14-03A1A3790E26}" type="sibTrans" cxnId="{A6D790C2-A043-4B51-9648-A74A8BF9279A}">
      <dgm:prSet/>
      <dgm:spPr/>
      <dgm:t>
        <a:bodyPr/>
        <a:lstStyle/>
        <a:p>
          <a:endParaRPr lang="en-US"/>
        </a:p>
      </dgm:t>
    </dgm:pt>
    <dgm:pt modelId="{F1161030-9FF5-4BBF-A6AF-658778AC90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Job Shadowing</a:t>
          </a:r>
          <a:endParaRPr lang="en-US"/>
        </a:p>
      </dgm:t>
    </dgm:pt>
    <dgm:pt modelId="{D3F58F32-E00B-406C-BC4D-97DAC27E1932}" type="parTrans" cxnId="{2C60D1E9-68A8-40E4-933F-3835633B8275}">
      <dgm:prSet/>
      <dgm:spPr/>
      <dgm:t>
        <a:bodyPr/>
        <a:lstStyle/>
        <a:p>
          <a:endParaRPr lang="en-US"/>
        </a:p>
      </dgm:t>
    </dgm:pt>
    <dgm:pt modelId="{C821AD16-BDC9-447F-B127-F950DAE78869}" type="sibTrans" cxnId="{2C60D1E9-68A8-40E4-933F-3835633B8275}">
      <dgm:prSet/>
      <dgm:spPr/>
      <dgm:t>
        <a:bodyPr/>
        <a:lstStyle/>
        <a:p>
          <a:endParaRPr lang="en-US"/>
        </a:p>
      </dgm:t>
    </dgm:pt>
    <dgm:pt modelId="{AB7A2664-0A28-4017-98DC-5A33573AD7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Volunteer Work</a:t>
          </a:r>
          <a:endParaRPr lang="en-US"/>
        </a:p>
      </dgm:t>
    </dgm:pt>
    <dgm:pt modelId="{54BE3A1F-1D2A-4BB5-B9CE-95FAED0BEB78}" type="parTrans" cxnId="{9D24E7E5-3A82-4926-9907-F28D88701552}">
      <dgm:prSet/>
      <dgm:spPr/>
      <dgm:t>
        <a:bodyPr/>
        <a:lstStyle/>
        <a:p>
          <a:endParaRPr lang="en-US"/>
        </a:p>
      </dgm:t>
    </dgm:pt>
    <dgm:pt modelId="{E62B4E9E-B967-43D9-BDE0-03909F0DA87D}" type="sibTrans" cxnId="{9D24E7E5-3A82-4926-9907-F28D88701552}">
      <dgm:prSet/>
      <dgm:spPr/>
      <dgm:t>
        <a:bodyPr/>
        <a:lstStyle/>
        <a:p>
          <a:endParaRPr lang="en-US"/>
        </a:p>
      </dgm:t>
    </dgm:pt>
    <dgm:pt modelId="{4759209C-1CFA-42BE-AE8D-DF46FA0AB030}" type="pres">
      <dgm:prSet presAssocID="{ACAF7B7D-48A4-4D33-87ED-E83E30EEF627}" presName="root" presStyleCnt="0">
        <dgm:presLayoutVars>
          <dgm:dir/>
          <dgm:resizeHandles val="exact"/>
        </dgm:presLayoutVars>
      </dgm:prSet>
      <dgm:spPr/>
    </dgm:pt>
    <dgm:pt modelId="{4F1191A4-F460-4334-A41E-2240F849DCE1}" type="pres">
      <dgm:prSet presAssocID="{E4449169-4D56-4F76-8E36-65D4D0510090}" presName="compNode" presStyleCnt="0"/>
      <dgm:spPr/>
    </dgm:pt>
    <dgm:pt modelId="{C4E504A8-F5CB-4387-B35A-EA954EABE65A}" type="pres">
      <dgm:prSet presAssocID="{E4449169-4D56-4F76-8E36-65D4D05100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8496325-E9FF-49F3-BAA1-EC310EEF748A}" type="pres">
      <dgm:prSet presAssocID="{E4449169-4D56-4F76-8E36-65D4D0510090}" presName="spaceRect" presStyleCnt="0"/>
      <dgm:spPr/>
    </dgm:pt>
    <dgm:pt modelId="{58029990-5D95-45D4-B694-CEFD8B7E8425}" type="pres">
      <dgm:prSet presAssocID="{E4449169-4D56-4F76-8E36-65D4D0510090}" presName="textRect" presStyleLbl="revTx" presStyleIdx="0" presStyleCnt="4">
        <dgm:presLayoutVars>
          <dgm:chMax val="1"/>
          <dgm:chPref val="1"/>
        </dgm:presLayoutVars>
      </dgm:prSet>
      <dgm:spPr/>
    </dgm:pt>
    <dgm:pt modelId="{88D1F9FD-2140-4173-A9D4-09FAF535F986}" type="pres">
      <dgm:prSet presAssocID="{783F81B4-0A9D-4659-BDD7-64E7C5BB7348}" presName="sibTrans" presStyleCnt="0"/>
      <dgm:spPr/>
    </dgm:pt>
    <dgm:pt modelId="{38F94700-9267-4D6D-BB39-86FC5F6DA112}" type="pres">
      <dgm:prSet presAssocID="{B107CB45-4A5C-438F-ACA3-E1CB99EFB765}" presName="compNode" presStyleCnt="0"/>
      <dgm:spPr/>
    </dgm:pt>
    <dgm:pt modelId="{0A0E1487-E818-4624-9D29-76963517BDCF}" type="pres">
      <dgm:prSet presAssocID="{B107CB45-4A5C-438F-ACA3-E1CB99EFB7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404DC1-C608-40DD-A40B-A3690D81D697}" type="pres">
      <dgm:prSet presAssocID="{B107CB45-4A5C-438F-ACA3-E1CB99EFB765}" presName="spaceRect" presStyleCnt="0"/>
      <dgm:spPr/>
    </dgm:pt>
    <dgm:pt modelId="{F0488D8A-2C4F-41D9-AE8C-2BB0FC7370B0}" type="pres">
      <dgm:prSet presAssocID="{B107CB45-4A5C-438F-ACA3-E1CB99EFB765}" presName="textRect" presStyleLbl="revTx" presStyleIdx="1" presStyleCnt="4">
        <dgm:presLayoutVars>
          <dgm:chMax val="1"/>
          <dgm:chPref val="1"/>
        </dgm:presLayoutVars>
      </dgm:prSet>
      <dgm:spPr/>
    </dgm:pt>
    <dgm:pt modelId="{C5CC8E8E-BB45-47AA-BE9D-DDFEA8E6DA24}" type="pres">
      <dgm:prSet presAssocID="{A88089FB-958E-4481-8E14-03A1A3790E26}" presName="sibTrans" presStyleCnt="0"/>
      <dgm:spPr/>
    </dgm:pt>
    <dgm:pt modelId="{DC8F0ABC-DA56-4679-AF05-2E42A250232F}" type="pres">
      <dgm:prSet presAssocID="{F1161030-9FF5-4BBF-A6AF-658778AC905E}" presName="compNode" presStyleCnt="0"/>
      <dgm:spPr/>
    </dgm:pt>
    <dgm:pt modelId="{3196AD77-25E2-4EF9-9E30-F5FE861B66B4}" type="pres">
      <dgm:prSet presAssocID="{F1161030-9FF5-4BBF-A6AF-658778AC90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8E889D22-E984-4FF2-9829-E7287EB87FAD}" type="pres">
      <dgm:prSet presAssocID="{F1161030-9FF5-4BBF-A6AF-658778AC905E}" presName="spaceRect" presStyleCnt="0"/>
      <dgm:spPr/>
    </dgm:pt>
    <dgm:pt modelId="{2C19FEE3-D818-4142-BFAD-90A7065DF2CF}" type="pres">
      <dgm:prSet presAssocID="{F1161030-9FF5-4BBF-A6AF-658778AC905E}" presName="textRect" presStyleLbl="revTx" presStyleIdx="2" presStyleCnt="4">
        <dgm:presLayoutVars>
          <dgm:chMax val="1"/>
          <dgm:chPref val="1"/>
        </dgm:presLayoutVars>
      </dgm:prSet>
      <dgm:spPr/>
    </dgm:pt>
    <dgm:pt modelId="{CBE7465A-1674-44C0-847A-AB8EBFE257C4}" type="pres">
      <dgm:prSet presAssocID="{C821AD16-BDC9-447F-B127-F950DAE78869}" presName="sibTrans" presStyleCnt="0"/>
      <dgm:spPr/>
    </dgm:pt>
    <dgm:pt modelId="{F3B715AC-14DF-4AAC-981E-1459DA2080A8}" type="pres">
      <dgm:prSet presAssocID="{AB7A2664-0A28-4017-98DC-5A33573AD706}" presName="compNode" presStyleCnt="0"/>
      <dgm:spPr/>
    </dgm:pt>
    <dgm:pt modelId="{E89A1780-E516-4589-AED7-F1AA07A11B9D}" type="pres">
      <dgm:prSet presAssocID="{AB7A2664-0A28-4017-98DC-5A33573AD7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78E1730-B00F-43A4-B4FC-781B2C107962}" type="pres">
      <dgm:prSet presAssocID="{AB7A2664-0A28-4017-98DC-5A33573AD706}" presName="spaceRect" presStyleCnt="0"/>
      <dgm:spPr/>
    </dgm:pt>
    <dgm:pt modelId="{163DDAD9-255F-4FB5-9E74-BCDC85F0F9A8}" type="pres">
      <dgm:prSet presAssocID="{AB7A2664-0A28-4017-98DC-5A33573AD7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2FD652B-0394-4D05-BA36-7F2C0AADA126}" type="presOf" srcId="{AB7A2664-0A28-4017-98DC-5A33573AD706}" destId="{163DDAD9-255F-4FB5-9E74-BCDC85F0F9A8}" srcOrd="0" destOrd="0" presId="urn:microsoft.com/office/officeart/2018/2/layout/IconLabelList"/>
    <dgm:cxn modelId="{EC579A63-184C-4CC5-9907-1087A1DA8E78}" type="presOf" srcId="{B107CB45-4A5C-438F-ACA3-E1CB99EFB765}" destId="{F0488D8A-2C4F-41D9-AE8C-2BB0FC7370B0}" srcOrd="0" destOrd="0" presId="urn:microsoft.com/office/officeart/2018/2/layout/IconLabelList"/>
    <dgm:cxn modelId="{7616977F-4918-4CE1-923C-E4D581C17C6E}" type="presOf" srcId="{F1161030-9FF5-4BBF-A6AF-658778AC905E}" destId="{2C19FEE3-D818-4142-BFAD-90A7065DF2CF}" srcOrd="0" destOrd="0" presId="urn:microsoft.com/office/officeart/2018/2/layout/IconLabelList"/>
    <dgm:cxn modelId="{1FCE7181-A45B-4200-953D-B7E8903FDFB5}" srcId="{ACAF7B7D-48A4-4D33-87ED-E83E30EEF627}" destId="{E4449169-4D56-4F76-8E36-65D4D0510090}" srcOrd="0" destOrd="0" parTransId="{850A1CB8-BEF0-44D3-9844-A7A5CCD15378}" sibTransId="{783F81B4-0A9D-4659-BDD7-64E7C5BB7348}"/>
    <dgm:cxn modelId="{5734DD91-7279-4B44-89EF-EDCA0D920B15}" type="presOf" srcId="{ACAF7B7D-48A4-4D33-87ED-E83E30EEF627}" destId="{4759209C-1CFA-42BE-AE8D-DF46FA0AB030}" srcOrd="0" destOrd="0" presId="urn:microsoft.com/office/officeart/2018/2/layout/IconLabelList"/>
    <dgm:cxn modelId="{A6D790C2-A043-4B51-9648-A74A8BF9279A}" srcId="{ACAF7B7D-48A4-4D33-87ED-E83E30EEF627}" destId="{B107CB45-4A5C-438F-ACA3-E1CB99EFB765}" srcOrd="1" destOrd="0" parTransId="{23D23A80-688B-43DD-8661-067E057BEB3A}" sibTransId="{A88089FB-958E-4481-8E14-03A1A3790E26}"/>
    <dgm:cxn modelId="{9D24E7E5-3A82-4926-9907-F28D88701552}" srcId="{ACAF7B7D-48A4-4D33-87ED-E83E30EEF627}" destId="{AB7A2664-0A28-4017-98DC-5A33573AD706}" srcOrd="3" destOrd="0" parTransId="{54BE3A1F-1D2A-4BB5-B9CE-95FAED0BEB78}" sibTransId="{E62B4E9E-B967-43D9-BDE0-03909F0DA87D}"/>
    <dgm:cxn modelId="{2C60D1E9-68A8-40E4-933F-3835633B8275}" srcId="{ACAF7B7D-48A4-4D33-87ED-E83E30EEF627}" destId="{F1161030-9FF5-4BBF-A6AF-658778AC905E}" srcOrd="2" destOrd="0" parTransId="{D3F58F32-E00B-406C-BC4D-97DAC27E1932}" sibTransId="{C821AD16-BDC9-447F-B127-F950DAE78869}"/>
    <dgm:cxn modelId="{BC3739FC-CBA4-4B6A-9D31-577B649C4147}" type="presOf" srcId="{E4449169-4D56-4F76-8E36-65D4D0510090}" destId="{58029990-5D95-45D4-B694-CEFD8B7E8425}" srcOrd="0" destOrd="0" presId="urn:microsoft.com/office/officeart/2018/2/layout/IconLabelList"/>
    <dgm:cxn modelId="{E4884A66-C006-4CF3-834D-8AF688B2EC65}" type="presParOf" srcId="{4759209C-1CFA-42BE-AE8D-DF46FA0AB030}" destId="{4F1191A4-F460-4334-A41E-2240F849DCE1}" srcOrd="0" destOrd="0" presId="urn:microsoft.com/office/officeart/2018/2/layout/IconLabelList"/>
    <dgm:cxn modelId="{6E43FA78-9464-492A-8D69-141F80A3F956}" type="presParOf" srcId="{4F1191A4-F460-4334-A41E-2240F849DCE1}" destId="{C4E504A8-F5CB-4387-B35A-EA954EABE65A}" srcOrd="0" destOrd="0" presId="urn:microsoft.com/office/officeart/2018/2/layout/IconLabelList"/>
    <dgm:cxn modelId="{59B036E3-25CA-4EBF-ADE5-31922371517C}" type="presParOf" srcId="{4F1191A4-F460-4334-A41E-2240F849DCE1}" destId="{88496325-E9FF-49F3-BAA1-EC310EEF748A}" srcOrd="1" destOrd="0" presId="urn:microsoft.com/office/officeart/2018/2/layout/IconLabelList"/>
    <dgm:cxn modelId="{F4E9D9FB-808D-42B4-8D43-444BD9CE65BC}" type="presParOf" srcId="{4F1191A4-F460-4334-A41E-2240F849DCE1}" destId="{58029990-5D95-45D4-B694-CEFD8B7E8425}" srcOrd="2" destOrd="0" presId="urn:microsoft.com/office/officeart/2018/2/layout/IconLabelList"/>
    <dgm:cxn modelId="{C5D76808-FD9F-4A37-A8E4-6FB4DD5A46F7}" type="presParOf" srcId="{4759209C-1CFA-42BE-AE8D-DF46FA0AB030}" destId="{88D1F9FD-2140-4173-A9D4-09FAF535F986}" srcOrd="1" destOrd="0" presId="urn:microsoft.com/office/officeart/2018/2/layout/IconLabelList"/>
    <dgm:cxn modelId="{779EA4D9-57EF-4B86-A5A2-6FA5AA873A0A}" type="presParOf" srcId="{4759209C-1CFA-42BE-AE8D-DF46FA0AB030}" destId="{38F94700-9267-4D6D-BB39-86FC5F6DA112}" srcOrd="2" destOrd="0" presId="urn:microsoft.com/office/officeart/2018/2/layout/IconLabelList"/>
    <dgm:cxn modelId="{CA25D1AA-04C5-4E6F-9440-D31FBF67E730}" type="presParOf" srcId="{38F94700-9267-4D6D-BB39-86FC5F6DA112}" destId="{0A0E1487-E818-4624-9D29-76963517BDCF}" srcOrd="0" destOrd="0" presId="urn:microsoft.com/office/officeart/2018/2/layout/IconLabelList"/>
    <dgm:cxn modelId="{22179B07-6379-4E45-A3A7-12E72CF8368F}" type="presParOf" srcId="{38F94700-9267-4D6D-BB39-86FC5F6DA112}" destId="{89404DC1-C608-40DD-A40B-A3690D81D697}" srcOrd="1" destOrd="0" presId="urn:microsoft.com/office/officeart/2018/2/layout/IconLabelList"/>
    <dgm:cxn modelId="{1F77991B-EFBC-45BE-B5BF-F33C2A9A82AC}" type="presParOf" srcId="{38F94700-9267-4D6D-BB39-86FC5F6DA112}" destId="{F0488D8A-2C4F-41D9-AE8C-2BB0FC7370B0}" srcOrd="2" destOrd="0" presId="urn:microsoft.com/office/officeart/2018/2/layout/IconLabelList"/>
    <dgm:cxn modelId="{494D2B9F-E3A6-4E9C-B97B-37E26A32E294}" type="presParOf" srcId="{4759209C-1CFA-42BE-AE8D-DF46FA0AB030}" destId="{C5CC8E8E-BB45-47AA-BE9D-DDFEA8E6DA24}" srcOrd="3" destOrd="0" presId="urn:microsoft.com/office/officeart/2018/2/layout/IconLabelList"/>
    <dgm:cxn modelId="{AA885F27-8194-46B2-AD1B-FA0DE7CCC006}" type="presParOf" srcId="{4759209C-1CFA-42BE-AE8D-DF46FA0AB030}" destId="{DC8F0ABC-DA56-4679-AF05-2E42A250232F}" srcOrd="4" destOrd="0" presId="urn:microsoft.com/office/officeart/2018/2/layout/IconLabelList"/>
    <dgm:cxn modelId="{BACA1FFB-C80A-48D9-A032-43AA85F7E54F}" type="presParOf" srcId="{DC8F0ABC-DA56-4679-AF05-2E42A250232F}" destId="{3196AD77-25E2-4EF9-9E30-F5FE861B66B4}" srcOrd="0" destOrd="0" presId="urn:microsoft.com/office/officeart/2018/2/layout/IconLabelList"/>
    <dgm:cxn modelId="{0B150E59-AADC-4E56-8350-A9BC4538E741}" type="presParOf" srcId="{DC8F0ABC-DA56-4679-AF05-2E42A250232F}" destId="{8E889D22-E984-4FF2-9829-E7287EB87FAD}" srcOrd="1" destOrd="0" presId="urn:microsoft.com/office/officeart/2018/2/layout/IconLabelList"/>
    <dgm:cxn modelId="{1B6FA971-05C8-47EB-A9E2-9C2FB9D59DF2}" type="presParOf" srcId="{DC8F0ABC-DA56-4679-AF05-2E42A250232F}" destId="{2C19FEE3-D818-4142-BFAD-90A7065DF2CF}" srcOrd="2" destOrd="0" presId="urn:microsoft.com/office/officeart/2018/2/layout/IconLabelList"/>
    <dgm:cxn modelId="{9CCDE727-DBED-4FA6-8567-625521A372BA}" type="presParOf" srcId="{4759209C-1CFA-42BE-AE8D-DF46FA0AB030}" destId="{CBE7465A-1674-44C0-847A-AB8EBFE257C4}" srcOrd="5" destOrd="0" presId="urn:microsoft.com/office/officeart/2018/2/layout/IconLabelList"/>
    <dgm:cxn modelId="{B5B6D4DE-E4BE-4232-8BCB-C64E4AE5EEAD}" type="presParOf" srcId="{4759209C-1CFA-42BE-AE8D-DF46FA0AB030}" destId="{F3B715AC-14DF-4AAC-981E-1459DA2080A8}" srcOrd="6" destOrd="0" presId="urn:microsoft.com/office/officeart/2018/2/layout/IconLabelList"/>
    <dgm:cxn modelId="{DCF7B23D-3A5D-4474-BD3F-375444284C48}" type="presParOf" srcId="{F3B715AC-14DF-4AAC-981E-1459DA2080A8}" destId="{E89A1780-E516-4589-AED7-F1AA07A11B9D}" srcOrd="0" destOrd="0" presId="urn:microsoft.com/office/officeart/2018/2/layout/IconLabelList"/>
    <dgm:cxn modelId="{13B23CA4-7678-4E4A-B97F-50BDC88C4415}" type="presParOf" srcId="{F3B715AC-14DF-4AAC-981E-1459DA2080A8}" destId="{D78E1730-B00F-43A4-B4FC-781B2C107962}" srcOrd="1" destOrd="0" presId="urn:microsoft.com/office/officeart/2018/2/layout/IconLabelList"/>
    <dgm:cxn modelId="{5C760B03-04DA-4F74-AD25-ABFA5BD86A3D}" type="presParOf" srcId="{F3B715AC-14DF-4AAC-981E-1459DA2080A8}" destId="{163DDAD9-255F-4FB5-9E74-BCDC85F0F9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183B4A-47F2-413C-A910-F265F1D2ED2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C5BD7-427D-4BD3-B654-3F426D73A6FC}">
      <dgm:prSet phldrT="[Text]" phldr="0"/>
      <dgm:spPr/>
      <dgm:t>
        <a:bodyPr/>
        <a:lstStyle/>
        <a:p>
          <a:r>
            <a:rPr lang="en-US" b="1">
              <a:latin typeface="Calibri"/>
              <a:cs typeface="Calibri"/>
            </a:rPr>
            <a:t>Executive Search Agencies, Recruiters, and Headhunters</a:t>
          </a:r>
          <a:endParaRPr lang="en-US"/>
        </a:p>
      </dgm:t>
    </dgm:pt>
    <dgm:pt modelId="{9ED7ACF3-2016-4587-B5A8-F2293841E1C6}" type="parTrans" cxnId="{D219C8CD-DE81-4818-893E-81D9595004F3}">
      <dgm:prSet/>
      <dgm:spPr/>
      <dgm:t>
        <a:bodyPr/>
        <a:lstStyle/>
        <a:p>
          <a:endParaRPr lang="en-US"/>
        </a:p>
      </dgm:t>
    </dgm:pt>
    <dgm:pt modelId="{52C7536C-5A45-457E-B444-56A61F4DA257}" type="sibTrans" cxnId="{D219C8CD-DE81-4818-893E-81D9595004F3}">
      <dgm:prSet/>
      <dgm:spPr/>
      <dgm:t>
        <a:bodyPr/>
        <a:lstStyle/>
        <a:p>
          <a:endParaRPr lang="en-US"/>
        </a:p>
      </dgm:t>
    </dgm:pt>
    <dgm:pt modelId="{2F16813A-940C-4C3C-9A23-2FC34FAD3EE3}">
      <dgm:prSet phldr="0"/>
      <dgm:spPr/>
      <dgm:t>
        <a:bodyPr/>
        <a:lstStyle/>
        <a:p>
          <a:r>
            <a:rPr lang="en-US" b="1">
              <a:latin typeface="Calibri"/>
              <a:cs typeface="Calibri"/>
            </a:rPr>
            <a:t>Job postings</a:t>
          </a:r>
          <a:endParaRPr lang="en-US"/>
        </a:p>
      </dgm:t>
    </dgm:pt>
    <dgm:pt modelId="{0377A311-55D3-4594-839F-F65B397FFC93}" type="parTrans" cxnId="{8484A6FD-676A-4C9A-BE2B-546AB04A9F22}">
      <dgm:prSet/>
      <dgm:spPr/>
    </dgm:pt>
    <dgm:pt modelId="{98E62C81-F4EF-4583-805C-3D428F17D9B8}" type="sibTrans" cxnId="{8484A6FD-676A-4C9A-BE2B-546AB04A9F22}">
      <dgm:prSet/>
      <dgm:spPr/>
    </dgm:pt>
    <dgm:pt modelId="{EE6F2296-9863-4738-9BCC-123D7EFF7F73}">
      <dgm:prSet phldr="0"/>
      <dgm:spPr/>
      <dgm:t>
        <a:bodyPr/>
        <a:lstStyle/>
        <a:p>
          <a:r>
            <a:rPr lang="en-US" b="1">
              <a:latin typeface="Calibri"/>
              <a:cs typeface="Calibri"/>
            </a:rPr>
            <a:t>Targeted campaigns</a:t>
          </a:r>
          <a:endParaRPr lang="en-US"/>
        </a:p>
      </dgm:t>
    </dgm:pt>
    <dgm:pt modelId="{BBE1FD84-8BA9-479A-A763-ABBFFCDF4EE1}" type="parTrans" cxnId="{48E0DA05-F0F8-4AF9-BD5B-98EF4E9642B2}">
      <dgm:prSet/>
      <dgm:spPr/>
    </dgm:pt>
    <dgm:pt modelId="{3DD48A50-DEDF-4D1C-8404-A214665D6DCA}" type="sibTrans" cxnId="{48E0DA05-F0F8-4AF9-BD5B-98EF4E9642B2}">
      <dgm:prSet/>
      <dgm:spPr/>
    </dgm:pt>
    <dgm:pt modelId="{E5F86022-9438-48EE-89FD-2064484EEC28}">
      <dgm:prSet phldr="0"/>
      <dgm:spPr/>
      <dgm:t>
        <a:bodyPr/>
        <a:lstStyle/>
        <a:p>
          <a:r>
            <a:rPr lang="en-US" b="1">
              <a:latin typeface="Calibri"/>
              <a:cs typeface="Calibri"/>
            </a:rPr>
            <a:t>Job fairs</a:t>
          </a:r>
          <a:endParaRPr lang="en-US"/>
        </a:p>
      </dgm:t>
    </dgm:pt>
    <dgm:pt modelId="{9D486297-FAF6-49EF-9C30-BCD57AF7785C}" type="parTrans" cxnId="{503A3BF8-05C2-4FDF-80B8-4EB7B0CDB306}">
      <dgm:prSet/>
      <dgm:spPr/>
    </dgm:pt>
    <dgm:pt modelId="{539EA8BE-D29E-489C-8DA2-EAC4EEFDF604}" type="sibTrans" cxnId="{503A3BF8-05C2-4FDF-80B8-4EB7B0CDB306}">
      <dgm:prSet/>
      <dgm:spPr/>
    </dgm:pt>
    <dgm:pt modelId="{FA57011F-6E2E-4B25-8BB9-8EE13551730D}">
      <dgm:prSet phldr="0"/>
      <dgm:spPr/>
      <dgm:t>
        <a:bodyPr/>
        <a:lstStyle/>
        <a:p>
          <a:r>
            <a:rPr lang="en-US" b="1">
              <a:latin typeface="Calibri"/>
              <a:cs typeface="Calibri"/>
            </a:rPr>
            <a:t>Public and Private Job Placement Services</a:t>
          </a:r>
          <a:endParaRPr lang="en-US"/>
        </a:p>
      </dgm:t>
    </dgm:pt>
    <dgm:pt modelId="{0F7C02BB-F97D-432A-8C15-4EB50FC93DFA}" type="parTrans" cxnId="{9F12A504-B429-4D72-93CC-82930C1938FB}">
      <dgm:prSet/>
      <dgm:spPr/>
    </dgm:pt>
    <dgm:pt modelId="{A68B4CE1-D432-4123-A48B-2A79C2F6FFA3}" type="sibTrans" cxnId="{9F12A504-B429-4D72-93CC-82930C1938FB}">
      <dgm:prSet/>
      <dgm:spPr/>
    </dgm:pt>
    <dgm:pt modelId="{4F72CA19-5DC1-4C69-BF1C-885F6C9CD34A}" type="pres">
      <dgm:prSet presAssocID="{04183B4A-47F2-413C-A910-F265F1D2ED2D}" presName="diagram" presStyleCnt="0">
        <dgm:presLayoutVars>
          <dgm:dir/>
          <dgm:resizeHandles val="exact"/>
        </dgm:presLayoutVars>
      </dgm:prSet>
      <dgm:spPr/>
    </dgm:pt>
    <dgm:pt modelId="{512F2338-3ADE-40CC-93A5-647AF8CB15E6}" type="pres">
      <dgm:prSet presAssocID="{2F16813A-940C-4C3C-9A23-2FC34FAD3EE3}" presName="node" presStyleLbl="node1" presStyleIdx="0" presStyleCnt="5">
        <dgm:presLayoutVars>
          <dgm:bulletEnabled val="1"/>
        </dgm:presLayoutVars>
      </dgm:prSet>
      <dgm:spPr/>
    </dgm:pt>
    <dgm:pt modelId="{AB60F0D0-3E1B-482C-9582-3C9A1585CC80}" type="pres">
      <dgm:prSet presAssocID="{98E62C81-F4EF-4583-805C-3D428F17D9B8}" presName="sibTrans" presStyleCnt="0"/>
      <dgm:spPr/>
    </dgm:pt>
    <dgm:pt modelId="{71E322B7-A536-47FD-8254-4B7449F23117}" type="pres">
      <dgm:prSet presAssocID="{EE6F2296-9863-4738-9BCC-123D7EFF7F73}" presName="node" presStyleLbl="node1" presStyleIdx="1" presStyleCnt="5">
        <dgm:presLayoutVars>
          <dgm:bulletEnabled val="1"/>
        </dgm:presLayoutVars>
      </dgm:prSet>
      <dgm:spPr/>
    </dgm:pt>
    <dgm:pt modelId="{11B5D4C9-AAC2-4B1D-8F78-31666D12E316}" type="pres">
      <dgm:prSet presAssocID="{3DD48A50-DEDF-4D1C-8404-A214665D6DCA}" presName="sibTrans" presStyleCnt="0"/>
      <dgm:spPr/>
    </dgm:pt>
    <dgm:pt modelId="{6C182098-8ED4-43C5-A691-F3E383FDAB4A}" type="pres">
      <dgm:prSet presAssocID="{E5F86022-9438-48EE-89FD-2064484EEC28}" presName="node" presStyleLbl="node1" presStyleIdx="2" presStyleCnt="5">
        <dgm:presLayoutVars>
          <dgm:bulletEnabled val="1"/>
        </dgm:presLayoutVars>
      </dgm:prSet>
      <dgm:spPr/>
    </dgm:pt>
    <dgm:pt modelId="{A2E6EA05-8543-440E-9EF0-601AF0D56B05}" type="pres">
      <dgm:prSet presAssocID="{539EA8BE-D29E-489C-8DA2-EAC4EEFDF604}" presName="sibTrans" presStyleCnt="0"/>
      <dgm:spPr/>
    </dgm:pt>
    <dgm:pt modelId="{016B0DBA-5925-4455-BD94-2003E94ED08F}" type="pres">
      <dgm:prSet presAssocID="{FA57011F-6E2E-4B25-8BB9-8EE13551730D}" presName="node" presStyleLbl="node1" presStyleIdx="3" presStyleCnt="5">
        <dgm:presLayoutVars>
          <dgm:bulletEnabled val="1"/>
        </dgm:presLayoutVars>
      </dgm:prSet>
      <dgm:spPr/>
    </dgm:pt>
    <dgm:pt modelId="{CDC0A9D7-7A71-49AD-A18C-30E5EF8D9419}" type="pres">
      <dgm:prSet presAssocID="{A68B4CE1-D432-4123-A48B-2A79C2F6FFA3}" presName="sibTrans" presStyleCnt="0"/>
      <dgm:spPr/>
    </dgm:pt>
    <dgm:pt modelId="{63436D02-A1C2-4174-A918-B9F1415ED08E}" type="pres">
      <dgm:prSet presAssocID="{029C5BD7-427D-4BD3-B654-3F426D73A6FC}" presName="node" presStyleLbl="node1" presStyleIdx="4" presStyleCnt="5">
        <dgm:presLayoutVars>
          <dgm:bulletEnabled val="1"/>
        </dgm:presLayoutVars>
      </dgm:prSet>
      <dgm:spPr/>
    </dgm:pt>
  </dgm:ptLst>
  <dgm:cxnLst>
    <dgm:cxn modelId="{9F12A504-B429-4D72-93CC-82930C1938FB}" srcId="{04183B4A-47F2-413C-A910-F265F1D2ED2D}" destId="{FA57011F-6E2E-4B25-8BB9-8EE13551730D}" srcOrd="3" destOrd="0" parTransId="{0F7C02BB-F97D-432A-8C15-4EB50FC93DFA}" sibTransId="{A68B4CE1-D432-4123-A48B-2A79C2F6FFA3}"/>
    <dgm:cxn modelId="{48E0DA05-F0F8-4AF9-BD5B-98EF4E9642B2}" srcId="{04183B4A-47F2-413C-A910-F265F1D2ED2D}" destId="{EE6F2296-9863-4738-9BCC-123D7EFF7F73}" srcOrd="1" destOrd="0" parTransId="{BBE1FD84-8BA9-479A-A763-ABBFFCDF4EE1}" sibTransId="{3DD48A50-DEDF-4D1C-8404-A214665D6DCA}"/>
    <dgm:cxn modelId="{98ADDD05-7B50-4D84-8A7E-8A618847A492}" type="presOf" srcId="{04183B4A-47F2-413C-A910-F265F1D2ED2D}" destId="{4F72CA19-5DC1-4C69-BF1C-885F6C9CD34A}" srcOrd="0" destOrd="0" presId="urn:microsoft.com/office/officeart/2005/8/layout/default"/>
    <dgm:cxn modelId="{8E731521-F4B9-4270-942E-3B1755FF8466}" type="presOf" srcId="{FA57011F-6E2E-4B25-8BB9-8EE13551730D}" destId="{016B0DBA-5925-4455-BD94-2003E94ED08F}" srcOrd="0" destOrd="0" presId="urn:microsoft.com/office/officeart/2005/8/layout/default"/>
    <dgm:cxn modelId="{436EDB99-3933-4509-B1F6-A33BB15001AE}" type="presOf" srcId="{EE6F2296-9863-4738-9BCC-123D7EFF7F73}" destId="{71E322B7-A536-47FD-8254-4B7449F23117}" srcOrd="0" destOrd="0" presId="urn:microsoft.com/office/officeart/2005/8/layout/default"/>
    <dgm:cxn modelId="{523AF299-E2C2-4E6F-9FF1-4A8E30A6AD2C}" type="presOf" srcId="{2F16813A-940C-4C3C-9A23-2FC34FAD3EE3}" destId="{512F2338-3ADE-40CC-93A5-647AF8CB15E6}" srcOrd="0" destOrd="0" presId="urn:microsoft.com/office/officeart/2005/8/layout/default"/>
    <dgm:cxn modelId="{3EDDF49C-1901-4192-AC80-0E8B497DC9EA}" type="presOf" srcId="{E5F86022-9438-48EE-89FD-2064484EEC28}" destId="{6C182098-8ED4-43C5-A691-F3E383FDAB4A}" srcOrd="0" destOrd="0" presId="urn:microsoft.com/office/officeart/2005/8/layout/default"/>
    <dgm:cxn modelId="{D219C8CD-DE81-4818-893E-81D9595004F3}" srcId="{04183B4A-47F2-413C-A910-F265F1D2ED2D}" destId="{029C5BD7-427D-4BD3-B654-3F426D73A6FC}" srcOrd="4" destOrd="0" parTransId="{9ED7ACF3-2016-4587-B5A8-F2293841E1C6}" sibTransId="{52C7536C-5A45-457E-B444-56A61F4DA257}"/>
    <dgm:cxn modelId="{231712D1-3C4A-4BCB-BEB8-9E75A41DDB4E}" type="presOf" srcId="{029C5BD7-427D-4BD3-B654-3F426D73A6FC}" destId="{63436D02-A1C2-4174-A918-B9F1415ED08E}" srcOrd="0" destOrd="0" presId="urn:microsoft.com/office/officeart/2005/8/layout/default"/>
    <dgm:cxn modelId="{503A3BF8-05C2-4FDF-80B8-4EB7B0CDB306}" srcId="{04183B4A-47F2-413C-A910-F265F1D2ED2D}" destId="{E5F86022-9438-48EE-89FD-2064484EEC28}" srcOrd="2" destOrd="0" parTransId="{9D486297-FAF6-49EF-9C30-BCD57AF7785C}" sibTransId="{539EA8BE-D29E-489C-8DA2-EAC4EEFDF604}"/>
    <dgm:cxn modelId="{8484A6FD-676A-4C9A-BE2B-546AB04A9F22}" srcId="{04183B4A-47F2-413C-A910-F265F1D2ED2D}" destId="{2F16813A-940C-4C3C-9A23-2FC34FAD3EE3}" srcOrd="0" destOrd="0" parTransId="{0377A311-55D3-4594-839F-F65B397FFC93}" sibTransId="{98E62C81-F4EF-4583-805C-3D428F17D9B8}"/>
    <dgm:cxn modelId="{4D41B88B-F0E6-4017-8A2B-E7F4697236FA}" type="presParOf" srcId="{4F72CA19-5DC1-4C69-BF1C-885F6C9CD34A}" destId="{512F2338-3ADE-40CC-93A5-647AF8CB15E6}" srcOrd="0" destOrd="0" presId="urn:microsoft.com/office/officeart/2005/8/layout/default"/>
    <dgm:cxn modelId="{635033E7-AFD0-46D6-8274-ADCC1B0B2F0F}" type="presParOf" srcId="{4F72CA19-5DC1-4C69-BF1C-885F6C9CD34A}" destId="{AB60F0D0-3E1B-482C-9582-3C9A1585CC80}" srcOrd="1" destOrd="0" presId="urn:microsoft.com/office/officeart/2005/8/layout/default"/>
    <dgm:cxn modelId="{64694978-EAAD-431B-8829-A0AF50516F2A}" type="presParOf" srcId="{4F72CA19-5DC1-4C69-BF1C-885F6C9CD34A}" destId="{71E322B7-A536-47FD-8254-4B7449F23117}" srcOrd="2" destOrd="0" presId="urn:microsoft.com/office/officeart/2005/8/layout/default"/>
    <dgm:cxn modelId="{0443B33E-8FDF-4BBC-8AA0-ECF3CC217328}" type="presParOf" srcId="{4F72CA19-5DC1-4C69-BF1C-885F6C9CD34A}" destId="{11B5D4C9-AAC2-4B1D-8F78-31666D12E316}" srcOrd="3" destOrd="0" presId="urn:microsoft.com/office/officeart/2005/8/layout/default"/>
    <dgm:cxn modelId="{069DE757-A375-4001-B760-D9AC36C68B92}" type="presParOf" srcId="{4F72CA19-5DC1-4C69-BF1C-885F6C9CD34A}" destId="{6C182098-8ED4-43C5-A691-F3E383FDAB4A}" srcOrd="4" destOrd="0" presId="urn:microsoft.com/office/officeart/2005/8/layout/default"/>
    <dgm:cxn modelId="{64BB1C7A-3FF3-4B73-BAA8-8D38DA834FBC}" type="presParOf" srcId="{4F72CA19-5DC1-4C69-BF1C-885F6C9CD34A}" destId="{A2E6EA05-8543-440E-9EF0-601AF0D56B05}" srcOrd="5" destOrd="0" presId="urn:microsoft.com/office/officeart/2005/8/layout/default"/>
    <dgm:cxn modelId="{F40F7925-ED03-4211-8D15-EF795516FE09}" type="presParOf" srcId="{4F72CA19-5DC1-4C69-BF1C-885F6C9CD34A}" destId="{016B0DBA-5925-4455-BD94-2003E94ED08F}" srcOrd="6" destOrd="0" presId="urn:microsoft.com/office/officeart/2005/8/layout/default"/>
    <dgm:cxn modelId="{4D4E3850-6066-4CD5-B97E-B47893DEE0D9}" type="presParOf" srcId="{4F72CA19-5DC1-4C69-BF1C-885F6C9CD34A}" destId="{CDC0A9D7-7A71-49AD-A18C-30E5EF8D9419}" srcOrd="7" destOrd="0" presId="urn:microsoft.com/office/officeart/2005/8/layout/default"/>
    <dgm:cxn modelId="{80E5C0D8-0313-45F1-81D1-9AB29C3D05ED}" type="presParOf" srcId="{4F72CA19-5DC1-4C69-BF1C-885F6C9CD34A}" destId="{63436D02-A1C2-4174-A918-B9F1415ED0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A60698-1ABD-415A-9BF8-B865FC9964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1A826-C167-47D8-AB42-BE341A0272D7}">
      <dgm:prSet/>
      <dgm:spPr/>
      <dgm:t>
        <a:bodyPr/>
        <a:lstStyle/>
        <a:p>
          <a:r>
            <a:rPr lang="en-US" b="1"/>
            <a:t>Technology Modernizes Approaches</a:t>
          </a:r>
          <a:endParaRPr lang="en-US"/>
        </a:p>
      </dgm:t>
    </dgm:pt>
    <dgm:pt modelId="{122CC556-A144-410C-8863-98F3B0CE8C5C}" type="parTrans" cxnId="{E4CBFA8C-26E3-4568-9F9F-66EC5804658B}">
      <dgm:prSet/>
      <dgm:spPr/>
      <dgm:t>
        <a:bodyPr/>
        <a:lstStyle/>
        <a:p>
          <a:endParaRPr lang="en-US"/>
        </a:p>
      </dgm:t>
    </dgm:pt>
    <dgm:pt modelId="{7B211375-3584-48D5-B942-8B4D5108B2B2}" type="sibTrans" cxnId="{E4CBFA8C-26E3-4568-9F9F-66EC5804658B}">
      <dgm:prSet/>
      <dgm:spPr/>
      <dgm:t>
        <a:bodyPr/>
        <a:lstStyle/>
        <a:p>
          <a:endParaRPr lang="en-US"/>
        </a:p>
      </dgm:t>
    </dgm:pt>
    <dgm:pt modelId="{2AFF850A-26DB-4695-94AB-DD5F14BC5941}">
      <dgm:prSet/>
      <dgm:spPr/>
      <dgm:t>
        <a:bodyPr/>
        <a:lstStyle/>
        <a:p>
          <a:r>
            <a:rPr lang="en-US" b="1"/>
            <a:t>Researching Companies</a:t>
          </a:r>
          <a:endParaRPr lang="en-US"/>
        </a:p>
      </dgm:t>
    </dgm:pt>
    <dgm:pt modelId="{CCCDB2ED-2A2C-4DC3-A59B-0FDE5CF453DE}" type="parTrans" cxnId="{EC65DD01-696C-4778-AF04-200639825AE6}">
      <dgm:prSet/>
      <dgm:spPr/>
      <dgm:t>
        <a:bodyPr/>
        <a:lstStyle/>
        <a:p>
          <a:endParaRPr lang="en-US"/>
        </a:p>
      </dgm:t>
    </dgm:pt>
    <dgm:pt modelId="{74A49BC7-655F-4CD6-A391-5174E9EA17F1}" type="sibTrans" cxnId="{EC65DD01-696C-4778-AF04-200639825AE6}">
      <dgm:prSet/>
      <dgm:spPr/>
      <dgm:t>
        <a:bodyPr/>
        <a:lstStyle/>
        <a:p>
          <a:endParaRPr lang="en-US"/>
        </a:p>
      </dgm:t>
    </dgm:pt>
    <dgm:pt modelId="{6284C532-F987-4439-935B-CB4839B21E83}">
      <dgm:prSet/>
      <dgm:spPr/>
      <dgm:t>
        <a:bodyPr/>
        <a:lstStyle/>
        <a:p>
          <a:r>
            <a:rPr lang="en-US" b="1"/>
            <a:t>Job Boards, Banks, and Postings</a:t>
          </a:r>
          <a:endParaRPr lang="en-US"/>
        </a:p>
      </dgm:t>
    </dgm:pt>
    <dgm:pt modelId="{E84057DC-1165-4BD7-A597-45EB6F44040A}" type="parTrans" cxnId="{DD4B9DCB-3272-4471-A106-A1C0B90F922B}">
      <dgm:prSet/>
      <dgm:spPr/>
      <dgm:t>
        <a:bodyPr/>
        <a:lstStyle/>
        <a:p>
          <a:endParaRPr lang="en-US"/>
        </a:p>
      </dgm:t>
    </dgm:pt>
    <dgm:pt modelId="{C1321802-9B85-47E6-9100-D55CAEC51FAB}" type="sibTrans" cxnId="{DD4B9DCB-3272-4471-A106-A1C0B90F922B}">
      <dgm:prSet/>
      <dgm:spPr/>
      <dgm:t>
        <a:bodyPr/>
        <a:lstStyle/>
        <a:p>
          <a:endParaRPr lang="en-US"/>
        </a:p>
      </dgm:t>
    </dgm:pt>
    <dgm:pt modelId="{DE9DBEA8-69C6-4598-AAC3-36486DE2836D}" type="pres">
      <dgm:prSet presAssocID="{B9A60698-1ABD-415A-9BF8-B865FC996465}" presName="CompostProcess" presStyleCnt="0">
        <dgm:presLayoutVars>
          <dgm:dir/>
          <dgm:resizeHandles val="exact"/>
        </dgm:presLayoutVars>
      </dgm:prSet>
      <dgm:spPr/>
    </dgm:pt>
    <dgm:pt modelId="{189647D3-B3AE-4276-B1E2-EE4A0F9C58B1}" type="pres">
      <dgm:prSet presAssocID="{B9A60698-1ABD-415A-9BF8-B865FC996465}" presName="arrow" presStyleLbl="bgShp" presStyleIdx="0" presStyleCnt="1"/>
      <dgm:spPr/>
    </dgm:pt>
    <dgm:pt modelId="{F5C7F460-7663-4BAB-833C-5E7125D81312}" type="pres">
      <dgm:prSet presAssocID="{B9A60698-1ABD-415A-9BF8-B865FC996465}" presName="linearProcess" presStyleCnt="0"/>
      <dgm:spPr/>
    </dgm:pt>
    <dgm:pt modelId="{45C4F9BA-0D96-493E-B0B0-20E28DB08C3D}" type="pres">
      <dgm:prSet presAssocID="{9A31A826-C167-47D8-AB42-BE341A0272D7}" presName="textNode" presStyleLbl="node1" presStyleIdx="0" presStyleCnt="3">
        <dgm:presLayoutVars>
          <dgm:bulletEnabled val="1"/>
        </dgm:presLayoutVars>
      </dgm:prSet>
      <dgm:spPr/>
    </dgm:pt>
    <dgm:pt modelId="{4EBAD175-27D5-46F1-965C-04955D5F5395}" type="pres">
      <dgm:prSet presAssocID="{7B211375-3584-48D5-B942-8B4D5108B2B2}" presName="sibTrans" presStyleCnt="0"/>
      <dgm:spPr/>
    </dgm:pt>
    <dgm:pt modelId="{18B38649-FD65-4938-8D6F-C010FE6534C2}" type="pres">
      <dgm:prSet presAssocID="{2AFF850A-26DB-4695-94AB-DD5F14BC5941}" presName="textNode" presStyleLbl="node1" presStyleIdx="1" presStyleCnt="3">
        <dgm:presLayoutVars>
          <dgm:bulletEnabled val="1"/>
        </dgm:presLayoutVars>
      </dgm:prSet>
      <dgm:spPr/>
    </dgm:pt>
    <dgm:pt modelId="{D2FAD6A0-FF3C-4E0B-A2AA-9850F8E5D5AE}" type="pres">
      <dgm:prSet presAssocID="{74A49BC7-655F-4CD6-A391-5174E9EA17F1}" presName="sibTrans" presStyleCnt="0"/>
      <dgm:spPr/>
    </dgm:pt>
    <dgm:pt modelId="{FAA6702B-FAB8-44C8-8E1F-64AF7F32EBDA}" type="pres">
      <dgm:prSet presAssocID="{6284C532-F987-4439-935B-CB4839B21E8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C65DD01-696C-4778-AF04-200639825AE6}" srcId="{B9A60698-1ABD-415A-9BF8-B865FC996465}" destId="{2AFF850A-26DB-4695-94AB-DD5F14BC5941}" srcOrd="1" destOrd="0" parTransId="{CCCDB2ED-2A2C-4DC3-A59B-0FDE5CF453DE}" sibTransId="{74A49BC7-655F-4CD6-A391-5174E9EA17F1}"/>
    <dgm:cxn modelId="{91C86744-38AA-47C0-B11F-5BE48D053852}" type="presOf" srcId="{B9A60698-1ABD-415A-9BF8-B865FC996465}" destId="{DE9DBEA8-69C6-4598-AAC3-36486DE2836D}" srcOrd="0" destOrd="0" presId="urn:microsoft.com/office/officeart/2005/8/layout/hProcess9"/>
    <dgm:cxn modelId="{C5B99572-7CB9-4E02-9EB0-E6EAEB2DD312}" type="presOf" srcId="{6284C532-F987-4439-935B-CB4839B21E83}" destId="{FAA6702B-FAB8-44C8-8E1F-64AF7F32EBDA}" srcOrd="0" destOrd="0" presId="urn:microsoft.com/office/officeart/2005/8/layout/hProcess9"/>
    <dgm:cxn modelId="{E4CBFA8C-26E3-4568-9F9F-66EC5804658B}" srcId="{B9A60698-1ABD-415A-9BF8-B865FC996465}" destId="{9A31A826-C167-47D8-AB42-BE341A0272D7}" srcOrd="0" destOrd="0" parTransId="{122CC556-A144-410C-8863-98F3B0CE8C5C}" sibTransId="{7B211375-3584-48D5-B942-8B4D5108B2B2}"/>
    <dgm:cxn modelId="{51B7138E-68CC-4BBA-A853-8C40072CB8AA}" type="presOf" srcId="{9A31A826-C167-47D8-AB42-BE341A0272D7}" destId="{45C4F9BA-0D96-493E-B0B0-20E28DB08C3D}" srcOrd="0" destOrd="0" presId="urn:microsoft.com/office/officeart/2005/8/layout/hProcess9"/>
    <dgm:cxn modelId="{DD4B9DCB-3272-4471-A106-A1C0B90F922B}" srcId="{B9A60698-1ABD-415A-9BF8-B865FC996465}" destId="{6284C532-F987-4439-935B-CB4839B21E83}" srcOrd="2" destOrd="0" parTransId="{E84057DC-1165-4BD7-A597-45EB6F44040A}" sibTransId="{C1321802-9B85-47E6-9100-D55CAEC51FAB}"/>
    <dgm:cxn modelId="{F1EB9CDA-C3B2-423C-9A7D-2297799AC2A5}" type="presOf" srcId="{2AFF850A-26DB-4695-94AB-DD5F14BC5941}" destId="{18B38649-FD65-4938-8D6F-C010FE6534C2}" srcOrd="0" destOrd="0" presId="urn:microsoft.com/office/officeart/2005/8/layout/hProcess9"/>
    <dgm:cxn modelId="{D20C6586-AED2-4CB1-A20C-0ABA800A3508}" type="presParOf" srcId="{DE9DBEA8-69C6-4598-AAC3-36486DE2836D}" destId="{189647D3-B3AE-4276-B1E2-EE4A0F9C58B1}" srcOrd="0" destOrd="0" presId="urn:microsoft.com/office/officeart/2005/8/layout/hProcess9"/>
    <dgm:cxn modelId="{4DC9EDB0-6BA6-4497-BA7B-A03BDAB629E2}" type="presParOf" srcId="{DE9DBEA8-69C6-4598-AAC3-36486DE2836D}" destId="{F5C7F460-7663-4BAB-833C-5E7125D81312}" srcOrd="1" destOrd="0" presId="urn:microsoft.com/office/officeart/2005/8/layout/hProcess9"/>
    <dgm:cxn modelId="{B0F63FE9-B870-49A1-80C8-7CF80817ACCD}" type="presParOf" srcId="{F5C7F460-7663-4BAB-833C-5E7125D81312}" destId="{45C4F9BA-0D96-493E-B0B0-20E28DB08C3D}" srcOrd="0" destOrd="0" presId="urn:microsoft.com/office/officeart/2005/8/layout/hProcess9"/>
    <dgm:cxn modelId="{C3AB24CD-2A96-44C5-955E-57A22F888210}" type="presParOf" srcId="{F5C7F460-7663-4BAB-833C-5E7125D81312}" destId="{4EBAD175-27D5-46F1-965C-04955D5F5395}" srcOrd="1" destOrd="0" presId="urn:microsoft.com/office/officeart/2005/8/layout/hProcess9"/>
    <dgm:cxn modelId="{F11DAD7C-DAAC-43DF-B63D-637EA550390C}" type="presParOf" srcId="{F5C7F460-7663-4BAB-833C-5E7125D81312}" destId="{18B38649-FD65-4938-8D6F-C010FE6534C2}" srcOrd="2" destOrd="0" presId="urn:microsoft.com/office/officeart/2005/8/layout/hProcess9"/>
    <dgm:cxn modelId="{F03845C4-4A39-4EB7-900F-A9AA09EBF365}" type="presParOf" srcId="{F5C7F460-7663-4BAB-833C-5E7125D81312}" destId="{D2FAD6A0-FF3C-4E0B-A2AA-9850F8E5D5AE}" srcOrd="3" destOrd="0" presId="urn:microsoft.com/office/officeart/2005/8/layout/hProcess9"/>
    <dgm:cxn modelId="{7A14C999-1B10-4318-9F2B-1652FE920064}" type="presParOf" srcId="{F5C7F460-7663-4BAB-833C-5E7125D81312}" destId="{FAA6702B-FAB8-44C8-8E1F-64AF7F32EB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76A793-8315-46B5-BA34-117E5F93B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59A499-1DF9-4EA4-BFE3-2D78D32BD132}">
      <dgm:prSet/>
      <dgm:spPr/>
      <dgm:t>
        <a:bodyPr/>
        <a:lstStyle/>
        <a:p>
          <a:r>
            <a:rPr lang="en-US" b="1"/>
            <a:t>Examples of changes in job search over the years include:</a:t>
          </a:r>
          <a:endParaRPr lang="en-US"/>
        </a:p>
      </dgm:t>
    </dgm:pt>
    <dgm:pt modelId="{CF6A2EAD-6E39-4A13-800D-EB2260868BC0}" type="parTrans" cxnId="{A3FD42BE-C39F-4C5E-AA70-06592A3B5D7F}">
      <dgm:prSet/>
      <dgm:spPr/>
      <dgm:t>
        <a:bodyPr/>
        <a:lstStyle/>
        <a:p>
          <a:endParaRPr lang="en-US"/>
        </a:p>
      </dgm:t>
    </dgm:pt>
    <dgm:pt modelId="{40417E65-4DC1-41CB-8E72-9606A95BBA78}" type="sibTrans" cxnId="{A3FD42BE-C39F-4C5E-AA70-06592A3B5D7F}">
      <dgm:prSet/>
      <dgm:spPr/>
      <dgm:t>
        <a:bodyPr/>
        <a:lstStyle/>
        <a:p>
          <a:endParaRPr lang="en-US"/>
        </a:p>
      </dgm:t>
    </dgm:pt>
    <dgm:pt modelId="{4FBE5EEB-1D54-4D14-B9A3-F9C05C791D91}">
      <dgm:prSet/>
      <dgm:spPr/>
      <dgm:t>
        <a:bodyPr/>
        <a:lstStyle/>
        <a:p>
          <a:r>
            <a:rPr lang="en-US" b="1"/>
            <a:t>Finding jobs</a:t>
          </a:r>
          <a:endParaRPr lang="en-US"/>
        </a:p>
      </dgm:t>
    </dgm:pt>
    <dgm:pt modelId="{A247ACF4-E631-4878-8F47-B20FB52D965D}" type="parTrans" cxnId="{9155C63E-9B24-4609-95C1-2106C7D8A290}">
      <dgm:prSet/>
      <dgm:spPr/>
      <dgm:t>
        <a:bodyPr/>
        <a:lstStyle/>
        <a:p>
          <a:endParaRPr lang="en-US"/>
        </a:p>
      </dgm:t>
    </dgm:pt>
    <dgm:pt modelId="{27F275D5-96B8-4921-AFF7-1BB15DDF2F93}" type="sibTrans" cxnId="{9155C63E-9B24-4609-95C1-2106C7D8A290}">
      <dgm:prSet/>
      <dgm:spPr/>
      <dgm:t>
        <a:bodyPr/>
        <a:lstStyle/>
        <a:p>
          <a:endParaRPr lang="en-US"/>
        </a:p>
      </dgm:t>
    </dgm:pt>
    <dgm:pt modelId="{B1755537-FACF-412A-B7D2-0DF8C4C05A23}">
      <dgm:prSet/>
      <dgm:spPr/>
      <dgm:t>
        <a:bodyPr/>
        <a:lstStyle/>
        <a:p>
          <a:r>
            <a:rPr lang="en-US" b="1"/>
            <a:t>Application submission</a:t>
          </a:r>
          <a:endParaRPr lang="en-US"/>
        </a:p>
      </dgm:t>
    </dgm:pt>
    <dgm:pt modelId="{A0B4078E-5B59-4C04-A168-C2B4C320C30B}" type="parTrans" cxnId="{8D279BD7-FA57-4DEC-8C9F-0634D6109FD6}">
      <dgm:prSet/>
      <dgm:spPr/>
      <dgm:t>
        <a:bodyPr/>
        <a:lstStyle/>
        <a:p>
          <a:endParaRPr lang="en-US"/>
        </a:p>
      </dgm:t>
    </dgm:pt>
    <dgm:pt modelId="{C251FCEC-7648-4866-9342-8CCC6A0C317C}" type="sibTrans" cxnId="{8D279BD7-FA57-4DEC-8C9F-0634D6109FD6}">
      <dgm:prSet/>
      <dgm:spPr/>
      <dgm:t>
        <a:bodyPr/>
        <a:lstStyle/>
        <a:p>
          <a:endParaRPr lang="en-US"/>
        </a:p>
      </dgm:t>
    </dgm:pt>
    <dgm:pt modelId="{537FAE6A-66BB-4CDF-8444-4CEAAEC7FEC1}">
      <dgm:prSet/>
      <dgm:spPr/>
      <dgm:t>
        <a:bodyPr/>
        <a:lstStyle/>
        <a:p>
          <a:r>
            <a:rPr lang="en-US" b="1"/>
            <a:t>Recruitment techniques</a:t>
          </a:r>
          <a:endParaRPr lang="en-US"/>
        </a:p>
      </dgm:t>
    </dgm:pt>
    <dgm:pt modelId="{B7389E15-55E9-4B60-A401-6C5B4022E9EC}" type="parTrans" cxnId="{589A268B-98D5-42A7-8838-95FAA23690F9}">
      <dgm:prSet/>
      <dgm:spPr/>
      <dgm:t>
        <a:bodyPr/>
        <a:lstStyle/>
        <a:p>
          <a:endParaRPr lang="en-US"/>
        </a:p>
      </dgm:t>
    </dgm:pt>
    <dgm:pt modelId="{F4114824-47C0-414A-859E-10F0A5619BE0}" type="sibTrans" cxnId="{589A268B-98D5-42A7-8838-95FAA23690F9}">
      <dgm:prSet/>
      <dgm:spPr/>
      <dgm:t>
        <a:bodyPr/>
        <a:lstStyle/>
        <a:p>
          <a:endParaRPr lang="en-US"/>
        </a:p>
      </dgm:t>
    </dgm:pt>
    <dgm:pt modelId="{FF4D63F0-027D-44EB-A66D-7BBCD1768C80}">
      <dgm:prSet/>
      <dgm:spPr/>
      <dgm:t>
        <a:bodyPr/>
        <a:lstStyle/>
        <a:p>
          <a:r>
            <a:rPr lang="en-US" b="1"/>
            <a:t>Resume content and review</a:t>
          </a:r>
          <a:endParaRPr lang="en-US"/>
        </a:p>
      </dgm:t>
    </dgm:pt>
    <dgm:pt modelId="{ED9F6E0F-109A-40C4-A8F0-E8EF0BF09C21}" type="parTrans" cxnId="{A46ADDB5-98DF-4A44-98A0-516C2353998B}">
      <dgm:prSet/>
      <dgm:spPr/>
      <dgm:t>
        <a:bodyPr/>
        <a:lstStyle/>
        <a:p>
          <a:endParaRPr lang="en-US"/>
        </a:p>
      </dgm:t>
    </dgm:pt>
    <dgm:pt modelId="{E4E08F8F-6D7E-4BE2-A7E5-E4ECA8CF7074}" type="sibTrans" cxnId="{A46ADDB5-98DF-4A44-98A0-516C2353998B}">
      <dgm:prSet/>
      <dgm:spPr/>
      <dgm:t>
        <a:bodyPr/>
        <a:lstStyle/>
        <a:p>
          <a:endParaRPr lang="en-US"/>
        </a:p>
      </dgm:t>
    </dgm:pt>
    <dgm:pt modelId="{63040D3F-A938-40C7-A939-08DBBF7340D0}">
      <dgm:prSet/>
      <dgm:spPr/>
      <dgm:t>
        <a:bodyPr/>
        <a:lstStyle/>
        <a:p>
          <a:r>
            <a:rPr lang="en-US" b="1"/>
            <a:t>Interviewing styles</a:t>
          </a:r>
          <a:endParaRPr lang="en-US"/>
        </a:p>
      </dgm:t>
    </dgm:pt>
    <dgm:pt modelId="{D9554DFB-3D43-4DD8-AEE1-35DD4ACA228C}" type="parTrans" cxnId="{E52424FB-E36C-449E-ADF3-1CA3F933FE3B}">
      <dgm:prSet/>
      <dgm:spPr/>
      <dgm:t>
        <a:bodyPr/>
        <a:lstStyle/>
        <a:p>
          <a:endParaRPr lang="en-US"/>
        </a:p>
      </dgm:t>
    </dgm:pt>
    <dgm:pt modelId="{D8110746-0494-46E7-B879-8FD9B308CB67}" type="sibTrans" cxnId="{E52424FB-E36C-449E-ADF3-1CA3F933FE3B}">
      <dgm:prSet/>
      <dgm:spPr/>
      <dgm:t>
        <a:bodyPr/>
        <a:lstStyle/>
        <a:p>
          <a:endParaRPr lang="en-US"/>
        </a:p>
      </dgm:t>
    </dgm:pt>
    <dgm:pt modelId="{FE9154EE-4A42-4A1E-9F35-671A9AC6CC59}">
      <dgm:prSet/>
      <dgm:spPr/>
      <dgm:t>
        <a:bodyPr/>
        <a:lstStyle/>
        <a:p>
          <a:r>
            <a:rPr lang="en-US" b="1"/>
            <a:t>How can you keep up with these kinds of changes?</a:t>
          </a:r>
          <a:endParaRPr lang="en-US"/>
        </a:p>
      </dgm:t>
    </dgm:pt>
    <dgm:pt modelId="{44B95D68-D563-4C37-BACC-032ADF1BAF4B}" type="parTrans" cxnId="{37D9D8DB-266C-44A5-8398-2F6EDBEDFA2E}">
      <dgm:prSet/>
      <dgm:spPr/>
      <dgm:t>
        <a:bodyPr/>
        <a:lstStyle/>
        <a:p>
          <a:endParaRPr lang="en-US"/>
        </a:p>
      </dgm:t>
    </dgm:pt>
    <dgm:pt modelId="{CC2674E9-6F66-4B36-8AD4-27C8E1CB26BF}" type="sibTrans" cxnId="{37D9D8DB-266C-44A5-8398-2F6EDBEDFA2E}">
      <dgm:prSet/>
      <dgm:spPr/>
      <dgm:t>
        <a:bodyPr/>
        <a:lstStyle/>
        <a:p>
          <a:endParaRPr lang="en-US"/>
        </a:p>
      </dgm:t>
    </dgm:pt>
    <dgm:pt modelId="{4C01C02E-EF80-46A0-BC74-E55D526DFA3E}">
      <dgm:prSet/>
      <dgm:spPr/>
      <dgm:t>
        <a:bodyPr/>
        <a:lstStyle/>
        <a:p>
          <a:r>
            <a:rPr lang="en-US" b="1"/>
            <a:t>Attend meetings and conferences</a:t>
          </a:r>
          <a:endParaRPr lang="en-US"/>
        </a:p>
      </dgm:t>
    </dgm:pt>
    <dgm:pt modelId="{86860CC4-EE73-40D8-A6F9-8F61440D81FC}" type="parTrans" cxnId="{74648AE6-0A77-45ED-B206-F2ED980063BC}">
      <dgm:prSet/>
      <dgm:spPr/>
      <dgm:t>
        <a:bodyPr/>
        <a:lstStyle/>
        <a:p>
          <a:endParaRPr lang="en-US"/>
        </a:p>
      </dgm:t>
    </dgm:pt>
    <dgm:pt modelId="{386858B4-3756-4BED-8A32-0E730DCF4C38}" type="sibTrans" cxnId="{74648AE6-0A77-45ED-B206-F2ED980063BC}">
      <dgm:prSet/>
      <dgm:spPr/>
      <dgm:t>
        <a:bodyPr/>
        <a:lstStyle/>
        <a:p>
          <a:endParaRPr lang="en-US"/>
        </a:p>
      </dgm:t>
    </dgm:pt>
    <dgm:pt modelId="{B43187DD-BBFB-4BF7-AE18-01BC3AFE9B0B}">
      <dgm:prSet/>
      <dgm:spPr/>
      <dgm:t>
        <a:bodyPr/>
        <a:lstStyle/>
        <a:p>
          <a:r>
            <a:rPr lang="en-US" b="1"/>
            <a:t>Read extensively both print and online materials</a:t>
          </a:r>
          <a:endParaRPr lang="en-US"/>
        </a:p>
      </dgm:t>
    </dgm:pt>
    <dgm:pt modelId="{9217F380-2D8A-4D75-98E4-D84F616F2A9D}" type="parTrans" cxnId="{E19A5EEC-1FDD-4F60-9828-F5DC4DD268BF}">
      <dgm:prSet/>
      <dgm:spPr/>
      <dgm:t>
        <a:bodyPr/>
        <a:lstStyle/>
        <a:p>
          <a:endParaRPr lang="en-US"/>
        </a:p>
      </dgm:t>
    </dgm:pt>
    <dgm:pt modelId="{38C1E8CC-30EF-498F-955F-E3C59F2559CA}" type="sibTrans" cxnId="{E19A5EEC-1FDD-4F60-9828-F5DC4DD268BF}">
      <dgm:prSet/>
      <dgm:spPr/>
      <dgm:t>
        <a:bodyPr/>
        <a:lstStyle/>
        <a:p>
          <a:endParaRPr lang="en-US"/>
        </a:p>
      </dgm:t>
    </dgm:pt>
    <dgm:pt modelId="{DC31E447-7FBD-429B-9A31-0BC4AF2054F2}">
      <dgm:prSet/>
      <dgm:spPr/>
      <dgm:t>
        <a:bodyPr/>
        <a:lstStyle/>
        <a:p>
          <a:r>
            <a:rPr lang="en-US" b="1"/>
            <a:t>Join and participate in local associations of employers</a:t>
          </a:r>
          <a:endParaRPr lang="en-US"/>
        </a:p>
      </dgm:t>
    </dgm:pt>
    <dgm:pt modelId="{8CFE38F8-C3F8-4492-9252-49F0C6889FC2}" type="parTrans" cxnId="{39ED36EF-B6B4-4027-A491-1728C48A0A40}">
      <dgm:prSet/>
      <dgm:spPr/>
      <dgm:t>
        <a:bodyPr/>
        <a:lstStyle/>
        <a:p>
          <a:endParaRPr lang="en-US"/>
        </a:p>
      </dgm:t>
    </dgm:pt>
    <dgm:pt modelId="{ACCDAE6A-A547-449D-B8AC-AA9C244C7F77}" type="sibTrans" cxnId="{39ED36EF-B6B4-4027-A491-1728C48A0A40}">
      <dgm:prSet/>
      <dgm:spPr/>
      <dgm:t>
        <a:bodyPr/>
        <a:lstStyle/>
        <a:p>
          <a:endParaRPr lang="en-US"/>
        </a:p>
      </dgm:t>
    </dgm:pt>
    <dgm:pt modelId="{5F8158DF-515B-46F6-A791-9663E24E083D}" type="pres">
      <dgm:prSet presAssocID="{4F76A793-8315-46B5-BA34-117E5F93B93B}" presName="Name0" presStyleCnt="0">
        <dgm:presLayoutVars>
          <dgm:dir/>
          <dgm:animLvl val="lvl"/>
          <dgm:resizeHandles val="exact"/>
        </dgm:presLayoutVars>
      </dgm:prSet>
      <dgm:spPr/>
    </dgm:pt>
    <dgm:pt modelId="{85189090-C23C-45C7-8FDB-A95F586CE023}" type="pres">
      <dgm:prSet presAssocID="{3959A499-1DF9-4EA4-BFE3-2D78D32BD132}" presName="linNode" presStyleCnt="0"/>
      <dgm:spPr/>
    </dgm:pt>
    <dgm:pt modelId="{05424504-C8FF-4BD9-A4F3-2392AEE3FAE1}" type="pres">
      <dgm:prSet presAssocID="{3959A499-1DF9-4EA4-BFE3-2D78D32BD13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25CD5A6-E5EC-4CA3-8B2A-115301F302FE}" type="pres">
      <dgm:prSet presAssocID="{3959A499-1DF9-4EA4-BFE3-2D78D32BD132}" presName="descendantText" presStyleLbl="alignAccFollowNode1" presStyleIdx="0" presStyleCnt="2">
        <dgm:presLayoutVars>
          <dgm:bulletEnabled val="1"/>
        </dgm:presLayoutVars>
      </dgm:prSet>
      <dgm:spPr/>
    </dgm:pt>
    <dgm:pt modelId="{FBF9DCE3-D470-404E-AD97-DD58F369461B}" type="pres">
      <dgm:prSet presAssocID="{40417E65-4DC1-41CB-8E72-9606A95BBA78}" presName="sp" presStyleCnt="0"/>
      <dgm:spPr/>
    </dgm:pt>
    <dgm:pt modelId="{6C7A36AE-2177-4DF5-B0D0-BAE0A9AD765A}" type="pres">
      <dgm:prSet presAssocID="{FE9154EE-4A42-4A1E-9F35-671A9AC6CC59}" presName="linNode" presStyleCnt="0"/>
      <dgm:spPr/>
    </dgm:pt>
    <dgm:pt modelId="{145CDE6D-B8B5-45ED-85C3-E6FB29F9CA70}" type="pres">
      <dgm:prSet presAssocID="{FE9154EE-4A42-4A1E-9F35-671A9AC6CC5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C5BD518-8F8C-47F2-8503-B9D3FC703DFD}" type="pres">
      <dgm:prSet presAssocID="{FE9154EE-4A42-4A1E-9F35-671A9AC6CC5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898681A-07E8-456C-B9D7-0F22F06D72A5}" type="presOf" srcId="{537FAE6A-66BB-4CDF-8444-4CEAAEC7FEC1}" destId="{425CD5A6-E5EC-4CA3-8B2A-115301F302FE}" srcOrd="0" destOrd="2" presId="urn:microsoft.com/office/officeart/2005/8/layout/vList5"/>
    <dgm:cxn modelId="{A9410234-2126-4C9D-9690-7FC9981FC0AF}" type="presOf" srcId="{3959A499-1DF9-4EA4-BFE3-2D78D32BD132}" destId="{05424504-C8FF-4BD9-A4F3-2392AEE3FAE1}" srcOrd="0" destOrd="0" presId="urn:microsoft.com/office/officeart/2005/8/layout/vList5"/>
    <dgm:cxn modelId="{76517B37-5041-4391-AACA-8B6EFE320F84}" type="presOf" srcId="{FF4D63F0-027D-44EB-A66D-7BBCD1768C80}" destId="{425CD5A6-E5EC-4CA3-8B2A-115301F302FE}" srcOrd="0" destOrd="3" presId="urn:microsoft.com/office/officeart/2005/8/layout/vList5"/>
    <dgm:cxn modelId="{9155C63E-9B24-4609-95C1-2106C7D8A290}" srcId="{3959A499-1DF9-4EA4-BFE3-2D78D32BD132}" destId="{4FBE5EEB-1D54-4D14-B9A3-F9C05C791D91}" srcOrd="0" destOrd="0" parTransId="{A247ACF4-E631-4878-8F47-B20FB52D965D}" sibTransId="{27F275D5-96B8-4921-AFF7-1BB15DDF2F93}"/>
    <dgm:cxn modelId="{8FC0ED43-A94F-4915-A4E0-9D9A977505ED}" type="presOf" srcId="{B1755537-FACF-412A-B7D2-0DF8C4C05A23}" destId="{425CD5A6-E5EC-4CA3-8B2A-115301F302FE}" srcOrd="0" destOrd="1" presId="urn:microsoft.com/office/officeart/2005/8/layout/vList5"/>
    <dgm:cxn modelId="{9031AA71-B5BE-4E8D-9583-DF44B18F4AEC}" type="presOf" srcId="{4C01C02E-EF80-46A0-BC74-E55D526DFA3E}" destId="{9C5BD518-8F8C-47F2-8503-B9D3FC703DFD}" srcOrd="0" destOrd="0" presId="urn:microsoft.com/office/officeart/2005/8/layout/vList5"/>
    <dgm:cxn modelId="{589A268B-98D5-42A7-8838-95FAA23690F9}" srcId="{3959A499-1DF9-4EA4-BFE3-2D78D32BD132}" destId="{537FAE6A-66BB-4CDF-8444-4CEAAEC7FEC1}" srcOrd="2" destOrd="0" parTransId="{B7389E15-55E9-4B60-A401-6C5B4022E9EC}" sibTransId="{F4114824-47C0-414A-859E-10F0A5619BE0}"/>
    <dgm:cxn modelId="{AB5B6BAD-76B5-46DD-A780-017AB2D1F613}" type="presOf" srcId="{4F76A793-8315-46B5-BA34-117E5F93B93B}" destId="{5F8158DF-515B-46F6-A791-9663E24E083D}" srcOrd="0" destOrd="0" presId="urn:microsoft.com/office/officeart/2005/8/layout/vList5"/>
    <dgm:cxn modelId="{A46ADDB5-98DF-4A44-98A0-516C2353998B}" srcId="{3959A499-1DF9-4EA4-BFE3-2D78D32BD132}" destId="{FF4D63F0-027D-44EB-A66D-7BBCD1768C80}" srcOrd="3" destOrd="0" parTransId="{ED9F6E0F-109A-40C4-A8F0-E8EF0BF09C21}" sibTransId="{E4E08F8F-6D7E-4BE2-A7E5-E4ECA8CF7074}"/>
    <dgm:cxn modelId="{B8D09BB7-AFE1-4F63-81A3-B7D210D7DE7A}" type="presOf" srcId="{4FBE5EEB-1D54-4D14-B9A3-F9C05C791D91}" destId="{425CD5A6-E5EC-4CA3-8B2A-115301F302FE}" srcOrd="0" destOrd="0" presId="urn:microsoft.com/office/officeart/2005/8/layout/vList5"/>
    <dgm:cxn modelId="{AECC64BB-52C0-4B5F-A08F-5D1A7CB11A57}" type="presOf" srcId="{B43187DD-BBFB-4BF7-AE18-01BC3AFE9B0B}" destId="{9C5BD518-8F8C-47F2-8503-B9D3FC703DFD}" srcOrd="0" destOrd="1" presId="urn:microsoft.com/office/officeart/2005/8/layout/vList5"/>
    <dgm:cxn modelId="{A3FD42BE-C39F-4C5E-AA70-06592A3B5D7F}" srcId="{4F76A793-8315-46B5-BA34-117E5F93B93B}" destId="{3959A499-1DF9-4EA4-BFE3-2D78D32BD132}" srcOrd="0" destOrd="0" parTransId="{CF6A2EAD-6E39-4A13-800D-EB2260868BC0}" sibTransId="{40417E65-4DC1-41CB-8E72-9606A95BBA78}"/>
    <dgm:cxn modelId="{63EFE8CC-1F87-4CE5-ACFB-1267AAED4C17}" type="presOf" srcId="{DC31E447-7FBD-429B-9A31-0BC4AF2054F2}" destId="{9C5BD518-8F8C-47F2-8503-B9D3FC703DFD}" srcOrd="0" destOrd="2" presId="urn:microsoft.com/office/officeart/2005/8/layout/vList5"/>
    <dgm:cxn modelId="{8D279BD7-FA57-4DEC-8C9F-0634D6109FD6}" srcId="{3959A499-1DF9-4EA4-BFE3-2D78D32BD132}" destId="{B1755537-FACF-412A-B7D2-0DF8C4C05A23}" srcOrd="1" destOrd="0" parTransId="{A0B4078E-5B59-4C04-A168-C2B4C320C30B}" sibTransId="{C251FCEC-7648-4866-9342-8CCC6A0C317C}"/>
    <dgm:cxn modelId="{53EE8FDA-2D12-49B1-82F3-B66121DF9E18}" type="presOf" srcId="{FE9154EE-4A42-4A1E-9F35-671A9AC6CC59}" destId="{145CDE6D-B8B5-45ED-85C3-E6FB29F9CA70}" srcOrd="0" destOrd="0" presId="urn:microsoft.com/office/officeart/2005/8/layout/vList5"/>
    <dgm:cxn modelId="{37D9D8DB-266C-44A5-8398-2F6EDBEDFA2E}" srcId="{4F76A793-8315-46B5-BA34-117E5F93B93B}" destId="{FE9154EE-4A42-4A1E-9F35-671A9AC6CC59}" srcOrd="1" destOrd="0" parTransId="{44B95D68-D563-4C37-BACC-032ADF1BAF4B}" sibTransId="{CC2674E9-6F66-4B36-8AD4-27C8E1CB26BF}"/>
    <dgm:cxn modelId="{74648AE6-0A77-45ED-B206-F2ED980063BC}" srcId="{FE9154EE-4A42-4A1E-9F35-671A9AC6CC59}" destId="{4C01C02E-EF80-46A0-BC74-E55D526DFA3E}" srcOrd="0" destOrd="0" parTransId="{86860CC4-EE73-40D8-A6F9-8F61440D81FC}" sibTransId="{386858B4-3756-4BED-8A32-0E730DCF4C38}"/>
    <dgm:cxn modelId="{E19A5EEC-1FDD-4F60-9828-F5DC4DD268BF}" srcId="{FE9154EE-4A42-4A1E-9F35-671A9AC6CC59}" destId="{B43187DD-BBFB-4BF7-AE18-01BC3AFE9B0B}" srcOrd="1" destOrd="0" parTransId="{9217F380-2D8A-4D75-98E4-D84F616F2A9D}" sibTransId="{38C1E8CC-30EF-498F-955F-E3C59F2559CA}"/>
    <dgm:cxn modelId="{39ED36EF-B6B4-4027-A491-1728C48A0A40}" srcId="{FE9154EE-4A42-4A1E-9F35-671A9AC6CC59}" destId="{DC31E447-7FBD-429B-9A31-0BC4AF2054F2}" srcOrd="2" destOrd="0" parTransId="{8CFE38F8-C3F8-4492-9252-49F0C6889FC2}" sibTransId="{ACCDAE6A-A547-449D-B8AC-AA9C244C7F77}"/>
    <dgm:cxn modelId="{997211F9-EF3F-4A06-B5A3-871D74AD05B1}" type="presOf" srcId="{63040D3F-A938-40C7-A939-08DBBF7340D0}" destId="{425CD5A6-E5EC-4CA3-8B2A-115301F302FE}" srcOrd="0" destOrd="4" presId="urn:microsoft.com/office/officeart/2005/8/layout/vList5"/>
    <dgm:cxn modelId="{E52424FB-E36C-449E-ADF3-1CA3F933FE3B}" srcId="{3959A499-1DF9-4EA4-BFE3-2D78D32BD132}" destId="{63040D3F-A938-40C7-A939-08DBBF7340D0}" srcOrd="4" destOrd="0" parTransId="{D9554DFB-3D43-4DD8-AEE1-35DD4ACA228C}" sibTransId="{D8110746-0494-46E7-B879-8FD9B308CB67}"/>
    <dgm:cxn modelId="{31E2C095-4FCA-4E04-918C-2BDA8C903DC3}" type="presParOf" srcId="{5F8158DF-515B-46F6-A791-9663E24E083D}" destId="{85189090-C23C-45C7-8FDB-A95F586CE023}" srcOrd="0" destOrd="0" presId="urn:microsoft.com/office/officeart/2005/8/layout/vList5"/>
    <dgm:cxn modelId="{616D139F-ECF2-42DC-9B8B-ABA1455BCE2E}" type="presParOf" srcId="{85189090-C23C-45C7-8FDB-A95F586CE023}" destId="{05424504-C8FF-4BD9-A4F3-2392AEE3FAE1}" srcOrd="0" destOrd="0" presId="urn:microsoft.com/office/officeart/2005/8/layout/vList5"/>
    <dgm:cxn modelId="{89A015A4-BFFC-4546-BF46-E32E26F6C927}" type="presParOf" srcId="{85189090-C23C-45C7-8FDB-A95F586CE023}" destId="{425CD5A6-E5EC-4CA3-8B2A-115301F302FE}" srcOrd="1" destOrd="0" presId="urn:microsoft.com/office/officeart/2005/8/layout/vList5"/>
    <dgm:cxn modelId="{B49BB586-F77D-4656-B37A-DF3B1F26C383}" type="presParOf" srcId="{5F8158DF-515B-46F6-A791-9663E24E083D}" destId="{FBF9DCE3-D470-404E-AD97-DD58F369461B}" srcOrd="1" destOrd="0" presId="urn:microsoft.com/office/officeart/2005/8/layout/vList5"/>
    <dgm:cxn modelId="{E290A583-2ECD-4443-8E4F-2D6C75142785}" type="presParOf" srcId="{5F8158DF-515B-46F6-A791-9663E24E083D}" destId="{6C7A36AE-2177-4DF5-B0D0-BAE0A9AD765A}" srcOrd="2" destOrd="0" presId="urn:microsoft.com/office/officeart/2005/8/layout/vList5"/>
    <dgm:cxn modelId="{147C7A33-CBE8-4463-B50C-3E039E8523E8}" type="presParOf" srcId="{6C7A36AE-2177-4DF5-B0D0-BAE0A9AD765A}" destId="{145CDE6D-B8B5-45ED-85C3-E6FB29F9CA70}" srcOrd="0" destOrd="0" presId="urn:microsoft.com/office/officeart/2005/8/layout/vList5"/>
    <dgm:cxn modelId="{057CF27A-72F8-4D3C-9A33-2C3839A2E235}" type="presParOf" srcId="{6C7A36AE-2177-4DF5-B0D0-BAE0A9AD765A}" destId="{9C5BD518-8F8C-47F2-8503-B9D3FC703D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4CE1CA-4D64-49A6-8BE8-FFF3CBDA942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0C02E6-2660-451E-9C0A-E213CEA162D7}">
      <dgm:prSet/>
      <dgm:spPr/>
      <dgm:t>
        <a:bodyPr/>
        <a:lstStyle/>
        <a:p>
          <a:r>
            <a:rPr lang="en-US" b="1"/>
            <a:t>Primary Purpose – Job Interview</a:t>
          </a:r>
          <a:endParaRPr lang="en-US"/>
        </a:p>
      </dgm:t>
    </dgm:pt>
    <dgm:pt modelId="{AFD81A12-A31B-427C-B634-FE64BD1E4A9F}" type="parTrans" cxnId="{20FC9E10-50D2-4A80-9584-891A67691EDA}">
      <dgm:prSet/>
      <dgm:spPr/>
      <dgm:t>
        <a:bodyPr/>
        <a:lstStyle/>
        <a:p>
          <a:endParaRPr lang="en-US"/>
        </a:p>
      </dgm:t>
    </dgm:pt>
    <dgm:pt modelId="{A466EFF0-2D1D-454F-A34B-822C7F948BC4}" type="sibTrans" cxnId="{20FC9E10-50D2-4A80-9584-891A67691EDA}">
      <dgm:prSet/>
      <dgm:spPr/>
      <dgm:t>
        <a:bodyPr/>
        <a:lstStyle/>
        <a:p>
          <a:endParaRPr lang="en-US"/>
        </a:p>
      </dgm:t>
    </dgm:pt>
    <dgm:pt modelId="{BE78B801-2AAD-492C-9BA9-29C300114A7D}">
      <dgm:prSet/>
      <dgm:spPr/>
      <dgm:t>
        <a:bodyPr/>
        <a:lstStyle/>
        <a:p>
          <a:r>
            <a:rPr lang="en-US" b="1"/>
            <a:t>Targeted</a:t>
          </a:r>
          <a:endParaRPr lang="en-US"/>
        </a:p>
      </dgm:t>
    </dgm:pt>
    <dgm:pt modelId="{6776BCEE-6F93-4999-ADF2-B02A7DE026D4}" type="parTrans" cxnId="{B94BA9D4-6344-47D2-BD8C-D25B916EF56A}">
      <dgm:prSet/>
      <dgm:spPr/>
      <dgm:t>
        <a:bodyPr/>
        <a:lstStyle/>
        <a:p>
          <a:endParaRPr lang="en-US"/>
        </a:p>
      </dgm:t>
    </dgm:pt>
    <dgm:pt modelId="{5C2E3E96-6CE4-41A3-ACB2-090E88AC6195}" type="sibTrans" cxnId="{B94BA9D4-6344-47D2-BD8C-D25B916EF56A}">
      <dgm:prSet/>
      <dgm:spPr/>
      <dgm:t>
        <a:bodyPr/>
        <a:lstStyle/>
        <a:p>
          <a:endParaRPr lang="en-US"/>
        </a:p>
      </dgm:t>
    </dgm:pt>
    <dgm:pt modelId="{1CB4ADAE-2BDD-4DA3-8607-0E63A5E5D0BB}">
      <dgm:prSet/>
      <dgm:spPr/>
      <dgm:t>
        <a:bodyPr/>
        <a:lstStyle/>
        <a:p>
          <a:r>
            <a:rPr lang="en-US" b="1"/>
            <a:t>Key is relevancy and recent history</a:t>
          </a:r>
          <a:endParaRPr lang="en-US"/>
        </a:p>
      </dgm:t>
    </dgm:pt>
    <dgm:pt modelId="{6168A33A-A86B-40C5-A595-E3E78B7B82B3}" type="parTrans" cxnId="{60FF6DFB-9D1C-43FA-8C25-4A159983A1DF}">
      <dgm:prSet/>
      <dgm:spPr/>
      <dgm:t>
        <a:bodyPr/>
        <a:lstStyle/>
        <a:p>
          <a:endParaRPr lang="en-US"/>
        </a:p>
      </dgm:t>
    </dgm:pt>
    <dgm:pt modelId="{95C26850-D928-4515-9E95-120AB7DBB1F8}" type="sibTrans" cxnId="{60FF6DFB-9D1C-43FA-8C25-4A159983A1DF}">
      <dgm:prSet/>
      <dgm:spPr/>
      <dgm:t>
        <a:bodyPr/>
        <a:lstStyle/>
        <a:p>
          <a:endParaRPr lang="en-US"/>
        </a:p>
      </dgm:t>
    </dgm:pt>
    <dgm:pt modelId="{6522CEC4-457B-4378-BA26-17D4669E2BD3}">
      <dgm:prSet/>
      <dgm:spPr/>
      <dgm:t>
        <a:bodyPr/>
        <a:lstStyle/>
        <a:p>
          <a:r>
            <a:rPr lang="en-US" b="1"/>
            <a:t>Outcome-Oriented</a:t>
          </a:r>
          <a:endParaRPr lang="en-US"/>
        </a:p>
      </dgm:t>
    </dgm:pt>
    <dgm:pt modelId="{DC95BF59-CB24-4715-8650-45715A435F8B}" type="parTrans" cxnId="{9F7C755D-7EDC-457F-8197-09336C20A65B}">
      <dgm:prSet/>
      <dgm:spPr/>
      <dgm:t>
        <a:bodyPr/>
        <a:lstStyle/>
        <a:p>
          <a:endParaRPr lang="en-US"/>
        </a:p>
      </dgm:t>
    </dgm:pt>
    <dgm:pt modelId="{DF372273-1B3A-4ED0-8C89-C6B3B3ECD5C2}" type="sibTrans" cxnId="{9F7C755D-7EDC-457F-8197-09336C20A65B}">
      <dgm:prSet/>
      <dgm:spPr/>
      <dgm:t>
        <a:bodyPr/>
        <a:lstStyle/>
        <a:p>
          <a:endParaRPr lang="en-US"/>
        </a:p>
      </dgm:t>
    </dgm:pt>
    <dgm:pt modelId="{B748AB84-F3C4-422D-8303-AF367E5C94BA}">
      <dgm:prSet/>
      <dgm:spPr/>
      <dgm:t>
        <a:bodyPr/>
        <a:lstStyle/>
        <a:p>
          <a:r>
            <a:rPr lang="en-US" b="1"/>
            <a:t>Unique to the Individual and the Position Sought</a:t>
          </a:r>
          <a:endParaRPr lang="en-US"/>
        </a:p>
      </dgm:t>
    </dgm:pt>
    <dgm:pt modelId="{404DBCAC-278D-44B6-92E6-C5895BB1F72C}" type="parTrans" cxnId="{036AADF7-FDA3-42F9-BFAE-6E50A4C874BF}">
      <dgm:prSet/>
      <dgm:spPr/>
      <dgm:t>
        <a:bodyPr/>
        <a:lstStyle/>
        <a:p>
          <a:endParaRPr lang="en-US"/>
        </a:p>
      </dgm:t>
    </dgm:pt>
    <dgm:pt modelId="{6F25D13B-62E5-4296-810B-59798DD4CDFC}" type="sibTrans" cxnId="{036AADF7-FDA3-42F9-BFAE-6E50A4C874BF}">
      <dgm:prSet/>
      <dgm:spPr/>
      <dgm:t>
        <a:bodyPr/>
        <a:lstStyle/>
        <a:p>
          <a:endParaRPr lang="en-US"/>
        </a:p>
      </dgm:t>
    </dgm:pt>
    <dgm:pt modelId="{263951CA-C574-436C-BCAF-D407EEEF68E8}">
      <dgm:prSet/>
      <dgm:spPr/>
      <dgm:t>
        <a:bodyPr/>
        <a:lstStyle/>
        <a:p>
          <a:r>
            <a:rPr lang="en-US" b="1"/>
            <a:t>Free from errors, including grammar and spelling mistakes</a:t>
          </a:r>
          <a:endParaRPr lang="en-US"/>
        </a:p>
      </dgm:t>
    </dgm:pt>
    <dgm:pt modelId="{2904B012-3B43-4286-98F3-88B7B43A5DAA}" type="parTrans" cxnId="{C8F25C09-479E-4933-8419-F8920D9C0943}">
      <dgm:prSet/>
      <dgm:spPr/>
      <dgm:t>
        <a:bodyPr/>
        <a:lstStyle/>
        <a:p>
          <a:endParaRPr lang="en-US"/>
        </a:p>
      </dgm:t>
    </dgm:pt>
    <dgm:pt modelId="{3C43ACD7-D576-4C75-99F4-6E22C33B241F}" type="sibTrans" cxnId="{C8F25C09-479E-4933-8419-F8920D9C0943}">
      <dgm:prSet/>
      <dgm:spPr/>
      <dgm:t>
        <a:bodyPr/>
        <a:lstStyle/>
        <a:p>
          <a:endParaRPr lang="en-US"/>
        </a:p>
      </dgm:t>
    </dgm:pt>
    <dgm:pt modelId="{8B4DD86D-A437-42B3-8435-0A3F0530BC8A}">
      <dgm:prSet/>
      <dgm:spPr/>
      <dgm:t>
        <a:bodyPr/>
        <a:lstStyle/>
        <a:p>
          <a:r>
            <a:rPr lang="en-US" b="1"/>
            <a:t>Attractive, easy to read</a:t>
          </a:r>
          <a:endParaRPr lang="en-US"/>
        </a:p>
      </dgm:t>
    </dgm:pt>
    <dgm:pt modelId="{24168C20-22C0-4CC3-8324-9D22ACE79FCC}" type="parTrans" cxnId="{F0470BBC-177B-4CBB-9202-F7A222247A79}">
      <dgm:prSet/>
      <dgm:spPr/>
      <dgm:t>
        <a:bodyPr/>
        <a:lstStyle/>
        <a:p>
          <a:endParaRPr lang="en-US"/>
        </a:p>
      </dgm:t>
    </dgm:pt>
    <dgm:pt modelId="{7CD0AE91-CD9B-4FE3-8AAC-F85067A066CB}" type="sibTrans" cxnId="{F0470BBC-177B-4CBB-9202-F7A222247A79}">
      <dgm:prSet/>
      <dgm:spPr/>
      <dgm:t>
        <a:bodyPr/>
        <a:lstStyle/>
        <a:p>
          <a:endParaRPr lang="en-US"/>
        </a:p>
      </dgm:t>
    </dgm:pt>
    <dgm:pt modelId="{50B245B7-A666-4912-8450-6A50019932DB}" type="pres">
      <dgm:prSet presAssocID="{3F4CE1CA-4D64-49A6-8BE8-FFF3CBDA9425}" presName="compositeShape" presStyleCnt="0">
        <dgm:presLayoutVars>
          <dgm:dir/>
          <dgm:resizeHandles/>
        </dgm:presLayoutVars>
      </dgm:prSet>
      <dgm:spPr/>
    </dgm:pt>
    <dgm:pt modelId="{37A3A713-2AD6-42C6-925D-CA936A3ADBF1}" type="pres">
      <dgm:prSet presAssocID="{3F4CE1CA-4D64-49A6-8BE8-FFF3CBDA9425}" presName="pyramid" presStyleLbl="node1" presStyleIdx="0" presStyleCnt="1"/>
      <dgm:spPr/>
    </dgm:pt>
    <dgm:pt modelId="{FB37760F-6F63-470D-8A97-F16D63B288FA}" type="pres">
      <dgm:prSet presAssocID="{3F4CE1CA-4D64-49A6-8BE8-FFF3CBDA9425}" presName="theList" presStyleCnt="0"/>
      <dgm:spPr/>
    </dgm:pt>
    <dgm:pt modelId="{9A2416C7-D26C-4FAA-90AC-DD9D255B4461}" type="pres">
      <dgm:prSet presAssocID="{9B0C02E6-2660-451E-9C0A-E213CEA162D7}" presName="aNode" presStyleLbl="fgAcc1" presStyleIdx="0" presStyleCnt="7">
        <dgm:presLayoutVars>
          <dgm:bulletEnabled val="1"/>
        </dgm:presLayoutVars>
      </dgm:prSet>
      <dgm:spPr/>
    </dgm:pt>
    <dgm:pt modelId="{63E35473-2F81-4BEB-BA24-5AC9E8023C5D}" type="pres">
      <dgm:prSet presAssocID="{9B0C02E6-2660-451E-9C0A-E213CEA162D7}" presName="aSpace" presStyleCnt="0"/>
      <dgm:spPr/>
    </dgm:pt>
    <dgm:pt modelId="{1CBFD86C-3E5C-49AE-B9AB-2312F084A519}" type="pres">
      <dgm:prSet presAssocID="{BE78B801-2AAD-492C-9BA9-29C300114A7D}" presName="aNode" presStyleLbl="fgAcc1" presStyleIdx="1" presStyleCnt="7">
        <dgm:presLayoutVars>
          <dgm:bulletEnabled val="1"/>
        </dgm:presLayoutVars>
      </dgm:prSet>
      <dgm:spPr/>
    </dgm:pt>
    <dgm:pt modelId="{93225A51-86D7-4A88-BEEF-9D2B125AA165}" type="pres">
      <dgm:prSet presAssocID="{BE78B801-2AAD-492C-9BA9-29C300114A7D}" presName="aSpace" presStyleCnt="0"/>
      <dgm:spPr/>
    </dgm:pt>
    <dgm:pt modelId="{33AA8509-EA61-4188-900E-D8BBF5BA937F}" type="pres">
      <dgm:prSet presAssocID="{1CB4ADAE-2BDD-4DA3-8607-0E63A5E5D0BB}" presName="aNode" presStyleLbl="fgAcc1" presStyleIdx="2" presStyleCnt="7">
        <dgm:presLayoutVars>
          <dgm:bulletEnabled val="1"/>
        </dgm:presLayoutVars>
      </dgm:prSet>
      <dgm:spPr/>
    </dgm:pt>
    <dgm:pt modelId="{F5DB85B6-15F6-4E78-A89A-5D5564E45E36}" type="pres">
      <dgm:prSet presAssocID="{1CB4ADAE-2BDD-4DA3-8607-0E63A5E5D0BB}" presName="aSpace" presStyleCnt="0"/>
      <dgm:spPr/>
    </dgm:pt>
    <dgm:pt modelId="{3A95E3AA-C0EA-4136-83F4-D9D1CE2DCCB3}" type="pres">
      <dgm:prSet presAssocID="{6522CEC4-457B-4378-BA26-17D4669E2BD3}" presName="aNode" presStyleLbl="fgAcc1" presStyleIdx="3" presStyleCnt="7">
        <dgm:presLayoutVars>
          <dgm:bulletEnabled val="1"/>
        </dgm:presLayoutVars>
      </dgm:prSet>
      <dgm:spPr/>
    </dgm:pt>
    <dgm:pt modelId="{2849D226-146E-477E-8FB3-E5F6A1177DCE}" type="pres">
      <dgm:prSet presAssocID="{6522CEC4-457B-4378-BA26-17D4669E2BD3}" presName="aSpace" presStyleCnt="0"/>
      <dgm:spPr/>
    </dgm:pt>
    <dgm:pt modelId="{1218664A-2084-4808-BDA0-D65BD5D8B86F}" type="pres">
      <dgm:prSet presAssocID="{B748AB84-F3C4-422D-8303-AF367E5C94BA}" presName="aNode" presStyleLbl="fgAcc1" presStyleIdx="4" presStyleCnt="7">
        <dgm:presLayoutVars>
          <dgm:bulletEnabled val="1"/>
        </dgm:presLayoutVars>
      </dgm:prSet>
      <dgm:spPr/>
    </dgm:pt>
    <dgm:pt modelId="{0FFB8EAC-437C-4841-A4DC-29E333DF347C}" type="pres">
      <dgm:prSet presAssocID="{B748AB84-F3C4-422D-8303-AF367E5C94BA}" presName="aSpace" presStyleCnt="0"/>
      <dgm:spPr/>
    </dgm:pt>
    <dgm:pt modelId="{D31D642A-53CE-4AFD-94AD-68CEC244A7B1}" type="pres">
      <dgm:prSet presAssocID="{263951CA-C574-436C-BCAF-D407EEEF68E8}" presName="aNode" presStyleLbl="fgAcc1" presStyleIdx="5" presStyleCnt="7">
        <dgm:presLayoutVars>
          <dgm:bulletEnabled val="1"/>
        </dgm:presLayoutVars>
      </dgm:prSet>
      <dgm:spPr/>
    </dgm:pt>
    <dgm:pt modelId="{5C27B71B-37C5-44D6-B315-A2953FE36076}" type="pres">
      <dgm:prSet presAssocID="{263951CA-C574-436C-BCAF-D407EEEF68E8}" presName="aSpace" presStyleCnt="0"/>
      <dgm:spPr/>
    </dgm:pt>
    <dgm:pt modelId="{1CA82894-0515-4135-8E74-4B209865D72C}" type="pres">
      <dgm:prSet presAssocID="{8B4DD86D-A437-42B3-8435-0A3F0530BC8A}" presName="aNode" presStyleLbl="fgAcc1" presStyleIdx="6" presStyleCnt="7">
        <dgm:presLayoutVars>
          <dgm:bulletEnabled val="1"/>
        </dgm:presLayoutVars>
      </dgm:prSet>
      <dgm:spPr/>
    </dgm:pt>
    <dgm:pt modelId="{472020DB-3245-4102-BF36-EEC6B8EC9F8D}" type="pres">
      <dgm:prSet presAssocID="{8B4DD86D-A437-42B3-8435-0A3F0530BC8A}" presName="aSpace" presStyleCnt="0"/>
      <dgm:spPr/>
    </dgm:pt>
  </dgm:ptLst>
  <dgm:cxnLst>
    <dgm:cxn modelId="{C8F25C09-479E-4933-8419-F8920D9C0943}" srcId="{3F4CE1CA-4D64-49A6-8BE8-FFF3CBDA9425}" destId="{263951CA-C574-436C-BCAF-D407EEEF68E8}" srcOrd="5" destOrd="0" parTransId="{2904B012-3B43-4286-98F3-88B7B43A5DAA}" sibTransId="{3C43ACD7-D576-4C75-99F4-6E22C33B241F}"/>
    <dgm:cxn modelId="{20FC9E10-50D2-4A80-9584-891A67691EDA}" srcId="{3F4CE1CA-4D64-49A6-8BE8-FFF3CBDA9425}" destId="{9B0C02E6-2660-451E-9C0A-E213CEA162D7}" srcOrd="0" destOrd="0" parTransId="{AFD81A12-A31B-427C-B634-FE64BD1E4A9F}" sibTransId="{A466EFF0-2D1D-454F-A34B-822C7F948BC4}"/>
    <dgm:cxn modelId="{43BA4C29-C33D-4306-A326-5CE6B94E1160}" type="presOf" srcId="{263951CA-C574-436C-BCAF-D407EEEF68E8}" destId="{D31D642A-53CE-4AFD-94AD-68CEC244A7B1}" srcOrd="0" destOrd="0" presId="urn:microsoft.com/office/officeart/2005/8/layout/pyramid2"/>
    <dgm:cxn modelId="{719AB52F-999B-4DD7-A2AB-4D5737E97A7C}" type="presOf" srcId="{6522CEC4-457B-4378-BA26-17D4669E2BD3}" destId="{3A95E3AA-C0EA-4136-83F4-D9D1CE2DCCB3}" srcOrd="0" destOrd="0" presId="urn:microsoft.com/office/officeart/2005/8/layout/pyramid2"/>
    <dgm:cxn modelId="{9F7C755D-7EDC-457F-8197-09336C20A65B}" srcId="{3F4CE1CA-4D64-49A6-8BE8-FFF3CBDA9425}" destId="{6522CEC4-457B-4378-BA26-17D4669E2BD3}" srcOrd="3" destOrd="0" parTransId="{DC95BF59-CB24-4715-8650-45715A435F8B}" sibTransId="{DF372273-1B3A-4ED0-8C89-C6B3B3ECD5C2}"/>
    <dgm:cxn modelId="{8BBB9142-AB3F-4739-A134-3B3577A1415C}" type="presOf" srcId="{8B4DD86D-A437-42B3-8435-0A3F0530BC8A}" destId="{1CA82894-0515-4135-8E74-4B209865D72C}" srcOrd="0" destOrd="0" presId="urn:microsoft.com/office/officeart/2005/8/layout/pyramid2"/>
    <dgm:cxn modelId="{7D4F0F86-D142-4A6F-B9AE-F3D6D37407F0}" type="presOf" srcId="{3F4CE1CA-4D64-49A6-8BE8-FFF3CBDA9425}" destId="{50B245B7-A666-4912-8450-6A50019932DB}" srcOrd="0" destOrd="0" presId="urn:microsoft.com/office/officeart/2005/8/layout/pyramid2"/>
    <dgm:cxn modelId="{8E9698A6-537F-4E3F-B10F-2BB592841A63}" type="presOf" srcId="{B748AB84-F3C4-422D-8303-AF367E5C94BA}" destId="{1218664A-2084-4808-BDA0-D65BD5D8B86F}" srcOrd="0" destOrd="0" presId="urn:microsoft.com/office/officeart/2005/8/layout/pyramid2"/>
    <dgm:cxn modelId="{815531B2-8D06-4802-942D-31537533A660}" type="presOf" srcId="{BE78B801-2AAD-492C-9BA9-29C300114A7D}" destId="{1CBFD86C-3E5C-49AE-B9AB-2312F084A519}" srcOrd="0" destOrd="0" presId="urn:microsoft.com/office/officeart/2005/8/layout/pyramid2"/>
    <dgm:cxn modelId="{8976C6B6-6829-4890-A700-309845480909}" type="presOf" srcId="{9B0C02E6-2660-451E-9C0A-E213CEA162D7}" destId="{9A2416C7-D26C-4FAA-90AC-DD9D255B4461}" srcOrd="0" destOrd="0" presId="urn:microsoft.com/office/officeart/2005/8/layout/pyramid2"/>
    <dgm:cxn modelId="{F0470BBC-177B-4CBB-9202-F7A222247A79}" srcId="{3F4CE1CA-4D64-49A6-8BE8-FFF3CBDA9425}" destId="{8B4DD86D-A437-42B3-8435-0A3F0530BC8A}" srcOrd="6" destOrd="0" parTransId="{24168C20-22C0-4CC3-8324-9D22ACE79FCC}" sibTransId="{7CD0AE91-CD9B-4FE3-8AAC-F85067A066CB}"/>
    <dgm:cxn modelId="{B94BA9D4-6344-47D2-BD8C-D25B916EF56A}" srcId="{3F4CE1CA-4D64-49A6-8BE8-FFF3CBDA9425}" destId="{BE78B801-2AAD-492C-9BA9-29C300114A7D}" srcOrd="1" destOrd="0" parTransId="{6776BCEE-6F93-4999-ADF2-B02A7DE026D4}" sibTransId="{5C2E3E96-6CE4-41A3-ACB2-090E88AC6195}"/>
    <dgm:cxn modelId="{036AADF7-FDA3-42F9-BFAE-6E50A4C874BF}" srcId="{3F4CE1CA-4D64-49A6-8BE8-FFF3CBDA9425}" destId="{B748AB84-F3C4-422D-8303-AF367E5C94BA}" srcOrd="4" destOrd="0" parTransId="{404DBCAC-278D-44B6-92E6-C5895BB1F72C}" sibTransId="{6F25D13B-62E5-4296-810B-59798DD4CDFC}"/>
    <dgm:cxn modelId="{60FF6DFB-9D1C-43FA-8C25-4A159983A1DF}" srcId="{3F4CE1CA-4D64-49A6-8BE8-FFF3CBDA9425}" destId="{1CB4ADAE-2BDD-4DA3-8607-0E63A5E5D0BB}" srcOrd="2" destOrd="0" parTransId="{6168A33A-A86B-40C5-A595-E3E78B7B82B3}" sibTransId="{95C26850-D928-4515-9E95-120AB7DBB1F8}"/>
    <dgm:cxn modelId="{563807FD-DD59-44D8-815B-F036CD126EE6}" type="presOf" srcId="{1CB4ADAE-2BDD-4DA3-8607-0E63A5E5D0BB}" destId="{33AA8509-EA61-4188-900E-D8BBF5BA937F}" srcOrd="0" destOrd="0" presId="urn:microsoft.com/office/officeart/2005/8/layout/pyramid2"/>
    <dgm:cxn modelId="{889953B7-D0E4-440C-96BD-EEA9A65936DC}" type="presParOf" srcId="{50B245B7-A666-4912-8450-6A50019932DB}" destId="{37A3A713-2AD6-42C6-925D-CA936A3ADBF1}" srcOrd="0" destOrd="0" presId="urn:microsoft.com/office/officeart/2005/8/layout/pyramid2"/>
    <dgm:cxn modelId="{A9AB70F3-3176-4464-86BB-47B0D5BD42F0}" type="presParOf" srcId="{50B245B7-A666-4912-8450-6A50019932DB}" destId="{FB37760F-6F63-470D-8A97-F16D63B288FA}" srcOrd="1" destOrd="0" presId="urn:microsoft.com/office/officeart/2005/8/layout/pyramid2"/>
    <dgm:cxn modelId="{5B98BD64-47F1-4D25-9AA0-92760E08113F}" type="presParOf" srcId="{FB37760F-6F63-470D-8A97-F16D63B288FA}" destId="{9A2416C7-D26C-4FAA-90AC-DD9D255B4461}" srcOrd="0" destOrd="0" presId="urn:microsoft.com/office/officeart/2005/8/layout/pyramid2"/>
    <dgm:cxn modelId="{81F5227C-BF0A-4EEE-8815-BE3E1F49FBC7}" type="presParOf" srcId="{FB37760F-6F63-470D-8A97-F16D63B288FA}" destId="{63E35473-2F81-4BEB-BA24-5AC9E8023C5D}" srcOrd="1" destOrd="0" presId="urn:microsoft.com/office/officeart/2005/8/layout/pyramid2"/>
    <dgm:cxn modelId="{057F3FAE-EE9A-4C48-99F1-5F5572B0BCAD}" type="presParOf" srcId="{FB37760F-6F63-470D-8A97-F16D63B288FA}" destId="{1CBFD86C-3E5C-49AE-B9AB-2312F084A519}" srcOrd="2" destOrd="0" presId="urn:microsoft.com/office/officeart/2005/8/layout/pyramid2"/>
    <dgm:cxn modelId="{3CE7BCCB-2D61-42D7-AF8C-9AC05DB3EAD7}" type="presParOf" srcId="{FB37760F-6F63-470D-8A97-F16D63B288FA}" destId="{93225A51-86D7-4A88-BEEF-9D2B125AA165}" srcOrd="3" destOrd="0" presId="urn:microsoft.com/office/officeart/2005/8/layout/pyramid2"/>
    <dgm:cxn modelId="{358623BC-644E-4218-819F-2EC66DBDE364}" type="presParOf" srcId="{FB37760F-6F63-470D-8A97-F16D63B288FA}" destId="{33AA8509-EA61-4188-900E-D8BBF5BA937F}" srcOrd="4" destOrd="0" presId="urn:microsoft.com/office/officeart/2005/8/layout/pyramid2"/>
    <dgm:cxn modelId="{B582D191-AC6D-4DCE-BE83-F9C5903FEED1}" type="presParOf" srcId="{FB37760F-6F63-470D-8A97-F16D63B288FA}" destId="{F5DB85B6-15F6-4E78-A89A-5D5564E45E36}" srcOrd="5" destOrd="0" presId="urn:microsoft.com/office/officeart/2005/8/layout/pyramid2"/>
    <dgm:cxn modelId="{4ABBC163-7233-4C0A-9103-6E0BDCD5F3B1}" type="presParOf" srcId="{FB37760F-6F63-470D-8A97-F16D63B288FA}" destId="{3A95E3AA-C0EA-4136-83F4-D9D1CE2DCCB3}" srcOrd="6" destOrd="0" presId="urn:microsoft.com/office/officeart/2005/8/layout/pyramid2"/>
    <dgm:cxn modelId="{43AB9642-A13A-49A1-9FBB-931B25B0EB36}" type="presParOf" srcId="{FB37760F-6F63-470D-8A97-F16D63B288FA}" destId="{2849D226-146E-477E-8FB3-E5F6A1177DCE}" srcOrd="7" destOrd="0" presId="urn:microsoft.com/office/officeart/2005/8/layout/pyramid2"/>
    <dgm:cxn modelId="{3B6E4906-18AB-43F5-9E89-25379593F3A8}" type="presParOf" srcId="{FB37760F-6F63-470D-8A97-F16D63B288FA}" destId="{1218664A-2084-4808-BDA0-D65BD5D8B86F}" srcOrd="8" destOrd="0" presId="urn:microsoft.com/office/officeart/2005/8/layout/pyramid2"/>
    <dgm:cxn modelId="{E432263D-F714-427C-B337-DA4B455BED6B}" type="presParOf" srcId="{FB37760F-6F63-470D-8A97-F16D63B288FA}" destId="{0FFB8EAC-437C-4841-A4DC-29E333DF347C}" srcOrd="9" destOrd="0" presId="urn:microsoft.com/office/officeart/2005/8/layout/pyramid2"/>
    <dgm:cxn modelId="{06FFFFFC-5DCD-4B51-97FB-F33213931C8B}" type="presParOf" srcId="{FB37760F-6F63-470D-8A97-F16D63B288FA}" destId="{D31D642A-53CE-4AFD-94AD-68CEC244A7B1}" srcOrd="10" destOrd="0" presId="urn:microsoft.com/office/officeart/2005/8/layout/pyramid2"/>
    <dgm:cxn modelId="{F8F6059B-CD08-4ACE-86BA-44BB5117EB5F}" type="presParOf" srcId="{FB37760F-6F63-470D-8A97-F16D63B288FA}" destId="{5C27B71B-37C5-44D6-B315-A2953FE36076}" srcOrd="11" destOrd="0" presId="urn:microsoft.com/office/officeart/2005/8/layout/pyramid2"/>
    <dgm:cxn modelId="{5CD7374E-928B-48C9-B88D-FEED3F0E77E0}" type="presParOf" srcId="{FB37760F-6F63-470D-8A97-F16D63B288FA}" destId="{1CA82894-0515-4135-8E74-4B209865D72C}" srcOrd="12" destOrd="0" presId="urn:microsoft.com/office/officeart/2005/8/layout/pyramid2"/>
    <dgm:cxn modelId="{BD2538B6-889C-45C8-82C9-3CBB86545E13}" type="presParOf" srcId="{FB37760F-6F63-470D-8A97-F16D63B288FA}" destId="{472020DB-3245-4102-BF36-EEC6B8EC9F8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2683BF-021F-40B8-B719-F4F63148FA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8531D-B802-480C-81B3-C421A941F4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Chronological</a:t>
          </a:r>
          <a:endParaRPr lang="en-US"/>
        </a:p>
      </dgm:t>
    </dgm:pt>
    <dgm:pt modelId="{9D7A4CEC-DEF9-4359-A892-08D1850FCCA5}" type="parTrans" cxnId="{DF668F9B-C45B-4C89-97E0-A3B1752B079C}">
      <dgm:prSet/>
      <dgm:spPr/>
      <dgm:t>
        <a:bodyPr/>
        <a:lstStyle/>
        <a:p>
          <a:endParaRPr lang="en-US"/>
        </a:p>
      </dgm:t>
    </dgm:pt>
    <dgm:pt modelId="{624901CC-867E-477E-A349-E5A59C9EB192}" type="sibTrans" cxnId="{DF668F9B-C45B-4C89-97E0-A3B1752B079C}">
      <dgm:prSet/>
      <dgm:spPr/>
      <dgm:t>
        <a:bodyPr/>
        <a:lstStyle/>
        <a:p>
          <a:endParaRPr lang="en-US"/>
        </a:p>
      </dgm:t>
    </dgm:pt>
    <dgm:pt modelId="{FE50BDCD-B28A-4946-8C5B-C3F9ECAF0C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Functional</a:t>
          </a:r>
          <a:endParaRPr lang="en-US"/>
        </a:p>
      </dgm:t>
    </dgm:pt>
    <dgm:pt modelId="{FB6C121D-D826-4163-9394-08E275F4DE6E}" type="parTrans" cxnId="{7C1A5904-891F-4E1F-B8E9-F4EF3D6CA638}">
      <dgm:prSet/>
      <dgm:spPr/>
      <dgm:t>
        <a:bodyPr/>
        <a:lstStyle/>
        <a:p>
          <a:endParaRPr lang="en-US"/>
        </a:p>
      </dgm:t>
    </dgm:pt>
    <dgm:pt modelId="{9292929B-1400-4887-B777-49D384FDF540}" type="sibTrans" cxnId="{7C1A5904-891F-4E1F-B8E9-F4EF3D6CA638}">
      <dgm:prSet/>
      <dgm:spPr/>
      <dgm:t>
        <a:bodyPr/>
        <a:lstStyle/>
        <a:p>
          <a:endParaRPr lang="en-US"/>
        </a:p>
      </dgm:t>
    </dgm:pt>
    <dgm:pt modelId="{CD4488DB-8CA7-4BBE-9E78-9E14F4754B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Combination</a:t>
          </a:r>
          <a:endParaRPr lang="en-US"/>
        </a:p>
      </dgm:t>
    </dgm:pt>
    <dgm:pt modelId="{96F27ED1-2352-4F3C-9111-F4A2816628F9}" type="parTrans" cxnId="{66EFC2A4-C99A-4752-99F2-B640F142F092}">
      <dgm:prSet/>
      <dgm:spPr/>
      <dgm:t>
        <a:bodyPr/>
        <a:lstStyle/>
        <a:p>
          <a:endParaRPr lang="en-US"/>
        </a:p>
      </dgm:t>
    </dgm:pt>
    <dgm:pt modelId="{5D82404F-C34D-4F7F-A927-290DD1215BDC}" type="sibTrans" cxnId="{66EFC2A4-C99A-4752-99F2-B640F142F092}">
      <dgm:prSet/>
      <dgm:spPr/>
      <dgm:t>
        <a:bodyPr/>
        <a:lstStyle/>
        <a:p>
          <a:endParaRPr lang="en-US"/>
        </a:p>
      </dgm:t>
    </dgm:pt>
    <dgm:pt modelId="{6EE78615-ACDC-4B95-94CA-AA7B699648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Electronic</a:t>
          </a:r>
          <a:endParaRPr lang="en-US"/>
        </a:p>
      </dgm:t>
    </dgm:pt>
    <dgm:pt modelId="{834C793F-1B5F-46C2-BDB2-0CAC90043BE2}" type="parTrans" cxnId="{B06DC168-0988-4793-BF6A-0B1EAE2DD894}">
      <dgm:prSet/>
      <dgm:spPr/>
      <dgm:t>
        <a:bodyPr/>
        <a:lstStyle/>
        <a:p>
          <a:endParaRPr lang="en-US"/>
        </a:p>
      </dgm:t>
    </dgm:pt>
    <dgm:pt modelId="{8EA1CC82-C756-4986-86E2-A6085904DDC1}" type="sibTrans" cxnId="{B06DC168-0988-4793-BF6A-0B1EAE2DD894}">
      <dgm:prSet/>
      <dgm:spPr/>
      <dgm:t>
        <a:bodyPr/>
        <a:lstStyle/>
        <a:p>
          <a:endParaRPr lang="en-US"/>
        </a:p>
      </dgm:t>
    </dgm:pt>
    <dgm:pt modelId="{FF05367B-DCF7-4F4A-94A9-A2393D899734}" type="pres">
      <dgm:prSet presAssocID="{BA2683BF-021F-40B8-B719-F4F63148FA53}" presName="root" presStyleCnt="0">
        <dgm:presLayoutVars>
          <dgm:dir/>
          <dgm:resizeHandles val="exact"/>
        </dgm:presLayoutVars>
      </dgm:prSet>
      <dgm:spPr/>
    </dgm:pt>
    <dgm:pt modelId="{0FF3D96B-8B9B-45AF-87A0-E9C5EE335A7E}" type="pres">
      <dgm:prSet presAssocID="{2F38531D-B802-480C-81B3-C421A941F4D1}" presName="compNode" presStyleCnt="0"/>
      <dgm:spPr/>
    </dgm:pt>
    <dgm:pt modelId="{5DF7D0D0-47D7-4012-A751-65B4188503D0}" type="pres">
      <dgm:prSet presAssocID="{2F38531D-B802-480C-81B3-C421A941F4D1}" presName="bgRect" presStyleLbl="bgShp" presStyleIdx="0" presStyleCnt="4"/>
      <dgm:spPr/>
    </dgm:pt>
    <dgm:pt modelId="{BF540525-F251-458F-B562-F7F75D53526B}" type="pres">
      <dgm:prSet presAssocID="{2F38531D-B802-480C-81B3-C421A941F4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D9259B8-8D3E-43CE-83D0-27DD10DBE92D}" type="pres">
      <dgm:prSet presAssocID="{2F38531D-B802-480C-81B3-C421A941F4D1}" presName="spaceRect" presStyleCnt="0"/>
      <dgm:spPr/>
    </dgm:pt>
    <dgm:pt modelId="{0DD3B258-919B-44E0-9419-12352252C0BE}" type="pres">
      <dgm:prSet presAssocID="{2F38531D-B802-480C-81B3-C421A941F4D1}" presName="parTx" presStyleLbl="revTx" presStyleIdx="0" presStyleCnt="4">
        <dgm:presLayoutVars>
          <dgm:chMax val="0"/>
          <dgm:chPref val="0"/>
        </dgm:presLayoutVars>
      </dgm:prSet>
      <dgm:spPr/>
    </dgm:pt>
    <dgm:pt modelId="{067316C5-1855-4B47-B827-E0BD2658CC57}" type="pres">
      <dgm:prSet presAssocID="{624901CC-867E-477E-A349-E5A59C9EB192}" presName="sibTrans" presStyleCnt="0"/>
      <dgm:spPr/>
    </dgm:pt>
    <dgm:pt modelId="{A4051EF2-E89E-4190-846F-AFD6848E78CA}" type="pres">
      <dgm:prSet presAssocID="{FE50BDCD-B28A-4946-8C5B-C3F9ECAF0C24}" presName="compNode" presStyleCnt="0"/>
      <dgm:spPr/>
    </dgm:pt>
    <dgm:pt modelId="{B1A7DFE7-87DC-44FB-80E8-FC1D6430E74E}" type="pres">
      <dgm:prSet presAssocID="{FE50BDCD-B28A-4946-8C5B-C3F9ECAF0C24}" presName="bgRect" presStyleLbl="bgShp" presStyleIdx="1" presStyleCnt="4"/>
      <dgm:spPr/>
    </dgm:pt>
    <dgm:pt modelId="{F07B85E5-0008-4BD4-A576-37BA4CEB5223}" type="pres">
      <dgm:prSet presAssocID="{FE50BDCD-B28A-4946-8C5B-C3F9ECAF0C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42238C4-0606-47A0-9F08-22EDC8797B00}" type="pres">
      <dgm:prSet presAssocID="{FE50BDCD-B28A-4946-8C5B-C3F9ECAF0C24}" presName="spaceRect" presStyleCnt="0"/>
      <dgm:spPr/>
    </dgm:pt>
    <dgm:pt modelId="{D0D66188-BA38-4C13-A41D-FE84DC6E192C}" type="pres">
      <dgm:prSet presAssocID="{FE50BDCD-B28A-4946-8C5B-C3F9ECAF0C24}" presName="parTx" presStyleLbl="revTx" presStyleIdx="1" presStyleCnt="4">
        <dgm:presLayoutVars>
          <dgm:chMax val="0"/>
          <dgm:chPref val="0"/>
        </dgm:presLayoutVars>
      </dgm:prSet>
      <dgm:spPr/>
    </dgm:pt>
    <dgm:pt modelId="{C741AFE8-FFC8-45DB-8E7D-DC44ED7B45CD}" type="pres">
      <dgm:prSet presAssocID="{9292929B-1400-4887-B777-49D384FDF540}" presName="sibTrans" presStyleCnt="0"/>
      <dgm:spPr/>
    </dgm:pt>
    <dgm:pt modelId="{AFC06748-93D3-4FE7-A0F3-B8B7FCB8CC22}" type="pres">
      <dgm:prSet presAssocID="{CD4488DB-8CA7-4BBE-9E78-9E14F4754B9E}" presName="compNode" presStyleCnt="0"/>
      <dgm:spPr/>
    </dgm:pt>
    <dgm:pt modelId="{F65B8C95-637F-4C1C-B3C4-A82650719214}" type="pres">
      <dgm:prSet presAssocID="{CD4488DB-8CA7-4BBE-9E78-9E14F4754B9E}" presName="bgRect" presStyleLbl="bgShp" presStyleIdx="2" presStyleCnt="4"/>
      <dgm:spPr/>
    </dgm:pt>
    <dgm:pt modelId="{8365A8C3-989B-44CB-AF36-7938A421F6DB}" type="pres">
      <dgm:prSet presAssocID="{CD4488DB-8CA7-4BBE-9E78-9E14F4754B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3795CAE-09EF-4E60-B54A-E4D2A50D43C1}" type="pres">
      <dgm:prSet presAssocID="{CD4488DB-8CA7-4BBE-9E78-9E14F4754B9E}" presName="spaceRect" presStyleCnt="0"/>
      <dgm:spPr/>
    </dgm:pt>
    <dgm:pt modelId="{4385CD70-3269-4F1C-8AEA-11BAF7CBD2B9}" type="pres">
      <dgm:prSet presAssocID="{CD4488DB-8CA7-4BBE-9E78-9E14F4754B9E}" presName="parTx" presStyleLbl="revTx" presStyleIdx="2" presStyleCnt="4">
        <dgm:presLayoutVars>
          <dgm:chMax val="0"/>
          <dgm:chPref val="0"/>
        </dgm:presLayoutVars>
      </dgm:prSet>
      <dgm:spPr/>
    </dgm:pt>
    <dgm:pt modelId="{46CD2AA0-A893-42B8-908C-1F8DDC3894A9}" type="pres">
      <dgm:prSet presAssocID="{5D82404F-C34D-4F7F-A927-290DD1215BDC}" presName="sibTrans" presStyleCnt="0"/>
      <dgm:spPr/>
    </dgm:pt>
    <dgm:pt modelId="{2B2A9033-B947-44C2-B0E7-491B0E2C4EC7}" type="pres">
      <dgm:prSet presAssocID="{6EE78615-ACDC-4B95-94CA-AA7B69964843}" presName="compNode" presStyleCnt="0"/>
      <dgm:spPr/>
    </dgm:pt>
    <dgm:pt modelId="{FACCAA65-15CD-4362-9C90-EB0D1DE4B3A4}" type="pres">
      <dgm:prSet presAssocID="{6EE78615-ACDC-4B95-94CA-AA7B69964843}" presName="bgRect" presStyleLbl="bgShp" presStyleIdx="3" presStyleCnt="4"/>
      <dgm:spPr/>
    </dgm:pt>
    <dgm:pt modelId="{04D07161-D188-42CE-B248-380483282387}" type="pres">
      <dgm:prSet presAssocID="{6EE78615-ACDC-4B95-94CA-AA7B699648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E693D8E-B3E7-4D4E-8425-27D3D563A507}" type="pres">
      <dgm:prSet presAssocID="{6EE78615-ACDC-4B95-94CA-AA7B69964843}" presName="spaceRect" presStyleCnt="0"/>
      <dgm:spPr/>
    </dgm:pt>
    <dgm:pt modelId="{AA2CEE0B-6842-4F90-8760-A8989F5D600B}" type="pres">
      <dgm:prSet presAssocID="{6EE78615-ACDC-4B95-94CA-AA7B699648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1A5904-891F-4E1F-B8E9-F4EF3D6CA638}" srcId="{BA2683BF-021F-40B8-B719-F4F63148FA53}" destId="{FE50BDCD-B28A-4946-8C5B-C3F9ECAF0C24}" srcOrd="1" destOrd="0" parTransId="{FB6C121D-D826-4163-9394-08E275F4DE6E}" sibTransId="{9292929B-1400-4887-B777-49D384FDF540}"/>
    <dgm:cxn modelId="{BA5FD410-294A-4F49-AC80-36F49AA46EC0}" type="presOf" srcId="{CD4488DB-8CA7-4BBE-9E78-9E14F4754B9E}" destId="{4385CD70-3269-4F1C-8AEA-11BAF7CBD2B9}" srcOrd="0" destOrd="0" presId="urn:microsoft.com/office/officeart/2018/2/layout/IconVerticalSolidList"/>
    <dgm:cxn modelId="{A5E4145F-A683-4CAE-B4E1-26DC2D6E184B}" type="presOf" srcId="{2F38531D-B802-480C-81B3-C421A941F4D1}" destId="{0DD3B258-919B-44E0-9419-12352252C0BE}" srcOrd="0" destOrd="0" presId="urn:microsoft.com/office/officeart/2018/2/layout/IconVerticalSolidList"/>
    <dgm:cxn modelId="{B06DC168-0988-4793-BF6A-0B1EAE2DD894}" srcId="{BA2683BF-021F-40B8-B719-F4F63148FA53}" destId="{6EE78615-ACDC-4B95-94CA-AA7B69964843}" srcOrd="3" destOrd="0" parTransId="{834C793F-1B5F-46C2-BDB2-0CAC90043BE2}" sibTransId="{8EA1CC82-C756-4986-86E2-A6085904DDC1}"/>
    <dgm:cxn modelId="{53AFEB81-1BEE-4AF9-B04E-51544C019990}" type="presOf" srcId="{FE50BDCD-B28A-4946-8C5B-C3F9ECAF0C24}" destId="{D0D66188-BA38-4C13-A41D-FE84DC6E192C}" srcOrd="0" destOrd="0" presId="urn:microsoft.com/office/officeart/2018/2/layout/IconVerticalSolidList"/>
    <dgm:cxn modelId="{DF668F9B-C45B-4C89-97E0-A3B1752B079C}" srcId="{BA2683BF-021F-40B8-B719-F4F63148FA53}" destId="{2F38531D-B802-480C-81B3-C421A941F4D1}" srcOrd="0" destOrd="0" parTransId="{9D7A4CEC-DEF9-4359-A892-08D1850FCCA5}" sibTransId="{624901CC-867E-477E-A349-E5A59C9EB192}"/>
    <dgm:cxn modelId="{66EFC2A4-C99A-4752-99F2-B640F142F092}" srcId="{BA2683BF-021F-40B8-B719-F4F63148FA53}" destId="{CD4488DB-8CA7-4BBE-9E78-9E14F4754B9E}" srcOrd="2" destOrd="0" parTransId="{96F27ED1-2352-4F3C-9111-F4A2816628F9}" sibTransId="{5D82404F-C34D-4F7F-A927-290DD1215BDC}"/>
    <dgm:cxn modelId="{AD2115D0-1E4A-4EC3-869C-00764FCDAAC0}" type="presOf" srcId="{BA2683BF-021F-40B8-B719-F4F63148FA53}" destId="{FF05367B-DCF7-4F4A-94A9-A2393D899734}" srcOrd="0" destOrd="0" presId="urn:microsoft.com/office/officeart/2018/2/layout/IconVerticalSolidList"/>
    <dgm:cxn modelId="{553BDAE8-1A7F-431B-A5BC-C95D0BEFAF63}" type="presOf" srcId="{6EE78615-ACDC-4B95-94CA-AA7B69964843}" destId="{AA2CEE0B-6842-4F90-8760-A8989F5D600B}" srcOrd="0" destOrd="0" presId="urn:microsoft.com/office/officeart/2018/2/layout/IconVerticalSolidList"/>
    <dgm:cxn modelId="{EDFBE8EA-44A6-4851-B6C6-B3E11A6930CE}" type="presParOf" srcId="{FF05367B-DCF7-4F4A-94A9-A2393D899734}" destId="{0FF3D96B-8B9B-45AF-87A0-E9C5EE335A7E}" srcOrd="0" destOrd="0" presId="urn:microsoft.com/office/officeart/2018/2/layout/IconVerticalSolidList"/>
    <dgm:cxn modelId="{7234EFF1-B3AC-4F65-937B-0CF06962CE43}" type="presParOf" srcId="{0FF3D96B-8B9B-45AF-87A0-E9C5EE335A7E}" destId="{5DF7D0D0-47D7-4012-A751-65B4188503D0}" srcOrd="0" destOrd="0" presId="urn:microsoft.com/office/officeart/2018/2/layout/IconVerticalSolidList"/>
    <dgm:cxn modelId="{56C5FE9B-D717-45CC-976B-584C1FFA8506}" type="presParOf" srcId="{0FF3D96B-8B9B-45AF-87A0-E9C5EE335A7E}" destId="{BF540525-F251-458F-B562-F7F75D53526B}" srcOrd="1" destOrd="0" presId="urn:microsoft.com/office/officeart/2018/2/layout/IconVerticalSolidList"/>
    <dgm:cxn modelId="{581AD7B6-F58A-46C7-B725-26E70CE984AD}" type="presParOf" srcId="{0FF3D96B-8B9B-45AF-87A0-E9C5EE335A7E}" destId="{3D9259B8-8D3E-43CE-83D0-27DD10DBE92D}" srcOrd="2" destOrd="0" presId="urn:microsoft.com/office/officeart/2018/2/layout/IconVerticalSolidList"/>
    <dgm:cxn modelId="{381D6709-8664-4122-BEE6-E1DEC598539A}" type="presParOf" srcId="{0FF3D96B-8B9B-45AF-87A0-E9C5EE335A7E}" destId="{0DD3B258-919B-44E0-9419-12352252C0BE}" srcOrd="3" destOrd="0" presId="urn:microsoft.com/office/officeart/2018/2/layout/IconVerticalSolidList"/>
    <dgm:cxn modelId="{B33AC307-24ED-43DE-8A5D-695B473C92BD}" type="presParOf" srcId="{FF05367B-DCF7-4F4A-94A9-A2393D899734}" destId="{067316C5-1855-4B47-B827-E0BD2658CC57}" srcOrd="1" destOrd="0" presId="urn:microsoft.com/office/officeart/2018/2/layout/IconVerticalSolidList"/>
    <dgm:cxn modelId="{14BBB085-3D4B-476D-A36E-EE287E99DD6B}" type="presParOf" srcId="{FF05367B-DCF7-4F4A-94A9-A2393D899734}" destId="{A4051EF2-E89E-4190-846F-AFD6848E78CA}" srcOrd="2" destOrd="0" presId="urn:microsoft.com/office/officeart/2018/2/layout/IconVerticalSolidList"/>
    <dgm:cxn modelId="{EE61E717-B3D3-4977-AC88-0DD129CA0662}" type="presParOf" srcId="{A4051EF2-E89E-4190-846F-AFD6848E78CA}" destId="{B1A7DFE7-87DC-44FB-80E8-FC1D6430E74E}" srcOrd="0" destOrd="0" presId="urn:microsoft.com/office/officeart/2018/2/layout/IconVerticalSolidList"/>
    <dgm:cxn modelId="{42AEE69A-B0A9-4740-8221-096D153227ED}" type="presParOf" srcId="{A4051EF2-E89E-4190-846F-AFD6848E78CA}" destId="{F07B85E5-0008-4BD4-A576-37BA4CEB5223}" srcOrd="1" destOrd="0" presId="urn:microsoft.com/office/officeart/2018/2/layout/IconVerticalSolidList"/>
    <dgm:cxn modelId="{D091C1AE-E751-4EFA-B115-45EC9CF882FB}" type="presParOf" srcId="{A4051EF2-E89E-4190-846F-AFD6848E78CA}" destId="{542238C4-0606-47A0-9F08-22EDC8797B00}" srcOrd="2" destOrd="0" presId="urn:microsoft.com/office/officeart/2018/2/layout/IconVerticalSolidList"/>
    <dgm:cxn modelId="{9B4507FE-A816-45C7-A833-D9E237937860}" type="presParOf" srcId="{A4051EF2-E89E-4190-846F-AFD6848E78CA}" destId="{D0D66188-BA38-4C13-A41D-FE84DC6E192C}" srcOrd="3" destOrd="0" presId="urn:microsoft.com/office/officeart/2018/2/layout/IconVerticalSolidList"/>
    <dgm:cxn modelId="{38DCFC66-D737-4B6F-A47B-672B18C8DF69}" type="presParOf" srcId="{FF05367B-DCF7-4F4A-94A9-A2393D899734}" destId="{C741AFE8-FFC8-45DB-8E7D-DC44ED7B45CD}" srcOrd="3" destOrd="0" presId="urn:microsoft.com/office/officeart/2018/2/layout/IconVerticalSolidList"/>
    <dgm:cxn modelId="{12A986D5-25FB-4108-BF2E-38E2EAB50F88}" type="presParOf" srcId="{FF05367B-DCF7-4F4A-94A9-A2393D899734}" destId="{AFC06748-93D3-4FE7-A0F3-B8B7FCB8CC22}" srcOrd="4" destOrd="0" presId="urn:microsoft.com/office/officeart/2018/2/layout/IconVerticalSolidList"/>
    <dgm:cxn modelId="{268CDB63-A642-4D1F-9032-98F427F45B31}" type="presParOf" srcId="{AFC06748-93D3-4FE7-A0F3-B8B7FCB8CC22}" destId="{F65B8C95-637F-4C1C-B3C4-A82650719214}" srcOrd="0" destOrd="0" presId="urn:microsoft.com/office/officeart/2018/2/layout/IconVerticalSolidList"/>
    <dgm:cxn modelId="{7ABD0325-1292-4BE8-A8CF-BAACEE64C454}" type="presParOf" srcId="{AFC06748-93D3-4FE7-A0F3-B8B7FCB8CC22}" destId="{8365A8C3-989B-44CB-AF36-7938A421F6DB}" srcOrd="1" destOrd="0" presId="urn:microsoft.com/office/officeart/2018/2/layout/IconVerticalSolidList"/>
    <dgm:cxn modelId="{D10B1C93-861C-48F0-9A62-371605C7A626}" type="presParOf" srcId="{AFC06748-93D3-4FE7-A0F3-B8B7FCB8CC22}" destId="{B3795CAE-09EF-4E60-B54A-E4D2A50D43C1}" srcOrd="2" destOrd="0" presId="urn:microsoft.com/office/officeart/2018/2/layout/IconVerticalSolidList"/>
    <dgm:cxn modelId="{963BEE5D-98AA-4ECC-8D32-B19FF55F8DCD}" type="presParOf" srcId="{AFC06748-93D3-4FE7-A0F3-B8B7FCB8CC22}" destId="{4385CD70-3269-4F1C-8AEA-11BAF7CBD2B9}" srcOrd="3" destOrd="0" presId="urn:microsoft.com/office/officeart/2018/2/layout/IconVerticalSolidList"/>
    <dgm:cxn modelId="{1AA7FB8E-5FD1-4F38-A477-AD1633849271}" type="presParOf" srcId="{FF05367B-DCF7-4F4A-94A9-A2393D899734}" destId="{46CD2AA0-A893-42B8-908C-1F8DDC3894A9}" srcOrd="5" destOrd="0" presId="urn:microsoft.com/office/officeart/2018/2/layout/IconVerticalSolidList"/>
    <dgm:cxn modelId="{189B1A8D-9C0B-4D86-8BE3-2995FAEBDE7E}" type="presParOf" srcId="{FF05367B-DCF7-4F4A-94A9-A2393D899734}" destId="{2B2A9033-B947-44C2-B0E7-491B0E2C4EC7}" srcOrd="6" destOrd="0" presId="urn:microsoft.com/office/officeart/2018/2/layout/IconVerticalSolidList"/>
    <dgm:cxn modelId="{9CEAC179-FCB1-4C9C-B878-F1107A37C13D}" type="presParOf" srcId="{2B2A9033-B947-44C2-B0E7-491B0E2C4EC7}" destId="{FACCAA65-15CD-4362-9C90-EB0D1DE4B3A4}" srcOrd="0" destOrd="0" presId="urn:microsoft.com/office/officeart/2018/2/layout/IconVerticalSolidList"/>
    <dgm:cxn modelId="{A916A766-5311-484E-B7E4-316AAC429641}" type="presParOf" srcId="{2B2A9033-B947-44C2-B0E7-491B0E2C4EC7}" destId="{04D07161-D188-42CE-B248-380483282387}" srcOrd="1" destOrd="0" presId="urn:microsoft.com/office/officeart/2018/2/layout/IconVerticalSolidList"/>
    <dgm:cxn modelId="{28A7BB3D-88FD-48F7-A75A-41DC06046631}" type="presParOf" srcId="{2B2A9033-B947-44C2-B0E7-491B0E2C4EC7}" destId="{AE693D8E-B3E7-4D4E-8425-27D3D563A507}" srcOrd="2" destOrd="0" presId="urn:microsoft.com/office/officeart/2018/2/layout/IconVerticalSolidList"/>
    <dgm:cxn modelId="{7D1BC65A-9328-4378-A572-5268C579893F}" type="presParOf" srcId="{2B2A9033-B947-44C2-B0E7-491B0E2C4EC7}" destId="{AA2CEE0B-6842-4F90-8760-A8989F5D60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EFC210-67BF-4C4B-80FE-7087B7AD837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AEB9E-C28B-4325-8106-D2C5AA60DCE1}">
      <dgm:prSet/>
      <dgm:spPr/>
      <dgm:t>
        <a:bodyPr/>
        <a:lstStyle/>
        <a:p>
          <a:r>
            <a:rPr lang="en-US" b="1" dirty="0"/>
            <a:t>May be a modified version of any of the types or a combination</a:t>
          </a:r>
          <a:endParaRPr lang="en-US" dirty="0"/>
        </a:p>
      </dgm:t>
    </dgm:pt>
    <dgm:pt modelId="{01099648-BAEA-4E82-802F-4AF783A9F165}" type="parTrans" cxnId="{A07D6B83-681B-4130-A0CE-24A7172CC6DE}">
      <dgm:prSet/>
      <dgm:spPr/>
      <dgm:t>
        <a:bodyPr/>
        <a:lstStyle/>
        <a:p>
          <a:endParaRPr lang="en-US"/>
        </a:p>
      </dgm:t>
    </dgm:pt>
    <dgm:pt modelId="{A4ACA756-EA0A-46BB-A7F2-6F6AD7B5AEC6}" type="sibTrans" cxnId="{A07D6B83-681B-4130-A0CE-24A7172CC6DE}">
      <dgm:prSet/>
      <dgm:spPr/>
      <dgm:t>
        <a:bodyPr/>
        <a:lstStyle/>
        <a:p>
          <a:endParaRPr lang="en-US"/>
        </a:p>
      </dgm:t>
    </dgm:pt>
    <dgm:pt modelId="{88F7A80A-68D8-4589-9258-B5CC57614971}">
      <dgm:prSet/>
      <dgm:spPr/>
      <dgm:t>
        <a:bodyPr/>
        <a:lstStyle/>
        <a:p>
          <a:r>
            <a:rPr lang="en-US" b="1" dirty="0"/>
            <a:t>Save a copy as a Word document, a Portable Document File (pdf), and as a plain text file.</a:t>
          </a:r>
          <a:endParaRPr lang="en-US" dirty="0"/>
        </a:p>
      </dgm:t>
    </dgm:pt>
    <dgm:pt modelId="{9E7CE5DD-9EC5-417B-ADFF-D2C3003CDB59}" type="parTrans" cxnId="{7FC6896D-9C71-4289-A3B1-8AE553FCAC06}">
      <dgm:prSet/>
      <dgm:spPr/>
      <dgm:t>
        <a:bodyPr/>
        <a:lstStyle/>
        <a:p>
          <a:endParaRPr lang="en-US"/>
        </a:p>
      </dgm:t>
    </dgm:pt>
    <dgm:pt modelId="{76994196-E67B-456B-ADD4-82AFEA544644}" type="sibTrans" cxnId="{7FC6896D-9C71-4289-A3B1-8AE553FCAC06}">
      <dgm:prSet/>
      <dgm:spPr/>
      <dgm:t>
        <a:bodyPr/>
        <a:lstStyle/>
        <a:p>
          <a:endParaRPr lang="en-US"/>
        </a:p>
      </dgm:t>
    </dgm:pt>
    <dgm:pt modelId="{88005908-30C6-4A20-958E-378516A33B2E}">
      <dgm:prSet/>
      <dgm:spPr/>
      <dgm:t>
        <a:bodyPr/>
        <a:lstStyle/>
        <a:p>
          <a:r>
            <a:rPr lang="en-US" b="1" dirty="0"/>
            <a:t>Encourage clients to develop their standard resume first</a:t>
          </a:r>
          <a:endParaRPr lang="en-US" dirty="0"/>
        </a:p>
      </dgm:t>
    </dgm:pt>
    <dgm:pt modelId="{3F931993-74D0-49AE-B7A9-D30D0192B780}" type="parTrans" cxnId="{3101E214-EDD6-45A4-BCDB-99E8482F73EB}">
      <dgm:prSet/>
      <dgm:spPr/>
      <dgm:t>
        <a:bodyPr/>
        <a:lstStyle/>
        <a:p>
          <a:endParaRPr lang="en-US"/>
        </a:p>
      </dgm:t>
    </dgm:pt>
    <dgm:pt modelId="{81AB9239-EA23-47C6-913F-B72C438A511D}" type="sibTrans" cxnId="{3101E214-EDD6-45A4-BCDB-99E8482F73EB}">
      <dgm:prSet/>
      <dgm:spPr/>
      <dgm:t>
        <a:bodyPr/>
        <a:lstStyle/>
        <a:p>
          <a:endParaRPr lang="en-US"/>
        </a:p>
      </dgm:t>
    </dgm:pt>
    <dgm:pt modelId="{E783A99C-E873-42B1-84CC-D7D5515F4182}">
      <dgm:prSet/>
      <dgm:spPr/>
      <dgm:t>
        <a:bodyPr/>
        <a:lstStyle/>
        <a:p>
          <a:r>
            <a:rPr lang="en-US" b="1" dirty="0"/>
            <a:t>Remove all graphics such as bolds, italics, underlines, tabs, centering, 1) numbers, • bullets, or any other stylistic formats</a:t>
          </a:r>
          <a:endParaRPr lang="en-US" dirty="0"/>
        </a:p>
      </dgm:t>
    </dgm:pt>
    <dgm:pt modelId="{8E03C362-75C6-4E1B-926F-A63AE2048D7D}" type="parTrans" cxnId="{4F1936C8-6F66-47FF-ACAF-62F720B56391}">
      <dgm:prSet/>
      <dgm:spPr/>
      <dgm:t>
        <a:bodyPr/>
        <a:lstStyle/>
        <a:p>
          <a:endParaRPr lang="en-US"/>
        </a:p>
      </dgm:t>
    </dgm:pt>
    <dgm:pt modelId="{757B3412-8EB5-43CE-84C3-84F9DBA3E575}" type="sibTrans" cxnId="{4F1936C8-6F66-47FF-ACAF-62F720B56391}">
      <dgm:prSet/>
      <dgm:spPr/>
      <dgm:t>
        <a:bodyPr/>
        <a:lstStyle/>
        <a:p>
          <a:endParaRPr lang="en-US"/>
        </a:p>
      </dgm:t>
    </dgm:pt>
    <dgm:pt modelId="{A457549B-E584-49C7-A5F9-BAD8746CB219}">
      <dgm:prSet/>
      <dgm:spPr/>
      <dgm:t>
        <a:bodyPr/>
        <a:lstStyle/>
        <a:p>
          <a:r>
            <a:rPr lang="en-US" b="1" dirty="0"/>
            <a:t>All text should be left justified</a:t>
          </a:r>
          <a:endParaRPr lang="en-US" dirty="0"/>
        </a:p>
      </dgm:t>
    </dgm:pt>
    <dgm:pt modelId="{CB0939FF-B0D2-4B06-B4E0-E0D1E789CC91}" type="parTrans" cxnId="{B0FF67EA-5686-46B6-8919-63379A54EE0E}">
      <dgm:prSet/>
      <dgm:spPr/>
      <dgm:t>
        <a:bodyPr/>
        <a:lstStyle/>
        <a:p>
          <a:endParaRPr lang="en-US"/>
        </a:p>
      </dgm:t>
    </dgm:pt>
    <dgm:pt modelId="{1F709942-FB2C-40BB-9BB2-B213C6B1E7D1}" type="sibTrans" cxnId="{B0FF67EA-5686-46B6-8919-63379A54EE0E}">
      <dgm:prSet/>
      <dgm:spPr/>
      <dgm:t>
        <a:bodyPr/>
        <a:lstStyle/>
        <a:p>
          <a:endParaRPr lang="en-US"/>
        </a:p>
      </dgm:t>
    </dgm:pt>
    <dgm:pt modelId="{94343506-2ABC-43E5-9890-3102CD07B8DF}">
      <dgm:prSet/>
      <dgm:spPr/>
      <dgm:t>
        <a:bodyPr/>
        <a:lstStyle/>
        <a:p>
          <a:r>
            <a:rPr lang="en-US" b="1" dirty="0"/>
            <a:t>Consider including a Keyword Summary</a:t>
          </a:r>
          <a:endParaRPr lang="en-US" dirty="0"/>
        </a:p>
      </dgm:t>
    </dgm:pt>
    <dgm:pt modelId="{56298987-140F-4E52-B926-47CAB33CE3A8}" type="parTrans" cxnId="{7446F63B-734C-46F5-89C2-0DD205069F20}">
      <dgm:prSet/>
      <dgm:spPr/>
      <dgm:t>
        <a:bodyPr/>
        <a:lstStyle/>
        <a:p>
          <a:endParaRPr lang="en-US"/>
        </a:p>
      </dgm:t>
    </dgm:pt>
    <dgm:pt modelId="{1826D5A0-E164-4132-BFD8-9E82BEBD9800}" type="sibTrans" cxnId="{7446F63B-734C-46F5-89C2-0DD205069F20}">
      <dgm:prSet/>
      <dgm:spPr/>
      <dgm:t>
        <a:bodyPr/>
        <a:lstStyle/>
        <a:p>
          <a:endParaRPr lang="en-US"/>
        </a:p>
      </dgm:t>
    </dgm:pt>
    <dgm:pt modelId="{280445F2-2162-4133-B5BC-640F9BA25E5C}" type="pres">
      <dgm:prSet presAssocID="{50EFC210-67BF-4C4B-80FE-7087B7AD837C}" presName="linear" presStyleCnt="0">
        <dgm:presLayoutVars>
          <dgm:animLvl val="lvl"/>
          <dgm:resizeHandles val="exact"/>
        </dgm:presLayoutVars>
      </dgm:prSet>
      <dgm:spPr/>
    </dgm:pt>
    <dgm:pt modelId="{B54610FA-A7B1-4EEA-B109-A4FE18BA9D33}" type="pres">
      <dgm:prSet presAssocID="{538AEB9E-C28B-4325-8106-D2C5AA60DCE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D6CE95B-929B-415B-8EA4-424810745CD8}" type="pres">
      <dgm:prSet presAssocID="{A4ACA756-EA0A-46BB-A7F2-6F6AD7B5AEC6}" presName="spacer" presStyleCnt="0"/>
      <dgm:spPr/>
    </dgm:pt>
    <dgm:pt modelId="{5B8BD88A-F567-43CB-92D5-D3C600957FB1}" type="pres">
      <dgm:prSet presAssocID="{88F7A80A-68D8-4589-9258-B5CC576149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3F2955-B798-42C9-8BEE-BA65ACDDF6C4}" type="pres">
      <dgm:prSet presAssocID="{76994196-E67B-456B-ADD4-82AFEA544644}" presName="spacer" presStyleCnt="0"/>
      <dgm:spPr/>
    </dgm:pt>
    <dgm:pt modelId="{B6847E02-E3DB-4ADD-80C6-D781568108EA}" type="pres">
      <dgm:prSet presAssocID="{88005908-30C6-4A20-958E-378516A33B2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69B0848-557A-484E-AD64-BD8E2852690A}" type="pres">
      <dgm:prSet presAssocID="{81AB9239-EA23-47C6-913F-B72C438A511D}" presName="spacer" presStyleCnt="0"/>
      <dgm:spPr/>
    </dgm:pt>
    <dgm:pt modelId="{65DD6E3F-684F-473B-9A67-AE9404079455}" type="pres">
      <dgm:prSet presAssocID="{E783A99C-E873-42B1-84CC-D7D5515F41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3D20B70-22D4-4376-823C-2DF88E77AED0}" type="pres">
      <dgm:prSet presAssocID="{757B3412-8EB5-43CE-84C3-84F9DBA3E575}" presName="spacer" presStyleCnt="0"/>
      <dgm:spPr/>
    </dgm:pt>
    <dgm:pt modelId="{D9CF35BE-48F2-44C7-A68F-AD012607D849}" type="pres">
      <dgm:prSet presAssocID="{A457549B-E584-49C7-A5F9-BAD8746CB21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7F8193-1213-4D9C-840D-56CDF5E797E9}" type="pres">
      <dgm:prSet presAssocID="{1F709942-FB2C-40BB-9BB2-B213C6B1E7D1}" presName="spacer" presStyleCnt="0"/>
      <dgm:spPr/>
    </dgm:pt>
    <dgm:pt modelId="{DC5AF0DB-E513-4E3C-B1D5-8E14709D8B91}" type="pres">
      <dgm:prSet presAssocID="{94343506-2ABC-43E5-9890-3102CD07B8D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3AAB0B-DC1C-4BDE-8354-39593A141384}" type="presOf" srcId="{88005908-30C6-4A20-958E-378516A33B2E}" destId="{B6847E02-E3DB-4ADD-80C6-D781568108EA}" srcOrd="0" destOrd="0" presId="urn:microsoft.com/office/officeart/2005/8/layout/vList2"/>
    <dgm:cxn modelId="{AB8AFE0C-9D87-4E9D-B410-0718D6D22E32}" type="presOf" srcId="{50EFC210-67BF-4C4B-80FE-7087B7AD837C}" destId="{280445F2-2162-4133-B5BC-640F9BA25E5C}" srcOrd="0" destOrd="0" presId="urn:microsoft.com/office/officeart/2005/8/layout/vList2"/>
    <dgm:cxn modelId="{3101E214-EDD6-45A4-BCDB-99E8482F73EB}" srcId="{50EFC210-67BF-4C4B-80FE-7087B7AD837C}" destId="{88005908-30C6-4A20-958E-378516A33B2E}" srcOrd="2" destOrd="0" parTransId="{3F931993-74D0-49AE-B7A9-D30D0192B780}" sibTransId="{81AB9239-EA23-47C6-913F-B72C438A511D}"/>
    <dgm:cxn modelId="{E518D415-EC79-4138-A0AE-0FCEEE0DD48F}" type="presOf" srcId="{E783A99C-E873-42B1-84CC-D7D5515F4182}" destId="{65DD6E3F-684F-473B-9A67-AE9404079455}" srcOrd="0" destOrd="0" presId="urn:microsoft.com/office/officeart/2005/8/layout/vList2"/>
    <dgm:cxn modelId="{7446F63B-734C-46F5-89C2-0DD205069F20}" srcId="{50EFC210-67BF-4C4B-80FE-7087B7AD837C}" destId="{94343506-2ABC-43E5-9890-3102CD07B8DF}" srcOrd="5" destOrd="0" parTransId="{56298987-140F-4E52-B926-47CAB33CE3A8}" sibTransId="{1826D5A0-E164-4132-BFD8-9E82BEBD9800}"/>
    <dgm:cxn modelId="{EC6EBA47-97B7-42F4-8D0C-2638CB60F70D}" type="presOf" srcId="{94343506-2ABC-43E5-9890-3102CD07B8DF}" destId="{DC5AF0DB-E513-4E3C-B1D5-8E14709D8B91}" srcOrd="0" destOrd="0" presId="urn:microsoft.com/office/officeart/2005/8/layout/vList2"/>
    <dgm:cxn modelId="{7FC6896D-9C71-4289-A3B1-8AE553FCAC06}" srcId="{50EFC210-67BF-4C4B-80FE-7087B7AD837C}" destId="{88F7A80A-68D8-4589-9258-B5CC57614971}" srcOrd="1" destOrd="0" parTransId="{9E7CE5DD-9EC5-417B-ADFF-D2C3003CDB59}" sibTransId="{76994196-E67B-456B-ADD4-82AFEA544644}"/>
    <dgm:cxn modelId="{B93AE87D-04F1-4CBE-8707-40F45B79C657}" type="presOf" srcId="{88F7A80A-68D8-4589-9258-B5CC57614971}" destId="{5B8BD88A-F567-43CB-92D5-D3C600957FB1}" srcOrd="0" destOrd="0" presId="urn:microsoft.com/office/officeart/2005/8/layout/vList2"/>
    <dgm:cxn modelId="{A07D6B83-681B-4130-A0CE-24A7172CC6DE}" srcId="{50EFC210-67BF-4C4B-80FE-7087B7AD837C}" destId="{538AEB9E-C28B-4325-8106-D2C5AA60DCE1}" srcOrd="0" destOrd="0" parTransId="{01099648-BAEA-4E82-802F-4AF783A9F165}" sibTransId="{A4ACA756-EA0A-46BB-A7F2-6F6AD7B5AEC6}"/>
    <dgm:cxn modelId="{47342594-150E-40AA-A12C-8744BC3CB60F}" type="presOf" srcId="{538AEB9E-C28B-4325-8106-D2C5AA60DCE1}" destId="{B54610FA-A7B1-4EEA-B109-A4FE18BA9D33}" srcOrd="0" destOrd="0" presId="urn:microsoft.com/office/officeart/2005/8/layout/vList2"/>
    <dgm:cxn modelId="{63781FBB-BB9C-40B2-ADDE-FCE926E83C7D}" type="presOf" srcId="{A457549B-E584-49C7-A5F9-BAD8746CB219}" destId="{D9CF35BE-48F2-44C7-A68F-AD012607D849}" srcOrd="0" destOrd="0" presId="urn:microsoft.com/office/officeart/2005/8/layout/vList2"/>
    <dgm:cxn modelId="{4F1936C8-6F66-47FF-ACAF-62F720B56391}" srcId="{50EFC210-67BF-4C4B-80FE-7087B7AD837C}" destId="{E783A99C-E873-42B1-84CC-D7D5515F4182}" srcOrd="3" destOrd="0" parTransId="{8E03C362-75C6-4E1B-926F-A63AE2048D7D}" sibTransId="{757B3412-8EB5-43CE-84C3-84F9DBA3E575}"/>
    <dgm:cxn modelId="{B0FF67EA-5686-46B6-8919-63379A54EE0E}" srcId="{50EFC210-67BF-4C4B-80FE-7087B7AD837C}" destId="{A457549B-E584-49C7-A5F9-BAD8746CB219}" srcOrd="4" destOrd="0" parTransId="{CB0939FF-B0D2-4B06-B4E0-E0D1E789CC91}" sibTransId="{1F709942-FB2C-40BB-9BB2-B213C6B1E7D1}"/>
    <dgm:cxn modelId="{0118728C-9319-434D-9B47-A1A0ACD0ACE0}" type="presParOf" srcId="{280445F2-2162-4133-B5BC-640F9BA25E5C}" destId="{B54610FA-A7B1-4EEA-B109-A4FE18BA9D33}" srcOrd="0" destOrd="0" presId="urn:microsoft.com/office/officeart/2005/8/layout/vList2"/>
    <dgm:cxn modelId="{D221F742-E5F7-44E8-A44D-977E37ABB5BD}" type="presParOf" srcId="{280445F2-2162-4133-B5BC-640F9BA25E5C}" destId="{6D6CE95B-929B-415B-8EA4-424810745CD8}" srcOrd="1" destOrd="0" presId="urn:microsoft.com/office/officeart/2005/8/layout/vList2"/>
    <dgm:cxn modelId="{ED231342-E575-4C37-A4DA-1746DA8D3628}" type="presParOf" srcId="{280445F2-2162-4133-B5BC-640F9BA25E5C}" destId="{5B8BD88A-F567-43CB-92D5-D3C600957FB1}" srcOrd="2" destOrd="0" presId="urn:microsoft.com/office/officeart/2005/8/layout/vList2"/>
    <dgm:cxn modelId="{6C8B117A-803E-4CAC-9CDC-8AF5D0FD8ADA}" type="presParOf" srcId="{280445F2-2162-4133-B5BC-640F9BA25E5C}" destId="{093F2955-B798-42C9-8BEE-BA65ACDDF6C4}" srcOrd="3" destOrd="0" presId="urn:microsoft.com/office/officeart/2005/8/layout/vList2"/>
    <dgm:cxn modelId="{E85D7ECB-CD63-4D0C-9506-3ED90AAEDC7E}" type="presParOf" srcId="{280445F2-2162-4133-B5BC-640F9BA25E5C}" destId="{B6847E02-E3DB-4ADD-80C6-D781568108EA}" srcOrd="4" destOrd="0" presId="urn:microsoft.com/office/officeart/2005/8/layout/vList2"/>
    <dgm:cxn modelId="{01261716-818E-4CC8-BFD9-C4EB2B524187}" type="presParOf" srcId="{280445F2-2162-4133-B5BC-640F9BA25E5C}" destId="{469B0848-557A-484E-AD64-BD8E2852690A}" srcOrd="5" destOrd="0" presId="urn:microsoft.com/office/officeart/2005/8/layout/vList2"/>
    <dgm:cxn modelId="{078DC834-D412-4C8F-AAAB-0B4575B10F73}" type="presParOf" srcId="{280445F2-2162-4133-B5BC-640F9BA25E5C}" destId="{65DD6E3F-684F-473B-9A67-AE9404079455}" srcOrd="6" destOrd="0" presId="urn:microsoft.com/office/officeart/2005/8/layout/vList2"/>
    <dgm:cxn modelId="{8B28EA54-89C2-4639-AB9C-9C9058D4C601}" type="presParOf" srcId="{280445F2-2162-4133-B5BC-640F9BA25E5C}" destId="{03D20B70-22D4-4376-823C-2DF88E77AED0}" srcOrd="7" destOrd="0" presId="urn:microsoft.com/office/officeart/2005/8/layout/vList2"/>
    <dgm:cxn modelId="{5D0A64C6-7EE8-4735-8F62-D719AF3F7129}" type="presParOf" srcId="{280445F2-2162-4133-B5BC-640F9BA25E5C}" destId="{D9CF35BE-48F2-44C7-A68F-AD012607D849}" srcOrd="8" destOrd="0" presId="urn:microsoft.com/office/officeart/2005/8/layout/vList2"/>
    <dgm:cxn modelId="{FD88BA10-5021-4E84-8EFF-236992E2286B}" type="presParOf" srcId="{280445F2-2162-4133-B5BC-640F9BA25E5C}" destId="{287F8193-1213-4D9C-840D-56CDF5E797E9}" srcOrd="9" destOrd="0" presId="urn:microsoft.com/office/officeart/2005/8/layout/vList2"/>
    <dgm:cxn modelId="{DE10B499-6554-429F-BB61-DDB27E863C3A}" type="presParOf" srcId="{280445F2-2162-4133-B5BC-640F9BA25E5C}" destId="{DC5AF0DB-E513-4E3C-B1D5-8E14709D8B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727BC9-8B2E-4B95-8C4B-3E8B254B158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70180-6D31-4D25-94F3-65034CE385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First paragraph — why the job seeker is writing</a:t>
          </a:r>
          <a:endParaRPr lang="en-US"/>
        </a:p>
      </dgm:t>
    </dgm:pt>
    <dgm:pt modelId="{CD7508B4-D065-4D8D-BE74-A1A70CA71FF7}" type="parTrans" cxnId="{04962AAF-34D9-4B98-ABFA-439A018BBC41}">
      <dgm:prSet/>
      <dgm:spPr/>
      <dgm:t>
        <a:bodyPr/>
        <a:lstStyle/>
        <a:p>
          <a:endParaRPr lang="en-US"/>
        </a:p>
      </dgm:t>
    </dgm:pt>
    <dgm:pt modelId="{313E3793-1B2D-4BF0-B87B-8C07BB67F403}" type="sibTrans" cxnId="{04962AAF-34D9-4B98-ABFA-439A018BBC41}">
      <dgm:prSet/>
      <dgm:spPr/>
      <dgm:t>
        <a:bodyPr/>
        <a:lstStyle/>
        <a:p>
          <a:endParaRPr lang="en-US"/>
        </a:p>
      </dgm:t>
    </dgm:pt>
    <dgm:pt modelId="{E7A871A4-A26A-45D0-80EC-92D9ED17D2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Second paragraph — why the job seeker should be considered for an interview</a:t>
          </a:r>
          <a:endParaRPr lang="en-US"/>
        </a:p>
      </dgm:t>
    </dgm:pt>
    <dgm:pt modelId="{56C89E27-4E62-466C-B1AF-C5851A100BF6}" type="parTrans" cxnId="{A0279C8C-D803-4C83-BD03-8F6FAFC3C748}">
      <dgm:prSet/>
      <dgm:spPr/>
      <dgm:t>
        <a:bodyPr/>
        <a:lstStyle/>
        <a:p>
          <a:endParaRPr lang="en-US"/>
        </a:p>
      </dgm:t>
    </dgm:pt>
    <dgm:pt modelId="{0007EA55-390F-4D6B-AC94-F2ED8A2FDB63}" type="sibTrans" cxnId="{A0279C8C-D803-4C83-BD03-8F6FAFC3C748}">
      <dgm:prSet/>
      <dgm:spPr/>
      <dgm:t>
        <a:bodyPr/>
        <a:lstStyle/>
        <a:p>
          <a:endParaRPr lang="en-US"/>
        </a:p>
      </dgm:t>
    </dgm:pt>
    <dgm:pt modelId="{E9500755-C54E-4E3E-B682-698591ACA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Closing paragraph — what the next steps are</a:t>
          </a:r>
          <a:endParaRPr lang="en-US"/>
        </a:p>
      </dgm:t>
    </dgm:pt>
    <dgm:pt modelId="{F5D0C487-0F12-4D26-8793-B779A39DD4D8}" type="parTrans" cxnId="{5B7EC105-7264-4ED9-A585-6F17F4E5EA44}">
      <dgm:prSet/>
      <dgm:spPr/>
      <dgm:t>
        <a:bodyPr/>
        <a:lstStyle/>
        <a:p>
          <a:endParaRPr lang="en-US"/>
        </a:p>
      </dgm:t>
    </dgm:pt>
    <dgm:pt modelId="{CE8A499C-689A-4A00-9DEB-DED97719AFFE}" type="sibTrans" cxnId="{5B7EC105-7264-4ED9-A585-6F17F4E5EA44}">
      <dgm:prSet/>
      <dgm:spPr/>
      <dgm:t>
        <a:bodyPr/>
        <a:lstStyle/>
        <a:p>
          <a:endParaRPr lang="en-US"/>
        </a:p>
      </dgm:t>
    </dgm:pt>
    <dgm:pt modelId="{8B6BD2D8-AB15-41A4-9FC2-D09AD27D657B}" type="pres">
      <dgm:prSet presAssocID="{86727BC9-8B2E-4B95-8C4B-3E8B254B1582}" presName="root" presStyleCnt="0">
        <dgm:presLayoutVars>
          <dgm:dir/>
          <dgm:resizeHandles val="exact"/>
        </dgm:presLayoutVars>
      </dgm:prSet>
      <dgm:spPr/>
    </dgm:pt>
    <dgm:pt modelId="{C326220A-0DDE-4EC4-8AA8-2BE179DA8169}" type="pres">
      <dgm:prSet presAssocID="{01370180-6D31-4D25-94F3-65034CE385AC}" presName="compNode" presStyleCnt="0"/>
      <dgm:spPr/>
    </dgm:pt>
    <dgm:pt modelId="{8431DEBE-0454-437E-8BF8-115C13AA50CA}" type="pres">
      <dgm:prSet presAssocID="{01370180-6D31-4D25-94F3-65034CE385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4671712A-D826-48F6-B5AA-C9AEE1D20C38}" type="pres">
      <dgm:prSet presAssocID="{01370180-6D31-4D25-94F3-65034CE385AC}" presName="spaceRect" presStyleCnt="0"/>
      <dgm:spPr/>
    </dgm:pt>
    <dgm:pt modelId="{7E83FCE1-A34E-453B-9E11-68FC73C13C8D}" type="pres">
      <dgm:prSet presAssocID="{01370180-6D31-4D25-94F3-65034CE385AC}" presName="textRect" presStyleLbl="revTx" presStyleIdx="0" presStyleCnt="3">
        <dgm:presLayoutVars>
          <dgm:chMax val="1"/>
          <dgm:chPref val="1"/>
        </dgm:presLayoutVars>
      </dgm:prSet>
      <dgm:spPr/>
    </dgm:pt>
    <dgm:pt modelId="{0735A39C-89E3-4794-9303-95E6C80BC6F3}" type="pres">
      <dgm:prSet presAssocID="{313E3793-1B2D-4BF0-B87B-8C07BB67F403}" presName="sibTrans" presStyleCnt="0"/>
      <dgm:spPr/>
    </dgm:pt>
    <dgm:pt modelId="{71CCFE7E-919C-49FC-94AC-1FC14159996D}" type="pres">
      <dgm:prSet presAssocID="{E7A871A4-A26A-45D0-80EC-92D9ED17D274}" presName="compNode" presStyleCnt="0"/>
      <dgm:spPr/>
    </dgm:pt>
    <dgm:pt modelId="{820641C4-43BF-49CA-B52B-F4B955D57E3A}" type="pres">
      <dgm:prSet presAssocID="{E7A871A4-A26A-45D0-80EC-92D9ED17D2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AE85C06-CAA3-4F20-9824-EBE0F8984D73}" type="pres">
      <dgm:prSet presAssocID="{E7A871A4-A26A-45D0-80EC-92D9ED17D274}" presName="spaceRect" presStyleCnt="0"/>
      <dgm:spPr/>
    </dgm:pt>
    <dgm:pt modelId="{936C8274-1EB7-404D-9122-CB0F18B04334}" type="pres">
      <dgm:prSet presAssocID="{E7A871A4-A26A-45D0-80EC-92D9ED17D274}" presName="textRect" presStyleLbl="revTx" presStyleIdx="1" presStyleCnt="3">
        <dgm:presLayoutVars>
          <dgm:chMax val="1"/>
          <dgm:chPref val="1"/>
        </dgm:presLayoutVars>
      </dgm:prSet>
      <dgm:spPr/>
    </dgm:pt>
    <dgm:pt modelId="{54460396-FB84-4B4D-A265-31507EA6E12C}" type="pres">
      <dgm:prSet presAssocID="{0007EA55-390F-4D6B-AC94-F2ED8A2FDB63}" presName="sibTrans" presStyleCnt="0"/>
      <dgm:spPr/>
    </dgm:pt>
    <dgm:pt modelId="{06EF7966-14D7-4592-9610-D1BE478271FC}" type="pres">
      <dgm:prSet presAssocID="{E9500755-C54E-4E3E-B682-698591ACAD0F}" presName="compNode" presStyleCnt="0"/>
      <dgm:spPr/>
    </dgm:pt>
    <dgm:pt modelId="{67550072-414A-482C-8344-662963770C32}" type="pres">
      <dgm:prSet presAssocID="{E9500755-C54E-4E3E-B682-698591ACAD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895C5C2-9D3A-4477-AA9A-AEFDCC4BF0BA}" type="pres">
      <dgm:prSet presAssocID="{E9500755-C54E-4E3E-B682-698591ACAD0F}" presName="spaceRect" presStyleCnt="0"/>
      <dgm:spPr/>
    </dgm:pt>
    <dgm:pt modelId="{CE191175-A4CA-4488-BCE2-298ACB3C37BD}" type="pres">
      <dgm:prSet presAssocID="{E9500755-C54E-4E3E-B682-698591ACAD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B7EC105-7264-4ED9-A585-6F17F4E5EA44}" srcId="{86727BC9-8B2E-4B95-8C4B-3E8B254B1582}" destId="{E9500755-C54E-4E3E-B682-698591ACAD0F}" srcOrd="2" destOrd="0" parTransId="{F5D0C487-0F12-4D26-8793-B779A39DD4D8}" sibTransId="{CE8A499C-689A-4A00-9DEB-DED97719AFFE}"/>
    <dgm:cxn modelId="{32C56933-09E7-44C7-830F-F2A2BADEC163}" type="presOf" srcId="{86727BC9-8B2E-4B95-8C4B-3E8B254B1582}" destId="{8B6BD2D8-AB15-41A4-9FC2-D09AD27D657B}" srcOrd="0" destOrd="0" presId="urn:microsoft.com/office/officeart/2018/2/layout/IconLabelList"/>
    <dgm:cxn modelId="{38B79B5E-9616-49CA-84D6-BE3857044953}" type="presOf" srcId="{E7A871A4-A26A-45D0-80EC-92D9ED17D274}" destId="{936C8274-1EB7-404D-9122-CB0F18B04334}" srcOrd="0" destOrd="0" presId="urn:microsoft.com/office/officeart/2018/2/layout/IconLabelList"/>
    <dgm:cxn modelId="{A0279C8C-D803-4C83-BD03-8F6FAFC3C748}" srcId="{86727BC9-8B2E-4B95-8C4B-3E8B254B1582}" destId="{E7A871A4-A26A-45D0-80EC-92D9ED17D274}" srcOrd="1" destOrd="0" parTransId="{56C89E27-4E62-466C-B1AF-C5851A100BF6}" sibTransId="{0007EA55-390F-4D6B-AC94-F2ED8A2FDB63}"/>
    <dgm:cxn modelId="{3985FAA2-7FB9-43D0-8E3A-95D32FA9C1E1}" type="presOf" srcId="{E9500755-C54E-4E3E-B682-698591ACAD0F}" destId="{CE191175-A4CA-4488-BCE2-298ACB3C37BD}" srcOrd="0" destOrd="0" presId="urn:microsoft.com/office/officeart/2018/2/layout/IconLabelList"/>
    <dgm:cxn modelId="{04962AAF-34D9-4B98-ABFA-439A018BBC41}" srcId="{86727BC9-8B2E-4B95-8C4B-3E8B254B1582}" destId="{01370180-6D31-4D25-94F3-65034CE385AC}" srcOrd="0" destOrd="0" parTransId="{CD7508B4-D065-4D8D-BE74-A1A70CA71FF7}" sibTransId="{313E3793-1B2D-4BF0-B87B-8C07BB67F403}"/>
    <dgm:cxn modelId="{5FE3E9F3-CED0-47D8-BA3B-BB5F9FE09C8B}" type="presOf" srcId="{01370180-6D31-4D25-94F3-65034CE385AC}" destId="{7E83FCE1-A34E-453B-9E11-68FC73C13C8D}" srcOrd="0" destOrd="0" presId="urn:microsoft.com/office/officeart/2018/2/layout/IconLabelList"/>
    <dgm:cxn modelId="{8B3A83CC-29D9-411E-A777-D23223208F2B}" type="presParOf" srcId="{8B6BD2D8-AB15-41A4-9FC2-D09AD27D657B}" destId="{C326220A-0DDE-4EC4-8AA8-2BE179DA8169}" srcOrd="0" destOrd="0" presId="urn:microsoft.com/office/officeart/2018/2/layout/IconLabelList"/>
    <dgm:cxn modelId="{EE537C86-D398-44BE-9449-518CE5D7D211}" type="presParOf" srcId="{C326220A-0DDE-4EC4-8AA8-2BE179DA8169}" destId="{8431DEBE-0454-437E-8BF8-115C13AA50CA}" srcOrd="0" destOrd="0" presId="urn:microsoft.com/office/officeart/2018/2/layout/IconLabelList"/>
    <dgm:cxn modelId="{DB28FB35-BAE5-463F-88B4-2AB90C811050}" type="presParOf" srcId="{C326220A-0DDE-4EC4-8AA8-2BE179DA8169}" destId="{4671712A-D826-48F6-B5AA-C9AEE1D20C38}" srcOrd="1" destOrd="0" presId="urn:microsoft.com/office/officeart/2018/2/layout/IconLabelList"/>
    <dgm:cxn modelId="{534BFC26-C8ED-4FA6-BA2B-571A69B0E7DE}" type="presParOf" srcId="{C326220A-0DDE-4EC4-8AA8-2BE179DA8169}" destId="{7E83FCE1-A34E-453B-9E11-68FC73C13C8D}" srcOrd="2" destOrd="0" presId="urn:microsoft.com/office/officeart/2018/2/layout/IconLabelList"/>
    <dgm:cxn modelId="{E12534B8-4B0E-44C3-8C2E-EBD2006E6820}" type="presParOf" srcId="{8B6BD2D8-AB15-41A4-9FC2-D09AD27D657B}" destId="{0735A39C-89E3-4794-9303-95E6C80BC6F3}" srcOrd="1" destOrd="0" presId="urn:microsoft.com/office/officeart/2018/2/layout/IconLabelList"/>
    <dgm:cxn modelId="{2AB3ECFF-1EC8-4241-B65E-73F280DF2A40}" type="presParOf" srcId="{8B6BD2D8-AB15-41A4-9FC2-D09AD27D657B}" destId="{71CCFE7E-919C-49FC-94AC-1FC14159996D}" srcOrd="2" destOrd="0" presId="urn:microsoft.com/office/officeart/2018/2/layout/IconLabelList"/>
    <dgm:cxn modelId="{88B82FA1-685E-43C0-BA0F-BE8DDD9685D4}" type="presParOf" srcId="{71CCFE7E-919C-49FC-94AC-1FC14159996D}" destId="{820641C4-43BF-49CA-B52B-F4B955D57E3A}" srcOrd="0" destOrd="0" presId="urn:microsoft.com/office/officeart/2018/2/layout/IconLabelList"/>
    <dgm:cxn modelId="{F58F42BF-F143-4C22-AA9A-011355809642}" type="presParOf" srcId="{71CCFE7E-919C-49FC-94AC-1FC14159996D}" destId="{3AE85C06-CAA3-4F20-9824-EBE0F8984D73}" srcOrd="1" destOrd="0" presId="urn:microsoft.com/office/officeart/2018/2/layout/IconLabelList"/>
    <dgm:cxn modelId="{323ED50E-6AB8-499B-B161-0464C7B193F6}" type="presParOf" srcId="{71CCFE7E-919C-49FC-94AC-1FC14159996D}" destId="{936C8274-1EB7-404D-9122-CB0F18B04334}" srcOrd="2" destOrd="0" presId="urn:microsoft.com/office/officeart/2018/2/layout/IconLabelList"/>
    <dgm:cxn modelId="{CD7F811B-4101-4229-A702-1D833382D8E5}" type="presParOf" srcId="{8B6BD2D8-AB15-41A4-9FC2-D09AD27D657B}" destId="{54460396-FB84-4B4D-A265-31507EA6E12C}" srcOrd="3" destOrd="0" presId="urn:microsoft.com/office/officeart/2018/2/layout/IconLabelList"/>
    <dgm:cxn modelId="{30319584-3C60-4769-A038-2F515CA4132C}" type="presParOf" srcId="{8B6BD2D8-AB15-41A4-9FC2-D09AD27D657B}" destId="{06EF7966-14D7-4592-9610-D1BE478271FC}" srcOrd="4" destOrd="0" presId="urn:microsoft.com/office/officeart/2018/2/layout/IconLabelList"/>
    <dgm:cxn modelId="{5D4EE13B-AE69-45EB-9D9D-CB018644F048}" type="presParOf" srcId="{06EF7966-14D7-4592-9610-D1BE478271FC}" destId="{67550072-414A-482C-8344-662963770C32}" srcOrd="0" destOrd="0" presId="urn:microsoft.com/office/officeart/2018/2/layout/IconLabelList"/>
    <dgm:cxn modelId="{E6CAC91D-9EEF-4BC8-A85D-56629312DFF0}" type="presParOf" srcId="{06EF7966-14D7-4592-9610-D1BE478271FC}" destId="{D895C5C2-9D3A-4477-AA9A-AEFDCC4BF0BA}" srcOrd="1" destOrd="0" presId="urn:microsoft.com/office/officeart/2018/2/layout/IconLabelList"/>
    <dgm:cxn modelId="{DFE0B171-E1E5-451C-9E13-7A85A9F10154}" type="presParOf" srcId="{06EF7966-14D7-4592-9610-D1BE478271FC}" destId="{CE191175-A4CA-4488-BCE2-298ACB3C37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929522-36D2-4B21-A309-D9417E7BE5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DF7EE-9A1C-4566-B466-1534A7954E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Allows employer to determine if applicant has the personality, experience, and skills for the job</a:t>
          </a:r>
          <a:endParaRPr lang="en-US"/>
        </a:p>
      </dgm:t>
    </dgm:pt>
    <dgm:pt modelId="{B1A24C6A-B0BB-45A7-A8D2-867F732974C4}" type="parTrans" cxnId="{88EB1933-88EC-45F6-BC75-B0B7DD94B697}">
      <dgm:prSet/>
      <dgm:spPr/>
      <dgm:t>
        <a:bodyPr/>
        <a:lstStyle/>
        <a:p>
          <a:endParaRPr lang="en-US"/>
        </a:p>
      </dgm:t>
    </dgm:pt>
    <dgm:pt modelId="{13043E4E-BC69-4924-AE76-5154665E0E97}" type="sibTrans" cxnId="{88EB1933-88EC-45F6-BC75-B0B7DD94B697}">
      <dgm:prSet/>
      <dgm:spPr/>
      <dgm:t>
        <a:bodyPr/>
        <a:lstStyle/>
        <a:p>
          <a:endParaRPr lang="en-US"/>
        </a:p>
      </dgm:t>
    </dgm:pt>
    <dgm:pt modelId="{4703DE7C-7D4A-444E-B296-481C85EE45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Allows applicant to determine whether the employer and the job itself are a good fit for him or her</a:t>
          </a:r>
          <a:endParaRPr lang="en-US"/>
        </a:p>
      </dgm:t>
    </dgm:pt>
    <dgm:pt modelId="{C962D8F3-0B82-42A3-89D0-2724306ADDDC}" type="parTrans" cxnId="{E98FEEB2-D96C-48F2-8E0B-9BD360B3AA3F}">
      <dgm:prSet/>
      <dgm:spPr/>
      <dgm:t>
        <a:bodyPr/>
        <a:lstStyle/>
        <a:p>
          <a:endParaRPr lang="en-US"/>
        </a:p>
      </dgm:t>
    </dgm:pt>
    <dgm:pt modelId="{CF431028-E89F-4C37-81D0-FF483A3DB751}" type="sibTrans" cxnId="{E98FEEB2-D96C-48F2-8E0B-9BD360B3AA3F}">
      <dgm:prSet/>
      <dgm:spPr/>
      <dgm:t>
        <a:bodyPr/>
        <a:lstStyle/>
        <a:p>
          <a:endParaRPr lang="en-US"/>
        </a:p>
      </dgm:t>
    </dgm:pt>
    <dgm:pt modelId="{A60C7048-FCB4-4BA7-9952-DED14185E096}" type="pres">
      <dgm:prSet presAssocID="{8C929522-36D2-4B21-A309-D9417E7BE593}" presName="root" presStyleCnt="0">
        <dgm:presLayoutVars>
          <dgm:dir/>
          <dgm:resizeHandles val="exact"/>
        </dgm:presLayoutVars>
      </dgm:prSet>
      <dgm:spPr/>
    </dgm:pt>
    <dgm:pt modelId="{E9090339-ABFD-4ABE-AFD4-516D5C1F7520}" type="pres">
      <dgm:prSet presAssocID="{4D5DF7EE-9A1C-4566-B466-1534A7954E57}" presName="compNode" presStyleCnt="0"/>
      <dgm:spPr/>
    </dgm:pt>
    <dgm:pt modelId="{BA86DFAE-2104-4F71-9E76-32086B5FB23A}" type="pres">
      <dgm:prSet presAssocID="{4D5DF7EE-9A1C-4566-B466-1534A7954E57}" presName="iconBgRect" presStyleLbl="bgShp" presStyleIdx="0" presStyleCnt="2"/>
      <dgm:spPr/>
    </dgm:pt>
    <dgm:pt modelId="{29EF050D-EC94-483F-90FE-ECA11854242D}" type="pres">
      <dgm:prSet presAssocID="{4D5DF7EE-9A1C-4566-B466-1534A7954E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FF1E8E3-1EE7-4D51-A647-6D14A9EE95E8}" type="pres">
      <dgm:prSet presAssocID="{4D5DF7EE-9A1C-4566-B466-1534A7954E57}" presName="spaceRect" presStyleCnt="0"/>
      <dgm:spPr/>
    </dgm:pt>
    <dgm:pt modelId="{6F2A52F6-2386-40F9-96B8-F422849FBB45}" type="pres">
      <dgm:prSet presAssocID="{4D5DF7EE-9A1C-4566-B466-1534A7954E57}" presName="textRect" presStyleLbl="revTx" presStyleIdx="0" presStyleCnt="2">
        <dgm:presLayoutVars>
          <dgm:chMax val="1"/>
          <dgm:chPref val="1"/>
        </dgm:presLayoutVars>
      </dgm:prSet>
      <dgm:spPr/>
    </dgm:pt>
    <dgm:pt modelId="{F960C984-7A87-4C7D-9B42-17DB78111288}" type="pres">
      <dgm:prSet presAssocID="{13043E4E-BC69-4924-AE76-5154665E0E97}" presName="sibTrans" presStyleCnt="0"/>
      <dgm:spPr/>
    </dgm:pt>
    <dgm:pt modelId="{7B58104A-98DA-40A7-8E41-BC584457080E}" type="pres">
      <dgm:prSet presAssocID="{4703DE7C-7D4A-444E-B296-481C85EE45B6}" presName="compNode" presStyleCnt="0"/>
      <dgm:spPr/>
    </dgm:pt>
    <dgm:pt modelId="{DE4A3F50-B602-49D9-A0EA-8DE14D57C5C6}" type="pres">
      <dgm:prSet presAssocID="{4703DE7C-7D4A-444E-B296-481C85EE45B6}" presName="iconBgRect" presStyleLbl="bgShp" presStyleIdx="1" presStyleCnt="2"/>
      <dgm:spPr/>
    </dgm:pt>
    <dgm:pt modelId="{318C11FB-4C19-416A-B3B0-6A6B1C077794}" type="pres">
      <dgm:prSet presAssocID="{4703DE7C-7D4A-444E-B296-481C85EE45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2FD622DF-136B-47F7-9420-8BE6A81D44DB}" type="pres">
      <dgm:prSet presAssocID="{4703DE7C-7D4A-444E-B296-481C85EE45B6}" presName="spaceRect" presStyleCnt="0"/>
      <dgm:spPr/>
    </dgm:pt>
    <dgm:pt modelId="{54643053-688D-4778-A4F0-CFD69C2E531B}" type="pres">
      <dgm:prSet presAssocID="{4703DE7C-7D4A-444E-B296-481C85EE45B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163ED2B-02E9-4E00-9598-7F0CA7F49742}" type="presOf" srcId="{8C929522-36D2-4B21-A309-D9417E7BE593}" destId="{A60C7048-FCB4-4BA7-9952-DED14185E096}" srcOrd="0" destOrd="0" presId="urn:microsoft.com/office/officeart/2018/5/layout/IconCircleLabelList"/>
    <dgm:cxn modelId="{88EB1933-88EC-45F6-BC75-B0B7DD94B697}" srcId="{8C929522-36D2-4B21-A309-D9417E7BE593}" destId="{4D5DF7EE-9A1C-4566-B466-1534A7954E57}" srcOrd="0" destOrd="0" parTransId="{B1A24C6A-B0BB-45A7-A8D2-867F732974C4}" sibTransId="{13043E4E-BC69-4924-AE76-5154665E0E97}"/>
    <dgm:cxn modelId="{D4A62C7C-4285-4584-82A9-3377ED0EA70C}" type="presOf" srcId="{4D5DF7EE-9A1C-4566-B466-1534A7954E57}" destId="{6F2A52F6-2386-40F9-96B8-F422849FBB45}" srcOrd="0" destOrd="0" presId="urn:microsoft.com/office/officeart/2018/5/layout/IconCircleLabelList"/>
    <dgm:cxn modelId="{E98FEEB2-D96C-48F2-8E0B-9BD360B3AA3F}" srcId="{8C929522-36D2-4B21-A309-D9417E7BE593}" destId="{4703DE7C-7D4A-444E-B296-481C85EE45B6}" srcOrd="1" destOrd="0" parTransId="{C962D8F3-0B82-42A3-89D0-2724306ADDDC}" sibTransId="{CF431028-E89F-4C37-81D0-FF483A3DB751}"/>
    <dgm:cxn modelId="{241BC0D7-D640-4DD3-B01A-81768D385AD8}" type="presOf" srcId="{4703DE7C-7D4A-444E-B296-481C85EE45B6}" destId="{54643053-688D-4778-A4F0-CFD69C2E531B}" srcOrd="0" destOrd="0" presId="urn:microsoft.com/office/officeart/2018/5/layout/IconCircleLabelList"/>
    <dgm:cxn modelId="{D142BCDB-598D-488F-A130-3156A9481945}" type="presParOf" srcId="{A60C7048-FCB4-4BA7-9952-DED14185E096}" destId="{E9090339-ABFD-4ABE-AFD4-516D5C1F7520}" srcOrd="0" destOrd="0" presId="urn:microsoft.com/office/officeart/2018/5/layout/IconCircleLabelList"/>
    <dgm:cxn modelId="{3A5C5C15-F9B7-46C0-8C29-8DF9B98A3F8F}" type="presParOf" srcId="{E9090339-ABFD-4ABE-AFD4-516D5C1F7520}" destId="{BA86DFAE-2104-4F71-9E76-32086B5FB23A}" srcOrd="0" destOrd="0" presId="urn:microsoft.com/office/officeart/2018/5/layout/IconCircleLabelList"/>
    <dgm:cxn modelId="{AE8C30F7-3F9A-450E-AE0D-6CA64FB3C634}" type="presParOf" srcId="{E9090339-ABFD-4ABE-AFD4-516D5C1F7520}" destId="{29EF050D-EC94-483F-90FE-ECA11854242D}" srcOrd="1" destOrd="0" presId="urn:microsoft.com/office/officeart/2018/5/layout/IconCircleLabelList"/>
    <dgm:cxn modelId="{B0CB7342-8EF9-4CEF-AD53-A98EF2FA746A}" type="presParOf" srcId="{E9090339-ABFD-4ABE-AFD4-516D5C1F7520}" destId="{CFF1E8E3-1EE7-4D51-A647-6D14A9EE95E8}" srcOrd="2" destOrd="0" presId="urn:microsoft.com/office/officeart/2018/5/layout/IconCircleLabelList"/>
    <dgm:cxn modelId="{37D66EEC-5E6D-4DE7-B968-E5144ADFD5A0}" type="presParOf" srcId="{E9090339-ABFD-4ABE-AFD4-516D5C1F7520}" destId="{6F2A52F6-2386-40F9-96B8-F422849FBB45}" srcOrd="3" destOrd="0" presId="urn:microsoft.com/office/officeart/2018/5/layout/IconCircleLabelList"/>
    <dgm:cxn modelId="{379C6BC0-6BB0-4BCF-AD8C-7D37B51FDEE5}" type="presParOf" srcId="{A60C7048-FCB4-4BA7-9952-DED14185E096}" destId="{F960C984-7A87-4C7D-9B42-17DB78111288}" srcOrd="1" destOrd="0" presId="urn:microsoft.com/office/officeart/2018/5/layout/IconCircleLabelList"/>
    <dgm:cxn modelId="{479EACB5-17B4-44FB-A39B-BEC7DF48EA4E}" type="presParOf" srcId="{A60C7048-FCB4-4BA7-9952-DED14185E096}" destId="{7B58104A-98DA-40A7-8E41-BC584457080E}" srcOrd="2" destOrd="0" presId="urn:microsoft.com/office/officeart/2018/5/layout/IconCircleLabelList"/>
    <dgm:cxn modelId="{3D59DFD4-B671-4434-BC08-CA34E3C404CA}" type="presParOf" srcId="{7B58104A-98DA-40A7-8E41-BC584457080E}" destId="{DE4A3F50-B602-49D9-A0EA-8DE14D57C5C6}" srcOrd="0" destOrd="0" presId="urn:microsoft.com/office/officeart/2018/5/layout/IconCircleLabelList"/>
    <dgm:cxn modelId="{E6DCB779-C49D-4D77-9755-05731B391DAB}" type="presParOf" srcId="{7B58104A-98DA-40A7-8E41-BC584457080E}" destId="{318C11FB-4C19-416A-B3B0-6A6B1C077794}" srcOrd="1" destOrd="0" presId="urn:microsoft.com/office/officeart/2018/5/layout/IconCircleLabelList"/>
    <dgm:cxn modelId="{7347BFB3-2ADF-4329-BCDE-0434B7BACC8C}" type="presParOf" srcId="{7B58104A-98DA-40A7-8E41-BC584457080E}" destId="{2FD622DF-136B-47F7-9420-8BE6A81D44DB}" srcOrd="2" destOrd="0" presId="urn:microsoft.com/office/officeart/2018/5/layout/IconCircleLabelList"/>
    <dgm:cxn modelId="{108A6785-D694-4B0C-B1F2-9C9B4314F077}" type="presParOf" srcId="{7B58104A-98DA-40A7-8E41-BC584457080E}" destId="{54643053-688D-4778-A4F0-CFD69C2E531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3A889-A34E-47CB-99B8-82E5BCB24F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F6563D-EB0B-4D0D-BA9F-62AEC6C35797}">
      <dgm:prSet/>
      <dgm:spPr/>
      <dgm:t>
        <a:bodyPr/>
        <a:lstStyle/>
        <a:p>
          <a:pPr rtl="0"/>
          <a:r>
            <a:rPr lang="en-US" dirty="0"/>
            <a:t>7. Define informational interviewing and describe how to conduct an informational interview.</a:t>
          </a:r>
        </a:p>
      </dgm:t>
    </dgm:pt>
    <dgm:pt modelId="{933F920D-704E-4CB1-94CB-7E33A6D9D3B9}" type="parTrans" cxnId="{6AD421F5-2BE0-4C3C-8D6C-3B125792F88D}">
      <dgm:prSet/>
      <dgm:spPr/>
      <dgm:t>
        <a:bodyPr/>
        <a:lstStyle/>
        <a:p>
          <a:endParaRPr lang="en-US"/>
        </a:p>
      </dgm:t>
    </dgm:pt>
    <dgm:pt modelId="{933597E0-E0E4-4D4D-8D5B-29CFE5E05C60}" type="sibTrans" cxnId="{6AD421F5-2BE0-4C3C-8D6C-3B125792F88D}">
      <dgm:prSet/>
      <dgm:spPr/>
      <dgm:t>
        <a:bodyPr/>
        <a:lstStyle/>
        <a:p>
          <a:endParaRPr lang="en-US"/>
        </a:p>
      </dgm:t>
    </dgm:pt>
    <dgm:pt modelId="{80A088BA-B800-4EE5-8A16-A83433109E1B}">
      <dgm:prSet/>
      <dgm:spPr/>
      <dgm:t>
        <a:bodyPr/>
        <a:lstStyle/>
        <a:p>
          <a:r>
            <a:rPr lang="en-US" dirty="0"/>
            <a:t>8. State the advantages and disadvantages of other job search strategies, including job postings, targeted campaigns, job placement centers, and job fairs.</a:t>
          </a:r>
        </a:p>
      </dgm:t>
    </dgm:pt>
    <dgm:pt modelId="{01571686-86F0-4FE6-AD8D-4DCE45973DB4}" type="parTrans" cxnId="{4E1CFBD1-E520-4AD8-966B-EFCFAEC9CE81}">
      <dgm:prSet/>
      <dgm:spPr/>
      <dgm:t>
        <a:bodyPr/>
        <a:lstStyle/>
        <a:p>
          <a:endParaRPr lang="en-US"/>
        </a:p>
      </dgm:t>
    </dgm:pt>
    <dgm:pt modelId="{516C9E2D-4C95-45AC-985C-6EB5C933F869}" type="sibTrans" cxnId="{4E1CFBD1-E520-4AD8-966B-EFCFAEC9CE81}">
      <dgm:prSet/>
      <dgm:spPr/>
      <dgm:t>
        <a:bodyPr/>
        <a:lstStyle/>
        <a:p>
          <a:endParaRPr lang="en-US"/>
        </a:p>
      </dgm:t>
    </dgm:pt>
    <dgm:pt modelId="{E6A47393-4CCC-4D85-9FB1-E0742891E6C4}">
      <dgm:prSet/>
      <dgm:spPr/>
      <dgm:t>
        <a:bodyPr/>
        <a:lstStyle/>
        <a:p>
          <a:r>
            <a:rPr lang="en-US" dirty="0"/>
            <a:t>9. List ways that career services providers can update their knowledge of job search tools and methods.</a:t>
          </a:r>
        </a:p>
      </dgm:t>
    </dgm:pt>
    <dgm:pt modelId="{86A631D9-7CC5-448F-A55D-9C5BF30B9744}" type="parTrans" cxnId="{40DD3287-377C-4D2B-8A5F-47A16F6B96C9}">
      <dgm:prSet/>
      <dgm:spPr/>
      <dgm:t>
        <a:bodyPr/>
        <a:lstStyle/>
        <a:p>
          <a:endParaRPr lang="en-US"/>
        </a:p>
      </dgm:t>
    </dgm:pt>
    <dgm:pt modelId="{378B7A3B-8469-4B27-B52F-ABF462C167F3}" type="sibTrans" cxnId="{40DD3287-377C-4D2B-8A5F-47A16F6B96C9}">
      <dgm:prSet/>
      <dgm:spPr/>
      <dgm:t>
        <a:bodyPr/>
        <a:lstStyle/>
        <a:p>
          <a:endParaRPr lang="en-US"/>
        </a:p>
      </dgm:t>
    </dgm:pt>
    <dgm:pt modelId="{258A4C50-C7F6-4284-9790-9599DD6E3883}">
      <dgm:prSet/>
      <dgm:spPr/>
      <dgm:t>
        <a:bodyPr/>
        <a:lstStyle/>
        <a:p>
          <a:r>
            <a:rPr lang="en-US" dirty="0"/>
            <a:t>10. State the primary purpose of a resume and learn effective resume writing approaches.</a:t>
          </a:r>
        </a:p>
      </dgm:t>
    </dgm:pt>
    <dgm:pt modelId="{8922E422-12DD-4B0A-93B8-BB6899F3F65D}" type="parTrans" cxnId="{2BE8F497-AAFC-4352-BA43-5AB153CF9CDE}">
      <dgm:prSet/>
      <dgm:spPr/>
      <dgm:t>
        <a:bodyPr/>
        <a:lstStyle/>
        <a:p>
          <a:endParaRPr lang="en-US"/>
        </a:p>
      </dgm:t>
    </dgm:pt>
    <dgm:pt modelId="{184740DE-E610-4A79-B2C9-20991109473A}" type="sibTrans" cxnId="{2BE8F497-AAFC-4352-BA43-5AB153CF9CDE}">
      <dgm:prSet/>
      <dgm:spPr/>
      <dgm:t>
        <a:bodyPr/>
        <a:lstStyle/>
        <a:p>
          <a:endParaRPr lang="en-US"/>
        </a:p>
      </dgm:t>
    </dgm:pt>
    <dgm:pt modelId="{28199CBE-38CA-4543-9F84-E6493D48EFB3}">
      <dgm:prSet/>
      <dgm:spPr/>
      <dgm:t>
        <a:bodyPr/>
        <a:lstStyle/>
        <a:p>
          <a:r>
            <a:rPr lang="en-US" dirty="0"/>
            <a:t>11. Explain the job interviewing process and how to coach clients in successful interviewing techniques.</a:t>
          </a:r>
        </a:p>
      </dgm:t>
    </dgm:pt>
    <dgm:pt modelId="{250EC497-1F9D-4A7E-9E73-AC08E7E27E56}" type="parTrans" cxnId="{05DE7BB4-3DF0-4BDF-864D-5E0AB53E045F}">
      <dgm:prSet/>
      <dgm:spPr/>
      <dgm:t>
        <a:bodyPr/>
        <a:lstStyle/>
        <a:p>
          <a:endParaRPr lang="en-US"/>
        </a:p>
      </dgm:t>
    </dgm:pt>
    <dgm:pt modelId="{A7F5F79E-DFC1-43F3-BE5F-36D6281D90AC}" type="sibTrans" cxnId="{05DE7BB4-3DF0-4BDF-864D-5E0AB53E045F}">
      <dgm:prSet/>
      <dgm:spPr/>
      <dgm:t>
        <a:bodyPr/>
        <a:lstStyle/>
        <a:p>
          <a:endParaRPr lang="en-US"/>
        </a:p>
      </dgm:t>
    </dgm:pt>
    <dgm:pt modelId="{48BABCBA-AE54-4EA4-B581-34761C183014}">
      <dgm:prSet/>
      <dgm:spPr/>
      <dgm:t>
        <a:bodyPr/>
        <a:lstStyle/>
        <a:p>
          <a:r>
            <a:rPr lang="en-US" dirty="0"/>
            <a:t>12. Identify resources for addressing the challenges job seekers may face during the job search.</a:t>
          </a:r>
        </a:p>
      </dgm:t>
    </dgm:pt>
    <dgm:pt modelId="{EF4C500B-B977-490A-9670-452A50EA5A65}" type="parTrans" cxnId="{B2E7CAB3-4AA5-4162-8294-047A28764430}">
      <dgm:prSet/>
      <dgm:spPr/>
      <dgm:t>
        <a:bodyPr/>
        <a:lstStyle/>
        <a:p>
          <a:endParaRPr lang="en-US"/>
        </a:p>
      </dgm:t>
    </dgm:pt>
    <dgm:pt modelId="{09AD0D3D-5951-41DB-925B-425D413359C2}" type="sibTrans" cxnId="{B2E7CAB3-4AA5-4162-8294-047A28764430}">
      <dgm:prSet/>
      <dgm:spPr/>
      <dgm:t>
        <a:bodyPr/>
        <a:lstStyle/>
        <a:p>
          <a:endParaRPr lang="en-US"/>
        </a:p>
      </dgm:t>
    </dgm:pt>
    <dgm:pt modelId="{0578A5CE-7755-4486-B686-F566AAFB3BED}">
      <dgm:prSet/>
      <dgm:spPr/>
      <dgm:t>
        <a:bodyPr/>
        <a:lstStyle/>
        <a:p>
          <a:r>
            <a:rPr lang="en-US" dirty="0"/>
            <a:t>13. List skills that can aid clients in retaining employment and becoming fully engaged employees.</a:t>
          </a:r>
        </a:p>
      </dgm:t>
    </dgm:pt>
    <dgm:pt modelId="{AD423A3A-8A52-4B85-BB82-1DC8BF789A20}" type="parTrans" cxnId="{315B048E-0A57-480E-B6D8-40D8D7A1037C}">
      <dgm:prSet/>
      <dgm:spPr/>
      <dgm:t>
        <a:bodyPr/>
        <a:lstStyle/>
        <a:p>
          <a:endParaRPr lang="en-US"/>
        </a:p>
      </dgm:t>
    </dgm:pt>
    <dgm:pt modelId="{529C88DD-947D-4FBC-B348-EA3443F5C555}" type="sibTrans" cxnId="{315B048E-0A57-480E-B6D8-40D8D7A1037C}">
      <dgm:prSet/>
      <dgm:spPr/>
      <dgm:t>
        <a:bodyPr/>
        <a:lstStyle/>
        <a:p>
          <a:endParaRPr lang="en-US"/>
        </a:p>
      </dgm:t>
    </dgm:pt>
    <dgm:pt modelId="{6048A7C2-2507-4138-9018-8F5B7EE70BF3}" type="pres">
      <dgm:prSet presAssocID="{4B93A889-A34E-47CB-99B8-82E5BCB24FBE}" presName="linear" presStyleCnt="0">
        <dgm:presLayoutVars>
          <dgm:animLvl val="lvl"/>
          <dgm:resizeHandles val="exact"/>
        </dgm:presLayoutVars>
      </dgm:prSet>
      <dgm:spPr/>
    </dgm:pt>
    <dgm:pt modelId="{AF4034AF-D1A5-4DF7-91F6-7641533BE453}" type="pres">
      <dgm:prSet presAssocID="{ACF6563D-EB0B-4D0D-BA9F-62AEC6C3579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764BAC8-18B0-4ABC-B5B8-451D507A8E3A}" type="pres">
      <dgm:prSet presAssocID="{933597E0-E0E4-4D4D-8D5B-29CFE5E05C60}" presName="spacer" presStyleCnt="0"/>
      <dgm:spPr/>
    </dgm:pt>
    <dgm:pt modelId="{5847176B-0332-496C-9B88-A56D1944119F}" type="pres">
      <dgm:prSet presAssocID="{80A088BA-B800-4EE5-8A16-A83433109E1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6633735-2841-4371-9EA5-5B48C09F0E3B}" type="pres">
      <dgm:prSet presAssocID="{516C9E2D-4C95-45AC-985C-6EB5C933F869}" presName="spacer" presStyleCnt="0"/>
      <dgm:spPr/>
    </dgm:pt>
    <dgm:pt modelId="{9F15A1C1-CE48-4893-9445-FEEF144ADC72}" type="pres">
      <dgm:prSet presAssocID="{E6A47393-4CCC-4D85-9FB1-E0742891E6C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09F863F-15BE-4CD2-BB4B-B7F02D5AB1AB}" type="pres">
      <dgm:prSet presAssocID="{378B7A3B-8469-4B27-B52F-ABF462C167F3}" presName="spacer" presStyleCnt="0"/>
      <dgm:spPr/>
    </dgm:pt>
    <dgm:pt modelId="{85B3C4A0-5F6B-4B6D-94FB-6A8871F3F301}" type="pres">
      <dgm:prSet presAssocID="{258A4C50-C7F6-4284-9790-9599DD6E388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B164E56-BB46-4530-97AD-E5F15443D53B}" type="pres">
      <dgm:prSet presAssocID="{184740DE-E610-4A79-B2C9-20991109473A}" presName="spacer" presStyleCnt="0"/>
      <dgm:spPr/>
    </dgm:pt>
    <dgm:pt modelId="{CDC82576-E81A-4D5F-A48D-B9A7F31A0FF0}" type="pres">
      <dgm:prSet presAssocID="{28199CBE-38CA-4543-9F84-E6493D48EF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33E9B8E-752F-400A-8124-4DAB4B3D803B}" type="pres">
      <dgm:prSet presAssocID="{A7F5F79E-DFC1-43F3-BE5F-36D6281D90AC}" presName="spacer" presStyleCnt="0"/>
      <dgm:spPr/>
    </dgm:pt>
    <dgm:pt modelId="{89F98DFF-EB3C-4525-9C56-ADAAA19C22FF}" type="pres">
      <dgm:prSet presAssocID="{48BABCBA-AE54-4EA4-B581-34761C18301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D799C7D-3C3E-4498-973E-94A86CC5CAB4}" type="pres">
      <dgm:prSet presAssocID="{09AD0D3D-5951-41DB-925B-425D413359C2}" presName="spacer" presStyleCnt="0"/>
      <dgm:spPr/>
    </dgm:pt>
    <dgm:pt modelId="{6F222A0C-72D8-459C-BB7E-2F4D6028D238}" type="pres">
      <dgm:prSet presAssocID="{0578A5CE-7755-4486-B686-F566AAFB3BE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33AE23B-D0DA-4AED-8E9B-E766D9011CBA}" type="presOf" srcId="{4B93A889-A34E-47CB-99B8-82E5BCB24FBE}" destId="{6048A7C2-2507-4138-9018-8F5B7EE70BF3}" srcOrd="0" destOrd="0" presId="urn:microsoft.com/office/officeart/2005/8/layout/vList2"/>
    <dgm:cxn modelId="{9CB2A063-EDBE-4973-B680-B72115738657}" type="presOf" srcId="{258A4C50-C7F6-4284-9790-9599DD6E3883}" destId="{85B3C4A0-5F6B-4B6D-94FB-6A8871F3F301}" srcOrd="0" destOrd="0" presId="urn:microsoft.com/office/officeart/2005/8/layout/vList2"/>
    <dgm:cxn modelId="{B38B0671-9DE7-4F23-A805-DA4686922093}" type="presOf" srcId="{ACF6563D-EB0B-4D0D-BA9F-62AEC6C35797}" destId="{AF4034AF-D1A5-4DF7-91F6-7641533BE453}" srcOrd="0" destOrd="0" presId="urn:microsoft.com/office/officeart/2005/8/layout/vList2"/>
    <dgm:cxn modelId="{40DD3287-377C-4D2B-8A5F-47A16F6B96C9}" srcId="{4B93A889-A34E-47CB-99B8-82E5BCB24FBE}" destId="{E6A47393-4CCC-4D85-9FB1-E0742891E6C4}" srcOrd="2" destOrd="0" parTransId="{86A631D9-7CC5-448F-A55D-9C5BF30B9744}" sibTransId="{378B7A3B-8469-4B27-B52F-ABF462C167F3}"/>
    <dgm:cxn modelId="{315B048E-0A57-480E-B6D8-40D8D7A1037C}" srcId="{4B93A889-A34E-47CB-99B8-82E5BCB24FBE}" destId="{0578A5CE-7755-4486-B686-F566AAFB3BED}" srcOrd="6" destOrd="0" parTransId="{AD423A3A-8A52-4B85-BB82-1DC8BF789A20}" sibTransId="{529C88DD-947D-4FBC-B348-EA3443F5C555}"/>
    <dgm:cxn modelId="{2BE8F497-AAFC-4352-BA43-5AB153CF9CDE}" srcId="{4B93A889-A34E-47CB-99B8-82E5BCB24FBE}" destId="{258A4C50-C7F6-4284-9790-9599DD6E3883}" srcOrd="3" destOrd="0" parTransId="{8922E422-12DD-4B0A-93B8-BB6899F3F65D}" sibTransId="{184740DE-E610-4A79-B2C9-20991109473A}"/>
    <dgm:cxn modelId="{B2E7CAB3-4AA5-4162-8294-047A28764430}" srcId="{4B93A889-A34E-47CB-99B8-82E5BCB24FBE}" destId="{48BABCBA-AE54-4EA4-B581-34761C183014}" srcOrd="5" destOrd="0" parTransId="{EF4C500B-B977-490A-9670-452A50EA5A65}" sibTransId="{09AD0D3D-5951-41DB-925B-425D413359C2}"/>
    <dgm:cxn modelId="{05DE7BB4-3DF0-4BDF-864D-5E0AB53E045F}" srcId="{4B93A889-A34E-47CB-99B8-82E5BCB24FBE}" destId="{28199CBE-38CA-4543-9F84-E6493D48EFB3}" srcOrd="4" destOrd="0" parTransId="{250EC497-1F9D-4A7E-9E73-AC08E7E27E56}" sibTransId="{A7F5F79E-DFC1-43F3-BE5F-36D6281D90AC}"/>
    <dgm:cxn modelId="{600025C2-ACF9-4EEB-9ABC-6F0C548F1E75}" type="presOf" srcId="{80A088BA-B800-4EE5-8A16-A83433109E1B}" destId="{5847176B-0332-496C-9B88-A56D1944119F}" srcOrd="0" destOrd="0" presId="urn:microsoft.com/office/officeart/2005/8/layout/vList2"/>
    <dgm:cxn modelId="{4E1CFBD1-E520-4AD8-966B-EFCFAEC9CE81}" srcId="{4B93A889-A34E-47CB-99B8-82E5BCB24FBE}" destId="{80A088BA-B800-4EE5-8A16-A83433109E1B}" srcOrd="1" destOrd="0" parTransId="{01571686-86F0-4FE6-AD8D-4DCE45973DB4}" sibTransId="{516C9E2D-4C95-45AC-985C-6EB5C933F869}"/>
    <dgm:cxn modelId="{EE6B19EE-5BA3-4CA8-B254-CD30F96CEBA9}" type="presOf" srcId="{48BABCBA-AE54-4EA4-B581-34761C183014}" destId="{89F98DFF-EB3C-4525-9C56-ADAAA19C22FF}" srcOrd="0" destOrd="0" presId="urn:microsoft.com/office/officeart/2005/8/layout/vList2"/>
    <dgm:cxn modelId="{6AD421F5-2BE0-4C3C-8D6C-3B125792F88D}" srcId="{4B93A889-A34E-47CB-99B8-82E5BCB24FBE}" destId="{ACF6563D-EB0B-4D0D-BA9F-62AEC6C35797}" srcOrd="0" destOrd="0" parTransId="{933F920D-704E-4CB1-94CB-7E33A6D9D3B9}" sibTransId="{933597E0-E0E4-4D4D-8D5B-29CFE5E05C60}"/>
    <dgm:cxn modelId="{0D2B33FB-DDC3-4A72-A652-2B7C10609945}" type="presOf" srcId="{0578A5CE-7755-4486-B686-F566AAFB3BED}" destId="{6F222A0C-72D8-459C-BB7E-2F4D6028D238}" srcOrd="0" destOrd="0" presId="urn:microsoft.com/office/officeart/2005/8/layout/vList2"/>
    <dgm:cxn modelId="{BB1A4AFB-52FF-4EAD-AB83-2EAAFE5E659A}" type="presOf" srcId="{28199CBE-38CA-4543-9F84-E6493D48EFB3}" destId="{CDC82576-E81A-4D5F-A48D-B9A7F31A0FF0}" srcOrd="0" destOrd="0" presId="urn:microsoft.com/office/officeart/2005/8/layout/vList2"/>
    <dgm:cxn modelId="{30CD6FFD-AC34-436D-BB2A-58868992E2EC}" type="presOf" srcId="{E6A47393-4CCC-4D85-9FB1-E0742891E6C4}" destId="{9F15A1C1-CE48-4893-9445-FEEF144ADC72}" srcOrd="0" destOrd="0" presId="urn:microsoft.com/office/officeart/2005/8/layout/vList2"/>
    <dgm:cxn modelId="{1AD6B60F-9396-43C1-B69F-D0A0C80F87B3}" type="presParOf" srcId="{6048A7C2-2507-4138-9018-8F5B7EE70BF3}" destId="{AF4034AF-D1A5-4DF7-91F6-7641533BE453}" srcOrd="0" destOrd="0" presId="urn:microsoft.com/office/officeart/2005/8/layout/vList2"/>
    <dgm:cxn modelId="{DD95B62A-4852-4950-B9DD-4A444C3C7F9A}" type="presParOf" srcId="{6048A7C2-2507-4138-9018-8F5B7EE70BF3}" destId="{F764BAC8-18B0-4ABC-B5B8-451D507A8E3A}" srcOrd="1" destOrd="0" presId="urn:microsoft.com/office/officeart/2005/8/layout/vList2"/>
    <dgm:cxn modelId="{BE8334C3-CF08-4999-A6C5-BC3D5A755ECB}" type="presParOf" srcId="{6048A7C2-2507-4138-9018-8F5B7EE70BF3}" destId="{5847176B-0332-496C-9B88-A56D1944119F}" srcOrd="2" destOrd="0" presId="urn:microsoft.com/office/officeart/2005/8/layout/vList2"/>
    <dgm:cxn modelId="{22576A79-3552-4792-958E-8AE75D5A1F1D}" type="presParOf" srcId="{6048A7C2-2507-4138-9018-8F5B7EE70BF3}" destId="{46633735-2841-4371-9EA5-5B48C09F0E3B}" srcOrd="3" destOrd="0" presId="urn:microsoft.com/office/officeart/2005/8/layout/vList2"/>
    <dgm:cxn modelId="{C58C80C9-220C-4C5A-A158-5C2E620FC523}" type="presParOf" srcId="{6048A7C2-2507-4138-9018-8F5B7EE70BF3}" destId="{9F15A1C1-CE48-4893-9445-FEEF144ADC72}" srcOrd="4" destOrd="0" presId="urn:microsoft.com/office/officeart/2005/8/layout/vList2"/>
    <dgm:cxn modelId="{404E1E77-665F-442C-AA94-D7A4AC8472F8}" type="presParOf" srcId="{6048A7C2-2507-4138-9018-8F5B7EE70BF3}" destId="{109F863F-15BE-4CD2-BB4B-B7F02D5AB1AB}" srcOrd="5" destOrd="0" presId="urn:microsoft.com/office/officeart/2005/8/layout/vList2"/>
    <dgm:cxn modelId="{53FE4B43-96D2-4FA5-BE0D-F5A3E3C01F88}" type="presParOf" srcId="{6048A7C2-2507-4138-9018-8F5B7EE70BF3}" destId="{85B3C4A0-5F6B-4B6D-94FB-6A8871F3F301}" srcOrd="6" destOrd="0" presId="urn:microsoft.com/office/officeart/2005/8/layout/vList2"/>
    <dgm:cxn modelId="{4FD2E3F2-1370-49C1-908C-1A4D4BC6345A}" type="presParOf" srcId="{6048A7C2-2507-4138-9018-8F5B7EE70BF3}" destId="{DB164E56-BB46-4530-97AD-E5F15443D53B}" srcOrd="7" destOrd="0" presId="urn:microsoft.com/office/officeart/2005/8/layout/vList2"/>
    <dgm:cxn modelId="{3BF81452-AB38-4509-B2D8-3ADC428614B3}" type="presParOf" srcId="{6048A7C2-2507-4138-9018-8F5B7EE70BF3}" destId="{CDC82576-E81A-4D5F-A48D-B9A7F31A0FF0}" srcOrd="8" destOrd="0" presId="urn:microsoft.com/office/officeart/2005/8/layout/vList2"/>
    <dgm:cxn modelId="{7B3E6CCB-A042-41B5-9C39-C492F2259001}" type="presParOf" srcId="{6048A7C2-2507-4138-9018-8F5B7EE70BF3}" destId="{733E9B8E-752F-400A-8124-4DAB4B3D803B}" srcOrd="9" destOrd="0" presId="urn:microsoft.com/office/officeart/2005/8/layout/vList2"/>
    <dgm:cxn modelId="{BF9052FF-F055-42AD-9B16-E35ED71AA58E}" type="presParOf" srcId="{6048A7C2-2507-4138-9018-8F5B7EE70BF3}" destId="{89F98DFF-EB3C-4525-9C56-ADAAA19C22FF}" srcOrd="10" destOrd="0" presId="urn:microsoft.com/office/officeart/2005/8/layout/vList2"/>
    <dgm:cxn modelId="{0EB6CC4B-CC87-483B-8903-6AFDF69BC1C3}" type="presParOf" srcId="{6048A7C2-2507-4138-9018-8F5B7EE70BF3}" destId="{0D799C7D-3C3E-4498-973E-94A86CC5CAB4}" srcOrd="11" destOrd="0" presId="urn:microsoft.com/office/officeart/2005/8/layout/vList2"/>
    <dgm:cxn modelId="{CB266B7A-8D0E-4B35-B30C-C40123ED60C5}" type="presParOf" srcId="{6048A7C2-2507-4138-9018-8F5B7EE70BF3}" destId="{6F222A0C-72D8-459C-BB7E-2F4D6028D23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884C34B-2EE7-4D48-9289-EEBBBCCDCCC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49335A4-F42A-4D4E-B3D0-5BDAF7B867DB}">
      <dgm:prSet phldrT="[Text]" phldr="0"/>
      <dgm:spPr/>
      <dgm:t>
        <a:bodyPr/>
        <a:lstStyle/>
        <a:p>
          <a:pPr algn="l"/>
          <a:r>
            <a:rPr lang="en-US" b="1" dirty="0"/>
            <a:t>Hiring interviews — to identify those who will be hired</a:t>
          </a:r>
          <a:endParaRPr lang="en-US" dirty="0"/>
        </a:p>
      </dgm:t>
    </dgm:pt>
    <dgm:pt modelId="{2D99F4A2-85E6-4581-BC89-668291FD4994}" type="parTrans" cxnId="{572D86A1-82AA-4DDF-B14B-ED46B7EF50A1}">
      <dgm:prSet/>
      <dgm:spPr/>
      <dgm:t>
        <a:bodyPr/>
        <a:lstStyle/>
        <a:p>
          <a:endParaRPr lang="en-US"/>
        </a:p>
      </dgm:t>
    </dgm:pt>
    <dgm:pt modelId="{A8AB02B8-42C0-4467-84C9-3EEA3945580B}" type="sibTrans" cxnId="{572D86A1-82AA-4DDF-B14B-ED46B7EF50A1}">
      <dgm:prSet/>
      <dgm:spPr/>
      <dgm:t>
        <a:bodyPr/>
        <a:lstStyle/>
        <a:p>
          <a:endParaRPr lang="en-US"/>
        </a:p>
      </dgm:t>
    </dgm:pt>
    <dgm:pt modelId="{4E3EFD84-DE29-4C18-BD06-AA269981CC75}">
      <dgm:prSet phldr="0"/>
      <dgm:spPr/>
      <dgm:t>
        <a:bodyPr/>
        <a:lstStyle/>
        <a:p>
          <a:pPr algn="l" rtl="0"/>
          <a:r>
            <a:rPr lang="en-US" b="1" dirty="0"/>
            <a:t>Informational interviews — to learn more about specific jobs or companies</a:t>
          </a:r>
          <a:endParaRPr lang="en-US" dirty="0"/>
        </a:p>
      </dgm:t>
    </dgm:pt>
    <dgm:pt modelId="{A13A3023-611D-4517-9E68-CB4D8BD7D840}" type="parTrans" cxnId="{2D4C0C99-192E-4F15-9ADD-2F60271B4216}">
      <dgm:prSet/>
      <dgm:spPr/>
    </dgm:pt>
    <dgm:pt modelId="{73B472E7-FF66-493E-8448-6653A598C1F1}" type="sibTrans" cxnId="{2D4C0C99-192E-4F15-9ADD-2F60271B4216}">
      <dgm:prSet/>
      <dgm:spPr/>
    </dgm:pt>
    <dgm:pt modelId="{F4E72D63-DDCB-49FE-AB36-22E556AA502E}">
      <dgm:prSet phldr="0"/>
      <dgm:spPr/>
      <dgm:t>
        <a:bodyPr/>
        <a:lstStyle/>
        <a:p>
          <a:pPr algn="l"/>
          <a:r>
            <a:rPr lang="en-US" b="1" dirty="0"/>
            <a:t>Screening interviews — used by employers to reduce the number of candidates for a specific job</a:t>
          </a:r>
          <a:endParaRPr lang="en-US" dirty="0"/>
        </a:p>
      </dgm:t>
    </dgm:pt>
    <dgm:pt modelId="{C466320A-94F9-4184-833F-B31BC0AA0525}" type="parTrans" cxnId="{463D5773-F946-4FFB-BFD1-C5BEAE4E0C70}">
      <dgm:prSet/>
      <dgm:spPr/>
    </dgm:pt>
    <dgm:pt modelId="{561565C6-E3E6-4F12-8692-87D7DEB91CC2}" type="sibTrans" cxnId="{463D5773-F946-4FFB-BFD1-C5BEAE4E0C70}">
      <dgm:prSet/>
      <dgm:spPr/>
    </dgm:pt>
    <dgm:pt modelId="{85C74799-E5BA-478C-A166-50951E8CA08B}" type="pres">
      <dgm:prSet presAssocID="{0884C34B-2EE7-4D48-9289-EEBBBCCDCCC6}" presName="linear" presStyleCnt="0">
        <dgm:presLayoutVars>
          <dgm:animLvl val="lvl"/>
          <dgm:resizeHandles val="exact"/>
        </dgm:presLayoutVars>
      </dgm:prSet>
      <dgm:spPr/>
    </dgm:pt>
    <dgm:pt modelId="{7B85CD22-A3ED-4354-B803-392C7D0D1AC5}" type="pres">
      <dgm:prSet presAssocID="{4E3EFD84-DE29-4C18-BD06-AA269981CC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3DD0DC-A716-4642-B3B0-EF5CF88A3484}" type="pres">
      <dgm:prSet presAssocID="{73B472E7-FF66-493E-8448-6653A598C1F1}" presName="spacer" presStyleCnt="0"/>
      <dgm:spPr/>
    </dgm:pt>
    <dgm:pt modelId="{D39F45B9-94F1-46C4-B03A-5E0608C08AFB}" type="pres">
      <dgm:prSet presAssocID="{F4E72D63-DDCB-49FE-AB36-22E556AA50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BC5EBA-FFB3-4748-9EC0-301823D0B56B}" type="pres">
      <dgm:prSet presAssocID="{561565C6-E3E6-4F12-8692-87D7DEB91CC2}" presName="spacer" presStyleCnt="0"/>
      <dgm:spPr/>
    </dgm:pt>
    <dgm:pt modelId="{3D7E305B-27C3-4C17-9010-86C4845C5D08}" type="pres">
      <dgm:prSet presAssocID="{C49335A4-F42A-4D4E-B3D0-5BDAF7B867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BA3D2A-948A-4DAB-9634-A5953B29C702}" type="presOf" srcId="{F4E72D63-DDCB-49FE-AB36-22E556AA502E}" destId="{D39F45B9-94F1-46C4-B03A-5E0608C08AFB}" srcOrd="0" destOrd="0" presId="urn:microsoft.com/office/officeart/2005/8/layout/vList2"/>
    <dgm:cxn modelId="{C341F833-9EE5-4BE0-B7A3-483112CF8715}" type="presOf" srcId="{0884C34B-2EE7-4D48-9289-EEBBBCCDCCC6}" destId="{85C74799-E5BA-478C-A166-50951E8CA08B}" srcOrd="0" destOrd="0" presId="urn:microsoft.com/office/officeart/2005/8/layout/vList2"/>
    <dgm:cxn modelId="{463D5773-F946-4FFB-BFD1-C5BEAE4E0C70}" srcId="{0884C34B-2EE7-4D48-9289-EEBBBCCDCCC6}" destId="{F4E72D63-DDCB-49FE-AB36-22E556AA502E}" srcOrd="1" destOrd="0" parTransId="{C466320A-94F9-4184-833F-B31BC0AA0525}" sibTransId="{561565C6-E3E6-4F12-8692-87D7DEB91CC2}"/>
    <dgm:cxn modelId="{9CD37D79-8098-4134-9B94-F6EE39758148}" type="presOf" srcId="{4E3EFD84-DE29-4C18-BD06-AA269981CC75}" destId="{7B85CD22-A3ED-4354-B803-392C7D0D1AC5}" srcOrd="0" destOrd="0" presId="urn:microsoft.com/office/officeart/2005/8/layout/vList2"/>
    <dgm:cxn modelId="{2D4C0C99-192E-4F15-9ADD-2F60271B4216}" srcId="{0884C34B-2EE7-4D48-9289-EEBBBCCDCCC6}" destId="{4E3EFD84-DE29-4C18-BD06-AA269981CC75}" srcOrd="0" destOrd="0" parTransId="{A13A3023-611D-4517-9E68-CB4D8BD7D840}" sibTransId="{73B472E7-FF66-493E-8448-6653A598C1F1}"/>
    <dgm:cxn modelId="{572D86A1-82AA-4DDF-B14B-ED46B7EF50A1}" srcId="{0884C34B-2EE7-4D48-9289-EEBBBCCDCCC6}" destId="{C49335A4-F42A-4D4E-B3D0-5BDAF7B867DB}" srcOrd="2" destOrd="0" parTransId="{2D99F4A2-85E6-4581-BC89-668291FD4994}" sibTransId="{A8AB02B8-42C0-4467-84C9-3EEA3945580B}"/>
    <dgm:cxn modelId="{F7914FDF-D273-44F9-BAC4-5B1F1EDF29AF}" type="presOf" srcId="{C49335A4-F42A-4D4E-B3D0-5BDAF7B867DB}" destId="{3D7E305B-27C3-4C17-9010-86C4845C5D08}" srcOrd="0" destOrd="0" presId="urn:microsoft.com/office/officeart/2005/8/layout/vList2"/>
    <dgm:cxn modelId="{55A90F0E-1F26-49A5-A68A-818EC1DC5342}" type="presParOf" srcId="{85C74799-E5BA-478C-A166-50951E8CA08B}" destId="{7B85CD22-A3ED-4354-B803-392C7D0D1AC5}" srcOrd="0" destOrd="0" presId="urn:microsoft.com/office/officeart/2005/8/layout/vList2"/>
    <dgm:cxn modelId="{640CF4CA-8C12-43F6-BC6B-85ECB5DD2B7E}" type="presParOf" srcId="{85C74799-E5BA-478C-A166-50951E8CA08B}" destId="{6B3DD0DC-A716-4642-B3B0-EF5CF88A3484}" srcOrd="1" destOrd="0" presId="urn:microsoft.com/office/officeart/2005/8/layout/vList2"/>
    <dgm:cxn modelId="{C5C65291-3AFE-4627-A543-811B55E744D8}" type="presParOf" srcId="{85C74799-E5BA-478C-A166-50951E8CA08B}" destId="{D39F45B9-94F1-46C4-B03A-5E0608C08AFB}" srcOrd="2" destOrd="0" presId="urn:microsoft.com/office/officeart/2005/8/layout/vList2"/>
    <dgm:cxn modelId="{1BDC0EC2-4E8F-42CB-BBF7-B76F3AC79BEE}" type="presParOf" srcId="{85C74799-E5BA-478C-A166-50951E8CA08B}" destId="{B8BC5EBA-FFB3-4748-9EC0-301823D0B56B}" srcOrd="3" destOrd="0" presId="urn:microsoft.com/office/officeart/2005/8/layout/vList2"/>
    <dgm:cxn modelId="{E85DE27B-5AD1-4FB2-A330-02B22CD6AA9A}" type="presParOf" srcId="{85C74799-E5BA-478C-A166-50951E8CA08B}" destId="{3D7E305B-27C3-4C17-9010-86C4845C5D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81F7AA-9FBA-4C0D-9879-84A4D38ADD7B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3C00D72-3F96-4652-A4A5-F1DD07C0BB54}">
      <dgm:prSet/>
      <dgm:spPr/>
      <dgm:t>
        <a:bodyPr/>
        <a:lstStyle/>
        <a:p>
          <a:r>
            <a:rPr lang="en-US" b="1"/>
            <a:t>Telephone</a:t>
          </a:r>
          <a:endParaRPr lang="en-US"/>
        </a:p>
      </dgm:t>
    </dgm:pt>
    <dgm:pt modelId="{BBA7303B-201B-405C-B092-153108AA055C}" type="parTrans" cxnId="{62A9C1A8-D520-4988-BB40-F91A6CC85317}">
      <dgm:prSet/>
      <dgm:spPr/>
      <dgm:t>
        <a:bodyPr/>
        <a:lstStyle/>
        <a:p>
          <a:endParaRPr lang="en-US"/>
        </a:p>
      </dgm:t>
    </dgm:pt>
    <dgm:pt modelId="{9954F7FD-DD5D-4A22-9244-E22061B00491}" type="sibTrans" cxnId="{62A9C1A8-D520-4988-BB40-F91A6CC85317}">
      <dgm:prSet/>
      <dgm:spPr/>
      <dgm:t>
        <a:bodyPr/>
        <a:lstStyle/>
        <a:p>
          <a:endParaRPr lang="en-US"/>
        </a:p>
      </dgm:t>
    </dgm:pt>
    <dgm:pt modelId="{13D10411-5C3C-4D88-AA7A-23BA3C320B09}">
      <dgm:prSet/>
      <dgm:spPr/>
      <dgm:t>
        <a:bodyPr/>
        <a:lstStyle/>
        <a:p>
          <a:r>
            <a:rPr lang="en-US" b="1"/>
            <a:t>Online or electronic</a:t>
          </a:r>
          <a:endParaRPr lang="en-US"/>
        </a:p>
      </dgm:t>
    </dgm:pt>
    <dgm:pt modelId="{655A9EC7-D8FE-491F-85C4-69C894CE7317}" type="parTrans" cxnId="{5B25C89C-DE95-47F6-8766-BB194C55EEFA}">
      <dgm:prSet/>
      <dgm:spPr/>
      <dgm:t>
        <a:bodyPr/>
        <a:lstStyle/>
        <a:p>
          <a:endParaRPr lang="en-US"/>
        </a:p>
      </dgm:t>
    </dgm:pt>
    <dgm:pt modelId="{203D2F72-B13F-487A-A9FC-64C2E826B25E}" type="sibTrans" cxnId="{5B25C89C-DE95-47F6-8766-BB194C55EEFA}">
      <dgm:prSet/>
      <dgm:spPr/>
      <dgm:t>
        <a:bodyPr/>
        <a:lstStyle/>
        <a:p>
          <a:endParaRPr lang="en-US"/>
        </a:p>
      </dgm:t>
    </dgm:pt>
    <dgm:pt modelId="{89318C9E-AB47-4468-B30E-741EED01F211}">
      <dgm:prSet/>
      <dgm:spPr/>
      <dgm:t>
        <a:bodyPr/>
        <a:lstStyle/>
        <a:p>
          <a:r>
            <a:rPr lang="en-US" b="1"/>
            <a:t>Individual</a:t>
          </a:r>
          <a:endParaRPr lang="en-US"/>
        </a:p>
      </dgm:t>
    </dgm:pt>
    <dgm:pt modelId="{88CACCC4-1D63-48A3-A531-E90783CF4FB5}" type="parTrans" cxnId="{E762791A-3944-47F0-8702-F11FC5C1B7A1}">
      <dgm:prSet/>
      <dgm:spPr/>
      <dgm:t>
        <a:bodyPr/>
        <a:lstStyle/>
        <a:p>
          <a:endParaRPr lang="en-US"/>
        </a:p>
      </dgm:t>
    </dgm:pt>
    <dgm:pt modelId="{188D9939-23AB-43C9-A744-DA8237B8249A}" type="sibTrans" cxnId="{E762791A-3944-47F0-8702-F11FC5C1B7A1}">
      <dgm:prSet/>
      <dgm:spPr/>
      <dgm:t>
        <a:bodyPr/>
        <a:lstStyle/>
        <a:p>
          <a:endParaRPr lang="en-US"/>
        </a:p>
      </dgm:t>
    </dgm:pt>
    <dgm:pt modelId="{920F9A1E-013D-4FCF-BBE0-C04D4F1A006B}">
      <dgm:prSet/>
      <dgm:spPr/>
      <dgm:t>
        <a:bodyPr/>
        <a:lstStyle/>
        <a:p>
          <a:r>
            <a:rPr lang="en-US" b="1"/>
            <a:t>Serial</a:t>
          </a:r>
          <a:endParaRPr lang="en-US"/>
        </a:p>
      </dgm:t>
    </dgm:pt>
    <dgm:pt modelId="{E3FC8DEB-5C5C-48FC-AA95-9E184C74CA43}" type="parTrans" cxnId="{B1766832-443E-4A80-865D-62AB5AFE5DA0}">
      <dgm:prSet/>
      <dgm:spPr/>
      <dgm:t>
        <a:bodyPr/>
        <a:lstStyle/>
        <a:p>
          <a:endParaRPr lang="en-US"/>
        </a:p>
      </dgm:t>
    </dgm:pt>
    <dgm:pt modelId="{E6E06F1C-6E53-496F-8CB0-825696A692C7}" type="sibTrans" cxnId="{B1766832-443E-4A80-865D-62AB5AFE5DA0}">
      <dgm:prSet/>
      <dgm:spPr/>
      <dgm:t>
        <a:bodyPr/>
        <a:lstStyle/>
        <a:p>
          <a:endParaRPr lang="en-US"/>
        </a:p>
      </dgm:t>
    </dgm:pt>
    <dgm:pt modelId="{5D41E27C-452D-45E9-962A-BB425D854608}">
      <dgm:prSet/>
      <dgm:spPr/>
      <dgm:t>
        <a:bodyPr/>
        <a:lstStyle/>
        <a:p>
          <a:r>
            <a:rPr lang="en-US" b="1"/>
            <a:t>Group or panel</a:t>
          </a:r>
          <a:endParaRPr lang="en-US"/>
        </a:p>
      </dgm:t>
    </dgm:pt>
    <dgm:pt modelId="{839968A4-5247-4AE5-9653-EC92595908B1}" type="parTrans" cxnId="{2187E107-56C6-4F7E-A078-4FE7A15647F9}">
      <dgm:prSet/>
      <dgm:spPr/>
      <dgm:t>
        <a:bodyPr/>
        <a:lstStyle/>
        <a:p>
          <a:endParaRPr lang="en-US"/>
        </a:p>
      </dgm:t>
    </dgm:pt>
    <dgm:pt modelId="{73DB6338-8CF6-4DE4-B654-009BFFA23C44}" type="sibTrans" cxnId="{2187E107-56C6-4F7E-A078-4FE7A15647F9}">
      <dgm:prSet/>
      <dgm:spPr/>
      <dgm:t>
        <a:bodyPr/>
        <a:lstStyle/>
        <a:p>
          <a:endParaRPr lang="en-US"/>
        </a:p>
      </dgm:t>
    </dgm:pt>
    <dgm:pt modelId="{F962B581-914D-463C-A51B-7DC643D2491F}" type="pres">
      <dgm:prSet presAssocID="{BC81F7AA-9FBA-4C0D-9879-84A4D38ADD7B}" presName="diagram" presStyleCnt="0">
        <dgm:presLayoutVars>
          <dgm:dir/>
          <dgm:resizeHandles val="exact"/>
        </dgm:presLayoutVars>
      </dgm:prSet>
      <dgm:spPr/>
    </dgm:pt>
    <dgm:pt modelId="{35F9983E-B931-4144-913C-DFDB16DF60CD}" type="pres">
      <dgm:prSet presAssocID="{D3C00D72-3F96-4652-A4A5-F1DD07C0BB54}" presName="node" presStyleLbl="node1" presStyleIdx="0" presStyleCnt="5">
        <dgm:presLayoutVars>
          <dgm:bulletEnabled val="1"/>
        </dgm:presLayoutVars>
      </dgm:prSet>
      <dgm:spPr/>
    </dgm:pt>
    <dgm:pt modelId="{9C904664-4466-4E85-A06C-2D68A05ACDB3}" type="pres">
      <dgm:prSet presAssocID="{9954F7FD-DD5D-4A22-9244-E22061B00491}" presName="sibTrans" presStyleCnt="0"/>
      <dgm:spPr/>
    </dgm:pt>
    <dgm:pt modelId="{3981938B-E9AA-4358-A700-FD9585B7111E}" type="pres">
      <dgm:prSet presAssocID="{13D10411-5C3C-4D88-AA7A-23BA3C320B09}" presName="node" presStyleLbl="node1" presStyleIdx="1" presStyleCnt="5">
        <dgm:presLayoutVars>
          <dgm:bulletEnabled val="1"/>
        </dgm:presLayoutVars>
      </dgm:prSet>
      <dgm:spPr/>
    </dgm:pt>
    <dgm:pt modelId="{AD5F4279-45D0-4155-B0A6-2A935B397A49}" type="pres">
      <dgm:prSet presAssocID="{203D2F72-B13F-487A-A9FC-64C2E826B25E}" presName="sibTrans" presStyleCnt="0"/>
      <dgm:spPr/>
    </dgm:pt>
    <dgm:pt modelId="{145B932D-434F-47D0-999A-AEFFF9D72F01}" type="pres">
      <dgm:prSet presAssocID="{89318C9E-AB47-4468-B30E-741EED01F211}" presName="node" presStyleLbl="node1" presStyleIdx="2" presStyleCnt="5">
        <dgm:presLayoutVars>
          <dgm:bulletEnabled val="1"/>
        </dgm:presLayoutVars>
      </dgm:prSet>
      <dgm:spPr/>
    </dgm:pt>
    <dgm:pt modelId="{4819DD22-C655-4C05-B5D7-9CBBB84CB9F0}" type="pres">
      <dgm:prSet presAssocID="{188D9939-23AB-43C9-A744-DA8237B8249A}" presName="sibTrans" presStyleCnt="0"/>
      <dgm:spPr/>
    </dgm:pt>
    <dgm:pt modelId="{B1A395D2-D1C5-45B7-90F9-A67882A00BCB}" type="pres">
      <dgm:prSet presAssocID="{920F9A1E-013D-4FCF-BBE0-C04D4F1A006B}" presName="node" presStyleLbl="node1" presStyleIdx="3" presStyleCnt="5">
        <dgm:presLayoutVars>
          <dgm:bulletEnabled val="1"/>
        </dgm:presLayoutVars>
      </dgm:prSet>
      <dgm:spPr/>
    </dgm:pt>
    <dgm:pt modelId="{4B639B2F-7536-44EE-B9AF-57EDB275D527}" type="pres">
      <dgm:prSet presAssocID="{E6E06F1C-6E53-496F-8CB0-825696A692C7}" presName="sibTrans" presStyleCnt="0"/>
      <dgm:spPr/>
    </dgm:pt>
    <dgm:pt modelId="{80A9AC22-D82F-44FA-A087-5077FC3572A1}" type="pres">
      <dgm:prSet presAssocID="{5D41E27C-452D-45E9-962A-BB425D854608}" presName="node" presStyleLbl="node1" presStyleIdx="4" presStyleCnt="5">
        <dgm:presLayoutVars>
          <dgm:bulletEnabled val="1"/>
        </dgm:presLayoutVars>
      </dgm:prSet>
      <dgm:spPr/>
    </dgm:pt>
  </dgm:ptLst>
  <dgm:cxnLst>
    <dgm:cxn modelId="{2187E107-56C6-4F7E-A078-4FE7A15647F9}" srcId="{BC81F7AA-9FBA-4C0D-9879-84A4D38ADD7B}" destId="{5D41E27C-452D-45E9-962A-BB425D854608}" srcOrd="4" destOrd="0" parTransId="{839968A4-5247-4AE5-9653-EC92595908B1}" sibTransId="{73DB6338-8CF6-4DE4-B654-009BFFA23C44}"/>
    <dgm:cxn modelId="{E762791A-3944-47F0-8702-F11FC5C1B7A1}" srcId="{BC81F7AA-9FBA-4C0D-9879-84A4D38ADD7B}" destId="{89318C9E-AB47-4468-B30E-741EED01F211}" srcOrd="2" destOrd="0" parTransId="{88CACCC4-1D63-48A3-A531-E90783CF4FB5}" sibTransId="{188D9939-23AB-43C9-A744-DA8237B8249A}"/>
    <dgm:cxn modelId="{D938CC1D-42DA-45E4-A2D3-0BB5EA016C12}" type="presOf" srcId="{89318C9E-AB47-4468-B30E-741EED01F211}" destId="{145B932D-434F-47D0-999A-AEFFF9D72F01}" srcOrd="0" destOrd="0" presId="urn:microsoft.com/office/officeart/2005/8/layout/default"/>
    <dgm:cxn modelId="{B1766832-443E-4A80-865D-62AB5AFE5DA0}" srcId="{BC81F7AA-9FBA-4C0D-9879-84A4D38ADD7B}" destId="{920F9A1E-013D-4FCF-BBE0-C04D4F1A006B}" srcOrd="3" destOrd="0" parTransId="{E3FC8DEB-5C5C-48FC-AA95-9E184C74CA43}" sibTransId="{E6E06F1C-6E53-496F-8CB0-825696A692C7}"/>
    <dgm:cxn modelId="{95060A73-2AE3-48CF-A7D9-96E7D835CC74}" type="presOf" srcId="{BC81F7AA-9FBA-4C0D-9879-84A4D38ADD7B}" destId="{F962B581-914D-463C-A51B-7DC643D2491F}" srcOrd="0" destOrd="0" presId="urn:microsoft.com/office/officeart/2005/8/layout/default"/>
    <dgm:cxn modelId="{5B25C89C-DE95-47F6-8766-BB194C55EEFA}" srcId="{BC81F7AA-9FBA-4C0D-9879-84A4D38ADD7B}" destId="{13D10411-5C3C-4D88-AA7A-23BA3C320B09}" srcOrd="1" destOrd="0" parTransId="{655A9EC7-D8FE-491F-85C4-69C894CE7317}" sibTransId="{203D2F72-B13F-487A-A9FC-64C2E826B25E}"/>
    <dgm:cxn modelId="{B3F8769D-05DC-4CF5-B647-139A29E541A9}" type="presOf" srcId="{920F9A1E-013D-4FCF-BBE0-C04D4F1A006B}" destId="{B1A395D2-D1C5-45B7-90F9-A67882A00BCB}" srcOrd="0" destOrd="0" presId="urn:microsoft.com/office/officeart/2005/8/layout/default"/>
    <dgm:cxn modelId="{62A9C1A8-D520-4988-BB40-F91A6CC85317}" srcId="{BC81F7AA-9FBA-4C0D-9879-84A4D38ADD7B}" destId="{D3C00D72-3F96-4652-A4A5-F1DD07C0BB54}" srcOrd="0" destOrd="0" parTransId="{BBA7303B-201B-405C-B092-153108AA055C}" sibTransId="{9954F7FD-DD5D-4A22-9244-E22061B00491}"/>
    <dgm:cxn modelId="{496C20B3-E7E1-436F-813F-8F7B65ED5D97}" type="presOf" srcId="{D3C00D72-3F96-4652-A4A5-F1DD07C0BB54}" destId="{35F9983E-B931-4144-913C-DFDB16DF60CD}" srcOrd="0" destOrd="0" presId="urn:microsoft.com/office/officeart/2005/8/layout/default"/>
    <dgm:cxn modelId="{A575BCD4-295E-4277-BDEB-E04283C329F9}" type="presOf" srcId="{5D41E27C-452D-45E9-962A-BB425D854608}" destId="{80A9AC22-D82F-44FA-A087-5077FC3572A1}" srcOrd="0" destOrd="0" presId="urn:microsoft.com/office/officeart/2005/8/layout/default"/>
    <dgm:cxn modelId="{204598F6-DEFD-4362-9857-F4ED6CADE53F}" type="presOf" srcId="{13D10411-5C3C-4D88-AA7A-23BA3C320B09}" destId="{3981938B-E9AA-4358-A700-FD9585B7111E}" srcOrd="0" destOrd="0" presId="urn:microsoft.com/office/officeart/2005/8/layout/default"/>
    <dgm:cxn modelId="{652F579F-94B4-4C4E-8F15-C0AC02204CA0}" type="presParOf" srcId="{F962B581-914D-463C-A51B-7DC643D2491F}" destId="{35F9983E-B931-4144-913C-DFDB16DF60CD}" srcOrd="0" destOrd="0" presId="urn:microsoft.com/office/officeart/2005/8/layout/default"/>
    <dgm:cxn modelId="{7232FA17-C46E-454E-AEEE-A6DAE315A07E}" type="presParOf" srcId="{F962B581-914D-463C-A51B-7DC643D2491F}" destId="{9C904664-4466-4E85-A06C-2D68A05ACDB3}" srcOrd="1" destOrd="0" presId="urn:microsoft.com/office/officeart/2005/8/layout/default"/>
    <dgm:cxn modelId="{7B58C134-3DF0-4C45-B0A4-30FD21587178}" type="presParOf" srcId="{F962B581-914D-463C-A51B-7DC643D2491F}" destId="{3981938B-E9AA-4358-A700-FD9585B7111E}" srcOrd="2" destOrd="0" presId="urn:microsoft.com/office/officeart/2005/8/layout/default"/>
    <dgm:cxn modelId="{D53F1318-0AD9-4D61-AF41-31AC139923BF}" type="presParOf" srcId="{F962B581-914D-463C-A51B-7DC643D2491F}" destId="{AD5F4279-45D0-4155-B0A6-2A935B397A49}" srcOrd="3" destOrd="0" presId="urn:microsoft.com/office/officeart/2005/8/layout/default"/>
    <dgm:cxn modelId="{39E13263-ED58-4843-8E4C-2348B4CC21FA}" type="presParOf" srcId="{F962B581-914D-463C-A51B-7DC643D2491F}" destId="{145B932D-434F-47D0-999A-AEFFF9D72F01}" srcOrd="4" destOrd="0" presId="urn:microsoft.com/office/officeart/2005/8/layout/default"/>
    <dgm:cxn modelId="{9BC56284-84E8-4582-A982-CD5DCE127D82}" type="presParOf" srcId="{F962B581-914D-463C-A51B-7DC643D2491F}" destId="{4819DD22-C655-4C05-B5D7-9CBBB84CB9F0}" srcOrd="5" destOrd="0" presId="urn:microsoft.com/office/officeart/2005/8/layout/default"/>
    <dgm:cxn modelId="{62F9C3ED-5E90-4F15-BDD2-04F60ECB92AB}" type="presParOf" srcId="{F962B581-914D-463C-A51B-7DC643D2491F}" destId="{B1A395D2-D1C5-45B7-90F9-A67882A00BCB}" srcOrd="6" destOrd="0" presId="urn:microsoft.com/office/officeart/2005/8/layout/default"/>
    <dgm:cxn modelId="{D08BAE87-82D3-4EF1-B33D-EE47947FE094}" type="presParOf" srcId="{F962B581-914D-463C-A51B-7DC643D2491F}" destId="{4B639B2F-7536-44EE-B9AF-57EDB275D527}" srcOrd="7" destOrd="0" presId="urn:microsoft.com/office/officeart/2005/8/layout/default"/>
    <dgm:cxn modelId="{1624BE7A-EC7A-4E30-A763-16BB5184E116}" type="presParOf" srcId="{F962B581-914D-463C-A51B-7DC643D2491F}" destId="{80A9AC22-D82F-44FA-A087-5077FC3572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9C3948-9430-4629-90B9-45118491ABEA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1B4BE97-F116-4A6A-85A9-1E80A9753B77}">
      <dgm:prSet/>
      <dgm:spPr/>
      <dgm:t>
        <a:bodyPr/>
        <a:lstStyle/>
        <a:p>
          <a:r>
            <a:rPr lang="en-US" b="1"/>
            <a:t>Employment background</a:t>
          </a:r>
          <a:endParaRPr lang="en-US"/>
        </a:p>
      </dgm:t>
    </dgm:pt>
    <dgm:pt modelId="{103A7376-EED1-4EF1-AABB-C09389236782}" type="parTrans" cxnId="{227427F3-83C3-4381-B01C-62A31A774CC0}">
      <dgm:prSet/>
      <dgm:spPr/>
      <dgm:t>
        <a:bodyPr/>
        <a:lstStyle/>
        <a:p>
          <a:endParaRPr lang="en-US"/>
        </a:p>
      </dgm:t>
    </dgm:pt>
    <dgm:pt modelId="{E68782FC-369A-4530-9821-DA45E760122C}" type="sibTrans" cxnId="{227427F3-83C3-4381-B01C-62A31A774CC0}">
      <dgm:prSet/>
      <dgm:spPr/>
      <dgm:t>
        <a:bodyPr/>
        <a:lstStyle/>
        <a:p>
          <a:endParaRPr lang="en-US"/>
        </a:p>
      </dgm:t>
    </dgm:pt>
    <dgm:pt modelId="{C1AD035C-2133-47A7-B70F-AA5277AB4186}">
      <dgm:prSet/>
      <dgm:spPr/>
      <dgm:t>
        <a:bodyPr/>
        <a:lstStyle/>
        <a:p>
          <a:r>
            <a:rPr lang="en-US" b="1"/>
            <a:t>Organizational and field knowledge</a:t>
          </a:r>
          <a:endParaRPr lang="en-US"/>
        </a:p>
      </dgm:t>
    </dgm:pt>
    <dgm:pt modelId="{A86A2CCA-2EE8-4691-A4E5-3D653551D1E9}" type="parTrans" cxnId="{91791517-6E89-4988-BF6E-C673A67BC3C9}">
      <dgm:prSet/>
      <dgm:spPr/>
      <dgm:t>
        <a:bodyPr/>
        <a:lstStyle/>
        <a:p>
          <a:endParaRPr lang="en-US"/>
        </a:p>
      </dgm:t>
    </dgm:pt>
    <dgm:pt modelId="{18CFD7FB-58F7-4CA1-851B-28D199ADD52D}" type="sibTrans" cxnId="{91791517-6E89-4988-BF6E-C673A67BC3C9}">
      <dgm:prSet/>
      <dgm:spPr/>
      <dgm:t>
        <a:bodyPr/>
        <a:lstStyle/>
        <a:p>
          <a:endParaRPr lang="en-US"/>
        </a:p>
      </dgm:t>
    </dgm:pt>
    <dgm:pt modelId="{AEE9ADC1-2E16-4302-939E-B5EBEBEC74E8}">
      <dgm:prSet/>
      <dgm:spPr/>
      <dgm:t>
        <a:bodyPr/>
        <a:lstStyle/>
        <a:p>
          <a:r>
            <a:rPr lang="en-US" b="1"/>
            <a:t>Needed materials</a:t>
          </a:r>
          <a:endParaRPr lang="en-US"/>
        </a:p>
      </dgm:t>
    </dgm:pt>
    <dgm:pt modelId="{2ACC8BD4-B96F-467F-AA26-FEB86D9C6E96}" type="parTrans" cxnId="{448A78FF-C652-4BD8-BAFC-009E37371055}">
      <dgm:prSet/>
      <dgm:spPr/>
      <dgm:t>
        <a:bodyPr/>
        <a:lstStyle/>
        <a:p>
          <a:endParaRPr lang="en-US"/>
        </a:p>
      </dgm:t>
    </dgm:pt>
    <dgm:pt modelId="{BA22D831-3FBB-47EC-8109-D18351ED90A5}" type="sibTrans" cxnId="{448A78FF-C652-4BD8-BAFC-009E37371055}">
      <dgm:prSet/>
      <dgm:spPr/>
      <dgm:t>
        <a:bodyPr/>
        <a:lstStyle/>
        <a:p>
          <a:endParaRPr lang="en-US"/>
        </a:p>
      </dgm:t>
    </dgm:pt>
    <dgm:pt modelId="{69EEDE3F-89D5-42BD-B26E-B570D3BE8FCC}">
      <dgm:prSet/>
      <dgm:spPr/>
      <dgm:t>
        <a:bodyPr/>
        <a:lstStyle/>
        <a:p>
          <a:r>
            <a:rPr lang="en-US" b="1"/>
            <a:t>Logistical preparation</a:t>
          </a:r>
          <a:endParaRPr lang="en-US"/>
        </a:p>
      </dgm:t>
    </dgm:pt>
    <dgm:pt modelId="{3C2C59DC-5EA2-412F-9556-E4849D960716}" type="parTrans" cxnId="{D8696B7D-04A6-4175-A274-F68B659EBCDC}">
      <dgm:prSet/>
      <dgm:spPr/>
      <dgm:t>
        <a:bodyPr/>
        <a:lstStyle/>
        <a:p>
          <a:endParaRPr lang="en-US"/>
        </a:p>
      </dgm:t>
    </dgm:pt>
    <dgm:pt modelId="{EAAF5274-EF8A-4F49-AE3C-1BF8F4F1E377}" type="sibTrans" cxnId="{D8696B7D-04A6-4175-A274-F68B659EBCDC}">
      <dgm:prSet/>
      <dgm:spPr/>
      <dgm:t>
        <a:bodyPr/>
        <a:lstStyle/>
        <a:p>
          <a:endParaRPr lang="en-US"/>
        </a:p>
      </dgm:t>
    </dgm:pt>
    <dgm:pt modelId="{5EDAEC8E-901D-4EA8-9FB2-0037AEFC6AA7}">
      <dgm:prSet/>
      <dgm:spPr/>
      <dgm:t>
        <a:bodyPr/>
        <a:lstStyle/>
        <a:p>
          <a:r>
            <a:rPr lang="en-US" b="1"/>
            <a:t>Clothing and appearance</a:t>
          </a:r>
          <a:endParaRPr lang="en-US"/>
        </a:p>
      </dgm:t>
    </dgm:pt>
    <dgm:pt modelId="{86F937D1-30F3-4B31-9F99-C03226FFB3FF}" type="parTrans" cxnId="{314A0817-E901-4698-8B1A-29DA7BDF51D3}">
      <dgm:prSet/>
      <dgm:spPr/>
      <dgm:t>
        <a:bodyPr/>
        <a:lstStyle/>
        <a:p>
          <a:endParaRPr lang="en-US"/>
        </a:p>
      </dgm:t>
    </dgm:pt>
    <dgm:pt modelId="{9534FA58-BBB2-4302-800F-46015D3D188B}" type="sibTrans" cxnId="{314A0817-E901-4698-8B1A-29DA7BDF51D3}">
      <dgm:prSet/>
      <dgm:spPr/>
      <dgm:t>
        <a:bodyPr/>
        <a:lstStyle/>
        <a:p>
          <a:endParaRPr lang="en-US"/>
        </a:p>
      </dgm:t>
    </dgm:pt>
    <dgm:pt modelId="{9AAFB187-C594-4407-9AE5-BE37B7BA4CC0}" type="pres">
      <dgm:prSet presAssocID="{AE9C3948-9430-4629-90B9-45118491ABEA}" presName="Name0" presStyleCnt="0">
        <dgm:presLayoutVars>
          <dgm:dir/>
          <dgm:resizeHandles val="exact"/>
        </dgm:presLayoutVars>
      </dgm:prSet>
      <dgm:spPr/>
    </dgm:pt>
    <dgm:pt modelId="{9DE1F317-2EE3-4FF1-BA97-73206F0E72E8}" type="pres">
      <dgm:prSet presAssocID="{D1B4BE97-F116-4A6A-85A9-1E80A9753B77}" presName="node" presStyleLbl="node1" presStyleIdx="0" presStyleCnt="5">
        <dgm:presLayoutVars>
          <dgm:bulletEnabled val="1"/>
        </dgm:presLayoutVars>
      </dgm:prSet>
      <dgm:spPr/>
    </dgm:pt>
    <dgm:pt modelId="{2B696716-4179-4609-8C8C-38481A5A6E80}" type="pres">
      <dgm:prSet presAssocID="{E68782FC-369A-4530-9821-DA45E760122C}" presName="sibTrans" presStyleCnt="0"/>
      <dgm:spPr/>
    </dgm:pt>
    <dgm:pt modelId="{69A3F6EB-24FD-4887-8559-A18735553850}" type="pres">
      <dgm:prSet presAssocID="{C1AD035C-2133-47A7-B70F-AA5277AB4186}" presName="node" presStyleLbl="node1" presStyleIdx="1" presStyleCnt="5">
        <dgm:presLayoutVars>
          <dgm:bulletEnabled val="1"/>
        </dgm:presLayoutVars>
      </dgm:prSet>
      <dgm:spPr/>
    </dgm:pt>
    <dgm:pt modelId="{9CCC3DFF-8F59-45E4-9106-ED50A612D759}" type="pres">
      <dgm:prSet presAssocID="{18CFD7FB-58F7-4CA1-851B-28D199ADD52D}" presName="sibTrans" presStyleCnt="0"/>
      <dgm:spPr/>
    </dgm:pt>
    <dgm:pt modelId="{8D7511F2-78A8-487A-9587-7E53CA836ABA}" type="pres">
      <dgm:prSet presAssocID="{AEE9ADC1-2E16-4302-939E-B5EBEBEC74E8}" presName="node" presStyleLbl="node1" presStyleIdx="2" presStyleCnt="5">
        <dgm:presLayoutVars>
          <dgm:bulletEnabled val="1"/>
        </dgm:presLayoutVars>
      </dgm:prSet>
      <dgm:spPr/>
    </dgm:pt>
    <dgm:pt modelId="{884EFB3F-35CB-4E68-8AF7-1B828E6A4A91}" type="pres">
      <dgm:prSet presAssocID="{BA22D831-3FBB-47EC-8109-D18351ED90A5}" presName="sibTrans" presStyleCnt="0"/>
      <dgm:spPr/>
    </dgm:pt>
    <dgm:pt modelId="{DD2DB4F6-B0DA-4334-9645-3CD43DE1732C}" type="pres">
      <dgm:prSet presAssocID="{69EEDE3F-89D5-42BD-B26E-B570D3BE8FCC}" presName="node" presStyleLbl="node1" presStyleIdx="3" presStyleCnt="5">
        <dgm:presLayoutVars>
          <dgm:bulletEnabled val="1"/>
        </dgm:presLayoutVars>
      </dgm:prSet>
      <dgm:spPr/>
    </dgm:pt>
    <dgm:pt modelId="{394341CA-9162-417C-8D0A-D78C876BBC92}" type="pres">
      <dgm:prSet presAssocID="{EAAF5274-EF8A-4F49-AE3C-1BF8F4F1E377}" presName="sibTrans" presStyleCnt="0"/>
      <dgm:spPr/>
    </dgm:pt>
    <dgm:pt modelId="{A01BBC94-2966-4D3A-89B3-80383020D6B5}" type="pres">
      <dgm:prSet presAssocID="{5EDAEC8E-901D-4EA8-9FB2-0037AEFC6AA7}" presName="node" presStyleLbl="node1" presStyleIdx="4" presStyleCnt="5">
        <dgm:presLayoutVars>
          <dgm:bulletEnabled val="1"/>
        </dgm:presLayoutVars>
      </dgm:prSet>
      <dgm:spPr/>
    </dgm:pt>
  </dgm:ptLst>
  <dgm:cxnLst>
    <dgm:cxn modelId="{314A0817-E901-4698-8B1A-29DA7BDF51D3}" srcId="{AE9C3948-9430-4629-90B9-45118491ABEA}" destId="{5EDAEC8E-901D-4EA8-9FB2-0037AEFC6AA7}" srcOrd="4" destOrd="0" parTransId="{86F937D1-30F3-4B31-9F99-C03226FFB3FF}" sibTransId="{9534FA58-BBB2-4302-800F-46015D3D188B}"/>
    <dgm:cxn modelId="{91791517-6E89-4988-BF6E-C673A67BC3C9}" srcId="{AE9C3948-9430-4629-90B9-45118491ABEA}" destId="{C1AD035C-2133-47A7-B70F-AA5277AB4186}" srcOrd="1" destOrd="0" parTransId="{A86A2CCA-2EE8-4691-A4E5-3D653551D1E9}" sibTransId="{18CFD7FB-58F7-4CA1-851B-28D199ADD52D}"/>
    <dgm:cxn modelId="{3555AA27-22A2-487F-961B-1C951DF9059D}" type="presOf" srcId="{5EDAEC8E-901D-4EA8-9FB2-0037AEFC6AA7}" destId="{A01BBC94-2966-4D3A-89B3-80383020D6B5}" srcOrd="0" destOrd="0" presId="urn:microsoft.com/office/officeart/2005/8/layout/hList6"/>
    <dgm:cxn modelId="{E041BB2F-2E6A-4A08-BCDD-336788D61567}" type="presOf" srcId="{69EEDE3F-89D5-42BD-B26E-B570D3BE8FCC}" destId="{DD2DB4F6-B0DA-4334-9645-3CD43DE1732C}" srcOrd="0" destOrd="0" presId="urn:microsoft.com/office/officeart/2005/8/layout/hList6"/>
    <dgm:cxn modelId="{C28CF065-F6A6-47F7-8923-84E92B9108C6}" type="presOf" srcId="{C1AD035C-2133-47A7-B70F-AA5277AB4186}" destId="{69A3F6EB-24FD-4887-8559-A18735553850}" srcOrd="0" destOrd="0" presId="urn:microsoft.com/office/officeart/2005/8/layout/hList6"/>
    <dgm:cxn modelId="{0B953B6D-A528-49F4-B001-DE923222F557}" type="presOf" srcId="{D1B4BE97-F116-4A6A-85A9-1E80A9753B77}" destId="{9DE1F317-2EE3-4FF1-BA97-73206F0E72E8}" srcOrd="0" destOrd="0" presId="urn:microsoft.com/office/officeart/2005/8/layout/hList6"/>
    <dgm:cxn modelId="{D8696B7D-04A6-4175-A274-F68B659EBCDC}" srcId="{AE9C3948-9430-4629-90B9-45118491ABEA}" destId="{69EEDE3F-89D5-42BD-B26E-B570D3BE8FCC}" srcOrd="3" destOrd="0" parTransId="{3C2C59DC-5EA2-412F-9556-E4849D960716}" sibTransId="{EAAF5274-EF8A-4F49-AE3C-1BF8F4F1E377}"/>
    <dgm:cxn modelId="{05B955EA-4044-473E-A37A-5936E37FA0B4}" type="presOf" srcId="{AE9C3948-9430-4629-90B9-45118491ABEA}" destId="{9AAFB187-C594-4407-9AE5-BE37B7BA4CC0}" srcOrd="0" destOrd="0" presId="urn:microsoft.com/office/officeart/2005/8/layout/hList6"/>
    <dgm:cxn modelId="{227427F3-83C3-4381-B01C-62A31A774CC0}" srcId="{AE9C3948-9430-4629-90B9-45118491ABEA}" destId="{D1B4BE97-F116-4A6A-85A9-1E80A9753B77}" srcOrd="0" destOrd="0" parTransId="{103A7376-EED1-4EF1-AABB-C09389236782}" sibTransId="{E68782FC-369A-4530-9821-DA45E760122C}"/>
    <dgm:cxn modelId="{D2992EFA-74C7-4AF8-82D8-5516E3D51778}" type="presOf" srcId="{AEE9ADC1-2E16-4302-939E-B5EBEBEC74E8}" destId="{8D7511F2-78A8-487A-9587-7E53CA836ABA}" srcOrd="0" destOrd="0" presId="urn:microsoft.com/office/officeart/2005/8/layout/hList6"/>
    <dgm:cxn modelId="{448A78FF-C652-4BD8-BAFC-009E37371055}" srcId="{AE9C3948-9430-4629-90B9-45118491ABEA}" destId="{AEE9ADC1-2E16-4302-939E-B5EBEBEC74E8}" srcOrd="2" destOrd="0" parTransId="{2ACC8BD4-B96F-467F-AA26-FEB86D9C6E96}" sibTransId="{BA22D831-3FBB-47EC-8109-D18351ED90A5}"/>
    <dgm:cxn modelId="{6C55D7AA-196B-48E6-9973-22853A5754A1}" type="presParOf" srcId="{9AAFB187-C594-4407-9AE5-BE37B7BA4CC0}" destId="{9DE1F317-2EE3-4FF1-BA97-73206F0E72E8}" srcOrd="0" destOrd="0" presId="urn:microsoft.com/office/officeart/2005/8/layout/hList6"/>
    <dgm:cxn modelId="{877483A2-52A5-4B45-915D-16CA6460A0E8}" type="presParOf" srcId="{9AAFB187-C594-4407-9AE5-BE37B7BA4CC0}" destId="{2B696716-4179-4609-8C8C-38481A5A6E80}" srcOrd="1" destOrd="0" presId="urn:microsoft.com/office/officeart/2005/8/layout/hList6"/>
    <dgm:cxn modelId="{CC9C3357-FCC9-401A-B1ED-B3A24BCA4AD4}" type="presParOf" srcId="{9AAFB187-C594-4407-9AE5-BE37B7BA4CC0}" destId="{69A3F6EB-24FD-4887-8559-A18735553850}" srcOrd="2" destOrd="0" presId="urn:microsoft.com/office/officeart/2005/8/layout/hList6"/>
    <dgm:cxn modelId="{6B1C0C70-D4CE-4C9D-AD36-A34915D011A0}" type="presParOf" srcId="{9AAFB187-C594-4407-9AE5-BE37B7BA4CC0}" destId="{9CCC3DFF-8F59-45E4-9106-ED50A612D759}" srcOrd="3" destOrd="0" presId="urn:microsoft.com/office/officeart/2005/8/layout/hList6"/>
    <dgm:cxn modelId="{123C4E8D-0DFF-4BE1-A4F9-F5E0374E83E9}" type="presParOf" srcId="{9AAFB187-C594-4407-9AE5-BE37B7BA4CC0}" destId="{8D7511F2-78A8-487A-9587-7E53CA836ABA}" srcOrd="4" destOrd="0" presId="urn:microsoft.com/office/officeart/2005/8/layout/hList6"/>
    <dgm:cxn modelId="{97DB15C6-CA1E-4734-9512-53CC2C92479F}" type="presParOf" srcId="{9AAFB187-C594-4407-9AE5-BE37B7BA4CC0}" destId="{884EFB3F-35CB-4E68-8AF7-1B828E6A4A91}" srcOrd="5" destOrd="0" presId="urn:microsoft.com/office/officeart/2005/8/layout/hList6"/>
    <dgm:cxn modelId="{F5551DE4-76CB-40EC-8820-79AA5AED18E1}" type="presParOf" srcId="{9AAFB187-C594-4407-9AE5-BE37B7BA4CC0}" destId="{DD2DB4F6-B0DA-4334-9645-3CD43DE1732C}" srcOrd="6" destOrd="0" presId="urn:microsoft.com/office/officeart/2005/8/layout/hList6"/>
    <dgm:cxn modelId="{BB5849D0-1E10-48CF-86A5-6AFB863091AB}" type="presParOf" srcId="{9AAFB187-C594-4407-9AE5-BE37B7BA4CC0}" destId="{394341CA-9162-417C-8D0A-D78C876BBC92}" srcOrd="7" destOrd="0" presId="urn:microsoft.com/office/officeart/2005/8/layout/hList6"/>
    <dgm:cxn modelId="{3C00728E-2D54-4529-8595-A2957AE5916A}" type="presParOf" srcId="{9AAFB187-C594-4407-9AE5-BE37B7BA4CC0}" destId="{A01BBC94-2966-4D3A-89B3-80383020D6B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69BCA34-974A-4F99-9444-CCB0370011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5B5DB-BB83-498E-863F-AD0638D773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Can you do the job? (Are you qualified?)</a:t>
          </a:r>
          <a:endParaRPr lang="en-US"/>
        </a:p>
      </dgm:t>
    </dgm:pt>
    <dgm:pt modelId="{705A1C3B-57E1-4211-AB29-C936C462E4C0}" type="parTrans" cxnId="{B3549AD6-8612-44E4-94F0-8485C9C36FC3}">
      <dgm:prSet/>
      <dgm:spPr/>
      <dgm:t>
        <a:bodyPr/>
        <a:lstStyle/>
        <a:p>
          <a:endParaRPr lang="en-US"/>
        </a:p>
      </dgm:t>
    </dgm:pt>
    <dgm:pt modelId="{3D913B73-9BF4-41A5-8D0F-98AC8530CBE0}" type="sibTrans" cxnId="{B3549AD6-8612-44E4-94F0-8485C9C36FC3}">
      <dgm:prSet/>
      <dgm:spPr/>
      <dgm:t>
        <a:bodyPr/>
        <a:lstStyle/>
        <a:p>
          <a:endParaRPr lang="en-US"/>
        </a:p>
      </dgm:t>
    </dgm:pt>
    <dgm:pt modelId="{4123C92C-9F0A-407B-8FEA-08AF92A27B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Will you do the job? (Are you motivated?)</a:t>
          </a:r>
          <a:endParaRPr lang="en-US"/>
        </a:p>
      </dgm:t>
    </dgm:pt>
    <dgm:pt modelId="{F9F7117D-1997-4BD8-BB69-57E0F763B99F}" type="parTrans" cxnId="{8026C4A9-4966-43C0-A991-3E81E577AE18}">
      <dgm:prSet/>
      <dgm:spPr/>
      <dgm:t>
        <a:bodyPr/>
        <a:lstStyle/>
        <a:p>
          <a:endParaRPr lang="en-US"/>
        </a:p>
      </dgm:t>
    </dgm:pt>
    <dgm:pt modelId="{2BAB7B1A-B7DF-45C9-8745-3B8996BC081F}" type="sibTrans" cxnId="{8026C4A9-4966-43C0-A991-3E81E577AE18}">
      <dgm:prSet/>
      <dgm:spPr/>
      <dgm:t>
        <a:bodyPr/>
        <a:lstStyle/>
        <a:p>
          <a:endParaRPr lang="en-US"/>
        </a:p>
      </dgm:t>
    </dgm:pt>
    <dgm:pt modelId="{F19B8A54-4E51-4215-B10A-B0BA554094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Will you like the job and fit in?  (Do you have commitment/passion; will you fit in with the rest of the team and company culture?)</a:t>
          </a:r>
          <a:endParaRPr lang="en-US"/>
        </a:p>
      </dgm:t>
    </dgm:pt>
    <dgm:pt modelId="{CEA77875-713A-4DB4-B37B-6EB9D80ACE76}" type="parTrans" cxnId="{751C05C4-4D8C-4F19-9777-1B09F87D19A7}">
      <dgm:prSet/>
      <dgm:spPr/>
      <dgm:t>
        <a:bodyPr/>
        <a:lstStyle/>
        <a:p>
          <a:endParaRPr lang="en-US"/>
        </a:p>
      </dgm:t>
    </dgm:pt>
    <dgm:pt modelId="{CA76A9AB-60AE-47E5-B354-62DFE6378CC4}" type="sibTrans" cxnId="{751C05C4-4D8C-4F19-9777-1B09F87D19A7}">
      <dgm:prSet/>
      <dgm:spPr/>
      <dgm:t>
        <a:bodyPr/>
        <a:lstStyle/>
        <a:p>
          <a:endParaRPr lang="en-US"/>
        </a:p>
      </dgm:t>
    </dgm:pt>
    <dgm:pt modelId="{13DE361D-E44F-4231-B547-ADF566F61456}" type="pres">
      <dgm:prSet presAssocID="{869BCA34-974A-4F99-9444-CCB0370011BF}" presName="root" presStyleCnt="0">
        <dgm:presLayoutVars>
          <dgm:dir/>
          <dgm:resizeHandles val="exact"/>
        </dgm:presLayoutVars>
      </dgm:prSet>
      <dgm:spPr/>
    </dgm:pt>
    <dgm:pt modelId="{3A755F4A-A69B-4143-89DB-70952F360B46}" type="pres">
      <dgm:prSet presAssocID="{94A5B5DB-BB83-498E-863F-AD0638D773C1}" presName="compNode" presStyleCnt="0"/>
      <dgm:spPr/>
    </dgm:pt>
    <dgm:pt modelId="{AE468266-E035-47B9-B00D-06E0AE4CA924}" type="pres">
      <dgm:prSet presAssocID="{94A5B5DB-BB83-498E-863F-AD0638D773C1}" presName="bgRect" presStyleLbl="bgShp" presStyleIdx="0" presStyleCnt="3"/>
      <dgm:spPr/>
    </dgm:pt>
    <dgm:pt modelId="{B4404F2E-1A35-4575-91CD-A0575366AE1C}" type="pres">
      <dgm:prSet presAssocID="{94A5B5DB-BB83-498E-863F-AD0638D773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CDB66041-0CDF-42C7-A91A-1E1C868EDA13}" type="pres">
      <dgm:prSet presAssocID="{94A5B5DB-BB83-498E-863F-AD0638D773C1}" presName="spaceRect" presStyleCnt="0"/>
      <dgm:spPr/>
    </dgm:pt>
    <dgm:pt modelId="{64AC8EE8-331E-4202-8234-95A78AF21E4E}" type="pres">
      <dgm:prSet presAssocID="{94A5B5DB-BB83-498E-863F-AD0638D773C1}" presName="parTx" presStyleLbl="revTx" presStyleIdx="0" presStyleCnt="3">
        <dgm:presLayoutVars>
          <dgm:chMax val="0"/>
          <dgm:chPref val="0"/>
        </dgm:presLayoutVars>
      </dgm:prSet>
      <dgm:spPr/>
    </dgm:pt>
    <dgm:pt modelId="{8114B3E6-2F43-4190-9613-0F663FB8F070}" type="pres">
      <dgm:prSet presAssocID="{3D913B73-9BF4-41A5-8D0F-98AC8530CBE0}" presName="sibTrans" presStyleCnt="0"/>
      <dgm:spPr/>
    </dgm:pt>
    <dgm:pt modelId="{513CD255-CE9C-4011-83B2-33033917ACBD}" type="pres">
      <dgm:prSet presAssocID="{4123C92C-9F0A-407B-8FEA-08AF92A27B18}" presName="compNode" presStyleCnt="0"/>
      <dgm:spPr/>
    </dgm:pt>
    <dgm:pt modelId="{3FFD1A29-B4C8-49F6-A5B2-E25C05740253}" type="pres">
      <dgm:prSet presAssocID="{4123C92C-9F0A-407B-8FEA-08AF92A27B18}" presName="bgRect" presStyleLbl="bgShp" presStyleIdx="1" presStyleCnt="3"/>
      <dgm:spPr/>
    </dgm:pt>
    <dgm:pt modelId="{41162F6C-6CCB-44CB-8E0D-EA3ECE6CE54D}" type="pres">
      <dgm:prSet presAssocID="{4123C92C-9F0A-407B-8FEA-08AF92A27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3C475E2-F937-4361-A74B-667027AC3AAC}" type="pres">
      <dgm:prSet presAssocID="{4123C92C-9F0A-407B-8FEA-08AF92A27B18}" presName="spaceRect" presStyleCnt="0"/>
      <dgm:spPr/>
    </dgm:pt>
    <dgm:pt modelId="{B102401E-30C0-45EC-B82E-67358818A04A}" type="pres">
      <dgm:prSet presAssocID="{4123C92C-9F0A-407B-8FEA-08AF92A27B18}" presName="parTx" presStyleLbl="revTx" presStyleIdx="1" presStyleCnt="3">
        <dgm:presLayoutVars>
          <dgm:chMax val="0"/>
          <dgm:chPref val="0"/>
        </dgm:presLayoutVars>
      </dgm:prSet>
      <dgm:spPr/>
    </dgm:pt>
    <dgm:pt modelId="{DB89A458-C97E-4CF4-A023-0E14C8F41ED2}" type="pres">
      <dgm:prSet presAssocID="{2BAB7B1A-B7DF-45C9-8745-3B8996BC081F}" presName="sibTrans" presStyleCnt="0"/>
      <dgm:spPr/>
    </dgm:pt>
    <dgm:pt modelId="{30263E77-30AC-4550-AAC7-863B1DD074FC}" type="pres">
      <dgm:prSet presAssocID="{F19B8A54-4E51-4215-B10A-B0BA55409473}" presName="compNode" presStyleCnt="0"/>
      <dgm:spPr/>
    </dgm:pt>
    <dgm:pt modelId="{08B95B17-B58F-4642-A3B6-152CF4895CE4}" type="pres">
      <dgm:prSet presAssocID="{F19B8A54-4E51-4215-B10A-B0BA55409473}" presName="bgRect" presStyleLbl="bgShp" presStyleIdx="2" presStyleCnt="3"/>
      <dgm:spPr/>
    </dgm:pt>
    <dgm:pt modelId="{DD692AE2-E80D-4E80-867B-E9DE17D2A96E}" type="pres">
      <dgm:prSet presAssocID="{F19B8A54-4E51-4215-B10A-B0BA554094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AE60372-9B4D-41EE-A992-3E788B6DB2FF}" type="pres">
      <dgm:prSet presAssocID="{F19B8A54-4E51-4215-B10A-B0BA55409473}" presName="spaceRect" presStyleCnt="0"/>
      <dgm:spPr/>
    </dgm:pt>
    <dgm:pt modelId="{12DBE4C7-4E24-427C-A40C-62E574EBD2A2}" type="pres">
      <dgm:prSet presAssocID="{F19B8A54-4E51-4215-B10A-B0BA554094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A1FD50-3B01-4DEE-A93B-F997D705BBBE}" type="presOf" srcId="{94A5B5DB-BB83-498E-863F-AD0638D773C1}" destId="{64AC8EE8-331E-4202-8234-95A78AF21E4E}" srcOrd="0" destOrd="0" presId="urn:microsoft.com/office/officeart/2018/2/layout/IconVerticalSolidList"/>
    <dgm:cxn modelId="{A7538485-AA87-428F-A811-A212972FC356}" type="presOf" srcId="{869BCA34-974A-4F99-9444-CCB0370011BF}" destId="{13DE361D-E44F-4231-B547-ADF566F61456}" srcOrd="0" destOrd="0" presId="urn:microsoft.com/office/officeart/2018/2/layout/IconVerticalSolidList"/>
    <dgm:cxn modelId="{8026C4A9-4966-43C0-A991-3E81E577AE18}" srcId="{869BCA34-974A-4F99-9444-CCB0370011BF}" destId="{4123C92C-9F0A-407B-8FEA-08AF92A27B18}" srcOrd="1" destOrd="0" parTransId="{F9F7117D-1997-4BD8-BB69-57E0F763B99F}" sibTransId="{2BAB7B1A-B7DF-45C9-8745-3B8996BC081F}"/>
    <dgm:cxn modelId="{7FB3F3BB-80FB-4735-BD08-C65B3BAEF585}" type="presOf" srcId="{4123C92C-9F0A-407B-8FEA-08AF92A27B18}" destId="{B102401E-30C0-45EC-B82E-67358818A04A}" srcOrd="0" destOrd="0" presId="urn:microsoft.com/office/officeart/2018/2/layout/IconVerticalSolidList"/>
    <dgm:cxn modelId="{751C05C4-4D8C-4F19-9777-1B09F87D19A7}" srcId="{869BCA34-974A-4F99-9444-CCB0370011BF}" destId="{F19B8A54-4E51-4215-B10A-B0BA55409473}" srcOrd="2" destOrd="0" parTransId="{CEA77875-713A-4DB4-B37B-6EB9D80ACE76}" sibTransId="{CA76A9AB-60AE-47E5-B354-62DFE6378CC4}"/>
    <dgm:cxn modelId="{B3549AD6-8612-44E4-94F0-8485C9C36FC3}" srcId="{869BCA34-974A-4F99-9444-CCB0370011BF}" destId="{94A5B5DB-BB83-498E-863F-AD0638D773C1}" srcOrd="0" destOrd="0" parTransId="{705A1C3B-57E1-4211-AB29-C936C462E4C0}" sibTransId="{3D913B73-9BF4-41A5-8D0F-98AC8530CBE0}"/>
    <dgm:cxn modelId="{9FD157DA-0D41-4581-88D3-E8A503316425}" type="presOf" srcId="{F19B8A54-4E51-4215-B10A-B0BA55409473}" destId="{12DBE4C7-4E24-427C-A40C-62E574EBD2A2}" srcOrd="0" destOrd="0" presId="urn:microsoft.com/office/officeart/2018/2/layout/IconVerticalSolidList"/>
    <dgm:cxn modelId="{08700A53-B8E6-490F-A0E5-44CC35FDCC14}" type="presParOf" srcId="{13DE361D-E44F-4231-B547-ADF566F61456}" destId="{3A755F4A-A69B-4143-89DB-70952F360B46}" srcOrd="0" destOrd="0" presId="urn:microsoft.com/office/officeart/2018/2/layout/IconVerticalSolidList"/>
    <dgm:cxn modelId="{8611ABA3-90BE-41D0-800E-87E5F80BBFB2}" type="presParOf" srcId="{3A755F4A-A69B-4143-89DB-70952F360B46}" destId="{AE468266-E035-47B9-B00D-06E0AE4CA924}" srcOrd="0" destOrd="0" presId="urn:microsoft.com/office/officeart/2018/2/layout/IconVerticalSolidList"/>
    <dgm:cxn modelId="{76CA73A8-EEB3-4A3C-80CC-FD0929250184}" type="presParOf" srcId="{3A755F4A-A69B-4143-89DB-70952F360B46}" destId="{B4404F2E-1A35-4575-91CD-A0575366AE1C}" srcOrd="1" destOrd="0" presId="urn:microsoft.com/office/officeart/2018/2/layout/IconVerticalSolidList"/>
    <dgm:cxn modelId="{517D2EDF-DEF9-4256-B1AB-91EA323122AA}" type="presParOf" srcId="{3A755F4A-A69B-4143-89DB-70952F360B46}" destId="{CDB66041-0CDF-42C7-A91A-1E1C868EDA13}" srcOrd="2" destOrd="0" presId="urn:microsoft.com/office/officeart/2018/2/layout/IconVerticalSolidList"/>
    <dgm:cxn modelId="{84AC69CE-03B3-4F29-8FDE-EA4DD67587B8}" type="presParOf" srcId="{3A755F4A-A69B-4143-89DB-70952F360B46}" destId="{64AC8EE8-331E-4202-8234-95A78AF21E4E}" srcOrd="3" destOrd="0" presId="urn:microsoft.com/office/officeart/2018/2/layout/IconVerticalSolidList"/>
    <dgm:cxn modelId="{830C71EE-B3A5-4203-84C9-3A1513A8472C}" type="presParOf" srcId="{13DE361D-E44F-4231-B547-ADF566F61456}" destId="{8114B3E6-2F43-4190-9613-0F663FB8F070}" srcOrd="1" destOrd="0" presId="urn:microsoft.com/office/officeart/2018/2/layout/IconVerticalSolidList"/>
    <dgm:cxn modelId="{1DA23BCD-1117-48F3-A8A6-6DDA8B6ACDEB}" type="presParOf" srcId="{13DE361D-E44F-4231-B547-ADF566F61456}" destId="{513CD255-CE9C-4011-83B2-33033917ACBD}" srcOrd="2" destOrd="0" presId="urn:microsoft.com/office/officeart/2018/2/layout/IconVerticalSolidList"/>
    <dgm:cxn modelId="{DCC2B8E7-9A66-49B2-9172-E072150DB3CC}" type="presParOf" srcId="{513CD255-CE9C-4011-83B2-33033917ACBD}" destId="{3FFD1A29-B4C8-49F6-A5B2-E25C05740253}" srcOrd="0" destOrd="0" presId="urn:microsoft.com/office/officeart/2018/2/layout/IconVerticalSolidList"/>
    <dgm:cxn modelId="{D79731CE-3767-4834-8B19-AC1218731509}" type="presParOf" srcId="{513CD255-CE9C-4011-83B2-33033917ACBD}" destId="{41162F6C-6CCB-44CB-8E0D-EA3ECE6CE54D}" srcOrd="1" destOrd="0" presId="urn:microsoft.com/office/officeart/2018/2/layout/IconVerticalSolidList"/>
    <dgm:cxn modelId="{6DCFEC57-4731-4B05-A5D1-14FF6435FF9A}" type="presParOf" srcId="{513CD255-CE9C-4011-83B2-33033917ACBD}" destId="{F3C475E2-F937-4361-A74B-667027AC3AAC}" srcOrd="2" destOrd="0" presId="urn:microsoft.com/office/officeart/2018/2/layout/IconVerticalSolidList"/>
    <dgm:cxn modelId="{D213BBC6-7DD6-43CF-80E5-5DCBEFC95DEA}" type="presParOf" srcId="{513CD255-CE9C-4011-83B2-33033917ACBD}" destId="{B102401E-30C0-45EC-B82E-67358818A04A}" srcOrd="3" destOrd="0" presId="urn:microsoft.com/office/officeart/2018/2/layout/IconVerticalSolidList"/>
    <dgm:cxn modelId="{18E316CE-7DE8-4889-913A-2141119B2DB0}" type="presParOf" srcId="{13DE361D-E44F-4231-B547-ADF566F61456}" destId="{DB89A458-C97E-4CF4-A023-0E14C8F41ED2}" srcOrd="3" destOrd="0" presId="urn:microsoft.com/office/officeart/2018/2/layout/IconVerticalSolidList"/>
    <dgm:cxn modelId="{C68BE703-719F-468B-991F-A0DE70B2C40B}" type="presParOf" srcId="{13DE361D-E44F-4231-B547-ADF566F61456}" destId="{30263E77-30AC-4550-AAC7-863B1DD074FC}" srcOrd="4" destOrd="0" presId="urn:microsoft.com/office/officeart/2018/2/layout/IconVerticalSolidList"/>
    <dgm:cxn modelId="{1378D2F5-2255-4790-B7A4-958DC47C0650}" type="presParOf" srcId="{30263E77-30AC-4550-AAC7-863B1DD074FC}" destId="{08B95B17-B58F-4642-A3B6-152CF4895CE4}" srcOrd="0" destOrd="0" presId="urn:microsoft.com/office/officeart/2018/2/layout/IconVerticalSolidList"/>
    <dgm:cxn modelId="{A9E0F580-B0D4-41D6-9A22-FD23AC594B0B}" type="presParOf" srcId="{30263E77-30AC-4550-AAC7-863B1DD074FC}" destId="{DD692AE2-E80D-4E80-867B-E9DE17D2A96E}" srcOrd="1" destOrd="0" presId="urn:microsoft.com/office/officeart/2018/2/layout/IconVerticalSolidList"/>
    <dgm:cxn modelId="{63BA1D28-3FE6-4838-BAF4-E71751FC6421}" type="presParOf" srcId="{30263E77-30AC-4550-AAC7-863B1DD074FC}" destId="{3AE60372-9B4D-41EE-A992-3E788B6DB2FF}" srcOrd="2" destOrd="0" presId="urn:microsoft.com/office/officeart/2018/2/layout/IconVerticalSolidList"/>
    <dgm:cxn modelId="{E280CB9E-998F-4927-B8A7-58A2AF4DAC1C}" type="presParOf" srcId="{30263E77-30AC-4550-AAC7-863B1DD074FC}" destId="{12DBE4C7-4E24-427C-A40C-62E574EBD2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186714-9E2B-48CE-B221-F3B5F316F9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114612-D45D-405D-AA30-0EFE21FE72E5}">
      <dgm:prSet/>
      <dgm:spPr/>
      <dgm:t>
        <a:bodyPr/>
        <a:lstStyle/>
        <a:p>
          <a:r>
            <a:rPr lang="en-US" b="1"/>
            <a:t>Tell me about yourself.</a:t>
          </a:r>
          <a:endParaRPr lang="en-US"/>
        </a:p>
      </dgm:t>
    </dgm:pt>
    <dgm:pt modelId="{D0861601-FA4B-40A9-9265-FE807AF56338}" type="parTrans" cxnId="{7CC389B3-04F4-40C9-A827-A741C55E1DD7}">
      <dgm:prSet/>
      <dgm:spPr/>
      <dgm:t>
        <a:bodyPr/>
        <a:lstStyle/>
        <a:p>
          <a:endParaRPr lang="en-US"/>
        </a:p>
      </dgm:t>
    </dgm:pt>
    <dgm:pt modelId="{5731AFEA-777B-4CD0-B5E8-6F3E5EE08712}" type="sibTrans" cxnId="{7CC389B3-04F4-40C9-A827-A741C55E1DD7}">
      <dgm:prSet/>
      <dgm:spPr/>
      <dgm:t>
        <a:bodyPr/>
        <a:lstStyle/>
        <a:p>
          <a:endParaRPr lang="en-US"/>
        </a:p>
      </dgm:t>
    </dgm:pt>
    <dgm:pt modelId="{E35FE309-E352-462B-B9E5-FA5C01AAC7CD}">
      <dgm:prSet/>
      <dgm:spPr/>
      <dgm:t>
        <a:bodyPr/>
        <a:lstStyle/>
        <a:p>
          <a:r>
            <a:rPr lang="en-US" b="1"/>
            <a:t>What are your strengths and weaknesses?</a:t>
          </a:r>
          <a:endParaRPr lang="en-US"/>
        </a:p>
      </dgm:t>
    </dgm:pt>
    <dgm:pt modelId="{2792B0B5-19FC-4568-B6EE-2AB285F700FA}" type="parTrans" cxnId="{98FF722C-E272-4D07-B78B-AA0F1B7DC670}">
      <dgm:prSet/>
      <dgm:spPr/>
      <dgm:t>
        <a:bodyPr/>
        <a:lstStyle/>
        <a:p>
          <a:endParaRPr lang="en-US"/>
        </a:p>
      </dgm:t>
    </dgm:pt>
    <dgm:pt modelId="{69A95E37-70FB-4D6A-8599-B6B6D7BB6830}" type="sibTrans" cxnId="{98FF722C-E272-4D07-B78B-AA0F1B7DC670}">
      <dgm:prSet/>
      <dgm:spPr/>
      <dgm:t>
        <a:bodyPr/>
        <a:lstStyle/>
        <a:p>
          <a:endParaRPr lang="en-US"/>
        </a:p>
      </dgm:t>
    </dgm:pt>
    <dgm:pt modelId="{25A5BC38-2146-4C78-B722-261C8C7303A2}">
      <dgm:prSet/>
      <dgm:spPr/>
      <dgm:t>
        <a:bodyPr/>
        <a:lstStyle/>
        <a:p>
          <a:r>
            <a:rPr lang="en-US" b="1"/>
            <a:t>Why are you leaving your current position?</a:t>
          </a:r>
          <a:endParaRPr lang="en-US"/>
        </a:p>
      </dgm:t>
    </dgm:pt>
    <dgm:pt modelId="{2DFF65DB-14D3-486D-9C2C-D2244E82234A}" type="parTrans" cxnId="{EB8781C7-EC6F-4E64-9DF6-2A301BEE9A61}">
      <dgm:prSet/>
      <dgm:spPr/>
      <dgm:t>
        <a:bodyPr/>
        <a:lstStyle/>
        <a:p>
          <a:endParaRPr lang="en-US"/>
        </a:p>
      </dgm:t>
    </dgm:pt>
    <dgm:pt modelId="{EBA4DF3E-9A2A-4A24-8D76-1CEA92EFF09F}" type="sibTrans" cxnId="{EB8781C7-EC6F-4E64-9DF6-2A301BEE9A61}">
      <dgm:prSet/>
      <dgm:spPr/>
      <dgm:t>
        <a:bodyPr/>
        <a:lstStyle/>
        <a:p>
          <a:endParaRPr lang="en-US"/>
        </a:p>
      </dgm:t>
    </dgm:pt>
    <dgm:pt modelId="{CC8FBA97-85D0-4D97-8D49-E4B379FBB029}">
      <dgm:prSet/>
      <dgm:spPr/>
      <dgm:t>
        <a:bodyPr/>
        <a:lstStyle/>
        <a:p>
          <a:r>
            <a:rPr lang="en-US" b="1"/>
            <a:t>What attracts you to this company/position?</a:t>
          </a:r>
          <a:endParaRPr lang="en-US"/>
        </a:p>
      </dgm:t>
    </dgm:pt>
    <dgm:pt modelId="{08DA709A-2C65-442A-AA96-9F9F19EF09C4}" type="parTrans" cxnId="{25E65A2F-F910-4200-A112-9E264A935AC1}">
      <dgm:prSet/>
      <dgm:spPr/>
      <dgm:t>
        <a:bodyPr/>
        <a:lstStyle/>
        <a:p>
          <a:endParaRPr lang="en-US"/>
        </a:p>
      </dgm:t>
    </dgm:pt>
    <dgm:pt modelId="{91BB54ED-8D2D-411D-8B98-057CC345F886}" type="sibTrans" cxnId="{25E65A2F-F910-4200-A112-9E264A935AC1}">
      <dgm:prSet/>
      <dgm:spPr/>
      <dgm:t>
        <a:bodyPr/>
        <a:lstStyle/>
        <a:p>
          <a:endParaRPr lang="en-US"/>
        </a:p>
      </dgm:t>
    </dgm:pt>
    <dgm:pt modelId="{CA25B7C4-D0E5-4997-85D7-1BFB15687A35}">
      <dgm:prSet/>
      <dgm:spPr/>
      <dgm:t>
        <a:bodyPr/>
        <a:lstStyle/>
        <a:p>
          <a:r>
            <a:rPr lang="en-US" b="1"/>
            <a:t>Where do you see yourself in five to ten years?</a:t>
          </a:r>
          <a:endParaRPr lang="en-US"/>
        </a:p>
      </dgm:t>
    </dgm:pt>
    <dgm:pt modelId="{DDE8D020-626C-4B33-990A-6BFBD989078A}" type="parTrans" cxnId="{7A497437-96AD-48A7-AA8D-60891C5B6AFC}">
      <dgm:prSet/>
      <dgm:spPr/>
      <dgm:t>
        <a:bodyPr/>
        <a:lstStyle/>
        <a:p>
          <a:endParaRPr lang="en-US"/>
        </a:p>
      </dgm:t>
    </dgm:pt>
    <dgm:pt modelId="{CA9B4D6E-C6C9-49CD-990B-8B49EB6A953A}" type="sibTrans" cxnId="{7A497437-96AD-48A7-AA8D-60891C5B6AFC}">
      <dgm:prSet/>
      <dgm:spPr/>
      <dgm:t>
        <a:bodyPr/>
        <a:lstStyle/>
        <a:p>
          <a:endParaRPr lang="en-US"/>
        </a:p>
      </dgm:t>
    </dgm:pt>
    <dgm:pt modelId="{3EC3077A-AD00-4135-A2BD-462429860843}">
      <dgm:prSet/>
      <dgm:spPr/>
      <dgm:t>
        <a:bodyPr/>
        <a:lstStyle/>
        <a:p>
          <a:r>
            <a:rPr lang="en-US" b="1"/>
            <a:t>What do you think makes you best qualified for the position?</a:t>
          </a:r>
          <a:endParaRPr lang="en-US"/>
        </a:p>
      </dgm:t>
    </dgm:pt>
    <dgm:pt modelId="{FF66D52B-0F76-4A24-8392-FA90648B1FA7}" type="parTrans" cxnId="{024C47C9-ACE1-4CDF-93B7-B02A2C11AC05}">
      <dgm:prSet/>
      <dgm:spPr/>
      <dgm:t>
        <a:bodyPr/>
        <a:lstStyle/>
        <a:p>
          <a:endParaRPr lang="en-US"/>
        </a:p>
      </dgm:t>
    </dgm:pt>
    <dgm:pt modelId="{4B1FB39F-9422-4424-8F8C-E6E68F819999}" type="sibTrans" cxnId="{024C47C9-ACE1-4CDF-93B7-B02A2C11AC05}">
      <dgm:prSet/>
      <dgm:spPr/>
      <dgm:t>
        <a:bodyPr/>
        <a:lstStyle/>
        <a:p>
          <a:endParaRPr lang="en-US"/>
        </a:p>
      </dgm:t>
    </dgm:pt>
    <dgm:pt modelId="{E1D0736E-774B-49FE-B007-A6410E40B834}">
      <dgm:prSet/>
      <dgm:spPr/>
      <dgm:t>
        <a:bodyPr/>
        <a:lstStyle/>
        <a:p>
          <a:r>
            <a:rPr lang="en-US" b="1"/>
            <a:t>What do you think you can contribute to this position/company?</a:t>
          </a:r>
          <a:endParaRPr lang="en-US"/>
        </a:p>
      </dgm:t>
    </dgm:pt>
    <dgm:pt modelId="{2F33C8B1-9302-49F0-8911-3A61CBF2E007}" type="parTrans" cxnId="{0713CD4D-762A-4748-8B40-FDE01F5C735E}">
      <dgm:prSet/>
      <dgm:spPr/>
      <dgm:t>
        <a:bodyPr/>
        <a:lstStyle/>
        <a:p>
          <a:endParaRPr lang="en-US"/>
        </a:p>
      </dgm:t>
    </dgm:pt>
    <dgm:pt modelId="{FBF79AE6-3E0C-44E7-B869-BC7149949066}" type="sibTrans" cxnId="{0713CD4D-762A-4748-8B40-FDE01F5C735E}">
      <dgm:prSet/>
      <dgm:spPr/>
      <dgm:t>
        <a:bodyPr/>
        <a:lstStyle/>
        <a:p>
          <a:endParaRPr lang="en-US"/>
        </a:p>
      </dgm:t>
    </dgm:pt>
    <dgm:pt modelId="{B981232F-AC62-4703-9720-0A8A4F13290F}">
      <dgm:prSet/>
      <dgm:spPr/>
      <dgm:t>
        <a:bodyPr/>
        <a:lstStyle/>
        <a:p>
          <a:r>
            <a:rPr lang="en-US" b="1"/>
            <a:t>What is the salary you are looking for in this position? </a:t>
          </a:r>
          <a:endParaRPr lang="en-US"/>
        </a:p>
      </dgm:t>
    </dgm:pt>
    <dgm:pt modelId="{25025B70-EDD8-4548-8365-9931BC9C4AE4}" type="parTrans" cxnId="{AE855E38-5914-48BC-8BDA-E5EE5E2D233A}">
      <dgm:prSet/>
      <dgm:spPr/>
      <dgm:t>
        <a:bodyPr/>
        <a:lstStyle/>
        <a:p>
          <a:endParaRPr lang="en-US"/>
        </a:p>
      </dgm:t>
    </dgm:pt>
    <dgm:pt modelId="{7A43FF92-E970-4382-BED2-356011D69CF6}" type="sibTrans" cxnId="{AE855E38-5914-48BC-8BDA-E5EE5E2D233A}">
      <dgm:prSet/>
      <dgm:spPr/>
      <dgm:t>
        <a:bodyPr/>
        <a:lstStyle/>
        <a:p>
          <a:endParaRPr lang="en-US"/>
        </a:p>
      </dgm:t>
    </dgm:pt>
    <dgm:pt modelId="{7A25695E-4CFB-43EA-AF7D-105EA855495B}">
      <dgm:prSet/>
      <dgm:spPr/>
      <dgm:t>
        <a:bodyPr/>
        <a:lstStyle/>
        <a:p>
          <a:r>
            <a:rPr lang="en-US" b="1"/>
            <a:t>Do you have any questions?</a:t>
          </a:r>
          <a:endParaRPr lang="en-US"/>
        </a:p>
      </dgm:t>
    </dgm:pt>
    <dgm:pt modelId="{82A46EB2-A8A6-4F99-BB73-E4C0D3C850E2}" type="parTrans" cxnId="{1D0DAC71-62E8-4AE0-9A6B-EB8576B63B65}">
      <dgm:prSet/>
      <dgm:spPr/>
      <dgm:t>
        <a:bodyPr/>
        <a:lstStyle/>
        <a:p>
          <a:endParaRPr lang="en-US"/>
        </a:p>
      </dgm:t>
    </dgm:pt>
    <dgm:pt modelId="{AE3AD848-BEF8-4867-8359-EDA63E9DEA24}" type="sibTrans" cxnId="{1D0DAC71-62E8-4AE0-9A6B-EB8576B63B65}">
      <dgm:prSet/>
      <dgm:spPr/>
      <dgm:t>
        <a:bodyPr/>
        <a:lstStyle/>
        <a:p>
          <a:endParaRPr lang="en-US"/>
        </a:p>
      </dgm:t>
    </dgm:pt>
    <dgm:pt modelId="{75F0735E-58E6-4A4C-BD88-D4901F44D5CB}" type="pres">
      <dgm:prSet presAssocID="{10186714-9E2B-48CE-B221-F3B5F316F99B}" presName="vert0" presStyleCnt="0">
        <dgm:presLayoutVars>
          <dgm:dir/>
          <dgm:animOne val="branch"/>
          <dgm:animLvl val="lvl"/>
        </dgm:presLayoutVars>
      </dgm:prSet>
      <dgm:spPr/>
    </dgm:pt>
    <dgm:pt modelId="{5849BC19-4BB6-44CD-A7A3-4C966B6422EF}" type="pres">
      <dgm:prSet presAssocID="{4E114612-D45D-405D-AA30-0EFE21FE72E5}" presName="thickLine" presStyleLbl="alignNode1" presStyleIdx="0" presStyleCnt="9"/>
      <dgm:spPr/>
    </dgm:pt>
    <dgm:pt modelId="{9236070E-FB43-4A3C-8DD8-F92000F43FA2}" type="pres">
      <dgm:prSet presAssocID="{4E114612-D45D-405D-AA30-0EFE21FE72E5}" presName="horz1" presStyleCnt="0"/>
      <dgm:spPr/>
    </dgm:pt>
    <dgm:pt modelId="{251E81BC-9E35-4665-B93B-E2A340D3DD98}" type="pres">
      <dgm:prSet presAssocID="{4E114612-D45D-405D-AA30-0EFE21FE72E5}" presName="tx1" presStyleLbl="revTx" presStyleIdx="0" presStyleCnt="9"/>
      <dgm:spPr/>
    </dgm:pt>
    <dgm:pt modelId="{64C63EC2-22C4-42B3-B057-720D0AFA2F83}" type="pres">
      <dgm:prSet presAssocID="{4E114612-D45D-405D-AA30-0EFE21FE72E5}" presName="vert1" presStyleCnt="0"/>
      <dgm:spPr/>
    </dgm:pt>
    <dgm:pt modelId="{4C076DDD-3C36-45C4-870B-12B9AD793FD6}" type="pres">
      <dgm:prSet presAssocID="{E35FE309-E352-462B-B9E5-FA5C01AAC7CD}" presName="thickLine" presStyleLbl="alignNode1" presStyleIdx="1" presStyleCnt="9"/>
      <dgm:spPr/>
    </dgm:pt>
    <dgm:pt modelId="{A769156F-3949-4607-9D91-715DDFE4495A}" type="pres">
      <dgm:prSet presAssocID="{E35FE309-E352-462B-B9E5-FA5C01AAC7CD}" presName="horz1" presStyleCnt="0"/>
      <dgm:spPr/>
    </dgm:pt>
    <dgm:pt modelId="{47497AB6-32FA-4616-BFAE-22614E8C20CB}" type="pres">
      <dgm:prSet presAssocID="{E35FE309-E352-462B-B9E5-FA5C01AAC7CD}" presName="tx1" presStyleLbl="revTx" presStyleIdx="1" presStyleCnt="9"/>
      <dgm:spPr/>
    </dgm:pt>
    <dgm:pt modelId="{6069ED20-DA1C-40C7-B8E8-E3AC18218D39}" type="pres">
      <dgm:prSet presAssocID="{E35FE309-E352-462B-B9E5-FA5C01AAC7CD}" presName="vert1" presStyleCnt="0"/>
      <dgm:spPr/>
    </dgm:pt>
    <dgm:pt modelId="{E02197B0-5879-4575-8A31-181631FEC83D}" type="pres">
      <dgm:prSet presAssocID="{25A5BC38-2146-4C78-B722-261C8C7303A2}" presName="thickLine" presStyleLbl="alignNode1" presStyleIdx="2" presStyleCnt="9"/>
      <dgm:spPr/>
    </dgm:pt>
    <dgm:pt modelId="{32798E7D-7428-42CD-9C7C-BB2A1CC6151A}" type="pres">
      <dgm:prSet presAssocID="{25A5BC38-2146-4C78-B722-261C8C7303A2}" presName="horz1" presStyleCnt="0"/>
      <dgm:spPr/>
    </dgm:pt>
    <dgm:pt modelId="{F312C404-077A-43DE-866A-03D8BC411A1C}" type="pres">
      <dgm:prSet presAssocID="{25A5BC38-2146-4C78-B722-261C8C7303A2}" presName="tx1" presStyleLbl="revTx" presStyleIdx="2" presStyleCnt="9"/>
      <dgm:spPr/>
    </dgm:pt>
    <dgm:pt modelId="{E359849D-9B65-46ED-B3E5-B1CA7D58FBFE}" type="pres">
      <dgm:prSet presAssocID="{25A5BC38-2146-4C78-B722-261C8C7303A2}" presName="vert1" presStyleCnt="0"/>
      <dgm:spPr/>
    </dgm:pt>
    <dgm:pt modelId="{6DF04F39-0139-4D4E-AAE4-0122B111D323}" type="pres">
      <dgm:prSet presAssocID="{CC8FBA97-85D0-4D97-8D49-E4B379FBB029}" presName="thickLine" presStyleLbl="alignNode1" presStyleIdx="3" presStyleCnt="9"/>
      <dgm:spPr/>
    </dgm:pt>
    <dgm:pt modelId="{00E9C6A2-5665-49E5-AF28-A5B6FBB13B2F}" type="pres">
      <dgm:prSet presAssocID="{CC8FBA97-85D0-4D97-8D49-E4B379FBB029}" presName="horz1" presStyleCnt="0"/>
      <dgm:spPr/>
    </dgm:pt>
    <dgm:pt modelId="{61CC6769-C895-41ED-9950-1845381BF78D}" type="pres">
      <dgm:prSet presAssocID="{CC8FBA97-85D0-4D97-8D49-E4B379FBB029}" presName="tx1" presStyleLbl="revTx" presStyleIdx="3" presStyleCnt="9"/>
      <dgm:spPr/>
    </dgm:pt>
    <dgm:pt modelId="{1ED18765-052D-491E-B645-50B9617FC779}" type="pres">
      <dgm:prSet presAssocID="{CC8FBA97-85D0-4D97-8D49-E4B379FBB029}" presName="vert1" presStyleCnt="0"/>
      <dgm:spPr/>
    </dgm:pt>
    <dgm:pt modelId="{E292BC88-2016-432C-8839-B86CE0E8293F}" type="pres">
      <dgm:prSet presAssocID="{CA25B7C4-D0E5-4997-85D7-1BFB15687A35}" presName="thickLine" presStyleLbl="alignNode1" presStyleIdx="4" presStyleCnt="9"/>
      <dgm:spPr/>
    </dgm:pt>
    <dgm:pt modelId="{E40C87F0-DD11-4E2F-9959-81CFBAB5FF29}" type="pres">
      <dgm:prSet presAssocID="{CA25B7C4-D0E5-4997-85D7-1BFB15687A35}" presName="horz1" presStyleCnt="0"/>
      <dgm:spPr/>
    </dgm:pt>
    <dgm:pt modelId="{55D1DDEC-990A-4873-A818-3AADBA7D80C1}" type="pres">
      <dgm:prSet presAssocID="{CA25B7C4-D0E5-4997-85D7-1BFB15687A35}" presName="tx1" presStyleLbl="revTx" presStyleIdx="4" presStyleCnt="9"/>
      <dgm:spPr/>
    </dgm:pt>
    <dgm:pt modelId="{C2F26805-C66C-421A-B8F8-DD054C22410D}" type="pres">
      <dgm:prSet presAssocID="{CA25B7C4-D0E5-4997-85D7-1BFB15687A35}" presName="vert1" presStyleCnt="0"/>
      <dgm:spPr/>
    </dgm:pt>
    <dgm:pt modelId="{939788B6-1056-4DF2-BA6D-E548D9406B3D}" type="pres">
      <dgm:prSet presAssocID="{3EC3077A-AD00-4135-A2BD-462429860843}" presName="thickLine" presStyleLbl="alignNode1" presStyleIdx="5" presStyleCnt="9"/>
      <dgm:spPr/>
    </dgm:pt>
    <dgm:pt modelId="{C8A6894B-4DF3-48EF-B471-9ED728E521B4}" type="pres">
      <dgm:prSet presAssocID="{3EC3077A-AD00-4135-A2BD-462429860843}" presName="horz1" presStyleCnt="0"/>
      <dgm:spPr/>
    </dgm:pt>
    <dgm:pt modelId="{EB65E26E-66C2-49A7-A4C8-6D910843EBCF}" type="pres">
      <dgm:prSet presAssocID="{3EC3077A-AD00-4135-A2BD-462429860843}" presName="tx1" presStyleLbl="revTx" presStyleIdx="5" presStyleCnt="9"/>
      <dgm:spPr/>
    </dgm:pt>
    <dgm:pt modelId="{63263CF9-F4B3-4A60-A28A-1213E895FAB4}" type="pres">
      <dgm:prSet presAssocID="{3EC3077A-AD00-4135-A2BD-462429860843}" presName="vert1" presStyleCnt="0"/>
      <dgm:spPr/>
    </dgm:pt>
    <dgm:pt modelId="{833208BB-D1BF-47F6-AD61-D49242D03AC4}" type="pres">
      <dgm:prSet presAssocID="{E1D0736E-774B-49FE-B007-A6410E40B834}" presName="thickLine" presStyleLbl="alignNode1" presStyleIdx="6" presStyleCnt="9"/>
      <dgm:spPr/>
    </dgm:pt>
    <dgm:pt modelId="{1D89089C-4883-4D12-919B-86D224B8C674}" type="pres">
      <dgm:prSet presAssocID="{E1D0736E-774B-49FE-B007-A6410E40B834}" presName="horz1" presStyleCnt="0"/>
      <dgm:spPr/>
    </dgm:pt>
    <dgm:pt modelId="{DC324BB9-0712-4EE3-B91D-0863D676C18D}" type="pres">
      <dgm:prSet presAssocID="{E1D0736E-774B-49FE-B007-A6410E40B834}" presName="tx1" presStyleLbl="revTx" presStyleIdx="6" presStyleCnt="9"/>
      <dgm:spPr/>
    </dgm:pt>
    <dgm:pt modelId="{B7ED1B5C-F61D-4667-8543-19DAA6C70051}" type="pres">
      <dgm:prSet presAssocID="{E1D0736E-774B-49FE-B007-A6410E40B834}" presName="vert1" presStyleCnt="0"/>
      <dgm:spPr/>
    </dgm:pt>
    <dgm:pt modelId="{2391867A-E938-41F9-8EA2-3B0CCF3D972A}" type="pres">
      <dgm:prSet presAssocID="{B981232F-AC62-4703-9720-0A8A4F13290F}" presName="thickLine" presStyleLbl="alignNode1" presStyleIdx="7" presStyleCnt="9"/>
      <dgm:spPr/>
    </dgm:pt>
    <dgm:pt modelId="{78A9E925-6F77-4C40-94E2-95B7FBF8857E}" type="pres">
      <dgm:prSet presAssocID="{B981232F-AC62-4703-9720-0A8A4F13290F}" presName="horz1" presStyleCnt="0"/>
      <dgm:spPr/>
    </dgm:pt>
    <dgm:pt modelId="{2D833026-F100-4CE2-B43A-643D97E4549E}" type="pres">
      <dgm:prSet presAssocID="{B981232F-AC62-4703-9720-0A8A4F13290F}" presName="tx1" presStyleLbl="revTx" presStyleIdx="7" presStyleCnt="9"/>
      <dgm:spPr/>
    </dgm:pt>
    <dgm:pt modelId="{5CB601AA-0C36-461D-B0AE-8A73C59A7B05}" type="pres">
      <dgm:prSet presAssocID="{B981232F-AC62-4703-9720-0A8A4F13290F}" presName="vert1" presStyleCnt="0"/>
      <dgm:spPr/>
    </dgm:pt>
    <dgm:pt modelId="{0FEDCD1B-D0FF-4E91-BD98-0A69BBA39A70}" type="pres">
      <dgm:prSet presAssocID="{7A25695E-4CFB-43EA-AF7D-105EA855495B}" presName="thickLine" presStyleLbl="alignNode1" presStyleIdx="8" presStyleCnt="9"/>
      <dgm:spPr/>
    </dgm:pt>
    <dgm:pt modelId="{183E3F5C-5392-48E3-8E27-62B5EAB8AF07}" type="pres">
      <dgm:prSet presAssocID="{7A25695E-4CFB-43EA-AF7D-105EA855495B}" presName="horz1" presStyleCnt="0"/>
      <dgm:spPr/>
    </dgm:pt>
    <dgm:pt modelId="{4C006F8E-A740-47C8-8CB4-D65E49F1CB0F}" type="pres">
      <dgm:prSet presAssocID="{7A25695E-4CFB-43EA-AF7D-105EA855495B}" presName="tx1" presStyleLbl="revTx" presStyleIdx="8" presStyleCnt="9"/>
      <dgm:spPr/>
    </dgm:pt>
    <dgm:pt modelId="{64C228BE-6A7E-486F-9CA6-BFAE4CF4315F}" type="pres">
      <dgm:prSet presAssocID="{7A25695E-4CFB-43EA-AF7D-105EA855495B}" presName="vert1" presStyleCnt="0"/>
      <dgm:spPr/>
    </dgm:pt>
  </dgm:ptLst>
  <dgm:cxnLst>
    <dgm:cxn modelId="{98FF722C-E272-4D07-B78B-AA0F1B7DC670}" srcId="{10186714-9E2B-48CE-B221-F3B5F316F99B}" destId="{E35FE309-E352-462B-B9E5-FA5C01AAC7CD}" srcOrd="1" destOrd="0" parTransId="{2792B0B5-19FC-4568-B6EE-2AB285F700FA}" sibTransId="{69A95E37-70FB-4D6A-8599-B6B6D7BB6830}"/>
    <dgm:cxn modelId="{25E65A2F-F910-4200-A112-9E264A935AC1}" srcId="{10186714-9E2B-48CE-B221-F3B5F316F99B}" destId="{CC8FBA97-85D0-4D97-8D49-E4B379FBB029}" srcOrd="3" destOrd="0" parTransId="{08DA709A-2C65-442A-AA96-9F9F19EF09C4}" sibTransId="{91BB54ED-8D2D-411D-8B98-057CC345F886}"/>
    <dgm:cxn modelId="{DE4E6831-C83E-4400-90EE-92687CC6A83A}" type="presOf" srcId="{B981232F-AC62-4703-9720-0A8A4F13290F}" destId="{2D833026-F100-4CE2-B43A-643D97E4549E}" srcOrd="0" destOrd="0" presId="urn:microsoft.com/office/officeart/2008/layout/LinedList"/>
    <dgm:cxn modelId="{7A497437-96AD-48A7-AA8D-60891C5B6AFC}" srcId="{10186714-9E2B-48CE-B221-F3B5F316F99B}" destId="{CA25B7C4-D0E5-4997-85D7-1BFB15687A35}" srcOrd="4" destOrd="0" parTransId="{DDE8D020-626C-4B33-990A-6BFBD989078A}" sibTransId="{CA9B4D6E-C6C9-49CD-990B-8B49EB6A953A}"/>
    <dgm:cxn modelId="{AE855E38-5914-48BC-8BDA-E5EE5E2D233A}" srcId="{10186714-9E2B-48CE-B221-F3B5F316F99B}" destId="{B981232F-AC62-4703-9720-0A8A4F13290F}" srcOrd="7" destOrd="0" parTransId="{25025B70-EDD8-4548-8365-9931BC9C4AE4}" sibTransId="{7A43FF92-E970-4382-BED2-356011D69CF6}"/>
    <dgm:cxn modelId="{0713CD4D-762A-4748-8B40-FDE01F5C735E}" srcId="{10186714-9E2B-48CE-B221-F3B5F316F99B}" destId="{E1D0736E-774B-49FE-B007-A6410E40B834}" srcOrd="6" destOrd="0" parTransId="{2F33C8B1-9302-49F0-8911-3A61CBF2E007}" sibTransId="{FBF79AE6-3E0C-44E7-B869-BC7149949066}"/>
    <dgm:cxn modelId="{CF216D50-F06B-49CB-8AE0-8A2181E28075}" type="presOf" srcId="{3EC3077A-AD00-4135-A2BD-462429860843}" destId="{EB65E26E-66C2-49A7-A4C8-6D910843EBCF}" srcOrd="0" destOrd="0" presId="urn:microsoft.com/office/officeart/2008/layout/LinedList"/>
    <dgm:cxn modelId="{1D0DAC71-62E8-4AE0-9A6B-EB8576B63B65}" srcId="{10186714-9E2B-48CE-B221-F3B5F316F99B}" destId="{7A25695E-4CFB-43EA-AF7D-105EA855495B}" srcOrd="8" destOrd="0" parTransId="{82A46EB2-A8A6-4F99-BB73-E4C0D3C850E2}" sibTransId="{AE3AD848-BEF8-4867-8359-EDA63E9DEA24}"/>
    <dgm:cxn modelId="{087C3081-166E-453E-BF74-848BFE10E73C}" type="presOf" srcId="{25A5BC38-2146-4C78-B722-261C8C7303A2}" destId="{F312C404-077A-43DE-866A-03D8BC411A1C}" srcOrd="0" destOrd="0" presId="urn:microsoft.com/office/officeart/2008/layout/LinedList"/>
    <dgm:cxn modelId="{D8432C84-6381-42E9-98ED-022D7F8E8A92}" type="presOf" srcId="{10186714-9E2B-48CE-B221-F3B5F316F99B}" destId="{75F0735E-58E6-4A4C-BD88-D4901F44D5CB}" srcOrd="0" destOrd="0" presId="urn:microsoft.com/office/officeart/2008/layout/LinedList"/>
    <dgm:cxn modelId="{C169E089-933B-4D35-8F2E-B61B2510019E}" type="presOf" srcId="{CC8FBA97-85D0-4D97-8D49-E4B379FBB029}" destId="{61CC6769-C895-41ED-9950-1845381BF78D}" srcOrd="0" destOrd="0" presId="urn:microsoft.com/office/officeart/2008/layout/LinedList"/>
    <dgm:cxn modelId="{A31E52B3-C8BF-4A38-8A6C-A3F6B1BEE436}" type="presOf" srcId="{E1D0736E-774B-49FE-B007-A6410E40B834}" destId="{DC324BB9-0712-4EE3-B91D-0863D676C18D}" srcOrd="0" destOrd="0" presId="urn:microsoft.com/office/officeart/2008/layout/LinedList"/>
    <dgm:cxn modelId="{7CC389B3-04F4-40C9-A827-A741C55E1DD7}" srcId="{10186714-9E2B-48CE-B221-F3B5F316F99B}" destId="{4E114612-D45D-405D-AA30-0EFE21FE72E5}" srcOrd="0" destOrd="0" parTransId="{D0861601-FA4B-40A9-9265-FE807AF56338}" sibTransId="{5731AFEA-777B-4CD0-B5E8-6F3E5EE08712}"/>
    <dgm:cxn modelId="{47A957B6-9C5F-4B3F-BE01-B9A914073305}" type="presOf" srcId="{E35FE309-E352-462B-B9E5-FA5C01AAC7CD}" destId="{47497AB6-32FA-4616-BFAE-22614E8C20CB}" srcOrd="0" destOrd="0" presId="urn:microsoft.com/office/officeart/2008/layout/LinedList"/>
    <dgm:cxn modelId="{8733CEBA-094F-468B-BF8C-B36AD295DBBF}" type="presOf" srcId="{CA25B7C4-D0E5-4997-85D7-1BFB15687A35}" destId="{55D1DDEC-990A-4873-A818-3AADBA7D80C1}" srcOrd="0" destOrd="0" presId="urn:microsoft.com/office/officeart/2008/layout/LinedList"/>
    <dgm:cxn modelId="{579B49C2-74BB-43D8-901B-C3B7A32A8383}" type="presOf" srcId="{4E114612-D45D-405D-AA30-0EFE21FE72E5}" destId="{251E81BC-9E35-4665-B93B-E2A340D3DD98}" srcOrd="0" destOrd="0" presId="urn:microsoft.com/office/officeart/2008/layout/LinedList"/>
    <dgm:cxn modelId="{EB8781C7-EC6F-4E64-9DF6-2A301BEE9A61}" srcId="{10186714-9E2B-48CE-B221-F3B5F316F99B}" destId="{25A5BC38-2146-4C78-B722-261C8C7303A2}" srcOrd="2" destOrd="0" parTransId="{2DFF65DB-14D3-486D-9C2C-D2244E82234A}" sibTransId="{EBA4DF3E-9A2A-4A24-8D76-1CEA92EFF09F}"/>
    <dgm:cxn modelId="{024C47C9-ACE1-4CDF-93B7-B02A2C11AC05}" srcId="{10186714-9E2B-48CE-B221-F3B5F316F99B}" destId="{3EC3077A-AD00-4135-A2BD-462429860843}" srcOrd="5" destOrd="0" parTransId="{FF66D52B-0F76-4A24-8392-FA90648B1FA7}" sibTransId="{4B1FB39F-9422-4424-8F8C-E6E68F819999}"/>
    <dgm:cxn modelId="{DCC59AF9-4AF3-4F02-9C2A-3D80D234B87E}" type="presOf" srcId="{7A25695E-4CFB-43EA-AF7D-105EA855495B}" destId="{4C006F8E-A740-47C8-8CB4-D65E49F1CB0F}" srcOrd="0" destOrd="0" presId="urn:microsoft.com/office/officeart/2008/layout/LinedList"/>
    <dgm:cxn modelId="{E391688B-A63E-4367-B407-65523C967B60}" type="presParOf" srcId="{75F0735E-58E6-4A4C-BD88-D4901F44D5CB}" destId="{5849BC19-4BB6-44CD-A7A3-4C966B6422EF}" srcOrd="0" destOrd="0" presId="urn:microsoft.com/office/officeart/2008/layout/LinedList"/>
    <dgm:cxn modelId="{15A41B0A-5A35-47BA-A746-F787091EAF5F}" type="presParOf" srcId="{75F0735E-58E6-4A4C-BD88-D4901F44D5CB}" destId="{9236070E-FB43-4A3C-8DD8-F92000F43FA2}" srcOrd="1" destOrd="0" presId="urn:microsoft.com/office/officeart/2008/layout/LinedList"/>
    <dgm:cxn modelId="{43255054-1412-4AC8-BF85-4F2406B298EC}" type="presParOf" srcId="{9236070E-FB43-4A3C-8DD8-F92000F43FA2}" destId="{251E81BC-9E35-4665-B93B-E2A340D3DD98}" srcOrd="0" destOrd="0" presId="urn:microsoft.com/office/officeart/2008/layout/LinedList"/>
    <dgm:cxn modelId="{EE6AA60F-194C-4A7C-AD03-9501645312B2}" type="presParOf" srcId="{9236070E-FB43-4A3C-8DD8-F92000F43FA2}" destId="{64C63EC2-22C4-42B3-B057-720D0AFA2F83}" srcOrd="1" destOrd="0" presId="urn:microsoft.com/office/officeart/2008/layout/LinedList"/>
    <dgm:cxn modelId="{5A23FF37-99F9-4280-95DF-86858015FC77}" type="presParOf" srcId="{75F0735E-58E6-4A4C-BD88-D4901F44D5CB}" destId="{4C076DDD-3C36-45C4-870B-12B9AD793FD6}" srcOrd="2" destOrd="0" presId="urn:microsoft.com/office/officeart/2008/layout/LinedList"/>
    <dgm:cxn modelId="{2CDD0D29-831F-4F00-BF72-7AE27C394C43}" type="presParOf" srcId="{75F0735E-58E6-4A4C-BD88-D4901F44D5CB}" destId="{A769156F-3949-4607-9D91-715DDFE4495A}" srcOrd="3" destOrd="0" presId="urn:microsoft.com/office/officeart/2008/layout/LinedList"/>
    <dgm:cxn modelId="{F25DB97F-E499-46F4-800D-79471613D7FC}" type="presParOf" srcId="{A769156F-3949-4607-9D91-715DDFE4495A}" destId="{47497AB6-32FA-4616-BFAE-22614E8C20CB}" srcOrd="0" destOrd="0" presId="urn:microsoft.com/office/officeart/2008/layout/LinedList"/>
    <dgm:cxn modelId="{5E63E807-AF64-4346-B66B-ED89FF30E466}" type="presParOf" srcId="{A769156F-3949-4607-9D91-715DDFE4495A}" destId="{6069ED20-DA1C-40C7-B8E8-E3AC18218D39}" srcOrd="1" destOrd="0" presId="urn:microsoft.com/office/officeart/2008/layout/LinedList"/>
    <dgm:cxn modelId="{3AB0CD9B-BA67-4DE5-BF5B-81ECF9082635}" type="presParOf" srcId="{75F0735E-58E6-4A4C-BD88-D4901F44D5CB}" destId="{E02197B0-5879-4575-8A31-181631FEC83D}" srcOrd="4" destOrd="0" presId="urn:microsoft.com/office/officeart/2008/layout/LinedList"/>
    <dgm:cxn modelId="{78BEA561-6984-4067-86FB-F5D100D94A53}" type="presParOf" srcId="{75F0735E-58E6-4A4C-BD88-D4901F44D5CB}" destId="{32798E7D-7428-42CD-9C7C-BB2A1CC6151A}" srcOrd="5" destOrd="0" presId="urn:microsoft.com/office/officeart/2008/layout/LinedList"/>
    <dgm:cxn modelId="{DA0EEF64-2C14-4E76-A543-28F6BAC148D6}" type="presParOf" srcId="{32798E7D-7428-42CD-9C7C-BB2A1CC6151A}" destId="{F312C404-077A-43DE-866A-03D8BC411A1C}" srcOrd="0" destOrd="0" presId="urn:microsoft.com/office/officeart/2008/layout/LinedList"/>
    <dgm:cxn modelId="{34486444-5244-421E-9C7E-0F921C1A5383}" type="presParOf" srcId="{32798E7D-7428-42CD-9C7C-BB2A1CC6151A}" destId="{E359849D-9B65-46ED-B3E5-B1CA7D58FBFE}" srcOrd="1" destOrd="0" presId="urn:microsoft.com/office/officeart/2008/layout/LinedList"/>
    <dgm:cxn modelId="{32C2616A-EA51-498D-AAEB-CC4568B59A2A}" type="presParOf" srcId="{75F0735E-58E6-4A4C-BD88-D4901F44D5CB}" destId="{6DF04F39-0139-4D4E-AAE4-0122B111D323}" srcOrd="6" destOrd="0" presId="urn:microsoft.com/office/officeart/2008/layout/LinedList"/>
    <dgm:cxn modelId="{3971ECE4-ADA7-40FB-8AAA-92519BF88AAE}" type="presParOf" srcId="{75F0735E-58E6-4A4C-BD88-D4901F44D5CB}" destId="{00E9C6A2-5665-49E5-AF28-A5B6FBB13B2F}" srcOrd="7" destOrd="0" presId="urn:microsoft.com/office/officeart/2008/layout/LinedList"/>
    <dgm:cxn modelId="{6001446F-C08F-4B7A-9655-A6BF1C8F9927}" type="presParOf" srcId="{00E9C6A2-5665-49E5-AF28-A5B6FBB13B2F}" destId="{61CC6769-C895-41ED-9950-1845381BF78D}" srcOrd="0" destOrd="0" presId="urn:microsoft.com/office/officeart/2008/layout/LinedList"/>
    <dgm:cxn modelId="{F1044853-5C2A-4909-A6FE-CA97DB49520C}" type="presParOf" srcId="{00E9C6A2-5665-49E5-AF28-A5B6FBB13B2F}" destId="{1ED18765-052D-491E-B645-50B9617FC779}" srcOrd="1" destOrd="0" presId="urn:microsoft.com/office/officeart/2008/layout/LinedList"/>
    <dgm:cxn modelId="{7B5CAFC2-8298-4DF3-A317-FDF7D67A2F9B}" type="presParOf" srcId="{75F0735E-58E6-4A4C-BD88-D4901F44D5CB}" destId="{E292BC88-2016-432C-8839-B86CE0E8293F}" srcOrd="8" destOrd="0" presId="urn:microsoft.com/office/officeart/2008/layout/LinedList"/>
    <dgm:cxn modelId="{05D4B22B-3B66-4644-AFE4-DC931DD80AFB}" type="presParOf" srcId="{75F0735E-58E6-4A4C-BD88-D4901F44D5CB}" destId="{E40C87F0-DD11-4E2F-9959-81CFBAB5FF29}" srcOrd="9" destOrd="0" presId="urn:microsoft.com/office/officeart/2008/layout/LinedList"/>
    <dgm:cxn modelId="{11861561-A556-4BCA-B939-8515C7FA21A2}" type="presParOf" srcId="{E40C87F0-DD11-4E2F-9959-81CFBAB5FF29}" destId="{55D1DDEC-990A-4873-A818-3AADBA7D80C1}" srcOrd="0" destOrd="0" presId="urn:microsoft.com/office/officeart/2008/layout/LinedList"/>
    <dgm:cxn modelId="{7D99AE34-C025-471B-99ED-6EAD176F3C69}" type="presParOf" srcId="{E40C87F0-DD11-4E2F-9959-81CFBAB5FF29}" destId="{C2F26805-C66C-421A-B8F8-DD054C22410D}" srcOrd="1" destOrd="0" presId="urn:microsoft.com/office/officeart/2008/layout/LinedList"/>
    <dgm:cxn modelId="{8CB6C35E-2389-491F-B49A-39360BFB668F}" type="presParOf" srcId="{75F0735E-58E6-4A4C-BD88-D4901F44D5CB}" destId="{939788B6-1056-4DF2-BA6D-E548D9406B3D}" srcOrd="10" destOrd="0" presId="urn:microsoft.com/office/officeart/2008/layout/LinedList"/>
    <dgm:cxn modelId="{6A719187-9FF4-48DD-AE9B-C6FB96A40C24}" type="presParOf" srcId="{75F0735E-58E6-4A4C-BD88-D4901F44D5CB}" destId="{C8A6894B-4DF3-48EF-B471-9ED728E521B4}" srcOrd="11" destOrd="0" presId="urn:microsoft.com/office/officeart/2008/layout/LinedList"/>
    <dgm:cxn modelId="{320C0460-EA98-4ACB-A08A-65451CBFBDA4}" type="presParOf" srcId="{C8A6894B-4DF3-48EF-B471-9ED728E521B4}" destId="{EB65E26E-66C2-49A7-A4C8-6D910843EBCF}" srcOrd="0" destOrd="0" presId="urn:microsoft.com/office/officeart/2008/layout/LinedList"/>
    <dgm:cxn modelId="{A9826844-94D0-4F5C-9677-F0E94B1C2FD4}" type="presParOf" srcId="{C8A6894B-4DF3-48EF-B471-9ED728E521B4}" destId="{63263CF9-F4B3-4A60-A28A-1213E895FAB4}" srcOrd="1" destOrd="0" presId="urn:microsoft.com/office/officeart/2008/layout/LinedList"/>
    <dgm:cxn modelId="{5D0935D5-6805-42E8-A010-3380598CDA21}" type="presParOf" srcId="{75F0735E-58E6-4A4C-BD88-D4901F44D5CB}" destId="{833208BB-D1BF-47F6-AD61-D49242D03AC4}" srcOrd="12" destOrd="0" presId="urn:microsoft.com/office/officeart/2008/layout/LinedList"/>
    <dgm:cxn modelId="{7BA86075-90AF-4C9F-ACB3-660FD827B70E}" type="presParOf" srcId="{75F0735E-58E6-4A4C-BD88-D4901F44D5CB}" destId="{1D89089C-4883-4D12-919B-86D224B8C674}" srcOrd="13" destOrd="0" presId="urn:microsoft.com/office/officeart/2008/layout/LinedList"/>
    <dgm:cxn modelId="{AEADEA4A-C09E-4D56-8DB3-090D572B1295}" type="presParOf" srcId="{1D89089C-4883-4D12-919B-86D224B8C674}" destId="{DC324BB9-0712-4EE3-B91D-0863D676C18D}" srcOrd="0" destOrd="0" presId="urn:microsoft.com/office/officeart/2008/layout/LinedList"/>
    <dgm:cxn modelId="{88569D09-A748-48D6-B697-FC99C49CB1E7}" type="presParOf" srcId="{1D89089C-4883-4D12-919B-86D224B8C674}" destId="{B7ED1B5C-F61D-4667-8543-19DAA6C70051}" srcOrd="1" destOrd="0" presId="urn:microsoft.com/office/officeart/2008/layout/LinedList"/>
    <dgm:cxn modelId="{25D8FA54-C732-4DE1-BBC5-AB4CC250625E}" type="presParOf" srcId="{75F0735E-58E6-4A4C-BD88-D4901F44D5CB}" destId="{2391867A-E938-41F9-8EA2-3B0CCF3D972A}" srcOrd="14" destOrd="0" presId="urn:microsoft.com/office/officeart/2008/layout/LinedList"/>
    <dgm:cxn modelId="{84B03339-0EB2-4554-A8B0-96C1B3DBA47A}" type="presParOf" srcId="{75F0735E-58E6-4A4C-BD88-D4901F44D5CB}" destId="{78A9E925-6F77-4C40-94E2-95B7FBF8857E}" srcOrd="15" destOrd="0" presId="urn:microsoft.com/office/officeart/2008/layout/LinedList"/>
    <dgm:cxn modelId="{7344F883-C0A2-4A87-B137-A880D0B3E92B}" type="presParOf" srcId="{78A9E925-6F77-4C40-94E2-95B7FBF8857E}" destId="{2D833026-F100-4CE2-B43A-643D97E4549E}" srcOrd="0" destOrd="0" presId="urn:microsoft.com/office/officeart/2008/layout/LinedList"/>
    <dgm:cxn modelId="{781ED721-3E04-4032-B5C3-7B9027162537}" type="presParOf" srcId="{78A9E925-6F77-4C40-94E2-95B7FBF8857E}" destId="{5CB601AA-0C36-461D-B0AE-8A73C59A7B05}" srcOrd="1" destOrd="0" presId="urn:microsoft.com/office/officeart/2008/layout/LinedList"/>
    <dgm:cxn modelId="{D1AA3C18-02E4-44BF-971A-731366DBC1FD}" type="presParOf" srcId="{75F0735E-58E6-4A4C-BD88-D4901F44D5CB}" destId="{0FEDCD1B-D0FF-4E91-BD98-0A69BBA39A70}" srcOrd="16" destOrd="0" presId="urn:microsoft.com/office/officeart/2008/layout/LinedList"/>
    <dgm:cxn modelId="{FA549B9E-BBB6-47CB-8C26-A1C13FA28585}" type="presParOf" srcId="{75F0735E-58E6-4A4C-BD88-D4901F44D5CB}" destId="{183E3F5C-5392-48E3-8E27-62B5EAB8AF07}" srcOrd="17" destOrd="0" presId="urn:microsoft.com/office/officeart/2008/layout/LinedList"/>
    <dgm:cxn modelId="{BAB26E57-B0CE-4E5A-88F7-2B2CC4C32467}" type="presParOf" srcId="{183E3F5C-5392-48E3-8E27-62B5EAB8AF07}" destId="{4C006F8E-A740-47C8-8CB4-D65E49F1CB0F}" srcOrd="0" destOrd="0" presId="urn:microsoft.com/office/officeart/2008/layout/LinedList"/>
    <dgm:cxn modelId="{D4F1F0BF-54C5-4162-B2AC-25996548BC8A}" type="presParOf" srcId="{183E3F5C-5392-48E3-8E27-62B5EAB8AF07}" destId="{64C228BE-6A7E-486F-9CA6-BFAE4CF431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07106D6-353D-4868-B41E-ADBF90D7E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ACAE15-3304-46A8-81F7-34C37CD9D3E6}">
      <dgm:prSet/>
      <dgm:spPr/>
      <dgm:t>
        <a:bodyPr/>
        <a:lstStyle/>
        <a:p>
          <a:r>
            <a:rPr lang="en-US" b="1"/>
            <a:t>STAR is an acronym, which can aid in concisely telling a story:</a:t>
          </a:r>
          <a:endParaRPr lang="en-US"/>
        </a:p>
      </dgm:t>
    </dgm:pt>
    <dgm:pt modelId="{0232CF94-B9DD-4584-A652-0F4F366D04B4}" type="parTrans" cxnId="{6536985D-10E8-45E1-BA64-D4037138DA6B}">
      <dgm:prSet/>
      <dgm:spPr/>
      <dgm:t>
        <a:bodyPr/>
        <a:lstStyle/>
        <a:p>
          <a:endParaRPr lang="en-US"/>
        </a:p>
      </dgm:t>
    </dgm:pt>
    <dgm:pt modelId="{4C387470-DB8A-40D8-AF0F-368F704184F3}" type="sibTrans" cxnId="{6536985D-10E8-45E1-BA64-D4037138DA6B}">
      <dgm:prSet/>
      <dgm:spPr/>
      <dgm:t>
        <a:bodyPr/>
        <a:lstStyle/>
        <a:p>
          <a:endParaRPr lang="en-US"/>
        </a:p>
      </dgm:t>
    </dgm:pt>
    <dgm:pt modelId="{AF996C15-FF34-49DF-8F82-A5D53742CEAE}">
      <dgm:prSet/>
      <dgm:spPr/>
      <dgm:t>
        <a:bodyPr/>
        <a:lstStyle/>
        <a:p>
          <a:r>
            <a:rPr lang="en-US" b="1"/>
            <a:t>Situation that existed: give the context of the story, the where and who</a:t>
          </a:r>
          <a:endParaRPr lang="en-US"/>
        </a:p>
      </dgm:t>
    </dgm:pt>
    <dgm:pt modelId="{7D40F6A9-609C-4C2F-A6D4-1A427971F3B5}" type="parTrans" cxnId="{9741C6D8-5BB0-429C-9639-2C85840DC042}">
      <dgm:prSet/>
      <dgm:spPr/>
      <dgm:t>
        <a:bodyPr/>
        <a:lstStyle/>
        <a:p>
          <a:endParaRPr lang="en-US"/>
        </a:p>
      </dgm:t>
    </dgm:pt>
    <dgm:pt modelId="{F721427C-FDD9-49AC-B114-CE7DEDA4481D}" type="sibTrans" cxnId="{9741C6D8-5BB0-429C-9639-2C85840DC042}">
      <dgm:prSet/>
      <dgm:spPr/>
      <dgm:t>
        <a:bodyPr/>
        <a:lstStyle/>
        <a:p>
          <a:endParaRPr lang="en-US"/>
        </a:p>
      </dgm:t>
    </dgm:pt>
    <dgm:pt modelId="{44B8F80F-6CAF-401A-96A6-EEB94CFBCE07}">
      <dgm:prSet/>
      <dgm:spPr/>
      <dgm:t>
        <a:bodyPr/>
        <a:lstStyle/>
        <a:p>
          <a:r>
            <a:rPr lang="en-US" b="1"/>
            <a:t>Tasks that were involved: explain the challenge or problem that existed, what you were expected to do</a:t>
          </a:r>
          <a:endParaRPr lang="en-US"/>
        </a:p>
      </dgm:t>
    </dgm:pt>
    <dgm:pt modelId="{ACC81713-6EAF-4551-AE29-F195561F4ADB}" type="parTrans" cxnId="{122E0A56-769F-407E-84E2-C65CF002E07A}">
      <dgm:prSet/>
      <dgm:spPr/>
      <dgm:t>
        <a:bodyPr/>
        <a:lstStyle/>
        <a:p>
          <a:endParaRPr lang="en-US"/>
        </a:p>
      </dgm:t>
    </dgm:pt>
    <dgm:pt modelId="{D0CEE6F5-143C-459A-97B4-147B3DC723FB}" type="sibTrans" cxnId="{122E0A56-769F-407E-84E2-C65CF002E07A}">
      <dgm:prSet/>
      <dgm:spPr/>
      <dgm:t>
        <a:bodyPr/>
        <a:lstStyle/>
        <a:p>
          <a:endParaRPr lang="en-US"/>
        </a:p>
      </dgm:t>
    </dgm:pt>
    <dgm:pt modelId="{B8B30220-6B15-4F29-9792-177C70A01BEB}">
      <dgm:prSet/>
      <dgm:spPr/>
      <dgm:t>
        <a:bodyPr/>
        <a:lstStyle/>
        <a:p>
          <a:r>
            <a:rPr lang="en-US" b="1"/>
            <a:t>Action that you took: describe specific steps you took and which skills you used</a:t>
          </a:r>
          <a:endParaRPr lang="en-US"/>
        </a:p>
      </dgm:t>
    </dgm:pt>
    <dgm:pt modelId="{2CB25AE9-5502-4178-B732-E51980035378}" type="parTrans" cxnId="{3E214647-15FD-4DBE-ACF5-2B9AED53DAE6}">
      <dgm:prSet/>
      <dgm:spPr/>
      <dgm:t>
        <a:bodyPr/>
        <a:lstStyle/>
        <a:p>
          <a:endParaRPr lang="en-US"/>
        </a:p>
      </dgm:t>
    </dgm:pt>
    <dgm:pt modelId="{2FC35F77-E5C4-4EDA-9329-24ED95A383F1}" type="sibTrans" cxnId="{3E214647-15FD-4DBE-ACF5-2B9AED53DAE6}">
      <dgm:prSet/>
      <dgm:spPr/>
      <dgm:t>
        <a:bodyPr/>
        <a:lstStyle/>
        <a:p>
          <a:endParaRPr lang="en-US"/>
        </a:p>
      </dgm:t>
    </dgm:pt>
    <dgm:pt modelId="{43B82A38-5A78-4A63-BAC5-5F6984EAA123}">
      <dgm:prSet/>
      <dgm:spPr/>
      <dgm:t>
        <a:bodyPr/>
        <a:lstStyle/>
        <a:p>
          <a:r>
            <a:rPr lang="en-US" b="1"/>
            <a:t>Results that occurred: tell the outcome, include any quantifiable results or achievements, what you learned</a:t>
          </a:r>
          <a:endParaRPr lang="en-US"/>
        </a:p>
      </dgm:t>
    </dgm:pt>
    <dgm:pt modelId="{B211B80E-9D20-43BF-9154-CFCB164FA451}" type="parTrans" cxnId="{3217C6D3-82FA-4936-8E38-EAC8B7A4C37D}">
      <dgm:prSet/>
      <dgm:spPr/>
      <dgm:t>
        <a:bodyPr/>
        <a:lstStyle/>
        <a:p>
          <a:endParaRPr lang="en-US"/>
        </a:p>
      </dgm:t>
    </dgm:pt>
    <dgm:pt modelId="{F2492383-ADCD-45CD-84C0-C7AB83863EFA}" type="sibTrans" cxnId="{3217C6D3-82FA-4936-8E38-EAC8B7A4C37D}">
      <dgm:prSet/>
      <dgm:spPr/>
      <dgm:t>
        <a:bodyPr/>
        <a:lstStyle/>
        <a:p>
          <a:endParaRPr lang="en-US"/>
        </a:p>
      </dgm:t>
    </dgm:pt>
    <dgm:pt modelId="{B15DE5B7-D3E4-4128-85B9-9E804265A7FD}" type="pres">
      <dgm:prSet presAssocID="{D07106D6-353D-4868-B41E-ADBF90D7EA5F}" presName="Name0" presStyleCnt="0">
        <dgm:presLayoutVars>
          <dgm:dir/>
          <dgm:animLvl val="lvl"/>
          <dgm:resizeHandles val="exact"/>
        </dgm:presLayoutVars>
      </dgm:prSet>
      <dgm:spPr/>
    </dgm:pt>
    <dgm:pt modelId="{7A20A7E6-FFAE-42D4-8CBD-640AD5250B85}" type="pres">
      <dgm:prSet presAssocID="{38ACAE15-3304-46A8-81F7-34C37CD9D3E6}" presName="linNode" presStyleCnt="0"/>
      <dgm:spPr/>
    </dgm:pt>
    <dgm:pt modelId="{14937DC0-8350-4929-B98C-F45E863E9005}" type="pres">
      <dgm:prSet presAssocID="{38ACAE15-3304-46A8-81F7-34C37CD9D3E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5CEBAD1-9C84-47FB-9020-3686E133E4CA}" type="pres">
      <dgm:prSet presAssocID="{38ACAE15-3304-46A8-81F7-34C37CD9D3E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BBE9B09-645A-4674-9FEF-C29258A19CE3}" type="presOf" srcId="{44B8F80F-6CAF-401A-96A6-EEB94CFBCE07}" destId="{C5CEBAD1-9C84-47FB-9020-3686E133E4CA}" srcOrd="0" destOrd="1" presId="urn:microsoft.com/office/officeart/2005/8/layout/vList5"/>
    <dgm:cxn modelId="{6536985D-10E8-45E1-BA64-D4037138DA6B}" srcId="{D07106D6-353D-4868-B41E-ADBF90D7EA5F}" destId="{38ACAE15-3304-46A8-81F7-34C37CD9D3E6}" srcOrd="0" destOrd="0" parTransId="{0232CF94-B9DD-4584-A652-0F4F366D04B4}" sibTransId="{4C387470-DB8A-40D8-AF0F-368F704184F3}"/>
    <dgm:cxn modelId="{3E214647-15FD-4DBE-ACF5-2B9AED53DAE6}" srcId="{38ACAE15-3304-46A8-81F7-34C37CD9D3E6}" destId="{B8B30220-6B15-4F29-9792-177C70A01BEB}" srcOrd="2" destOrd="0" parTransId="{2CB25AE9-5502-4178-B732-E51980035378}" sibTransId="{2FC35F77-E5C4-4EDA-9329-24ED95A383F1}"/>
    <dgm:cxn modelId="{122E0A56-769F-407E-84E2-C65CF002E07A}" srcId="{38ACAE15-3304-46A8-81F7-34C37CD9D3E6}" destId="{44B8F80F-6CAF-401A-96A6-EEB94CFBCE07}" srcOrd="1" destOrd="0" parTransId="{ACC81713-6EAF-4551-AE29-F195561F4ADB}" sibTransId="{D0CEE6F5-143C-459A-97B4-147B3DC723FB}"/>
    <dgm:cxn modelId="{07BC545A-AB58-4828-90EE-ED5296807C0C}" type="presOf" srcId="{AF996C15-FF34-49DF-8F82-A5D53742CEAE}" destId="{C5CEBAD1-9C84-47FB-9020-3686E133E4CA}" srcOrd="0" destOrd="0" presId="urn:microsoft.com/office/officeart/2005/8/layout/vList5"/>
    <dgm:cxn modelId="{DD386982-B22C-4E89-9604-FC443A6A63AD}" type="presOf" srcId="{D07106D6-353D-4868-B41E-ADBF90D7EA5F}" destId="{B15DE5B7-D3E4-4128-85B9-9E804265A7FD}" srcOrd="0" destOrd="0" presId="urn:microsoft.com/office/officeart/2005/8/layout/vList5"/>
    <dgm:cxn modelId="{B27C208E-081F-406E-8C31-B933EB7DFF07}" type="presOf" srcId="{B8B30220-6B15-4F29-9792-177C70A01BEB}" destId="{C5CEBAD1-9C84-47FB-9020-3686E133E4CA}" srcOrd="0" destOrd="2" presId="urn:microsoft.com/office/officeart/2005/8/layout/vList5"/>
    <dgm:cxn modelId="{5E5A31A4-A02E-4F8F-84FB-F364D9D14A23}" type="presOf" srcId="{38ACAE15-3304-46A8-81F7-34C37CD9D3E6}" destId="{14937DC0-8350-4929-B98C-F45E863E9005}" srcOrd="0" destOrd="0" presId="urn:microsoft.com/office/officeart/2005/8/layout/vList5"/>
    <dgm:cxn modelId="{8A6DF4C2-32F0-437F-971F-C8D4EC7B4542}" type="presOf" srcId="{43B82A38-5A78-4A63-BAC5-5F6984EAA123}" destId="{C5CEBAD1-9C84-47FB-9020-3686E133E4CA}" srcOrd="0" destOrd="3" presId="urn:microsoft.com/office/officeart/2005/8/layout/vList5"/>
    <dgm:cxn modelId="{3217C6D3-82FA-4936-8E38-EAC8B7A4C37D}" srcId="{38ACAE15-3304-46A8-81F7-34C37CD9D3E6}" destId="{43B82A38-5A78-4A63-BAC5-5F6984EAA123}" srcOrd="3" destOrd="0" parTransId="{B211B80E-9D20-43BF-9154-CFCB164FA451}" sibTransId="{F2492383-ADCD-45CD-84C0-C7AB83863EFA}"/>
    <dgm:cxn modelId="{9741C6D8-5BB0-429C-9639-2C85840DC042}" srcId="{38ACAE15-3304-46A8-81F7-34C37CD9D3E6}" destId="{AF996C15-FF34-49DF-8F82-A5D53742CEAE}" srcOrd="0" destOrd="0" parTransId="{7D40F6A9-609C-4C2F-A6D4-1A427971F3B5}" sibTransId="{F721427C-FDD9-49AC-B114-CE7DEDA4481D}"/>
    <dgm:cxn modelId="{CAF848A2-45B1-4691-8768-D560A04977A5}" type="presParOf" srcId="{B15DE5B7-D3E4-4128-85B9-9E804265A7FD}" destId="{7A20A7E6-FFAE-42D4-8CBD-640AD5250B85}" srcOrd="0" destOrd="0" presId="urn:microsoft.com/office/officeart/2005/8/layout/vList5"/>
    <dgm:cxn modelId="{AFFC339F-2823-4A01-A333-7B26405C7C88}" type="presParOf" srcId="{7A20A7E6-FFAE-42D4-8CBD-640AD5250B85}" destId="{14937DC0-8350-4929-B98C-F45E863E9005}" srcOrd="0" destOrd="0" presId="urn:microsoft.com/office/officeart/2005/8/layout/vList5"/>
    <dgm:cxn modelId="{47CC99FA-BBF0-44DE-BE76-7500C783B25B}" type="presParOf" srcId="{7A20A7E6-FFAE-42D4-8CBD-640AD5250B85}" destId="{C5CEBAD1-9C84-47FB-9020-3686E133E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DE393AD-7D3E-4312-9508-BABBF05115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4FA639-ACE0-4EF7-B665-6853963264E6}">
      <dgm:prSet/>
      <dgm:spPr/>
      <dgm:t>
        <a:bodyPr/>
        <a:lstStyle/>
        <a:p>
          <a:r>
            <a:rPr lang="en-US" b="1"/>
            <a:t>Behavioral Questions</a:t>
          </a:r>
          <a:endParaRPr lang="en-US"/>
        </a:p>
      </dgm:t>
    </dgm:pt>
    <dgm:pt modelId="{8E694C4F-8D64-44E0-B43D-166A49CC32B2}" type="parTrans" cxnId="{6E69F993-903A-4272-B09C-DAA3D5F03EFF}">
      <dgm:prSet/>
      <dgm:spPr/>
      <dgm:t>
        <a:bodyPr/>
        <a:lstStyle/>
        <a:p>
          <a:endParaRPr lang="en-US"/>
        </a:p>
      </dgm:t>
    </dgm:pt>
    <dgm:pt modelId="{5D319B43-DA49-4E78-B751-3F0D20E151F3}" type="sibTrans" cxnId="{6E69F993-903A-4272-B09C-DAA3D5F03EFF}">
      <dgm:prSet/>
      <dgm:spPr/>
      <dgm:t>
        <a:bodyPr/>
        <a:lstStyle/>
        <a:p>
          <a:endParaRPr lang="en-US"/>
        </a:p>
      </dgm:t>
    </dgm:pt>
    <dgm:pt modelId="{B831133F-17EC-4612-847C-7AE31680310D}">
      <dgm:prSet/>
      <dgm:spPr/>
      <dgm:t>
        <a:bodyPr/>
        <a:lstStyle/>
        <a:p>
          <a:r>
            <a:rPr lang="en-US" b="1"/>
            <a:t>Personality and Ethics Questions</a:t>
          </a:r>
          <a:endParaRPr lang="en-US"/>
        </a:p>
      </dgm:t>
    </dgm:pt>
    <dgm:pt modelId="{0B76E0A2-8513-43B3-8DDE-CD816F7499C1}" type="parTrans" cxnId="{E96543F4-D585-4523-8926-5F426E5B9E59}">
      <dgm:prSet/>
      <dgm:spPr/>
      <dgm:t>
        <a:bodyPr/>
        <a:lstStyle/>
        <a:p>
          <a:endParaRPr lang="en-US"/>
        </a:p>
      </dgm:t>
    </dgm:pt>
    <dgm:pt modelId="{9C723A3E-CDC1-4E17-A1D9-ED77EFA26B16}" type="sibTrans" cxnId="{E96543F4-D585-4523-8926-5F426E5B9E59}">
      <dgm:prSet/>
      <dgm:spPr/>
      <dgm:t>
        <a:bodyPr/>
        <a:lstStyle/>
        <a:p>
          <a:endParaRPr lang="en-US"/>
        </a:p>
      </dgm:t>
    </dgm:pt>
    <dgm:pt modelId="{7DE228C3-1A87-48FE-9F5F-FB8C0CCF763F}">
      <dgm:prSet/>
      <dgm:spPr/>
      <dgm:t>
        <a:bodyPr/>
        <a:lstStyle/>
        <a:p>
          <a:r>
            <a:rPr lang="en-US" b="1"/>
            <a:t>Case Interviews</a:t>
          </a:r>
          <a:endParaRPr lang="en-US"/>
        </a:p>
      </dgm:t>
    </dgm:pt>
    <dgm:pt modelId="{94C19466-0B86-4046-8637-9CEB26D0D3C0}" type="parTrans" cxnId="{767E5D68-3472-4308-8191-33EC63FD1186}">
      <dgm:prSet/>
      <dgm:spPr/>
      <dgm:t>
        <a:bodyPr/>
        <a:lstStyle/>
        <a:p>
          <a:endParaRPr lang="en-US"/>
        </a:p>
      </dgm:t>
    </dgm:pt>
    <dgm:pt modelId="{8D7F8B8F-DA98-4E54-A0EB-467BF9761704}" type="sibTrans" cxnId="{767E5D68-3472-4308-8191-33EC63FD1186}">
      <dgm:prSet/>
      <dgm:spPr/>
      <dgm:t>
        <a:bodyPr/>
        <a:lstStyle/>
        <a:p>
          <a:endParaRPr lang="en-US"/>
        </a:p>
      </dgm:t>
    </dgm:pt>
    <dgm:pt modelId="{A4528147-6C19-404B-A525-09E30F909C1A}" type="pres">
      <dgm:prSet presAssocID="{CDE393AD-7D3E-4312-9508-BABBF051152C}" presName="vert0" presStyleCnt="0">
        <dgm:presLayoutVars>
          <dgm:dir/>
          <dgm:animOne val="branch"/>
          <dgm:animLvl val="lvl"/>
        </dgm:presLayoutVars>
      </dgm:prSet>
      <dgm:spPr/>
    </dgm:pt>
    <dgm:pt modelId="{D833852F-D204-46F6-909B-777BE8E53376}" type="pres">
      <dgm:prSet presAssocID="{D54FA639-ACE0-4EF7-B665-6853963264E6}" presName="thickLine" presStyleLbl="alignNode1" presStyleIdx="0" presStyleCnt="3"/>
      <dgm:spPr/>
    </dgm:pt>
    <dgm:pt modelId="{CA5973DB-38A6-45F8-8E86-D4185BBEDA13}" type="pres">
      <dgm:prSet presAssocID="{D54FA639-ACE0-4EF7-B665-6853963264E6}" presName="horz1" presStyleCnt="0"/>
      <dgm:spPr/>
    </dgm:pt>
    <dgm:pt modelId="{6A248DFA-7380-448B-BF49-0344336FDF58}" type="pres">
      <dgm:prSet presAssocID="{D54FA639-ACE0-4EF7-B665-6853963264E6}" presName="tx1" presStyleLbl="revTx" presStyleIdx="0" presStyleCnt="3"/>
      <dgm:spPr/>
    </dgm:pt>
    <dgm:pt modelId="{7228943F-0355-430E-AE34-5212636DDBBC}" type="pres">
      <dgm:prSet presAssocID="{D54FA639-ACE0-4EF7-B665-6853963264E6}" presName="vert1" presStyleCnt="0"/>
      <dgm:spPr/>
    </dgm:pt>
    <dgm:pt modelId="{E76B3C80-DFF6-4058-8FC4-267BC0A06E0B}" type="pres">
      <dgm:prSet presAssocID="{B831133F-17EC-4612-847C-7AE31680310D}" presName="thickLine" presStyleLbl="alignNode1" presStyleIdx="1" presStyleCnt="3"/>
      <dgm:spPr/>
    </dgm:pt>
    <dgm:pt modelId="{DA216C32-3E6E-4427-96F6-6B69E7A592B3}" type="pres">
      <dgm:prSet presAssocID="{B831133F-17EC-4612-847C-7AE31680310D}" presName="horz1" presStyleCnt="0"/>
      <dgm:spPr/>
    </dgm:pt>
    <dgm:pt modelId="{98C00B8D-94BF-4F84-B5AC-69B3B13180A7}" type="pres">
      <dgm:prSet presAssocID="{B831133F-17EC-4612-847C-7AE31680310D}" presName="tx1" presStyleLbl="revTx" presStyleIdx="1" presStyleCnt="3"/>
      <dgm:spPr/>
    </dgm:pt>
    <dgm:pt modelId="{5CC86314-6DAE-4DE2-9B85-1109B7053C4E}" type="pres">
      <dgm:prSet presAssocID="{B831133F-17EC-4612-847C-7AE31680310D}" presName="vert1" presStyleCnt="0"/>
      <dgm:spPr/>
    </dgm:pt>
    <dgm:pt modelId="{CD395DF0-B163-41CB-AB0F-7DDA96F6A89A}" type="pres">
      <dgm:prSet presAssocID="{7DE228C3-1A87-48FE-9F5F-FB8C0CCF763F}" presName="thickLine" presStyleLbl="alignNode1" presStyleIdx="2" presStyleCnt="3"/>
      <dgm:spPr/>
    </dgm:pt>
    <dgm:pt modelId="{B435856F-F152-4CB9-8829-218A0E2A5E85}" type="pres">
      <dgm:prSet presAssocID="{7DE228C3-1A87-48FE-9F5F-FB8C0CCF763F}" presName="horz1" presStyleCnt="0"/>
      <dgm:spPr/>
    </dgm:pt>
    <dgm:pt modelId="{469B8FA3-DCCC-41A6-8CD7-D0819B7FE47D}" type="pres">
      <dgm:prSet presAssocID="{7DE228C3-1A87-48FE-9F5F-FB8C0CCF763F}" presName="tx1" presStyleLbl="revTx" presStyleIdx="2" presStyleCnt="3"/>
      <dgm:spPr/>
    </dgm:pt>
    <dgm:pt modelId="{7BCF2961-B733-4E1D-AA63-390671B8E163}" type="pres">
      <dgm:prSet presAssocID="{7DE228C3-1A87-48FE-9F5F-FB8C0CCF763F}" presName="vert1" presStyleCnt="0"/>
      <dgm:spPr/>
    </dgm:pt>
  </dgm:ptLst>
  <dgm:cxnLst>
    <dgm:cxn modelId="{767E5D68-3472-4308-8191-33EC63FD1186}" srcId="{CDE393AD-7D3E-4312-9508-BABBF051152C}" destId="{7DE228C3-1A87-48FE-9F5F-FB8C0CCF763F}" srcOrd="2" destOrd="0" parTransId="{94C19466-0B86-4046-8637-9CEB26D0D3C0}" sibTransId="{8D7F8B8F-DA98-4E54-A0EB-467BF9761704}"/>
    <dgm:cxn modelId="{ADC12550-D2D5-4CAB-AF12-043E7F0A9967}" type="presOf" srcId="{7DE228C3-1A87-48FE-9F5F-FB8C0CCF763F}" destId="{469B8FA3-DCCC-41A6-8CD7-D0819B7FE47D}" srcOrd="0" destOrd="0" presId="urn:microsoft.com/office/officeart/2008/layout/LinedList"/>
    <dgm:cxn modelId="{6D207C72-7578-43C7-9611-A446EE3566F6}" type="presOf" srcId="{B831133F-17EC-4612-847C-7AE31680310D}" destId="{98C00B8D-94BF-4F84-B5AC-69B3B13180A7}" srcOrd="0" destOrd="0" presId="urn:microsoft.com/office/officeart/2008/layout/LinedList"/>
    <dgm:cxn modelId="{AAE9DC90-7E40-45B1-ACFD-551C6AD3FC54}" type="presOf" srcId="{CDE393AD-7D3E-4312-9508-BABBF051152C}" destId="{A4528147-6C19-404B-A525-09E30F909C1A}" srcOrd="0" destOrd="0" presId="urn:microsoft.com/office/officeart/2008/layout/LinedList"/>
    <dgm:cxn modelId="{6E69F993-903A-4272-B09C-DAA3D5F03EFF}" srcId="{CDE393AD-7D3E-4312-9508-BABBF051152C}" destId="{D54FA639-ACE0-4EF7-B665-6853963264E6}" srcOrd="0" destOrd="0" parTransId="{8E694C4F-8D64-44E0-B43D-166A49CC32B2}" sibTransId="{5D319B43-DA49-4E78-B751-3F0D20E151F3}"/>
    <dgm:cxn modelId="{7CFC809D-FD0F-4FA4-B724-63A25CEDCBEC}" type="presOf" srcId="{D54FA639-ACE0-4EF7-B665-6853963264E6}" destId="{6A248DFA-7380-448B-BF49-0344336FDF58}" srcOrd="0" destOrd="0" presId="urn:microsoft.com/office/officeart/2008/layout/LinedList"/>
    <dgm:cxn modelId="{E96543F4-D585-4523-8926-5F426E5B9E59}" srcId="{CDE393AD-7D3E-4312-9508-BABBF051152C}" destId="{B831133F-17EC-4612-847C-7AE31680310D}" srcOrd="1" destOrd="0" parTransId="{0B76E0A2-8513-43B3-8DDE-CD816F7499C1}" sibTransId="{9C723A3E-CDC1-4E17-A1D9-ED77EFA26B16}"/>
    <dgm:cxn modelId="{5EF914B9-3456-40EC-BECA-BCA4506D8690}" type="presParOf" srcId="{A4528147-6C19-404B-A525-09E30F909C1A}" destId="{D833852F-D204-46F6-909B-777BE8E53376}" srcOrd="0" destOrd="0" presId="urn:microsoft.com/office/officeart/2008/layout/LinedList"/>
    <dgm:cxn modelId="{DAE284E7-0742-4A70-8E14-DE8287EAC2E1}" type="presParOf" srcId="{A4528147-6C19-404B-A525-09E30F909C1A}" destId="{CA5973DB-38A6-45F8-8E86-D4185BBEDA13}" srcOrd="1" destOrd="0" presId="urn:microsoft.com/office/officeart/2008/layout/LinedList"/>
    <dgm:cxn modelId="{AF6B27A0-96C8-4C76-9A2F-50FA766F9C96}" type="presParOf" srcId="{CA5973DB-38A6-45F8-8E86-D4185BBEDA13}" destId="{6A248DFA-7380-448B-BF49-0344336FDF58}" srcOrd="0" destOrd="0" presId="urn:microsoft.com/office/officeart/2008/layout/LinedList"/>
    <dgm:cxn modelId="{2FEC72DE-AAA1-46DD-B090-FC7FAF1BC4C7}" type="presParOf" srcId="{CA5973DB-38A6-45F8-8E86-D4185BBEDA13}" destId="{7228943F-0355-430E-AE34-5212636DDBBC}" srcOrd="1" destOrd="0" presId="urn:microsoft.com/office/officeart/2008/layout/LinedList"/>
    <dgm:cxn modelId="{CDD09D8C-028B-4B49-B750-0FB34484AD59}" type="presParOf" srcId="{A4528147-6C19-404B-A525-09E30F909C1A}" destId="{E76B3C80-DFF6-4058-8FC4-267BC0A06E0B}" srcOrd="2" destOrd="0" presId="urn:microsoft.com/office/officeart/2008/layout/LinedList"/>
    <dgm:cxn modelId="{EB8BD474-4BE5-4493-A290-513D1B758C7B}" type="presParOf" srcId="{A4528147-6C19-404B-A525-09E30F909C1A}" destId="{DA216C32-3E6E-4427-96F6-6B69E7A592B3}" srcOrd="3" destOrd="0" presId="urn:microsoft.com/office/officeart/2008/layout/LinedList"/>
    <dgm:cxn modelId="{D2F19D22-6ACD-4633-9A07-098001BE1ABF}" type="presParOf" srcId="{DA216C32-3E6E-4427-96F6-6B69E7A592B3}" destId="{98C00B8D-94BF-4F84-B5AC-69B3B13180A7}" srcOrd="0" destOrd="0" presId="urn:microsoft.com/office/officeart/2008/layout/LinedList"/>
    <dgm:cxn modelId="{2B37C4AC-69FC-4CB2-AFA2-75C623EA3B13}" type="presParOf" srcId="{DA216C32-3E6E-4427-96F6-6B69E7A592B3}" destId="{5CC86314-6DAE-4DE2-9B85-1109B7053C4E}" srcOrd="1" destOrd="0" presId="urn:microsoft.com/office/officeart/2008/layout/LinedList"/>
    <dgm:cxn modelId="{AF2407B5-6FDB-4BD6-81B4-A31ED580ABD6}" type="presParOf" srcId="{A4528147-6C19-404B-A525-09E30F909C1A}" destId="{CD395DF0-B163-41CB-AB0F-7DDA96F6A89A}" srcOrd="4" destOrd="0" presId="urn:microsoft.com/office/officeart/2008/layout/LinedList"/>
    <dgm:cxn modelId="{60195216-4AF0-4EC2-A386-3A62FCB27E49}" type="presParOf" srcId="{A4528147-6C19-404B-A525-09E30F909C1A}" destId="{B435856F-F152-4CB9-8829-218A0E2A5E85}" srcOrd="5" destOrd="0" presId="urn:microsoft.com/office/officeart/2008/layout/LinedList"/>
    <dgm:cxn modelId="{419972A5-390F-47FC-91D1-0058AD0C8B33}" type="presParOf" srcId="{B435856F-F152-4CB9-8829-218A0E2A5E85}" destId="{469B8FA3-DCCC-41A6-8CD7-D0819B7FE47D}" srcOrd="0" destOrd="0" presId="urn:microsoft.com/office/officeart/2008/layout/LinedList"/>
    <dgm:cxn modelId="{0DFA31F4-0B54-4CB6-B7CC-404F9EF51BF2}" type="presParOf" srcId="{B435856F-F152-4CB9-8829-218A0E2A5E85}" destId="{7BCF2961-B733-4E1D-AA63-390671B8E1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452D1E-BB6C-487B-B81C-85A763B4168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45216-E570-43ED-AAD8-1D455D630B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Think before answering</a:t>
          </a:r>
        </a:p>
      </dgm:t>
    </dgm:pt>
    <dgm:pt modelId="{9EC53975-D8A1-429D-A61D-E496D5C4E101}" type="parTrans" cxnId="{CECBB784-0FE8-4720-ADF3-A10F96E36D63}">
      <dgm:prSet/>
      <dgm:spPr/>
      <dgm:t>
        <a:bodyPr/>
        <a:lstStyle/>
        <a:p>
          <a:endParaRPr lang="en-US"/>
        </a:p>
      </dgm:t>
    </dgm:pt>
    <dgm:pt modelId="{812E2C0E-10A2-4097-8EAC-8FB36F5B9C94}" type="sibTrans" cxnId="{CECBB784-0FE8-4720-ADF3-A10F96E36D63}">
      <dgm:prSet/>
      <dgm:spPr/>
      <dgm:t>
        <a:bodyPr/>
        <a:lstStyle/>
        <a:p>
          <a:endParaRPr lang="en-US"/>
        </a:p>
      </dgm:t>
    </dgm:pt>
    <dgm:pt modelId="{B7F7200B-76AC-4AF4-A197-5FBBD628FB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Ask the interviewer to restate the question</a:t>
          </a:r>
        </a:p>
      </dgm:t>
    </dgm:pt>
    <dgm:pt modelId="{46682E2E-36A9-4C25-BF92-40C56C0B2FD5}" type="parTrans" cxnId="{EBD5CA18-E6E8-4D09-BD45-6EF3628CAD15}">
      <dgm:prSet/>
      <dgm:spPr/>
      <dgm:t>
        <a:bodyPr/>
        <a:lstStyle/>
        <a:p>
          <a:endParaRPr lang="en-US"/>
        </a:p>
      </dgm:t>
    </dgm:pt>
    <dgm:pt modelId="{15EA92AF-A5ED-465A-94E3-377B3594F0D5}" type="sibTrans" cxnId="{EBD5CA18-E6E8-4D09-BD45-6EF3628CAD15}">
      <dgm:prSet/>
      <dgm:spPr/>
      <dgm:t>
        <a:bodyPr/>
        <a:lstStyle/>
        <a:p>
          <a:endParaRPr lang="en-US"/>
        </a:p>
      </dgm:t>
    </dgm:pt>
    <dgm:pt modelId="{E46ECCD0-7150-4C39-9788-DB29AB9772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Be brief and respond in a factual way</a:t>
          </a:r>
        </a:p>
      </dgm:t>
    </dgm:pt>
    <dgm:pt modelId="{72B38689-24A2-49D4-93AD-A7D68B8C2000}" type="parTrans" cxnId="{908720C8-3AF3-4832-8E86-E8E963C2155B}">
      <dgm:prSet/>
      <dgm:spPr/>
      <dgm:t>
        <a:bodyPr/>
        <a:lstStyle/>
        <a:p>
          <a:endParaRPr lang="en-US"/>
        </a:p>
      </dgm:t>
    </dgm:pt>
    <dgm:pt modelId="{0ACB9F0C-60FF-41A7-9273-48C1B0858BB3}" type="sibTrans" cxnId="{908720C8-3AF3-4832-8E86-E8E963C2155B}">
      <dgm:prSet/>
      <dgm:spPr/>
      <dgm:t>
        <a:bodyPr/>
        <a:lstStyle/>
        <a:p>
          <a:endParaRPr lang="en-US"/>
        </a:p>
      </dgm:t>
    </dgm:pt>
    <dgm:pt modelId="{AFC6442E-35F5-4A60-B8C3-9C97B6189A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Focus on what is really being asked</a:t>
          </a:r>
        </a:p>
      </dgm:t>
    </dgm:pt>
    <dgm:pt modelId="{430AB9CB-A907-4394-8C0F-1DB5BA938547}" type="parTrans" cxnId="{79D188FF-C65D-4B1F-8D56-8A9FA884D26D}">
      <dgm:prSet/>
      <dgm:spPr/>
      <dgm:t>
        <a:bodyPr/>
        <a:lstStyle/>
        <a:p>
          <a:endParaRPr lang="en-US"/>
        </a:p>
      </dgm:t>
    </dgm:pt>
    <dgm:pt modelId="{2054F64F-5220-40AA-B52C-CB6D141955D2}" type="sibTrans" cxnId="{79D188FF-C65D-4B1F-8D56-8A9FA884D26D}">
      <dgm:prSet/>
      <dgm:spPr/>
      <dgm:t>
        <a:bodyPr/>
        <a:lstStyle/>
        <a:p>
          <a:endParaRPr lang="en-US"/>
        </a:p>
      </dgm:t>
    </dgm:pt>
    <dgm:pt modelId="{702225CD-3EB2-4F3E-9907-0AA97A5E194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Never lie, exaggerate, or overstate</a:t>
          </a:r>
        </a:p>
      </dgm:t>
    </dgm:pt>
    <dgm:pt modelId="{5EE50F16-B2BE-4089-B6C3-8254CB16F6A1}" type="parTrans" cxnId="{9E738B4C-DADF-482D-AA40-59430E16F78B}">
      <dgm:prSet/>
      <dgm:spPr/>
      <dgm:t>
        <a:bodyPr/>
        <a:lstStyle/>
        <a:p>
          <a:endParaRPr lang="en-US"/>
        </a:p>
      </dgm:t>
    </dgm:pt>
    <dgm:pt modelId="{85F9BAED-F6E3-4822-A844-D102AA9D8360}" type="sibTrans" cxnId="{9E738B4C-DADF-482D-AA40-59430E16F78B}">
      <dgm:prSet/>
      <dgm:spPr/>
      <dgm:t>
        <a:bodyPr/>
        <a:lstStyle/>
        <a:p>
          <a:endParaRPr lang="en-US"/>
        </a:p>
      </dgm:t>
    </dgm:pt>
    <dgm:pt modelId="{75498BE0-65D6-4E8F-B870-BDA0218916D3}" type="pres">
      <dgm:prSet presAssocID="{3F452D1E-BB6C-487B-B81C-85A763B4168B}" presName="root" presStyleCnt="0">
        <dgm:presLayoutVars>
          <dgm:dir/>
          <dgm:resizeHandles val="exact"/>
        </dgm:presLayoutVars>
      </dgm:prSet>
      <dgm:spPr/>
    </dgm:pt>
    <dgm:pt modelId="{15A5EBD8-3E19-4FEA-B0D1-F0E9BB9E1BE5}" type="pres">
      <dgm:prSet presAssocID="{CEC45216-E570-43ED-AAD8-1D455D630B4A}" presName="compNode" presStyleCnt="0"/>
      <dgm:spPr/>
    </dgm:pt>
    <dgm:pt modelId="{8D7CAA9D-B6B5-4371-A6C2-948698815E13}" type="pres">
      <dgm:prSet presAssocID="{CEC45216-E570-43ED-AAD8-1D455D630B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8AEF91-7AA9-4849-B66D-A53FAE83B57B}" type="pres">
      <dgm:prSet presAssocID="{CEC45216-E570-43ED-AAD8-1D455D630B4A}" presName="iconSpace" presStyleCnt="0"/>
      <dgm:spPr/>
    </dgm:pt>
    <dgm:pt modelId="{0CDA49D5-12C8-499A-A7D8-C7A8156B4879}" type="pres">
      <dgm:prSet presAssocID="{CEC45216-E570-43ED-AAD8-1D455D630B4A}" presName="parTx" presStyleLbl="revTx" presStyleIdx="0" presStyleCnt="10">
        <dgm:presLayoutVars>
          <dgm:chMax val="0"/>
          <dgm:chPref val="0"/>
        </dgm:presLayoutVars>
      </dgm:prSet>
      <dgm:spPr/>
    </dgm:pt>
    <dgm:pt modelId="{8505D08F-A7BE-446E-89DE-957CF0E47FF7}" type="pres">
      <dgm:prSet presAssocID="{CEC45216-E570-43ED-AAD8-1D455D630B4A}" presName="txSpace" presStyleCnt="0"/>
      <dgm:spPr/>
    </dgm:pt>
    <dgm:pt modelId="{2C5D6F00-918C-4D47-AD14-791BCCD8E15A}" type="pres">
      <dgm:prSet presAssocID="{CEC45216-E570-43ED-AAD8-1D455D630B4A}" presName="desTx" presStyleLbl="revTx" presStyleIdx="1" presStyleCnt="10">
        <dgm:presLayoutVars/>
      </dgm:prSet>
      <dgm:spPr/>
    </dgm:pt>
    <dgm:pt modelId="{589ACDC5-129A-4A77-8DA5-E16BD8D5A1F3}" type="pres">
      <dgm:prSet presAssocID="{812E2C0E-10A2-4097-8EAC-8FB36F5B9C94}" presName="sibTrans" presStyleCnt="0"/>
      <dgm:spPr/>
    </dgm:pt>
    <dgm:pt modelId="{584CA852-9FC7-4DDF-8D3E-0B77FC02E234}" type="pres">
      <dgm:prSet presAssocID="{B7F7200B-76AC-4AF4-A197-5FBBD628FB5B}" presName="compNode" presStyleCnt="0"/>
      <dgm:spPr/>
    </dgm:pt>
    <dgm:pt modelId="{2214E28C-5BD1-449E-8309-1717743BADD1}" type="pres">
      <dgm:prSet presAssocID="{B7F7200B-76AC-4AF4-A197-5FBBD628FB5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67C7C7D-F242-45A1-8C01-0ED9424DA6CF}" type="pres">
      <dgm:prSet presAssocID="{B7F7200B-76AC-4AF4-A197-5FBBD628FB5B}" presName="iconSpace" presStyleCnt="0"/>
      <dgm:spPr/>
    </dgm:pt>
    <dgm:pt modelId="{12DBB2A9-DA09-449C-BABD-4AA702F20040}" type="pres">
      <dgm:prSet presAssocID="{B7F7200B-76AC-4AF4-A197-5FBBD628FB5B}" presName="parTx" presStyleLbl="revTx" presStyleIdx="2" presStyleCnt="10">
        <dgm:presLayoutVars>
          <dgm:chMax val="0"/>
          <dgm:chPref val="0"/>
        </dgm:presLayoutVars>
      </dgm:prSet>
      <dgm:spPr/>
    </dgm:pt>
    <dgm:pt modelId="{D823A23C-9CEA-49F7-92CD-AB4B7CCFEAD7}" type="pres">
      <dgm:prSet presAssocID="{B7F7200B-76AC-4AF4-A197-5FBBD628FB5B}" presName="txSpace" presStyleCnt="0"/>
      <dgm:spPr/>
    </dgm:pt>
    <dgm:pt modelId="{77457CEB-DCB3-40DA-9F4D-1262842A73BB}" type="pres">
      <dgm:prSet presAssocID="{B7F7200B-76AC-4AF4-A197-5FBBD628FB5B}" presName="desTx" presStyleLbl="revTx" presStyleIdx="3" presStyleCnt="10">
        <dgm:presLayoutVars/>
      </dgm:prSet>
      <dgm:spPr/>
    </dgm:pt>
    <dgm:pt modelId="{D63AE7F3-6D8B-402B-B52D-2AABB759D227}" type="pres">
      <dgm:prSet presAssocID="{15EA92AF-A5ED-465A-94E3-377B3594F0D5}" presName="sibTrans" presStyleCnt="0"/>
      <dgm:spPr/>
    </dgm:pt>
    <dgm:pt modelId="{1DC4340A-A8F7-4B59-BE26-C10DF1DEE7E0}" type="pres">
      <dgm:prSet presAssocID="{E46ECCD0-7150-4C39-9788-DB29AB9772A0}" presName="compNode" presStyleCnt="0"/>
      <dgm:spPr/>
    </dgm:pt>
    <dgm:pt modelId="{9ACE1878-ABEF-4D4E-A5A5-0597AF57E45A}" type="pres">
      <dgm:prSet presAssocID="{E46ECCD0-7150-4C39-9788-DB29AB9772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C93FB7-4BC7-43E2-AB1B-2135B57AB6BB}" type="pres">
      <dgm:prSet presAssocID="{E46ECCD0-7150-4C39-9788-DB29AB9772A0}" presName="iconSpace" presStyleCnt="0"/>
      <dgm:spPr/>
    </dgm:pt>
    <dgm:pt modelId="{B2750BC8-E547-4F84-A6E1-A66C6705B2C6}" type="pres">
      <dgm:prSet presAssocID="{E46ECCD0-7150-4C39-9788-DB29AB9772A0}" presName="parTx" presStyleLbl="revTx" presStyleIdx="4" presStyleCnt="10">
        <dgm:presLayoutVars>
          <dgm:chMax val="0"/>
          <dgm:chPref val="0"/>
        </dgm:presLayoutVars>
      </dgm:prSet>
      <dgm:spPr/>
    </dgm:pt>
    <dgm:pt modelId="{87EEFCA7-9C1B-4A18-ACF3-A662DE7FB7D4}" type="pres">
      <dgm:prSet presAssocID="{E46ECCD0-7150-4C39-9788-DB29AB9772A0}" presName="txSpace" presStyleCnt="0"/>
      <dgm:spPr/>
    </dgm:pt>
    <dgm:pt modelId="{8C4CBFB4-6871-4540-9881-474329F7738D}" type="pres">
      <dgm:prSet presAssocID="{E46ECCD0-7150-4C39-9788-DB29AB9772A0}" presName="desTx" presStyleLbl="revTx" presStyleIdx="5" presStyleCnt="10">
        <dgm:presLayoutVars/>
      </dgm:prSet>
      <dgm:spPr/>
    </dgm:pt>
    <dgm:pt modelId="{8F0C407E-8F9A-40A8-BF16-D4829D99B64F}" type="pres">
      <dgm:prSet presAssocID="{0ACB9F0C-60FF-41A7-9273-48C1B0858BB3}" presName="sibTrans" presStyleCnt="0"/>
      <dgm:spPr/>
    </dgm:pt>
    <dgm:pt modelId="{17559C7E-207A-4915-ABAC-354EFF0AB806}" type="pres">
      <dgm:prSet presAssocID="{AFC6442E-35F5-4A60-B8C3-9C97B6189ABB}" presName="compNode" presStyleCnt="0"/>
      <dgm:spPr/>
    </dgm:pt>
    <dgm:pt modelId="{F6C988AB-92A7-4F13-8F21-A4BA2026A5AE}" type="pres">
      <dgm:prSet presAssocID="{AFC6442E-35F5-4A60-B8C3-9C97B6189AB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07062F4-8EBC-46EF-B1BE-9B4DA648D601}" type="pres">
      <dgm:prSet presAssocID="{AFC6442E-35F5-4A60-B8C3-9C97B6189ABB}" presName="iconSpace" presStyleCnt="0"/>
      <dgm:spPr/>
    </dgm:pt>
    <dgm:pt modelId="{512399F8-8446-4E0A-B5CB-6837809ABF85}" type="pres">
      <dgm:prSet presAssocID="{AFC6442E-35F5-4A60-B8C3-9C97B6189ABB}" presName="parTx" presStyleLbl="revTx" presStyleIdx="6" presStyleCnt="10">
        <dgm:presLayoutVars>
          <dgm:chMax val="0"/>
          <dgm:chPref val="0"/>
        </dgm:presLayoutVars>
      </dgm:prSet>
      <dgm:spPr/>
    </dgm:pt>
    <dgm:pt modelId="{4DFC2CC4-D450-4FE3-B43A-3665A46ACBFD}" type="pres">
      <dgm:prSet presAssocID="{AFC6442E-35F5-4A60-B8C3-9C97B6189ABB}" presName="txSpace" presStyleCnt="0"/>
      <dgm:spPr/>
    </dgm:pt>
    <dgm:pt modelId="{B420E6ED-74D0-4430-B1B3-22F9A9E52C17}" type="pres">
      <dgm:prSet presAssocID="{AFC6442E-35F5-4A60-B8C3-9C97B6189ABB}" presName="desTx" presStyleLbl="revTx" presStyleIdx="7" presStyleCnt="10">
        <dgm:presLayoutVars/>
      </dgm:prSet>
      <dgm:spPr/>
    </dgm:pt>
    <dgm:pt modelId="{E793CD10-1189-4985-9B7F-25C5730BD4FB}" type="pres">
      <dgm:prSet presAssocID="{2054F64F-5220-40AA-B52C-CB6D141955D2}" presName="sibTrans" presStyleCnt="0"/>
      <dgm:spPr/>
    </dgm:pt>
    <dgm:pt modelId="{08D33A18-A9E2-4F17-9AFD-A950D32A312A}" type="pres">
      <dgm:prSet presAssocID="{702225CD-3EB2-4F3E-9907-0AA97A5E1948}" presName="compNode" presStyleCnt="0"/>
      <dgm:spPr/>
    </dgm:pt>
    <dgm:pt modelId="{928F5DD0-5DC1-409F-9670-AAABAA88CFD7}" type="pres">
      <dgm:prSet presAssocID="{702225CD-3EB2-4F3E-9907-0AA97A5E194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50CDE1C3-E892-4262-A73E-959439B8FDFB}" type="pres">
      <dgm:prSet presAssocID="{702225CD-3EB2-4F3E-9907-0AA97A5E1948}" presName="iconSpace" presStyleCnt="0"/>
      <dgm:spPr/>
    </dgm:pt>
    <dgm:pt modelId="{3CD4D1B9-16B7-4771-AEF5-89EF4BE17B59}" type="pres">
      <dgm:prSet presAssocID="{702225CD-3EB2-4F3E-9907-0AA97A5E1948}" presName="parTx" presStyleLbl="revTx" presStyleIdx="8" presStyleCnt="10">
        <dgm:presLayoutVars>
          <dgm:chMax val="0"/>
          <dgm:chPref val="0"/>
        </dgm:presLayoutVars>
      </dgm:prSet>
      <dgm:spPr/>
    </dgm:pt>
    <dgm:pt modelId="{035C3257-26C5-4AE8-B4A9-6324183FE98E}" type="pres">
      <dgm:prSet presAssocID="{702225CD-3EB2-4F3E-9907-0AA97A5E1948}" presName="txSpace" presStyleCnt="0"/>
      <dgm:spPr/>
    </dgm:pt>
    <dgm:pt modelId="{EC34C66B-E61C-4557-81EE-FF4A5A265E49}" type="pres">
      <dgm:prSet presAssocID="{702225CD-3EB2-4F3E-9907-0AA97A5E1948}" presName="desTx" presStyleLbl="revTx" presStyleIdx="9" presStyleCnt="10">
        <dgm:presLayoutVars/>
      </dgm:prSet>
      <dgm:spPr/>
    </dgm:pt>
  </dgm:ptLst>
  <dgm:cxnLst>
    <dgm:cxn modelId="{EBD5CA18-E6E8-4D09-BD45-6EF3628CAD15}" srcId="{3F452D1E-BB6C-487B-B81C-85A763B4168B}" destId="{B7F7200B-76AC-4AF4-A197-5FBBD628FB5B}" srcOrd="1" destOrd="0" parTransId="{46682E2E-36A9-4C25-BF92-40C56C0B2FD5}" sibTransId="{15EA92AF-A5ED-465A-94E3-377B3594F0D5}"/>
    <dgm:cxn modelId="{6FAF0027-7CDE-4791-B988-DA13FB498E05}" type="presOf" srcId="{AFC6442E-35F5-4A60-B8C3-9C97B6189ABB}" destId="{512399F8-8446-4E0A-B5CB-6837809ABF85}" srcOrd="0" destOrd="0" presId="urn:microsoft.com/office/officeart/2018/5/layout/CenteredIconLabelDescriptionList"/>
    <dgm:cxn modelId="{F666E660-A307-4C23-AD30-B3B204B528FA}" type="presOf" srcId="{B7F7200B-76AC-4AF4-A197-5FBBD628FB5B}" destId="{12DBB2A9-DA09-449C-BABD-4AA702F20040}" srcOrd="0" destOrd="0" presId="urn:microsoft.com/office/officeart/2018/5/layout/CenteredIconLabelDescriptionList"/>
    <dgm:cxn modelId="{07A1494C-4B36-4770-8751-87B88F74911D}" type="presOf" srcId="{702225CD-3EB2-4F3E-9907-0AA97A5E1948}" destId="{3CD4D1B9-16B7-4771-AEF5-89EF4BE17B59}" srcOrd="0" destOrd="0" presId="urn:microsoft.com/office/officeart/2018/5/layout/CenteredIconLabelDescriptionList"/>
    <dgm:cxn modelId="{9E738B4C-DADF-482D-AA40-59430E16F78B}" srcId="{3F452D1E-BB6C-487B-B81C-85A763B4168B}" destId="{702225CD-3EB2-4F3E-9907-0AA97A5E1948}" srcOrd="4" destOrd="0" parTransId="{5EE50F16-B2BE-4089-B6C3-8254CB16F6A1}" sibTransId="{85F9BAED-F6E3-4822-A844-D102AA9D8360}"/>
    <dgm:cxn modelId="{43DE5970-C4AD-4348-B70F-F9C65C27B569}" type="presOf" srcId="{CEC45216-E570-43ED-AAD8-1D455D630B4A}" destId="{0CDA49D5-12C8-499A-A7D8-C7A8156B4879}" srcOrd="0" destOrd="0" presId="urn:microsoft.com/office/officeart/2018/5/layout/CenteredIconLabelDescriptionList"/>
    <dgm:cxn modelId="{DF6C3278-EC54-4E56-A6C2-B72025BDB721}" type="presOf" srcId="{E46ECCD0-7150-4C39-9788-DB29AB9772A0}" destId="{B2750BC8-E547-4F84-A6E1-A66C6705B2C6}" srcOrd="0" destOrd="0" presId="urn:microsoft.com/office/officeart/2018/5/layout/CenteredIconLabelDescriptionList"/>
    <dgm:cxn modelId="{CECBB784-0FE8-4720-ADF3-A10F96E36D63}" srcId="{3F452D1E-BB6C-487B-B81C-85A763B4168B}" destId="{CEC45216-E570-43ED-AAD8-1D455D630B4A}" srcOrd="0" destOrd="0" parTransId="{9EC53975-D8A1-429D-A61D-E496D5C4E101}" sibTransId="{812E2C0E-10A2-4097-8EAC-8FB36F5B9C94}"/>
    <dgm:cxn modelId="{908720C8-3AF3-4832-8E86-E8E963C2155B}" srcId="{3F452D1E-BB6C-487B-B81C-85A763B4168B}" destId="{E46ECCD0-7150-4C39-9788-DB29AB9772A0}" srcOrd="2" destOrd="0" parTransId="{72B38689-24A2-49D4-93AD-A7D68B8C2000}" sibTransId="{0ACB9F0C-60FF-41A7-9273-48C1B0858BB3}"/>
    <dgm:cxn modelId="{E77CAAE8-584A-44CD-9E5A-027A4A8882CE}" type="presOf" srcId="{3F452D1E-BB6C-487B-B81C-85A763B4168B}" destId="{75498BE0-65D6-4E8F-B870-BDA0218916D3}" srcOrd="0" destOrd="0" presId="urn:microsoft.com/office/officeart/2018/5/layout/CenteredIconLabelDescriptionList"/>
    <dgm:cxn modelId="{79D188FF-C65D-4B1F-8D56-8A9FA884D26D}" srcId="{3F452D1E-BB6C-487B-B81C-85A763B4168B}" destId="{AFC6442E-35F5-4A60-B8C3-9C97B6189ABB}" srcOrd="3" destOrd="0" parTransId="{430AB9CB-A907-4394-8C0F-1DB5BA938547}" sibTransId="{2054F64F-5220-40AA-B52C-CB6D141955D2}"/>
    <dgm:cxn modelId="{42102186-E1E1-4F98-84A6-527A1977C276}" type="presParOf" srcId="{75498BE0-65D6-4E8F-B870-BDA0218916D3}" destId="{15A5EBD8-3E19-4FEA-B0D1-F0E9BB9E1BE5}" srcOrd="0" destOrd="0" presId="urn:microsoft.com/office/officeart/2018/5/layout/CenteredIconLabelDescriptionList"/>
    <dgm:cxn modelId="{3946061B-1619-479A-8DA9-98932570F091}" type="presParOf" srcId="{15A5EBD8-3E19-4FEA-B0D1-F0E9BB9E1BE5}" destId="{8D7CAA9D-B6B5-4371-A6C2-948698815E13}" srcOrd="0" destOrd="0" presId="urn:microsoft.com/office/officeart/2018/5/layout/CenteredIconLabelDescriptionList"/>
    <dgm:cxn modelId="{F434967F-5733-4FBA-9680-23554DC15484}" type="presParOf" srcId="{15A5EBD8-3E19-4FEA-B0D1-F0E9BB9E1BE5}" destId="{CD8AEF91-7AA9-4849-B66D-A53FAE83B57B}" srcOrd="1" destOrd="0" presId="urn:microsoft.com/office/officeart/2018/5/layout/CenteredIconLabelDescriptionList"/>
    <dgm:cxn modelId="{C9254171-22CE-4B12-96BF-CA60EFD7C0D6}" type="presParOf" srcId="{15A5EBD8-3E19-4FEA-B0D1-F0E9BB9E1BE5}" destId="{0CDA49D5-12C8-499A-A7D8-C7A8156B4879}" srcOrd="2" destOrd="0" presId="urn:microsoft.com/office/officeart/2018/5/layout/CenteredIconLabelDescriptionList"/>
    <dgm:cxn modelId="{07501F7D-833C-4BA7-BD41-435B0B272FBF}" type="presParOf" srcId="{15A5EBD8-3E19-4FEA-B0D1-F0E9BB9E1BE5}" destId="{8505D08F-A7BE-446E-89DE-957CF0E47FF7}" srcOrd="3" destOrd="0" presId="urn:microsoft.com/office/officeart/2018/5/layout/CenteredIconLabelDescriptionList"/>
    <dgm:cxn modelId="{12D0C6B9-7507-4DBC-B6E5-180013E0CA5F}" type="presParOf" srcId="{15A5EBD8-3E19-4FEA-B0D1-F0E9BB9E1BE5}" destId="{2C5D6F00-918C-4D47-AD14-791BCCD8E15A}" srcOrd="4" destOrd="0" presId="urn:microsoft.com/office/officeart/2018/5/layout/CenteredIconLabelDescriptionList"/>
    <dgm:cxn modelId="{59A2FCEE-CC82-4322-9835-4AF3CDB9A67F}" type="presParOf" srcId="{75498BE0-65D6-4E8F-B870-BDA0218916D3}" destId="{589ACDC5-129A-4A77-8DA5-E16BD8D5A1F3}" srcOrd="1" destOrd="0" presId="urn:microsoft.com/office/officeart/2018/5/layout/CenteredIconLabelDescriptionList"/>
    <dgm:cxn modelId="{6A1451A9-D6EB-43AF-B2F8-36139AFB2C85}" type="presParOf" srcId="{75498BE0-65D6-4E8F-B870-BDA0218916D3}" destId="{584CA852-9FC7-4DDF-8D3E-0B77FC02E234}" srcOrd="2" destOrd="0" presId="urn:microsoft.com/office/officeart/2018/5/layout/CenteredIconLabelDescriptionList"/>
    <dgm:cxn modelId="{D0F497A0-D368-4558-9E68-5EF194C450EF}" type="presParOf" srcId="{584CA852-9FC7-4DDF-8D3E-0B77FC02E234}" destId="{2214E28C-5BD1-449E-8309-1717743BADD1}" srcOrd="0" destOrd="0" presId="urn:microsoft.com/office/officeart/2018/5/layout/CenteredIconLabelDescriptionList"/>
    <dgm:cxn modelId="{4C73F30E-F437-494B-9F95-A07D4718D4F2}" type="presParOf" srcId="{584CA852-9FC7-4DDF-8D3E-0B77FC02E234}" destId="{367C7C7D-F242-45A1-8C01-0ED9424DA6CF}" srcOrd="1" destOrd="0" presId="urn:microsoft.com/office/officeart/2018/5/layout/CenteredIconLabelDescriptionList"/>
    <dgm:cxn modelId="{5CD728CA-091B-43C3-8E27-DD2717B1F109}" type="presParOf" srcId="{584CA852-9FC7-4DDF-8D3E-0B77FC02E234}" destId="{12DBB2A9-DA09-449C-BABD-4AA702F20040}" srcOrd="2" destOrd="0" presId="urn:microsoft.com/office/officeart/2018/5/layout/CenteredIconLabelDescriptionList"/>
    <dgm:cxn modelId="{B3E9A6FC-979A-4C85-8DA7-33BCBDB22CAA}" type="presParOf" srcId="{584CA852-9FC7-4DDF-8D3E-0B77FC02E234}" destId="{D823A23C-9CEA-49F7-92CD-AB4B7CCFEAD7}" srcOrd="3" destOrd="0" presId="urn:microsoft.com/office/officeart/2018/5/layout/CenteredIconLabelDescriptionList"/>
    <dgm:cxn modelId="{E23FB989-0C35-49B8-9245-DC37AD11880C}" type="presParOf" srcId="{584CA852-9FC7-4DDF-8D3E-0B77FC02E234}" destId="{77457CEB-DCB3-40DA-9F4D-1262842A73BB}" srcOrd="4" destOrd="0" presId="urn:microsoft.com/office/officeart/2018/5/layout/CenteredIconLabelDescriptionList"/>
    <dgm:cxn modelId="{8C095090-BA04-4F35-B079-E24593F06427}" type="presParOf" srcId="{75498BE0-65D6-4E8F-B870-BDA0218916D3}" destId="{D63AE7F3-6D8B-402B-B52D-2AABB759D227}" srcOrd="3" destOrd="0" presId="urn:microsoft.com/office/officeart/2018/5/layout/CenteredIconLabelDescriptionList"/>
    <dgm:cxn modelId="{202D99E9-69DB-4098-9AC6-73FF74B9C7AC}" type="presParOf" srcId="{75498BE0-65D6-4E8F-B870-BDA0218916D3}" destId="{1DC4340A-A8F7-4B59-BE26-C10DF1DEE7E0}" srcOrd="4" destOrd="0" presId="urn:microsoft.com/office/officeart/2018/5/layout/CenteredIconLabelDescriptionList"/>
    <dgm:cxn modelId="{EAF0396A-81BC-49BE-AA29-40780BA30424}" type="presParOf" srcId="{1DC4340A-A8F7-4B59-BE26-C10DF1DEE7E0}" destId="{9ACE1878-ABEF-4D4E-A5A5-0597AF57E45A}" srcOrd="0" destOrd="0" presId="urn:microsoft.com/office/officeart/2018/5/layout/CenteredIconLabelDescriptionList"/>
    <dgm:cxn modelId="{DD477E30-993F-438E-B132-CD11F9D249F6}" type="presParOf" srcId="{1DC4340A-A8F7-4B59-BE26-C10DF1DEE7E0}" destId="{9CC93FB7-4BC7-43E2-AB1B-2135B57AB6BB}" srcOrd="1" destOrd="0" presId="urn:microsoft.com/office/officeart/2018/5/layout/CenteredIconLabelDescriptionList"/>
    <dgm:cxn modelId="{A6041C4B-688E-4D95-A1FD-BA5BF44D6DA7}" type="presParOf" srcId="{1DC4340A-A8F7-4B59-BE26-C10DF1DEE7E0}" destId="{B2750BC8-E547-4F84-A6E1-A66C6705B2C6}" srcOrd="2" destOrd="0" presId="urn:microsoft.com/office/officeart/2018/5/layout/CenteredIconLabelDescriptionList"/>
    <dgm:cxn modelId="{D128D890-7C3D-4FD0-861E-03E3F9C7B571}" type="presParOf" srcId="{1DC4340A-A8F7-4B59-BE26-C10DF1DEE7E0}" destId="{87EEFCA7-9C1B-4A18-ACF3-A662DE7FB7D4}" srcOrd="3" destOrd="0" presId="urn:microsoft.com/office/officeart/2018/5/layout/CenteredIconLabelDescriptionList"/>
    <dgm:cxn modelId="{C625E146-06AB-4940-A0F2-93EAEA6CC4EC}" type="presParOf" srcId="{1DC4340A-A8F7-4B59-BE26-C10DF1DEE7E0}" destId="{8C4CBFB4-6871-4540-9881-474329F7738D}" srcOrd="4" destOrd="0" presId="urn:microsoft.com/office/officeart/2018/5/layout/CenteredIconLabelDescriptionList"/>
    <dgm:cxn modelId="{6249A2B9-0DF8-448A-A40B-5DB4110B98B7}" type="presParOf" srcId="{75498BE0-65D6-4E8F-B870-BDA0218916D3}" destId="{8F0C407E-8F9A-40A8-BF16-D4829D99B64F}" srcOrd="5" destOrd="0" presId="urn:microsoft.com/office/officeart/2018/5/layout/CenteredIconLabelDescriptionList"/>
    <dgm:cxn modelId="{A3D52461-F4A6-4C21-9B5B-E752860B7951}" type="presParOf" srcId="{75498BE0-65D6-4E8F-B870-BDA0218916D3}" destId="{17559C7E-207A-4915-ABAC-354EFF0AB806}" srcOrd="6" destOrd="0" presId="urn:microsoft.com/office/officeart/2018/5/layout/CenteredIconLabelDescriptionList"/>
    <dgm:cxn modelId="{8AC14056-830C-45D3-B598-DB511A428DC1}" type="presParOf" srcId="{17559C7E-207A-4915-ABAC-354EFF0AB806}" destId="{F6C988AB-92A7-4F13-8F21-A4BA2026A5AE}" srcOrd="0" destOrd="0" presId="urn:microsoft.com/office/officeart/2018/5/layout/CenteredIconLabelDescriptionList"/>
    <dgm:cxn modelId="{D07EA57E-F0E1-457F-BA95-8CCBC07262DA}" type="presParOf" srcId="{17559C7E-207A-4915-ABAC-354EFF0AB806}" destId="{307062F4-8EBC-46EF-B1BE-9B4DA648D601}" srcOrd="1" destOrd="0" presId="urn:microsoft.com/office/officeart/2018/5/layout/CenteredIconLabelDescriptionList"/>
    <dgm:cxn modelId="{73542E42-8DD8-480E-81EC-01E982F77C80}" type="presParOf" srcId="{17559C7E-207A-4915-ABAC-354EFF0AB806}" destId="{512399F8-8446-4E0A-B5CB-6837809ABF85}" srcOrd="2" destOrd="0" presId="urn:microsoft.com/office/officeart/2018/5/layout/CenteredIconLabelDescriptionList"/>
    <dgm:cxn modelId="{2584E725-651D-413D-917F-787F7DD20E67}" type="presParOf" srcId="{17559C7E-207A-4915-ABAC-354EFF0AB806}" destId="{4DFC2CC4-D450-4FE3-B43A-3665A46ACBFD}" srcOrd="3" destOrd="0" presId="urn:microsoft.com/office/officeart/2018/5/layout/CenteredIconLabelDescriptionList"/>
    <dgm:cxn modelId="{18704759-B066-476B-B633-8472607E228E}" type="presParOf" srcId="{17559C7E-207A-4915-ABAC-354EFF0AB806}" destId="{B420E6ED-74D0-4430-B1B3-22F9A9E52C17}" srcOrd="4" destOrd="0" presId="urn:microsoft.com/office/officeart/2018/5/layout/CenteredIconLabelDescriptionList"/>
    <dgm:cxn modelId="{9170C6B1-ADD9-4044-951B-FEF260CBCC05}" type="presParOf" srcId="{75498BE0-65D6-4E8F-B870-BDA0218916D3}" destId="{E793CD10-1189-4985-9B7F-25C5730BD4FB}" srcOrd="7" destOrd="0" presId="urn:microsoft.com/office/officeart/2018/5/layout/CenteredIconLabelDescriptionList"/>
    <dgm:cxn modelId="{4155A59B-4DA5-4B1B-A623-6DB4F08C2309}" type="presParOf" srcId="{75498BE0-65D6-4E8F-B870-BDA0218916D3}" destId="{08D33A18-A9E2-4F17-9AFD-A950D32A312A}" srcOrd="8" destOrd="0" presId="urn:microsoft.com/office/officeart/2018/5/layout/CenteredIconLabelDescriptionList"/>
    <dgm:cxn modelId="{2A59DC8A-2CEF-4559-8025-A24FE69F2AB5}" type="presParOf" srcId="{08D33A18-A9E2-4F17-9AFD-A950D32A312A}" destId="{928F5DD0-5DC1-409F-9670-AAABAA88CFD7}" srcOrd="0" destOrd="0" presId="urn:microsoft.com/office/officeart/2018/5/layout/CenteredIconLabelDescriptionList"/>
    <dgm:cxn modelId="{801EE262-7B0F-4DD7-8CB3-DDEFC5C8A66F}" type="presParOf" srcId="{08D33A18-A9E2-4F17-9AFD-A950D32A312A}" destId="{50CDE1C3-E892-4262-A73E-959439B8FDFB}" srcOrd="1" destOrd="0" presId="urn:microsoft.com/office/officeart/2018/5/layout/CenteredIconLabelDescriptionList"/>
    <dgm:cxn modelId="{24EA4660-AB84-4C68-A2F3-9A007B3081A9}" type="presParOf" srcId="{08D33A18-A9E2-4F17-9AFD-A950D32A312A}" destId="{3CD4D1B9-16B7-4771-AEF5-89EF4BE17B59}" srcOrd="2" destOrd="0" presId="urn:microsoft.com/office/officeart/2018/5/layout/CenteredIconLabelDescriptionList"/>
    <dgm:cxn modelId="{84648568-BD28-4F14-8D5C-FF253BF8A448}" type="presParOf" srcId="{08D33A18-A9E2-4F17-9AFD-A950D32A312A}" destId="{035C3257-26C5-4AE8-B4A9-6324183FE98E}" srcOrd="3" destOrd="0" presId="urn:microsoft.com/office/officeart/2018/5/layout/CenteredIconLabelDescriptionList"/>
    <dgm:cxn modelId="{BAAF2904-B8CD-4BAF-A57D-311154E0B932}" type="presParOf" srcId="{08D33A18-A9E2-4F17-9AFD-A950D32A312A}" destId="{EC34C66B-E61C-4557-81EE-FF4A5A265E4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38995AA-7F74-4D26-85E7-1E02E6E0EB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11127-BBBB-4765-9102-6499FFBC9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Why did you join the company? How long have you been here?</a:t>
          </a:r>
          <a:endParaRPr lang="en-US"/>
        </a:p>
      </dgm:t>
    </dgm:pt>
    <dgm:pt modelId="{81C33107-AB0E-4657-A0A9-8B897164DD25}" type="parTrans" cxnId="{9CE0C87D-B5FD-45FB-82E3-83717D554070}">
      <dgm:prSet/>
      <dgm:spPr/>
      <dgm:t>
        <a:bodyPr/>
        <a:lstStyle/>
        <a:p>
          <a:endParaRPr lang="en-US"/>
        </a:p>
      </dgm:t>
    </dgm:pt>
    <dgm:pt modelId="{2AC3A628-FEE8-44AC-864B-BC589D9A53A7}" type="sibTrans" cxnId="{9CE0C87D-B5FD-45FB-82E3-83717D554070}">
      <dgm:prSet/>
      <dgm:spPr/>
      <dgm:t>
        <a:bodyPr/>
        <a:lstStyle/>
        <a:p>
          <a:endParaRPr lang="en-US"/>
        </a:p>
      </dgm:t>
    </dgm:pt>
    <dgm:pt modelId="{7CA909A0-6955-4986-95EE-D794AEB4A3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do you like about the company? What keeps you here?</a:t>
          </a:r>
          <a:endParaRPr lang="en-US"/>
        </a:p>
      </dgm:t>
    </dgm:pt>
    <dgm:pt modelId="{71D3B160-5A56-4C20-92FC-B875A891C65F}" type="parTrans" cxnId="{7FE23B44-3580-442F-A087-CA8859F8CECE}">
      <dgm:prSet/>
      <dgm:spPr/>
      <dgm:t>
        <a:bodyPr/>
        <a:lstStyle/>
        <a:p>
          <a:endParaRPr lang="en-US"/>
        </a:p>
      </dgm:t>
    </dgm:pt>
    <dgm:pt modelId="{3AE994AE-A881-4CF3-8E7B-4DCBCF43748A}" type="sibTrans" cxnId="{7FE23B44-3580-442F-A087-CA8859F8CECE}">
      <dgm:prSet/>
      <dgm:spPr/>
      <dgm:t>
        <a:bodyPr/>
        <a:lstStyle/>
        <a:p>
          <a:endParaRPr lang="en-US"/>
        </a:p>
      </dgm:t>
    </dgm:pt>
    <dgm:pt modelId="{1AC976CB-7F42-470B-B07B-D2E11F594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Why is this position open? What happened to the person who most recently filled the position? How many people have held this position in the last two years?</a:t>
          </a:r>
          <a:endParaRPr lang="en-US"/>
        </a:p>
      </dgm:t>
    </dgm:pt>
    <dgm:pt modelId="{CE7C96E6-B8B4-491C-AB79-E36EA1539BB8}" type="parTrans" cxnId="{DB808AF8-B337-42C3-9E44-F01D0CF83CE5}">
      <dgm:prSet/>
      <dgm:spPr/>
      <dgm:t>
        <a:bodyPr/>
        <a:lstStyle/>
        <a:p>
          <a:endParaRPr lang="en-US"/>
        </a:p>
      </dgm:t>
    </dgm:pt>
    <dgm:pt modelId="{D104FE55-FBBC-4D10-8A89-1E86FEC7974A}" type="sibTrans" cxnId="{DB808AF8-B337-42C3-9E44-F01D0CF83CE5}">
      <dgm:prSet/>
      <dgm:spPr/>
      <dgm:t>
        <a:bodyPr/>
        <a:lstStyle/>
        <a:p>
          <a:endParaRPr lang="en-US"/>
        </a:p>
      </dgm:t>
    </dgm:pt>
    <dgm:pt modelId="{378406C1-9362-451C-B7A9-8FEEEB48C8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do you see as the most important skills for success in this job?</a:t>
          </a:r>
          <a:endParaRPr lang="en-US"/>
        </a:p>
      </dgm:t>
    </dgm:pt>
    <dgm:pt modelId="{B25F91DC-934E-4E03-A894-B703A6FD133C}" type="parTrans" cxnId="{3967B5D1-3718-4464-AB81-11F5D18FB937}">
      <dgm:prSet/>
      <dgm:spPr/>
      <dgm:t>
        <a:bodyPr/>
        <a:lstStyle/>
        <a:p>
          <a:endParaRPr lang="en-US"/>
        </a:p>
      </dgm:t>
    </dgm:pt>
    <dgm:pt modelId="{D4D9E47C-DF2D-4BE4-950E-9CB0A46D4006}" type="sibTrans" cxnId="{3967B5D1-3718-4464-AB81-11F5D18FB937}">
      <dgm:prSet/>
      <dgm:spPr/>
      <dgm:t>
        <a:bodyPr/>
        <a:lstStyle/>
        <a:p>
          <a:endParaRPr lang="en-US"/>
        </a:p>
      </dgm:t>
    </dgm:pt>
    <dgm:pt modelId="{2A40B4DF-6B6D-477A-80FB-53BFA7121B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are the most immediate challenges facing the organization? What plans are in place for meeting those challenges?</a:t>
          </a:r>
          <a:endParaRPr lang="en-US"/>
        </a:p>
      </dgm:t>
    </dgm:pt>
    <dgm:pt modelId="{3FB4BAF9-7394-47C6-94EB-B5B29CD153E7}" type="parTrans" cxnId="{6F2EB711-0B0F-4DC6-AC9C-F20359FA4AF1}">
      <dgm:prSet/>
      <dgm:spPr/>
      <dgm:t>
        <a:bodyPr/>
        <a:lstStyle/>
        <a:p>
          <a:endParaRPr lang="en-US"/>
        </a:p>
      </dgm:t>
    </dgm:pt>
    <dgm:pt modelId="{027DACE9-9E24-45DC-8B46-3E062C40FC35}" type="sibTrans" cxnId="{6F2EB711-0B0F-4DC6-AC9C-F20359FA4AF1}">
      <dgm:prSet/>
      <dgm:spPr/>
      <dgm:t>
        <a:bodyPr/>
        <a:lstStyle/>
        <a:p>
          <a:endParaRPr lang="en-US"/>
        </a:p>
      </dgm:t>
    </dgm:pt>
    <dgm:pt modelId="{B1F42163-B85E-40BD-A178-444FC0AD4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How does this position fit into the overall company?</a:t>
          </a:r>
          <a:endParaRPr lang="en-US"/>
        </a:p>
      </dgm:t>
    </dgm:pt>
    <dgm:pt modelId="{3EF4DC45-8461-45D9-AEC0-F2648EA8C24C}" type="parTrans" cxnId="{E09A369F-AC2C-4F00-A595-92D416E21DC0}">
      <dgm:prSet/>
      <dgm:spPr/>
      <dgm:t>
        <a:bodyPr/>
        <a:lstStyle/>
        <a:p>
          <a:endParaRPr lang="en-US"/>
        </a:p>
      </dgm:t>
    </dgm:pt>
    <dgm:pt modelId="{F4851898-035B-4FC1-A26E-9C38755C7E27}" type="sibTrans" cxnId="{E09A369F-AC2C-4F00-A595-92D416E21DC0}">
      <dgm:prSet/>
      <dgm:spPr/>
      <dgm:t>
        <a:bodyPr/>
        <a:lstStyle/>
        <a:p>
          <a:endParaRPr lang="en-US"/>
        </a:p>
      </dgm:t>
    </dgm:pt>
    <dgm:pt modelId="{B69CC6A4-3611-4E3A-AE00-BECDFE820439}" type="pres">
      <dgm:prSet presAssocID="{A38995AA-7F74-4D26-85E7-1E02E6E0EBDA}" presName="root" presStyleCnt="0">
        <dgm:presLayoutVars>
          <dgm:dir/>
          <dgm:resizeHandles val="exact"/>
        </dgm:presLayoutVars>
      </dgm:prSet>
      <dgm:spPr/>
    </dgm:pt>
    <dgm:pt modelId="{3E2C01D2-B776-4B28-92D8-7D3B61CAC0C5}" type="pres">
      <dgm:prSet presAssocID="{47011127-BBBB-4765-9102-6499FFBC9573}" presName="compNode" presStyleCnt="0"/>
      <dgm:spPr/>
    </dgm:pt>
    <dgm:pt modelId="{34EF9C28-9580-4C4D-9C40-E5D149F48652}" type="pres">
      <dgm:prSet presAssocID="{47011127-BBBB-4765-9102-6499FFBC9573}" presName="bgRect" presStyleLbl="bgShp" presStyleIdx="0" presStyleCnt="6"/>
      <dgm:spPr/>
    </dgm:pt>
    <dgm:pt modelId="{65F4547B-D707-4DD1-A867-ABDFB9507EB6}" type="pres">
      <dgm:prSet presAssocID="{47011127-BBBB-4765-9102-6499FFBC957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0326640-9D98-4A7B-AB4D-099C66ED9419}" type="pres">
      <dgm:prSet presAssocID="{47011127-BBBB-4765-9102-6499FFBC9573}" presName="spaceRect" presStyleCnt="0"/>
      <dgm:spPr/>
    </dgm:pt>
    <dgm:pt modelId="{CFAC7C71-AAD1-40ED-814B-45547591DBCC}" type="pres">
      <dgm:prSet presAssocID="{47011127-BBBB-4765-9102-6499FFBC9573}" presName="parTx" presStyleLbl="revTx" presStyleIdx="0" presStyleCnt="6">
        <dgm:presLayoutVars>
          <dgm:chMax val="0"/>
          <dgm:chPref val="0"/>
        </dgm:presLayoutVars>
      </dgm:prSet>
      <dgm:spPr/>
    </dgm:pt>
    <dgm:pt modelId="{9C1078F5-AD7A-4477-8CAB-28FBA4073243}" type="pres">
      <dgm:prSet presAssocID="{2AC3A628-FEE8-44AC-864B-BC589D9A53A7}" presName="sibTrans" presStyleCnt="0"/>
      <dgm:spPr/>
    </dgm:pt>
    <dgm:pt modelId="{1CE91A43-591E-459B-9E46-C07D5AD0E77F}" type="pres">
      <dgm:prSet presAssocID="{7CA909A0-6955-4986-95EE-D794AEB4A3A3}" presName="compNode" presStyleCnt="0"/>
      <dgm:spPr/>
    </dgm:pt>
    <dgm:pt modelId="{DDB2B3B9-9E87-4346-B6C6-FCDD891E6A10}" type="pres">
      <dgm:prSet presAssocID="{7CA909A0-6955-4986-95EE-D794AEB4A3A3}" presName="bgRect" presStyleLbl="bgShp" presStyleIdx="1" presStyleCnt="6"/>
      <dgm:spPr/>
    </dgm:pt>
    <dgm:pt modelId="{28C8EDF8-BA29-4928-94AF-4A9603B3E1AE}" type="pres">
      <dgm:prSet presAssocID="{7CA909A0-6955-4986-95EE-D794AEB4A3A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E872DD8-6F5D-467D-9100-284D531BBB06}" type="pres">
      <dgm:prSet presAssocID="{7CA909A0-6955-4986-95EE-D794AEB4A3A3}" presName="spaceRect" presStyleCnt="0"/>
      <dgm:spPr/>
    </dgm:pt>
    <dgm:pt modelId="{D6BF8CC3-0798-4C0C-AC5C-B17057BFBA49}" type="pres">
      <dgm:prSet presAssocID="{7CA909A0-6955-4986-95EE-D794AEB4A3A3}" presName="parTx" presStyleLbl="revTx" presStyleIdx="1" presStyleCnt="6">
        <dgm:presLayoutVars>
          <dgm:chMax val="0"/>
          <dgm:chPref val="0"/>
        </dgm:presLayoutVars>
      </dgm:prSet>
      <dgm:spPr/>
    </dgm:pt>
    <dgm:pt modelId="{24DD557F-BFE9-4088-88FB-4BE9D6E8E44B}" type="pres">
      <dgm:prSet presAssocID="{3AE994AE-A881-4CF3-8E7B-4DCBCF43748A}" presName="sibTrans" presStyleCnt="0"/>
      <dgm:spPr/>
    </dgm:pt>
    <dgm:pt modelId="{EA5E3549-5504-47AB-A790-30997ED1D8DD}" type="pres">
      <dgm:prSet presAssocID="{1AC976CB-7F42-470B-B07B-D2E11F594A90}" presName="compNode" presStyleCnt="0"/>
      <dgm:spPr/>
    </dgm:pt>
    <dgm:pt modelId="{280A7611-9E41-4EE7-A907-8C3E040EEB1B}" type="pres">
      <dgm:prSet presAssocID="{1AC976CB-7F42-470B-B07B-D2E11F594A90}" presName="bgRect" presStyleLbl="bgShp" presStyleIdx="2" presStyleCnt="6"/>
      <dgm:spPr/>
    </dgm:pt>
    <dgm:pt modelId="{03C23D2F-5543-41A5-889E-C94E998B5378}" type="pres">
      <dgm:prSet presAssocID="{1AC976CB-7F42-470B-B07B-D2E11F594A9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AEE98A97-C548-48BF-9AC6-372794BBEFD2}" type="pres">
      <dgm:prSet presAssocID="{1AC976CB-7F42-470B-B07B-D2E11F594A90}" presName="spaceRect" presStyleCnt="0"/>
      <dgm:spPr/>
    </dgm:pt>
    <dgm:pt modelId="{C8E11EF5-7296-4799-BD17-C4FA8E3B82C4}" type="pres">
      <dgm:prSet presAssocID="{1AC976CB-7F42-470B-B07B-D2E11F594A90}" presName="parTx" presStyleLbl="revTx" presStyleIdx="2" presStyleCnt="6">
        <dgm:presLayoutVars>
          <dgm:chMax val="0"/>
          <dgm:chPref val="0"/>
        </dgm:presLayoutVars>
      </dgm:prSet>
      <dgm:spPr/>
    </dgm:pt>
    <dgm:pt modelId="{7084364C-8A3A-41E3-88EE-94A513053C6F}" type="pres">
      <dgm:prSet presAssocID="{D104FE55-FBBC-4D10-8A89-1E86FEC7974A}" presName="sibTrans" presStyleCnt="0"/>
      <dgm:spPr/>
    </dgm:pt>
    <dgm:pt modelId="{66526C70-A6DA-4ED8-8FD6-A4B21BCB5134}" type="pres">
      <dgm:prSet presAssocID="{378406C1-9362-451C-B7A9-8FEEEB48C805}" presName="compNode" presStyleCnt="0"/>
      <dgm:spPr/>
    </dgm:pt>
    <dgm:pt modelId="{50E3A35E-8D1C-4089-9AD8-B582498BD807}" type="pres">
      <dgm:prSet presAssocID="{378406C1-9362-451C-B7A9-8FEEEB48C805}" presName="bgRect" presStyleLbl="bgShp" presStyleIdx="3" presStyleCnt="6"/>
      <dgm:spPr/>
    </dgm:pt>
    <dgm:pt modelId="{F2BF4B55-1952-417C-8081-6CAFB3B23694}" type="pres">
      <dgm:prSet presAssocID="{378406C1-9362-451C-B7A9-8FEEEB48C80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A1481F6-18E4-41F5-9BD3-4DB4C374CD01}" type="pres">
      <dgm:prSet presAssocID="{378406C1-9362-451C-B7A9-8FEEEB48C805}" presName="spaceRect" presStyleCnt="0"/>
      <dgm:spPr/>
    </dgm:pt>
    <dgm:pt modelId="{0EB5EAD1-7877-47E1-8DE7-A6D603B72A5D}" type="pres">
      <dgm:prSet presAssocID="{378406C1-9362-451C-B7A9-8FEEEB48C805}" presName="parTx" presStyleLbl="revTx" presStyleIdx="3" presStyleCnt="6">
        <dgm:presLayoutVars>
          <dgm:chMax val="0"/>
          <dgm:chPref val="0"/>
        </dgm:presLayoutVars>
      </dgm:prSet>
      <dgm:spPr/>
    </dgm:pt>
    <dgm:pt modelId="{F017D59E-8FA2-4CD7-B299-A36C8617519E}" type="pres">
      <dgm:prSet presAssocID="{D4D9E47C-DF2D-4BE4-950E-9CB0A46D4006}" presName="sibTrans" presStyleCnt="0"/>
      <dgm:spPr/>
    </dgm:pt>
    <dgm:pt modelId="{746D28FC-7BBF-41EA-8FB5-56A8F6A6F6DB}" type="pres">
      <dgm:prSet presAssocID="{2A40B4DF-6B6D-477A-80FB-53BFA7121BCD}" presName="compNode" presStyleCnt="0"/>
      <dgm:spPr/>
    </dgm:pt>
    <dgm:pt modelId="{CC3C5E81-E4A8-4FBE-BF11-5455616FDB7D}" type="pres">
      <dgm:prSet presAssocID="{2A40B4DF-6B6D-477A-80FB-53BFA7121BCD}" presName="bgRect" presStyleLbl="bgShp" presStyleIdx="4" presStyleCnt="6"/>
      <dgm:spPr/>
    </dgm:pt>
    <dgm:pt modelId="{CD6448BD-969E-4D49-8E5A-11738C60C22E}" type="pres">
      <dgm:prSet presAssocID="{2A40B4DF-6B6D-477A-80FB-53BFA7121B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E30B73B-3B82-4381-8B1F-DC48D2900972}" type="pres">
      <dgm:prSet presAssocID="{2A40B4DF-6B6D-477A-80FB-53BFA7121BCD}" presName="spaceRect" presStyleCnt="0"/>
      <dgm:spPr/>
    </dgm:pt>
    <dgm:pt modelId="{825E0722-6C06-4FC1-8EB4-33A3930E3D7C}" type="pres">
      <dgm:prSet presAssocID="{2A40B4DF-6B6D-477A-80FB-53BFA7121BCD}" presName="parTx" presStyleLbl="revTx" presStyleIdx="4" presStyleCnt="6">
        <dgm:presLayoutVars>
          <dgm:chMax val="0"/>
          <dgm:chPref val="0"/>
        </dgm:presLayoutVars>
      </dgm:prSet>
      <dgm:spPr/>
    </dgm:pt>
    <dgm:pt modelId="{748AFCCA-9F02-43A6-AAAE-1828C1AB6FEE}" type="pres">
      <dgm:prSet presAssocID="{027DACE9-9E24-45DC-8B46-3E062C40FC35}" presName="sibTrans" presStyleCnt="0"/>
      <dgm:spPr/>
    </dgm:pt>
    <dgm:pt modelId="{A030F943-AD2F-4109-96FD-4D0021295885}" type="pres">
      <dgm:prSet presAssocID="{B1F42163-B85E-40BD-A178-444FC0AD4BB0}" presName="compNode" presStyleCnt="0"/>
      <dgm:spPr/>
    </dgm:pt>
    <dgm:pt modelId="{A83E279A-76DA-40BB-99D3-60FE4F40E4DB}" type="pres">
      <dgm:prSet presAssocID="{B1F42163-B85E-40BD-A178-444FC0AD4BB0}" presName="bgRect" presStyleLbl="bgShp" presStyleIdx="5" presStyleCnt="6"/>
      <dgm:spPr/>
    </dgm:pt>
    <dgm:pt modelId="{50CE6E45-FEE5-4FFF-AFB3-D8F8F577D50E}" type="pres">
      <dgm:prSet presAssocID="{B1F42163-B85E-40BD-A178-444FC0AD4BB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21BF4DD-90B0-4981-97B5-E73BF96402F0}" type="pres">
      <dgm:prSet presAssocID="{B1F42163-B85E-40BD-A178-444FC0AD4BB0}" presName="spaceRect" presStyleCnt="0"/>
      <dgm:spPr/>
    </dgm:pt>
    <dgm:pt modelId="{368D6B53-3737-4B70-9A7F-CFBEB187BEB5}" type="pres">
      <dgm:prSet presAssocID="{B1F42163-B85E-40BD-A178-444FC0AD4BB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F2EB711-0B0F-4DC6-AC9C-F20359FA4AF1}" srcId="{A38995AA-7F74-4D26-85E7-1E02E6E0EBDA}" destId="{2A40B4DF-6B6D-477A-80FB-53BFA7121BCD}" srcOrd="4" destOrd="0" parTransId="{3FB4BAF9-7394-47C6-94EB-B5B29CD153E7}" sibTransId="{027DACE9-9E24-45DC-8B46-3E062C40FC35}"/>
    <dgm:cxn modelId="{4F1BA039-4BE6-4FE7-A6C9-EAF8BFBE4F96}" type="presOf" srcId="{2A40B4DF-6B6D-477A-80FB-53BFA7121BCD}" destId="{825E0722-6C06-4FC1-8EB4-33A3930E3D7C}" srcOrd="0" destOrd="0" presId="urn:microsoft.com/office/officeart/2018/2/layout/IconVerticalSolidList"/>
    <dgm:cxn modelId="{7FE23B44-3580-442F-A087-CA8859F8CECE}" srcId="{A38995AA-7F74-4D26-85E7-1E02E6E0EBDA}" destId="{7CA909A0-6955-4986-95EE-D794AEB4A3A3}" srcOrd="1" destOrd="0" parTransId="{71D3B160-5A56-4C20-92FC-B875A891C65F}" sibTransId="{3AE994AE-A881-4CF3-8E7B-4DCBCF43748A}"/>
    <dgm:cxn modelId="{4B168D45-1AA5-467A-80D5-A74F7B78CD04}" type="presOf" srcId="{378406C1-9362-451C-B7A9-8FEEEB48C805}" destId="{0EB5EAD1-7877-47E1-8DE7-A6D603B72A5D}" srcOrd="0" destOrd="0" presId="urn:microsoft.com/office/officeart/2018/2/layout/IconVerticalSolidList"/>
    <dgm:cxn modelId="{89E0A66F-883A-4BC4-A44F-D121C16EE482}" type="presOf" srcId="{B1F42163-B85E-40BD-A178-444FC0AD4BB0}" destId="{368D6B53-3737-4B70-9A7F-CFBEB187BEB5}" srcOrd="0" destOrd="0" presId="urn:microsoft.com/office/officeart/2018/2/layout/IconVerticalSolidList"/>
    <dgm:cxn modelId="{9CE0C87D-B5FD-45FB-82E3-83717D554070}" srcId="{A38995AA-7F74-4D26-85E7-1E02E6E0EBDA}" destId="{47011127-BBBB-4765-9102-6499FFBC9573}" srcOrd="0" destOrd="0" parTransId="{81C33107-AB0E-4657-A0A9-8B897164DD25}" sibTransId="{2AC3A628-FEE8-44AC-864B-BC589D9A53A7}"/>
    <dgm:cxn modelId="{E09A369F-AC2C-4F00-A595-92D416E21DC0}" srcId="{A38995AA-7F74-4D26-85E7-1E02E6E0EBDA}" destId="{B1F42163-B85E-40BD-A178-444FC0AD4BB0}" srcOrd="5" destOrd="0" parTransId="{3EF4DC45-8461-45D9-AEC0-F2648EA8C24C}" sibTransId="{F4851898-035B-4FC1-A26E-9C38755C7E27}"/>
    <dgm:cxn modelId="{DF1777A0-50B0-4882-B0C3-682F8001495E}" type="presOf" srcId="{7CA909A0-6955-4986-95EE-D794AEB4A3A3}" destId="{D6BF8CC3-0798-4C0C-AC5C-B17057BFBA49}" srcOrd="0" destOrd="0" presId="urn:microsoft.com/office/officeart/2018/2/layout/IconVerticalSolidList"/>
    <dgm:cxn modelId="{449BA4C9-480E-470D-B431-F95E42990794}" type="presOf" srcId="{A38995AA-7F74-4D26-85E7-1E02E6E0EBDA}" destId="{B69CC6A4-3611-4E3A-AE00-BECDFE820439}" srcOrd="0" destOrd="0" presId="urn:microsoft.com/office/officeart/2018/2/layout/IconVerticalSolidList"/>
    <dgm:cxn modelId="{3967B5D1-3718-4464-AB81-11F5D18FB937}" srcId="{A38995AA-7F74-4D26-85E7-1E02E6E0EBDA}" destId="{378406C1-9362-451C-B7A9-8FEEEB48C805}" srcOrd="3" destOrd="0" parTransId="{B25F91DC-934E-4E03-A894-B703A6FD133C}" sibTransId="{D4D9E47C-DF2D-4BE4-950E-9CB0A46D4006}"/>
    <dgm:cxn modelId="{BD0C54DC-4BB9-41A4-B48E-672442354D11}" type="presOf" srcId="{47011127-BBBB-4765-9102-6499FFBC9573}" destId="{CFAC7C71-AAD1-40ED-814B-45547591DBCC}" srcOrd="0" destOrd="0" presId="urn:microsoft.com/office/officeart/2018/2/layout/IconVerticalSolidList"/>
    <dgm:cxn modelId="{D799A2F0-E8B5-43FC-983B-6925639ED1C7}" type="presOf" srcId="{1AC976CB-7F42-470B-B07B-D2E11F594A90}" destId="{C8E11EF5-7296-4799-BD17-C4FA8E3B82C4}" srcOrd="0" destOrd="0" presId="urn:microsoft.com/office/officeart/2018/2/layout/IconVerticalSolidList"/>
    <dgm:cxn modelId="{DB808AF8-B337-42C3-9E44-F01D0CF83CE5}" srcId="{A38995AA-7F74-4D26-85E7-1E02E6E0EBDA}" destId="{1AC976CB-7F42-470B-B07B-D2E11F594A90}" srcOrd="2" destOrd="0" parTransId="{CE7C96E6-B8B4-491C-AB79-E36EA1539BB8}" sibTransId="{D104FE55-FBBC-4D10-8A89-1E86FEC7974A}"/>
    <dgm:cxn modelId="{28CA3690-6137-473C-8612-9D4BF0E6A756}" type="presParOf" srcId="{B69CC6A4-3611-4E3A-AE00-BECDFE820439}" destId="{3E2C01D2-B776-4B28-92D8-7D3B61CAC0C5}" srcOrd="0" destOrd="0" presId="urn:microsoft.com/office/officeart/2018/2/layout/IconVerticalSolidList"/>
    <dgm:cxn modelId="{CE2AC83A-E5D3-405E-9386-D9714C7C22FD}" type="presParOf" srcId="{3E2C01D2-B776-4B28-92D8-7D3B61CAC0C5}" destId="{34EF9C28-9580-4C4D-9C40-E5D149F48652}" srcOrd="0" destOrd="0" presId="urn:microsoft.com/office/officeart/2018/2/layout/IconVerticalSolidList"/>
    <dgm:cxn modelId="{62E9CC87-08DB-46D4-8632-7D57032903EF}" type="presParOf" srcId="{3E2C01D2-B776-4B28-92D8-7D3B61CAC0C5}" destId="{65F4547B-D707-4DD1-A867-ABDFB9507EB6}" srcOrd="1" destOrd="0" presId="urn:microsoft.com/office/officeart/2018/2/layout/IconVerticalSolidList"/>
    <dgm:cxn modelId="{CA4857DB-585A-4F5E-B227-2F4725661B60}" type="presParOf" srcId="{3E2C01D2-B776-4B28-92D8-7D3B61CAC0C5}" destId="{F0326640-9D98-4A7B-AB4D-099C66ED9419}" srcOrd="2" destOrd="0" presId="urn:microsoft.com/office/officeart/2018/2/layout/IconVerticalSolidList"/>
    <dgm:cxn modelId="{05F41AF3-213F-4667-B5EB-9692DB425D2F}" type="presParOf" srcId="{3E2C01D2-B776-4B28-92D8-7D3B61CAC0C5}" destId="{CFAC7C71-AAD1-40ED-814B-45547591DBCC}" srcOrd="3" destOrd="0" presId="urn:microsoft.com/office/officeart/2018/2/layout/IconVerticalSolidList"/>
    <dgm:cxn modelId="{E6B84A15-579E-47E1-83AD-19D6ADDCCE81}" type="presParOf" srcId="{B69CC6A4-3611-4E3A-AE00-BECDFE820439}" destId="{9C1078F5-AD7A-4477-8CAB-28FBA4073243}" srcOrd="1" destOrd="0" presId="urn:microsoft.com/office/officeart/2018/2/layout/IconVerticalSolidList"/>
    <dgm:cxn modelId="{738DB66E-7BA2-490D-AA57-06B4527C72A9}" type="presParOf" srcId="{B69CC6A4-3611-4E3A-AE00-BECDFE820439}" destId="{1CE91A43-591E-459B-9E46-C07D5AD0E77F}" srcOrd="2" destOrd="0" presId="urn:microsoft.com/office/officeart/2018/2/layout/IconVerticalSolidList"/>
    <dgm:cxn modelId="{0B1D6B81-AC3E-47B7-B736-67346A9ED8B0}" type="presParOf" srcId="{1CE91A43-591E-459B-9E46-C07D5AD0E77F}" destId="{DDB2B3B9-9E87-4346-B6C6-FCDD891E6A10}" srcOrd="0" destOrd="0" presId="urn:microsoft.com/office/officeart/2018/2/layout/IconVerticalSolidList"/>
    <dgm:cxn modelId="{FF2A0AC1-1376-413C-955D-F50611CBE591}" type="presParOf" srcId="{1CE91A43-591E-459B-9E46-C07D5AD0E77F}" destId="{28C8EDF8-BA29-4928-94AF-4A9603B3E1AE}" srcOrd="1" destOrd="0" presId="urn:microsoft.com/office/officeart/2018/2/layout/IconVerticalSolidList"/>
    <dgm:cxn modelId="{FFB650AC-8E6B-4098-8005-FBBB2F09B55D}" type="presParOf" srcId="{1CE91A43-591E-459B-9E46-C07D5AD0E77F}" destId="{3E872DD8-6F5D-467D-9100-284D531BBB06}" srcOrd="2" destOrd="0" presId="urn:microsoft.com/office/officeart/2018/2/layout/IconVerticalSolidList"/>
    <dgm:cxn modelId="{9345DFC1-CE2A-4EAC-A2AA-0A2D4D46C133}" type="presParOf" srcId="{1CE91A43-591E-459B-9E46-C07D5AD0E77F}" destId="{D6BF8CC3-0798-4C0C-AC5C-B17057BFBA49}" srcOrd="3" destOrd="0" presId="urn:microsoft.com/office/officeart/2018/2/layout/IconVerticalSolidList"/>
    <dgm:cxn modelId="{01996EFE-E311-454D-B7A7-7AA137D8CD4B}" type="presParOf" srcId="{B69CC6A4-3611-4E3A-AE00-BECDFE820439}" destId="{24DD557F-BFE9-4088-88FB-4BE9D6E8E44B}" srcOrd="3" destOrd="0" presId="urn:microsoft.com/office/officeart/2018/2/layout/IconVerticalSolidList"/>
    <dgm:cxn modelId="{DCFCE2F6-A70C-4D68-831C-FA66F89D6935}" type="presParOf" srcId="{B69CC6A4-3611-4E3A-AE00-BECDFE820439}" destId="{EA5E3549-5504-47AB-A790-30997ED1D8DD}" srcOrd="4" destOrd="0" presId="urn:microsoft.com/office/officeart/2018/2/layout/IconVerticalSolidList"/>
    <dgm:cxn modelId="{46FB1810-1197-4845-9E1D-E069ED6AAAC3}" type="presParOf" srcId="{EA5E3549-5504-47AB-A790-30997ED1D8DD}" destId="{280A7611-9E41-4EE7-A907-8C3E040EEB1B}" srcOrd="0" destOrd="0" presId="urn:microsoft.com/office/officeart/2018/2/layout/IconVerticalSolidList"/>
    <dgm:cxn modelId="{3D0D38F8-5B42-4C0C-B7FC-5777666EC707}" type="presParOf" srcId="{EA5E3549-5504-47AB-A790-30997ED1D8DD}" destId="{03C23D2F-5543-41A5-889E-C94E998B5378}" srcOrd="1" destOrd="0" presId="urn:microsoft.com/office/officeart/2018/2/layout/IconVerticalSolidList"/>
    <dgm:cxn modelId="{C70CFF31-0904-402D-A940-FF3C05D6E0CC}" type="presParOf" srcId="{EA5E3549-5504-47AB-A790-30997ED1D8DD}" destId="{AEE98A97-C548-48BF-9AC6-372794BBEFD2}" srcOrd="2" destOrd="0" presId="urn:microsoft.com/office/officeart/2018/2/layout/IconVerticalSolidList"/>
    <dgm:cxn modelId="{9FCDDB98-7FCF-44E7-8F37-DEBBF77A9279}" type="presParOf" srcId="{EA5E3549-5504-47AB-A790-30997ED1D8DD}" destId="{C8E11EF5-7296-4799-BD17-C4FA8E3B82C4}" srcOrd="3" destOrd="0" presId="urn:microsoft.com/office/officeart/2018/2/layout/IconVerticalSolidList"/>
    <dgm:cxn modelId="{9FC759B2-C0C4-4472-AAE4-2B11FC0E90D1}" type="presParOf" srcId="{B69CC6A4-3611-4E3A-AE00-BECDFE820439}" destId="{7084364C-8A3A-41E3-88EE-94A513053C6F}" srcOrd="5" destOrd="0" presId="urn:microsoft.com/office/officeart/2018/2/layout/IconVerticalSolidList"/>
    <dgm:cxn modelId="{2A01E7E1-C636-4E89-A04E-7F7FCD731F25}" type="presParOf" srcId="{B69CC6A4-3611-4E3A-AE00-BECDFE820439}" destId="{66526C70-A6DA-4ED8-8FD6-A4B21BCB5134}" srcOrd="6" destOrd="0" presId="urn:microsoft.com/office/officeart/2018/2/layout/IconVerticalSolidList"/>
    <dgm:cxn modelId="{4F9C7683-B399-4982-B764-CBCDCD6F4D01}" type="presParOf" srcId="{66526C70-A6DA-4ED8-8FD6-A4B21BCB5134}" destId="{50E3A35E-8D1C-4089-9AD8-B582498BD807}" srcOrd="0" destOrd="0" presId="urn:microsoft.com/office/officeart/2018/2/layout/IconVerticalSolidList"/>
    <dgm:cxn modelId="{F0DB3720-A55B-452C-9E79-2D63C1E7D96E}" type="presParOf" srcId="{66526C70-A6DA-4ED8-8FD6-A4B21BCB5134}" destId="{F2BF4B55-1952-417C-8081-6CAFB3B23694}" srcOrd="1" destOrd="0" presId="urn:microsoft.com/office/officeart/2018/2/layout/IconVerticalSolidList"/>
    <dgm:cxn modelId="{95939C90-2EB0-4137-8E48-5FFAABBFD3E8}" type="presParOf" srcId="{66526C70-A6DA-4ED8-8FD6-A4B21BCB5134}" destId="{1A1481F6-18E4-41F5-9BD3-4DB4C374CD01}" srcOrd="2" destOrd="0" presId="urn:microsoft.com/office/officeart/2018/2/layout/IconVerticalSolidList"/>
    <dgm:cxn modelId="{4E776D4F-706E-4A97-95C6-9857895A8347}" type="presParOf" srcId="{66526C70-A6DA-4ED8-8FD6-A4B21BCB5134}" destId="{0EB5EAD1-7877-47E1-8DE7-A6D603B72A5D}" srcOrd="3" destOrd="0" presId="urn:microsoft.com/office/officeart/2018/2/layout/IconVerticalSolidList"/>
    <dgm:cxn modelId="{DD95D0EA-F9C3-45DC-9203-FDE5B296051C}" type="presParOf" srcId="{B69CC6A4-3611-4E3A-AE00-BECDFE820439}" destId="{F017D59E-8FA2-4CD7-B299-A36C8617519E}" srcOrd="7" destOrd="0" presId="urn:microsoft.com/office/officeart/2018/2/layout/IconVerticalSolidList"/>
    <dgm:cxn modelId="{02B99407-CDBB-4FDA-8BA8-855C338C4384}" type="presParOf" srcId="{B69CC6A4-3611-4E3A-AE00-BECDFE820439}" destId="{746D28FC-7BBF-41EA-8FB5-56A8F6A6F6DB}" srcOrd="8" destOrd="0" presId="urn:microsoft.com/office/officeart/2018/2/layout/IconVerticalSolidList"/>
    <dgm:cxn modelId="{BD45D175-50E8-438B-B337-8DF984A1770F}" type="presParOf" srcId="{746D28FC-7BBF-41EA-8FB5-56A8F6A6F6DB}" destId="{CC3C5E81-E4A8-4FBE-BF11-5455616FDB7D}" srcOrd="0" destOrd="0" presId="urn:microsoft.com/office/officeart/2018/2/layout/IconVerticalSolidList"/>
    <dgm:cxn modelId="{55B969E9-DE0B-4112-BE45-893282A0401F}" type="presParOf" srcId="{746D28FC-7BBF-41EA-8FB5-56A8F6A6F6DB}" destId="{CD6448BD-969E-4D49-8E5A-11738C60C22E}" srcOrd="1" destOrd="0" presId="urn:microsoft.com/office/officeart/2018/2/layout/IconVerticalSolidList"/>
    <dgm:cxn modelId="{E7831B8F-840B-49DE-A701-449898C9379E}" type="presParOf" srcId="{746D28FC-7BBF-41EA-8FB5-56A8F6A6F6DB}" destId="{9E30B73B-3B82-4381-8B1F-DC48D2900972}" srcOrd="2" destOrd="0" presId="urn:microsoft.com/office/officeart/2018/2/layout/IconVerticalSolidList"/>
    <dgm:cxn modelId="{DB57EB49-D643-4F2D-BC6B-8ADEF36C5E80}" type="presParOf" srcId="{746D28FC-7BBF-41EA-8FB5-56A8F6A6F6DB}" destId="{825E0722-6C06-4FC1-8EB4-33A3930E3D7C}" srcOrd="3" destOrd="0" presId="urn:microsoft.com/office/officeart/2018/2/layout/IconVerticalSolidList"/>
    <dgm:cxn modelId="{4B93C3E1-1750-46E9-800A-6BEB4BF44E8B}" type="presParOf" srcId="{B69CC6A4-3611-4E3A-AE00-BECDFE820439}" destId="{748AFCCA-9F02-43A6-AAAE-1828C1AB6FEE}" srcOrd="9" destOrd="0" presId="urn:microsoft.com/office/officeart/2018/2/layout/IconVerticalSolidList"/>
    <dgm:cxn modelId="{1CD5918C-888F-45F9-8599-BD5EED69FC14}" type="presParOf" srcId="{B69CC6A4-3611-4E3A-AE00-BECDFE820439}" destId="{A030F943-AD2F-4109-96FD-4D0021295885}" srcOrd="10" destOrd="0" presId="urn:microsoft.com/office/officeart/2018/2/layout/IconVerticalSolidList"/>
    <dgm:cxn modelId="{0D40B714-60C6-4588-B5E5-02E5FD95E552}" type="presParOf" srcId="{A030F943-AD2F-4109-96FD-4D0021295885}" destId="{A83E279A-76DA-40BB-99D3-60FE4F40E4DB}" srcOrd="0" destOrd="0" presId="urn:microsoft.com/office/officeart/2018/2/layout/IconVerticalSolidList"/>
    <dgm:cxn modelId="{B2EA121F-0181-4603-A185-E9A97402A001}" type="presParOf" srcId="{A030F943-AD2F-4109-96FD-4D0021295885}" destId="{50CE6E45-FEE5-4FFF-AFB3-D8F8F577D50E}" srcOrd="1" destOrd="0" presId="urn:microsoft.com/office/officeart/2018/2/layout/IconVerticalSolidList"/>
    <dgm:cxn modelId="{1C677573-E2A3-45DC-930B-D8B790233B58}" type="presParOf" srcId="{A030F943-AD2F-4109-96FD-4D0021295885}" destId="{F21BF4DD-90B0-4981-97B5-E73BF96402F0}" srcOrd="2" destOrd="0" presId="urn:microsoft.com/office/officeart/2018/2/layout/IconVerticalSolidList"/>
    <dgm:cxn modelId="{87732265-CFE1-49AD-AD7A-F23EC22174C9}" type="presParOf" srcId="{A030F943-AD2F-4109-96FD-4D0021295885}" destId="{368D6B53-3737-4B70-9A7F-CFBEB187BE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A6D4480-5B04-430D-8E70-C81798638A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4E926-978C-43F8-8562-7C8C64D42039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Stay realistic</a:t>
          </a:r>
          <a:endParaRPr lang="en-US" dirty="0"/>
        </a:p>
      </dgm:t>
    </dgm:pt>
    <dgm:pt modelId="{AF9D2B30-E3CD-4ABF-8DD0-5EE622C777FD}" type="parTrans" cxnId="{CB860DE7-B9F6-4F48-8616-2DA54BA02DD1}">
      <dgm:prSet/>
      <dgm:spPr/>
      <dgm:t>
        <a:bodyPr/>
        <a:lstStyle/>
        <a:p>
          <a:endParaRPr lang="en-US"/>
        </a:p>
      </dgm:t>
    </dgm:pt>
    <dgm:pt modelId="{6786D1CA-2CEB-40A3-B33D-D863B222FFBF}" type="sibTrans" cxnId="{CB860DE7-B9F6-4F48-8616-2DA54BA02DD1}">
      <dgm:prSet/>
      <dgm:spPr/>
      <dgm:t>
        <a:bodyPr/>
        <a:lstStyle/>
        <a:p>
          <a:endParaRPr lang="en-US"/>
        </a:p>
      </dgm:t>
    </dgm:pt>
    <dgm:pt modelId="{557EEF6C-D37D-44F9-91BE-934C698BABD7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Examine self-assessment themes</a:t>
          </a:r>
          <a:endParaRPr lang="en-US" dirty="0"/>
        </a:p>
      </dgm:t>
    </dgm:pt>
    <dgm:pt modelId="{A36E3ED2-958A-44D7-B16A-A7A934CF5757}" type="parTrans" cxnId="{29C53494-3824-49EA-891F-5B0B6E3D8ADD}">
      <dgm:prSet/>
      <dgm:spPr/>
    </dgm:pt>
    <dgm:pt modelId="{25FDCB18-B6DD-40F8-82B4-767D40FA429E}" type="sibTrans" cxnId="{29C53494-3824-49EA-891F-5B0B6E3D8ADD}">
      <dgm:prSet/>
      <dgm:spPr/>
    </dgm:pt>
    <dgm:pt modelId="{72569099-90EA-4651-84C2-3A55B860ABF5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Think long term</a:t>
          </a:r>
          <a:endParaRPr lang="en-US" dirty="0"/>
        </a:p>
      </dgm:t>
    </dgm:pt>
    <dgm:pt modelId="{0B305546-11C5-43F9-96A0-CC4BE88993BF}" type="parTrans" cxnId="{DCCA7E46-9DA2-4A48-8A0B-1D679BA698B7}">
      <dgm:prSet/>
      <dgm:spPr/>
    </dgm:pt>
    <dgm:pt modelId="{672EF8D7-7E8D-4999-9FFD-B402D58B0549}" type="sibTrans" cxnId="{DCCA7E46-9DA2-4A48-8A0B-1D679BA698B7}">
      <dgm:prSet/>
      <dgm:spPr/>
    </dgm:pt>
    <dgm:pt modelId="{B695E7D1-FA0D-418B-A499-E07B130FA764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Focus on daily tasks</a:t>
          </a:r>
          <a:endParaRPr lang="en-US" dirty="0"/>
        </a:p>
      </dgm:t>
    </dgm:pt>
    <dgm:pt modelId="{E5521EF7-AE6A-4147-977C-0ECA2147E817}" type="parTrans" cxnId="{2CA41E2E-65A8-49BC-ABF4-FFCDE54769C3}">
      <dgm:prSet/>
      <dgm:spPr/>
    </dgm:pt>
    <dgm:pt modelId="{F80BB1FB-2299-4690-A1C8-1FAA91B31D52}" type="sibTrans" cxnId="{2CA41E2E-65A8-49BC-ABF4-FFCDE54769C3}">
      <dgm:prSet/>
      <dgm:spPr/>
    </dgm:pt>
    <dgm:pt modelId="{28A2C3D2-DE6F-4DC7-914B-1E982819C1C0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Consider interpersonal factors</a:t>
          </a:r>
          <a:endParaRPr lang="en-US" dirty="0"/>
        </a:p>
      </dgm:t>
    </dgm:pt>
    <dgm:pt modelId="{C5FCA388-8801-4010-85D3-F7698D4F43F3}" type="parTrans" cxnId="{5FE5E57E-52D3-4112-BA1C-D52EEFBE5D78}">
      <dgm:prSet/>
      <dgm:spPr/>
    </dgm:pt>
    <dgm:pt modelId="{0A480CFF-1F64-41C8-B7D1-FF187E181865}" type="sibTrans" cxnId="{5FE5E57E-52D3-4112-BA1C-D52EEFBE5D78}">
      <dgm:prSet/>
      <dgm:spPr/>
    </dgm:pt>
    <dgm:pt modelId="{2336E6E1-54B8-41A2-AF1B-5F2226D947A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Remember real life</a:t>
          </a:r>
          <a:endParaRPr lang="en-US" dirty="0"/>
        </a:p>
      </dgm:t>
    </dgm:pt>
    <dgm:pt modelId="{EED8B1C3-CC79-4620-9A26-1D87B6F4A035}" type="parTrans" cxnId="{EA90622F-C127-41DA-8AAB-82543D213F66}">
      <dgm:prSet/>
      <dgm:spPr/>
    </dgm:pt>
    <dgm:pt modelId="{DD96C16E-5668-40EE-BCBF-DB09C18DD01A}" type="sibTrans" cxnId="{EA90622F-C127-41DA-8AAB-82543D213F66}">
      <dgm:prSet/>
      <dgm:spPr/>
    </dgm:pt>
    <dgm:pt modelId="{5B1C342B-CEE2-41F4-BA81-6F99FC983DFD}" type="pres">
      <dgm:prSet presAssocID="{EA6D4480-5B04-430D-8E70-C81798638A1A}" presName="linear" presStyleCnt="0">
        <dgm:presLayoutVars>
          <dgm:animLvl val="lvl"/>
          <dgm:resizeHandles val="exact"/>
        </dgm:presLayoutVars>
      </dgm:prSet>
      <dgm:spPr/>
    </dgm:pt>
    <dgm:pt modelId="{5D76DB79-8CEA-4CB0-B1FA-AE5919653CA3}" type="pres">
      <dgm:prSet presAssocID="{557EEF6C-D37D-44F9-91BE-934C698BABD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DD64A4-EB69-4FA5-8A27-FEE3287E5701}" type="pres">
      <dgm:prSet presAssocID="{25FDCB18-B6DD-40F8-82B4-767D40FA429E}" presName="spacer" presStyleCnt="0"/>
      <dgm:spPr/>
    </dgm:pt>
    <dgm:pt modelId="{1E71A5D8-0A7A-4CFA-9F89-7CEF7426D3AE}" type="pres">
      <dgm:prSet presAssocID="{72569099-90EA-4651-84C2-3A55B860ABF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FDEEB01-BB75-4C6B-A2BC-A50C08ACA6EA}" type="pres">
      <dgm:prSet presAssocID="{672EF8D7-7E8D-4999-9FFD-B402D58B0549}" presName="spacer" presStyleCnt="0"/>
      <dgm:spPr/>
    </dgm:pt>
    <dgm:pt modelId="{629EFEEA-D5CC-48AC-A0E3-216AD1236CBA}" type="pres">
      <dgm:prSet presAssocID="{B695E7D1-FA0D-418B-A499-E07B130FA7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9CD5F0F-D017-4FCA-A81A-34073B2D96E9}" type="pres">
      <dgm:prSet presAssocID="{F80BB1FB-2299-4690-A1C8-1FAA91B31D52}" presName="spacer" presStyleCnt="0"/>
      <dgm:spPr/>
    </dgm:pt>
    <dgm:pt modelId="{D18E1B34-FA91-4620-80AF-8D44CA8EDCC6}" type="pres">
      <dgm:prSet presAssocID="{28A2C3D2-DE6F-4DC7-914B-1E982819C1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05316E-AFA1-42BE-9569-0D433316DB80}" type="pres">
      <dgm:prSet presAssocID="{0A480CFF-1F64-41C8-B7D1-FF187E181865}" presName="spacer" presStyleCnt="0"/>
      <dgm:spPr/>
    </dgm:pt>
    <dgm:pt modelId="{811D69CC-9745-47C0-9A32-5372A5A3C443}" type="pres">
      <dgm:prSet presAssocID="{2336E6E1-54B8-41A2-AF1B-5F2226D947A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FBEEF84-8BD1-4D13-BCDB-665A2E3F867D}" type="pres">
      <dgm:prSet presAssocID="{DD96C16E-5668-40EE-BCBF-DB09C18DD01A}" presName="spacer" presStyleCnt="0"/>
      <dgm:spPr/>
    </dgm:pt>
    <dgm:pt modelId="{62F47714-E515-4490-9AB0-936E2EAA6C50}" type="pres">
      <dgm:prSet presAssocID="{FDD4E926-978C-43F8-8562-7C8C64D420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13DE004-C814-4EF6-B900-86006292D6DD}" type="presOf" srcId="{72569099-90EA-4651-84C2-3A55B860ABF5}" destId="{1E71A5D8-0A7A-4CFA-9F89-7CEF7426D3AE}" srcOrd="0" destOrd="0" presId="urn:microsoft.com/office/officeart/2005/8/layout/vList2"/>
    <dgm:cxn modelId="{C9643E26-EDDB-464A-9ECB-C332A88E0EC9}" type="presOf" srcId="{EA6D4480-5B04-430D-8E70-C81798638A1A}" destId="{5B1C342B-CEE2-41F4-BA81-6F99FC983DFD}" srcOrd="0" destOrd="0" presId="urn:microsoft.com/office/officeart/2005/8/layout/vList2"/>
    <dgm:cxn modelId="{2CA41E2E-65A8-49BC-ABF4-FFCDE54769C3}" srcId="{EA6D4480-5B04-430D-8E70-C81798638A1A}" destId="{B695E7D1-FA0D-418B-A499-E07B130FA764}" srcOrd="2" destOrd="0" parTransId="{E5521EF7-AE6A-4147-977C-0ECA2147E817}" sibTransId="{F80BB1FB-2299-4690-A1C8-1FAA91B31D52}"/>
    <dgm:cxn modelId="{EA90622F-C127-41DA-8AAB-82543D213F66}" srcId="{EA6D4480-5B04-430D-8E70-C81798638A1A}" destId="{2336E6E1-54B8-41A2-AF1B-5F2226D947AF}" srcOrd="4" destOrd="0" parTransId="{EED8B1C3-CC79-4620-9A26-1D87B6F4A035}" sibTransId="{DD96C16E-5668-40EE-BCBF-DB09C18DD01A}"/>
    <dgm:cxn modelId="{DCCA7E46-9DA2-4A48-8A0B-1D679BA698B7}" srcId="{EA6D4480-5B04-430D-8E70-C81798638A1A}" destId="{72569099-90EA-4651-84C2-3A55B860ABF5}" srcOrd="1" destOrd="0" parTransId="{0B305546-11C5-43F9-96A0-CC4BE88993BF}" sibTransId="{672EF8D7-7E8D-4999-9FFD-B402D58B0549}"/>
    <dgm:cxn modelId="{5FE5E57E-52D3-4112-BA1C-D52EEFBE5D78}" srcId="{EA6D4480-5B04-430D-8E70-C81798638A1A}" destId="{28A2C3D2-DE6F-4DC7-914B-1E982819C1C0}" srcOrd="3" destOrd="0" parTransId="{C5FCA388-8801-4010-85D3-F7698D4F43F3}" sibTransId="{0A480CFF-1F64-41C8-B7D1-FF187E181865}"/>
    <dgm:cxn modelId="{C4DFD18F-B260-47DE-908C-BF4771492393}" type="presOf" srcId="{28A2C3D2-DE6F-4DC7-914B-1E982819C1C0}" destId="{D18E1B34-FA91-4620-80AF-8D44CA8EDCC6}" srcOrd="0" destOrd="0" presId="urn:microsoft.com/office/officeart/2005/8/layout/vList2"/>
    <dgm:cxn modelId="{29C53494-3824-49EA-891F-5B0B6E3D8ADD}" srcId="{EA6D4480-5B04-430D-8E70-C81798638A1A}" destId="{557EEF6C-D37D-44F9-91BE-934C698BABD7}" srcOrd="0" destOrd="0" parTransId="{A36E3ED2-958A-44D7-B16A-A7A934CF5757}" sibTransId="{25FDCB18-B6DD-40F8-82B4-767D40FA429E}"/>
    <dgm:cxn modelId="{BCF329A6-13A3-436C-A042-E2176BA22A2C}" type="presOf" srcId="{557EEF6C-D37D-44F9-91BE-934C698BABD7}" destId="{5D76DB79-8CEA-4CB0-B1FA-AE5919653CA3}" srcOrd="0" destOrd="0" presId="urn:microsoft.com/office/officeart/2005/8/layout/vList2"/>
    <dgm:cxn modelId="{D541D9AA-37EB-4C83-A29C-3D6C67EF220F}" type="presOf" srcId="{2336E6E1-54B8-41A2-AF1B-5F2226D947AF}" destId="{811D69CC-9745-47C0-9A32-5372A5A3C443}" srcOrd="0" destOrd="0" presId="urn:microsoft.com/office/officeart/2005/8/layout/vList2"/>
    <dgm:cxn modelId="{3642B6BD-7395-4726-8B1E-336CC390FB33}" type="presOf" srcId="{B695E7D1-FA0D-418B-A499-E07B130FA764}" destId="{629EFEEA-D5CC-48AC-A0E3-216AD1236CBA}" srcOrd="0" destOrd="0" presId="urn:microsoft.com/office/officeart/2005/8/layout/vList2"/>
    <dgm:cxn modelId="{2CC5D9E1-A94A-4CC7-BDAF-11F64F3048ED}" type="presOf" srcId="{FDD4E926-978C-43F8-8562-7C8C64D42039}" destId="{62F47714-E515-4490-9AB0-936E2EAA6C50}" srcOrd="0" destOrd="0" presId="urn:microsoft.com/office/officeart/2005/8/layout/vList2"/>
    <dgm:cxn modelId="{CB860DE7-B9F6-4F48-8616-2DA54BA02DD1}" srcId="{EA6D4480-5B04-430D-8E70-C81798638A1A}" destId="{FDD4E926-978C-43F8-8562-7C8C64D42039}" srcOrd="5" destOrd="0" parTransId="{AF9D2B30-E3CD-4ABF-8DD0-5EE622C777FD}" sibTransId="{6786D1CA-2CEB-40A3-B33D-D863B222FFBF}"/>
    <dgm:cxn modelId="{F236BB93-C79C-4E10-94CE-9F242981E81C}" type="presParOf" srcId="{5B1C342B-CEE2-41F4-BA81-6F99FC983DFD}" destId="{5D76DB79-8CEA-4CB0-B1FA-AE5919653CA3}" srcOrd="0" destOrd="0" presId="urn:microsoft.com/office/officeart/2005/8/layout/vList2"/>
    <dgm:cxn modelId="{7681E48F-B955-4D61-8257-96061B0AB44C}" type="presParOf" srcId="{5B1C342B-CEE2-41F4-BA81-6F99FC983DFD}" destId="{BCDD64A4-EB69-4FA5-8A27-FEE3287E5701}" srcOrd="1" destOrd="0" presId="urn:microsoft.com/office/officeart/2005/8/layout/vList2"/>
    <dgm:cxn modelId="{47723097-D154-40F5-8429-4A47CD431644}" type="presParOf" srcId="{5B1C342B-CEE2-41F4-BA81-6F99FC983DFD}" destId="{1E71A5D8-0A7A-4CFA-9F89-7CEF7426D3AE}" srcOrd="2" destOrd="0" presId="urn:microsoft.com/office/officeart/2005/8/layout/vList2"/>
    <dgm:cxn modelId="{9345AEA5-9AE9-43E0-9710-1B57282DA1E3}" type="presParOf" srcId="{5B1C342B-CEE2-41F4-BA81-6F99FC983DFD}" destId="{9FDEEB01-BB75-4C6B-A2BC-A50C08ACA6EA}" srcOrd="3" destOrd="0" presId="urn:microsoft.com/office/officeart/2005/8/layout/vList2"/>
    <dgm:cxn modelId="{47237608-E05C-4872-BC67-0C0CF6DB897F}" type="presParOf" srcId="{5B1C342B-CEE2-41F4-BA81-6F99FC983DFD}" destId="{629EFEEA-D5CC-48AC-A0E3-216AD1236CBA}" srcOrd="4" destOrd="0" presId="urn:microsoft.com/office/officeart/2005/8/layout/vList2"/>
    <dgm:cxn modelId="{30D12323-879E-41F4-85FD-7057D1C2EF87}" type="presParOf" srcId="{5B1C342B-CEE2-41F4-BA81-6F99FC983DFD}" destId="{C9CD5F0F-D017-4FCA-A81A-34073B2D96E9}" srcOrd="5" destOrd="0" presId="urn:microsoft.com/office/officeart/2005/8/layout/vList2"/>
    <dgm:cxn modelId="{58DFB2DB-C463-4FCB-87A6-7BFB0B2F4C86}" type="presParOf" srcId="{5B1C342B-CEE2-41F4-BA81-6F99FC983DFD}" destId="{D18E1B34-FA91-4620-80AF-8D44CA8EDCC6}" srcOrd="6" destOrd="0" presId="urn:microsoft.com/office/officeart/2005/8/layout/vList2"/>
    <dgm:cxn modelId="{B1A3A98B-8B01-4225-8D5F-6ACD94B307AF}" type="presParOf" srcId="{5B1C342B-CEE2-41F4-BA81-6F99FC983DFD}" destId="{9905316E-AFA1-42BE-9569-0D433316DB80}" srcOrd="7" destOrd="0" presId="urn:microsoft.com/office/officeart/2005/8/layout/vList2"/>
    <dgm:cxn modelId="{439DE8D3-0EB8-4734-82E9-56B73CEF5271}" type="presParOf" srcId="{5B1C342B-CEE2-41F4-BA81-6F99FC983DFD}" destId="{811D69CC-9745-47C0-9A32-5372A5A3C443}" srcOrd="8" destOrd="0" presId="urn:microsoft.com/office/officeart/2005/8/layout/vList2"/>
    <dgm:cxn modelId="{B6D592D8-1BA8-4566-943F-B527962284DB}" type="presParOf" srcId="{5B1C342B-CEE2-41F4-BA81-6F99FC983DFD}" destId="{4FBEEF84-8BD1-4D13-BCDB-665A2E3F867D}" srcOrd="9" destOrd="0" presId="urn:microsoft.com/office/officeart/2005/8/layout/vList2"/>
    <dgm:cxn modelId="{35BFC3B2-FCA8-4147-964B-2258305118C5}" type="presParOf" srcId="{5B1C342B-CEE2-41F4-BA81-6F99FC983DFD}" destId="{62F47714-E515-4490-9AB0-936E2EAA6C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59BCB-BE80-4B04-B3A3-503C88E305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29153E-3328-4101-9F30-B07A3E276962}">
      <dgm:prSet/>
      <dgm:spPr/>
      <dgm:t>
        <a:bodyPr/>
        <a:lstStyle/>
        <a:p>
          <a:r>
            <a:rPr lang="en-US" b="1"/>
            <a:t>1: Information about Self – Clarify skills, interests, and values</a:t>
          </a:r>
          <a:endParaRPr lang="en-US"/>
        </a:p>
      </dgm:t>
    </dgm:pt>
    <dgm:pt modelId="{18322C62-2E6E-4DF8-8BAD-C90FC6E6069C}" type="parTrans" cxnId="{57046A60-C320-4B1F-AB26-8423F84F62BA}">
      <dgm:prSet/>
      <dgm:spPr/>
      <dgm:t>
        <a:bodyPr/>
        <a:lstStyle/>
        <a:p>
          <a:endParaRPr lang="en-US"/>
        </a:p>
      </dgm:t>
    </dgm:pt>
    <dgm:pt modelId="{7D686D90-64F6-48E7-BFC0-D0FCE36ACE9E}" type="sibTrans" cxnId="{57046A60-C320-4B1F-AB26-8423F84F62BA}">
      <dgm:prSet/>
      <dgm:spPr/>
      <dgm:t>
        <a:bodyPr/>
        <a:lstStyle/>
        <a:p>
          <a:endParaRPr lang="en-US"/>
        </a:p>
      </dgm:t>
    </dgm:pt>
    <dgm:pt modelId="{F21B11E7-3C20-48F1-98FE-5899CEF508F6}">
      <dgm:prSet/>
      <dgm:spPr/>
      <dgm:t>
        <a:bodyPr/>
        <a:lstStyle/>
        <a:p>
          <a:r>
            <a:rPr lang="en-US" b="1"/>
            <a:t>2: Information about Options - Conduct labor market research</a:t>
          </a:r>
          <a:endParaRPr lang="en-US"/>
        </a:p>
      </dgm:t>
    </dgm:pt>
    <dgm:pt modelId="{8DCC3316-98BA-4B83-8778-EF8DB6FC8F21}" type="parTrans" cxnId="{D81EB38F-A947-463A-9107-7D3C913DB525}">
      <dgm:prSet/>
      <dgm:spPr/>
      <dgm:t>
        <a:bodyPr/>
        <a:lstStyle/>
        <a:p>
          <a:endParaRPr lang="en-US"/>
        </a:p>
      </dgm:t>
    </dgm:pt>
    <dgm:pt modelId="{D717FC1F-DB95-4ABF-944E-1E6E024BD531}" type="sibTrans" cxnId="{D81EB38F-A947-463A-9107-7D3C913DB525}">
      <dgm:prSet/>
      <dgm:spPr/>
      <dgm:t>
        <a:bodyPr/>
        <a:lstStyle/>
        <a:p>
          <a:endParaRPr lang="en-US"/>
        </a:p>
      </dgm:t>
    </dgm:pt>
    <dgm:pt modelId="{23FE4E66-63E3-43FE-B3B2-E4FAD008CA42}">
      <dgm:prSet/>
      <dgm:spPr/>
      <dgm:t>
        <a:bodyPr/>
        <a:lstStyle/>
        <a:p>
          <a:r>
            <a:rPr lang="en-US" b="1"/>
            <a:t>3: Decision Making - Determine goals</a:t>
          </a:r>
          <a:endParaRPr lang="en-US"/>
        </a:p>
      </dgm:t>
    </dgm:pt>
    <dgm:pt modelId="{B86A44B5-9EA3-493F-983E-95A0A6A91E04}" type="parTrans" cxnId="{2BD0C095-C9AC-4638-B7A7-E0ECE6271B07}">
      <dgm:prSet/>
      <dgm:spPr/>
      <dgm:t>
        <a:bodyPr/>
        <a:lstStyle/>
        <a:p>
          <a:endParaRPr lang="en-US"/>
        </a:p>
      </dgm:t>
    </dgm:pt>
    <dgm:pt modelId="{291A4F62-DC31-4BE0-B101-2DF165E01938}" type="sibTrans" cxnId="{2BD0C095-C9AC-4638-B7A7-E0ECE6271B07}">
      <dgm:prSet/>
      <dgm:spPr/>
      <dgm:t>
        <a:bodyPr/>
        <a:lstStyle/>
        <a:p>
          <a:endParaRPr lang="en-US"/>
        </a:p>
      </dgm:t>
    </dgm:pt>
    <dgm:pt modelId="{157B0EBB-DE50-44CC-82D4-DCA20EE74F99}">
      <dgm:prSet/>
      <dgm:spPr/>
      <dgm:t>
        <a:bodyPr/>
        <a:lstStyle/>
        <a:p>
          <a:r>
            <a:rPr lang="en-US" b="1"/>
            <a:t>4: Define Your Strategy - Formulate a plan</a:t>
          </a:r>
          <a:endParaRPr lang="en-US"/>
        </a:p>
      </dgm:t>
    </dgm:pt>
    <dgm:pt modelId="{96DE2E0A-DECC-442A-9CA9-7FA29D73137D}" type="parTrans" cxnId="{8DABBEAD-9085-472A-BCF6-E5C2F26C01CB}">
      <dgm:prSet/>
      <dgm:spPr/>
      <dgm:t>
        <a:bodyPr/>
        <a:lstStyle/>
        <a:p>
          <a:endParaRPr lang="en-US"/>
        </a:p>
      </dgm:t>
    </dgm:pt>
    <dgm:pt modelId="{CC6E8E04-4770-4074-8043-E7E46D2BC029}" type="sibTrans" cxnId="{8DABBEAD-9085-472A-BCF6-E5C2F26C01CB}">
      <dgm:prSet/>
      <dgm:spPr/>
      <dgm:t>
        <a:bodyPr/>
        <a:lstStyle/>
        <a:p>
          <a:endParaRPr lang="en-US"/>
        </a:p>
      </dgm:t>
    </dgm:pt>
    <dgm:pt modelId="{A89C6A2C-DE96-4E2B-8B0F-235EB4FE5463}">
      <dgm:prSet/>
      <dgm:spPr/>
      <dgm:t>
        <a:bodyPr/>
        <a:lstStyle/>
        <a:p>
          <a:r>
            <a:rPr lang="en-US" b="1"/>
            <a:t>5: Preparations - Create a marketing plan</a:t>
          </a:r>
          <a:endParaRPr lang="en-US"/>
        </a:p>
      </dgm:t>
    </dgm:pt>
    <dgm:pt modelId="{AC7C0FC5-EA01-4A25-BB85-A97F71B682AE}" type="parTrans" cxnId="{0EAD8CDD-D755-49A1-B746-400776B00CD1}">
      <dgm:prSet/>
      <dgm:spPr/>
      <dgm:t>
        <a:bodyPr/>
        <a:lstStyle/>
        <a:p>
          <a:endParaRPr lang="en-US"/>
        </a:p>
      </dgm:t>
    </dgm:pt>
    <dgm:pt modelId="{92C652C3-86B1-48D0-BCBA-4D753D4FEF09}" type="sibTrans" cxnId="{0EAD8CDD-D755-49A1-B746-400776B00CD1}">
      <dgm:prSet/>
      <dgm:spPr/>
      <dgm:t>
        <a:bodyPr/>
        <a:lstStyle/>
        <a:p>
          <a:endParaRPr lang="en-US"/>
        </a:p>
      </dgm:t>
    </dgm:pt>
    <dgm:pt modelId="{EAEC19CC-1AF3-4347-89A0-9BC200B9FEB8}">
      <dgm:prSet/>
      <dgm:spPr/>
      <dgm:t>
        <a:bodyPr/>
        <a:lstStyle/>
        <a:p>
          <a:r>
            <a:rPr lang="en-US" b="1"/>
            <a:t>6: Take Action - Implement plan and execute strategies</a:t>
          </a:r>
          <a:endParaRPr lang="en-US"/>
        </a:p>
      </dgm:t>
    </dgm:pt>
    <dgm:pt modelId="{E95A2CFC-1AAF-445C-A5BD-BA94C04DFEB2}" type="parTrans" cxnId="{3DB6CA4C-419C-40B0-AB44-48F767C9E748}">
      <dgm:prSet/>
      <dgm:spPr/>
      <dgm:t>
        <a:bodyPr/>
        <a:lstStyle/>
        <a:p>
          <a:endParaRPr lang="en-US"/>
        </a:p>
      </dgm:t>
    </dgm:pt>
    <dgm:pt modelId="{B68258E7-C1F0-4213-BB82-0D13A49B0E0F}" type="sibTrans" cxnId="{3DB6CA4C-419C-40B0-AB44-48F767C9E748}">
      <dgm:prSet/>
      <dgm:spPr/>
      <dgm:t>
        <a:bodyPr/>
        <a:lstStyle/>
        <a:p>
          <a:endParaRPr lang="en-US"/>
        </a:p>
      </dgm:t>
    </dgm:pt>
    <dgm:pt modelId="{CCEACB78-E78E-4620-9F5E-3801EFB77868}">
      <dgm:prSet/>
      <dgm:spPr/>
      <dgm:t>
        <a:bodyPr/>
        <a:lstStyle/>
        <a:p>
          <a:r>
            <a:rPr lang="en-US" b="1"/>
            <a:t>7: Interview for Jobs – Selling to potential employers</a:t>
          </a:r>
          <a:endParaRPr lang="en-US"/>
        </a:p>
      </dgm:t>
    </dgm:pt>
    <dgm:pt modelId="{CDBDD712-C004-475A-A805-6C22CB282CB4}" type="parTrans" cxnId="{3AEC671E-0A19-42C9-B019-F852EE56AADF}">
      <dgm:prSet/>
      <dgm:spPr/>
      <dgm:t>
        <a:bodyPr/>
        <a:lstStyle/>
        <a:p>
          <a:endParaRPr lang="en-US"/>
        </a:p>
      </dgm:t>
    </dgm:pt>
    <dgm:pt modelId="{7CA796D9-C96B-44C6-AE4B-209FFBAE792B}" type="sibTrans" cxnId="{3AEC671E-0A19-42C9-B019-F852EE56AADF}">
      <dgm:prSet/>
      <dgm:spPr/>
      <dgm:t>
        <a:bodyPr/>
        <a:lstStyle/>
        <a:p>
          <a:endParaRPr lang="en-US"/>
        </a:p>
      </dgm:t>
    </dgm:pt>
    <dgm:pt modelId="{3677E50D-C40B-4658-A0F1-CC9DEBE9DC80}">
      <dgm:prSet/>
      <dgm:spPr/>
      <dgm:t>
        <a:bodyPr/>
        <a:lstStyle/>
        <a:p>
          <a:r>
            <a:rPr lang="en-US" b="1"/>
            <a:t>8: Get the Job - Receive, evaluate, and respond to job offers</a:t>
          </a:r>
          <a:endParaRPr lang="en-US"/>
        </a:p>
      </dgm:t>
    </dgm:pt>
    <dgm:pt modelId="{1343F15E-F442-484D-ADBD-3A5BA5D5594A}" type="parTrans" cxnId="{6018529C-1C45-445C-8B91-D573BC3F1DAB}">
      <dgm:prSet/>
      <dgm:spPr/>
      <dgm:t>
        <a:bodyPr/>
        <a:lstStyle/>
        <a:p>
          <a:endParaRPr lang="en-US"/>
        </a:p>
      </dgm:t>
    </dgm:pt>
    <dgm:pt modelId="{0465F15C-A6FF-42B4-B019-BEA408432DD1}" type="sibTrans" cxnId="{6018529C-1C45-445C-8B91-D573BC3F1DAB}">
      <dgm:prSet/>
      <dgm:spPr/>
      <dgm:t>
        <a:bodyPr/>
        <a:lstStyle/>
        <a:p>
          <a:endParaRPr lang="en-US"/>
        </a:p>
      </dgm:t>
    </dgm:pt>
    <dgm:pt modelId="{03D38A1B-5747-418D-991D-24D0BFE44762}" type="pres">
      <dgm:prSet presAssocID="{52459BCB-BE80-4B04-B3A3-503C88E30598}" presName="vert0" presStyleCnt="0">
        <dgm:presLayoutVars>
          <dgm:dir/>
          <dgm:animOne val="branch"/>
          <dgm:animLvl val="lvl"/>
        </dgm:presLayoutVars>
      </dgm:prSet>
      <dgm:spPr/>
    </dgm:pt>
    <dgm:pt modelId="{242E6CBB-5424-4C69-B91D-1DF346C86FB2}" type="pres">
      <dgm:prSet presAssocID="{1E29153E-3328-4101-9F30-B07A3E276962}" presName="thickLine" presStyleLbl="alignNode1" presStyleIdx="0" presStyleCnt="8"/>
      <dgm:spPr/>
    </dgm:pt>
    <dgm:pt modelId="{A7A1CD89-D6F9-4DBF-9B65-FC7CBEDE043B}" type="pres">
      <dgm:prSet presAssocID="{1E29153E-3328-4101-9F30-B07A3E276962}" presName="horz1" presStyleCnt="0"/>
      <dgm:spPr/>
    </dgm:pt>
    <dgm:pt modelId="{EF94B6AF-E93B-43C7-9B64-B729AF3ED4D4}" type="pres">
      <dgm:prSet presAssocID="{1E29153E-3328-4101-9F30-B07A3E276962}" presName="tx1" presStyleLbl="revTx" presStyleIdx="0" presStyleCnt="8"/>
      <dgm:spPr/>
    </dgm:pt>
    <dgm:pt modelId="{31B562C5-99E4-4110-84A0-C510AB56F7E7}" type="pres">
      <dgm:prSet presAssocID="{1E29153E-3328-4101-9F30-B07A3E276962}" presName="vert1" presStyleCnt="0"/>
      <dgm:spPr/>
    </dgm:pt>
    <dgm:pt modelId="{AC016786-B3FF-4E27-AF12-0A27D6556D92}" type="pres">
      <dgm:prSet presAssocID="{F21B11E7-3C20-48F1-98FE-5899CEF508F6}" presName="thickLine" presStyleLbl="alignNode1" presStyleIdx="1" presStyleCnt="8"/>
      <dgm:spPr/>
    </dgm:pt>
    <dgm:pt modelId="{95B54FF4-5EB3-460D-8E66-A6A35B5354F8}" type="pres">
      <dgm:prSet presAssocID="{F21B11E7-3C20-48F1-98FE-5899CEF508F6}" presName="horz1" presStyleCnt="0"/>
      <dgm:spPr/>
    </dgm:pt>
    <dgm:pt modelId="{BF1DE572-8253-4846-82ED-D940B5F4DF50}" type="pres">
      <dgm:prSet presAssocID="{F21B11E7-3C20-48F1-98FE-5899CEF508F6}" presName="tx1" presStyleLbl="revTx" presStyleIdx="1" presStyleCnt="8"/>
      <dgm:spPr/>
    </dgm:pt>
    <dgm:pt modelId="{2AE1AFBB-A6EE-467F-91D1-356B216B0F74}" type="pres">
      <dgm:prSet presAssocID="{F21B11E7-3C20-48F1-98FE-5899CEF508F6}" presName="vert1" presStyleCnt="0"/>
      <dgm:spPr/>
    </dgm:pt>
    <dgm:pt modelId="{C9D7C0CB-F853-452E-B617-8490F5080ECA}" type="pres">
      <dgm:prSet presAssocID="{23FE4E66-63E3-43FE-B3B2-E4FAD008CA42}" presName="thickLine" presStyleLbl="alignNode1" presStyleIdx="2" presStyleCnt="8"/>
      <dgm:spPr/>
    </dgm:pt>
    <dgm:pt modelId="{925A716C-28D4-4BE3-882C-98223B0EAC65}" type="pres">
      <dgm:prSet presAssocID="{23FE4E66-63E3-43FE-B3B2-E4FAD008CA42}" presName="horz1" presStyleCnt="0"/>
      <dgm:spPr/>
    </dgm:pt>
    <dgm:pt modelId="{213B92C9-A91B-402E-8F65-653727447994}" type="pres">
      <dgm:prSet presAssocID="{23FE4E66-63E3-43FE-B3B2-E4FAD008CA42}" presName="tx1" presStyleLbl="revTx" presStyleIdx="2" presStyleCnt="8"/>
      <dgm:spPr/>
    </dgm:pt>
    <dgm:pt modelId="{9666E47E-5EC6-4805-A105-B7646040A71B}" type="pres">
      <dgm:prSet presAssocID="{23FE4E66-63E3-43FE-B3B2-E4FAD008CA42}" presName="vert1" presStyleCnt="0"/>
      <dgm:spPr/>
    </dgm:pt>
    <dgm:pt modelId="{E975447B-392E-4AB0-984C-B8C035B05D14}" type="pres">
      <dgm:prSet presAssocID="{157B0EBB-DE50-44CC-82D4-DCA20EE74F99}" presName="thickLine" presStyleLbl="alignNode1" presStyleIdx="3" presStyleCnt="8"/>
      <dgm:spPr/>
    </dgm:pt>
    <dgm:pt modelId="{B17CDC8C-274A-4BFF-ACA6-5E8BDCD01FFC}" type="pres">
      <dgm:prSet presAssocID="{157B0EBB-DE50-44CC-82D4-DCA20EE74F99}" presName="horz1" presStyleCnt="0"/>
      <dgm:spPr/>
    </dgm:pt>
    <dgm:pt modelId="{08A32901-C1E5-42FB-83F6-60CD0510D165}" type="pres">
      <dgm:prSet presAssocID="{157B0EBB-DE50-44CC-82D4-DCA20EE74F99}" presName="tx1" presStyleLbl="revTx" presStyleIdx="3" presStyleCnt="8"/>
      <dgm:spPr/>
    </dgm:pt>
    <dgm:pt modelId="{FF6D27F2-B226-40ED-92EC-6A76CA28F9ED}" type="pres">
      <dgm:prSet presAssocID="{157B0EBB-DE50-44CC-82D4-DCA20EE74F99}" presName="vert1" presStyleCnt="0"/>
      <dgm:spPr/>
    </dgm:pt>
    <dgm:pt modelId="{2B33E2C9-14FD-4AF3-AD43-63ECD7894457}" type="pres">
      <dgm:prSet presAssocID="{A89C6A2C-DE96-4E2B-8B0F-235EB4FE5463}" presName="thickLine" presStyleLbl="alignNode1" presStyleIdx="4" presStyleCnt="8"/>
      <dgm:spPr/>
    </dgm:pt>
    <dgm:pt modelId="{1BFE99AF-4BC6-4266-AC37-5A3988ECBD3E}" type="pres">
      <dgm:prSet presAssocID="{A89C6A2C-DE96-4E2B-8B0F-235EB4FE5463}" presName="horz1" presStyleCnt="0"/>
      <dgm:spPr/>
    </dgm:pt>
    <dgm:pt modelId="{0F9D896E-E71C-4A66-AF20-5A6F06307668}" type="pres">
      <dgm:prSet presAssocID="{A89C6A2C-DE96-4E2B-8B0F-235EB4FE5463}" presName="tx1" presStyleLbl="revTx" presStyleIdx="4" presStyleCnt="8"/>
      <dgm:spPr/>
    </dgm:pt>
    <dgm:pt modelId="{32338C7B-B235-4FC9-B6D5-8392849527FD}" type="pres">
      <dgm:prSet presAssocID="{A89C6A2C-DE96-4E2B-8B0F-235EB4FE5463}" presName="vert1" presStyleCnt="0"/>
      <dgm:spPr/>
    </dgm:pt>
    <dgm:pt modelId="{D50D95A7-3DCA-4AD3-94F5-ABDAF85775DE}" type="pres">
      <dgm:prSet presAssocID="{EAEC19CC-1AF3-4347-89A0-9BC200B9FEB8}" presName="thickLine" presStyleLbl="alignNode1" presStyleIdx="5" presStyleCnt="8"/>
      <dgm:spPr/>
    </dgm:pt>
    <dgm:pt modelId="{D924C3F6-E654-4DE6-9607-CF760F4B4B04}" type="pres">
      <dgm:prSet presAssocID="{EAEC19CC-1AF3-4347-89A0-9BC200B9FEB8}" presName="horz1" presStyleCnt="0"/>
      <dgm:spPr/>
    </dgm:pt>
    <dgm:pt modelId="{8C3D0D67-4357-45DF-98CA-72875C7D80D0}" type="pres">
      <dgm:prSet presAssocID="{EAEC19CC-1AF3-4347-89A0-9BC200B9FEB8}" presName="tx1" presStyleLbl="revTx" presStyleIdx="5" presStyleCnt="8"/>
      <dgm:spPr/>
    </dgm:pt>
    <dgm:pt modelId="{980C039D-C588-47E8-8D38-DA9E2FED505E}" type="pres">
      <dgm:prSet presAssocID="{EAEC19CC-1AF3-4347-89A0-9BC200B9FEB8}" presName="vert1" presStyleCnt="0"/>
      <dgm:spPr/>
    </dgm:pt>
    <dgm:pt modelId="{91ED3704-D408-410C-9990-5887FC4CEA20}" type="pres">
      <dgm:prSet presAssocID="{CCEACB78-E78E-4620-9F5E-3801EFB77868}" presName="thickLine" presStyleLbl="alignNode1" presStyleIdx="6" presStyleCnt="8"/>
      <dgm:spPr/>
    </dgm:pt>
    <dgm:pt modelId="{70BA8E41-2541-475F-B491-1CBA6FC0633A}" type="pres">
      <dgm:prSet presAssocID="{CCEACB78-E78E-4620-9F5E-3801EFB77868}" presName="horz1" presStyleCnt="0"/>
      <dgm:spPr/>
    </dgm:pt>
    <dgm:pt modelId="{BD2251C0-D872-4CF1-9111-B45D6D97EAE1}" type="pres">
      <dgm:prSet presAssocID="{CCEACB78-E78E-4620-9F5E-3801EFB77868}" presName="tx1" presStyleLbl="revTx" presStyleIdx="6" presStyleCnt="8"/>
      <dgm:spPr/>
    </dgm:pt>
    <dgm:pt modelId="{0D470A26-9C9E-4C1D-A981-5DA597E3E51C}" type="pres">
      <dgm:prSet presAssocID="{CCEACB78-E78E-4620-9F5E-3801EFB77868}" presName="vert1" presStyleCnt="0"/>
      <dgm:spPr/>
    </dgm:pt>
    <dgm:pt modelId="{B1F55C61-45C3-4F5C-8A28-C96663919AC1}" type="pres">
      <dgm:prSet presAssocID="{3677E50D-C40B-4658-A0F1-CC9DEBE9DC80}" presName="thickLine" presStyleLbl="alignNode1" presStyleIdx="7" presStyleCnt="8"/>
      <dgm:spPr/>
    </dgm:pt>
    <dgm:pt modelId="{654D1B09-1DD0-4489-B3DB-7C7D78261B7D}" type="pres">
      <dgm:prSet presAssocID="{3677E50D-C40B-4658-A0F1-CC9DEBE9DC80}" presName="horz1" presStyleCnt="0"/>
      <dgm:spPr/>
    </dgm:pt>
    <dgm:pt modelId="{4188D287-1A80-4B13-8BF1-8F64BD7C54D7}" type="pres">
      <dgm:prSet presAssocID="{3677E50D-C40B-4658-A0F1-CC9DEBE9DC80}" presName="tx1" presStyleLbl="revTx" presStyleIdx="7" presStyleCnt="8"/>
      <dgm:spPr/>
    </dgm:pt>
    <dgm:pt modelId="{8754D1EF-1C99-4107-9BA4-91CE9906E04D}" type="pres">
      <dgm:prSet presAssocID="{3677E50D-C40B-4658-A0F1-CC9DEBE9DC80}" presName="vert1" presStyleCnt="0"/>
      <dgm:spPr/>
    </dgm:pt>
  </dgm:ptLst>
  <dgm:cxnLst>
    <dgm:cxn modelId="{27AE7B1C-737D-4305-8F6F-1695E74C0B8D}" type="presOf" srcId="{EAEC19CC-1AF3-4347-89A0-9BC200B9FEB8}" destId="{8C3D0D67-4357-45DF-98CA-72875C7D80D0}" srcOrd="0" destOrd="0" presId="urn:microsoft.com/office/officeart/2008/layout/LinedList"/>
    <dgm:cxn modelId="{3AEC671E-0A19-42C9-B019-F852EE56AADF}" srcId="{52459BCB-BE80-4B04-B3A3-503C88E30598}" destId="{CCEACB78-E78E-4620-9F5E-3801EFB77868}" srcOrd="6" destOrd="0" parTransId="{CDBDD712-C004-475A-A805-6C22CB282CB4}" sibTransId="{7CA796D9-C96B-44C6-AE4B-209FFBAE792B}"/>
    <dgm:cxn modelId="{3D846820-BD68-4700-925D-4F20DE0EE3A0}" type="presOf" srcId="{CCEACB78-E78E-4620-9F5E-3801EFB77868}" destId="{BD2251C0-D872-4CF1-9111-B45D6D97EAE1}" srcOrd="0" destOrd="0" presId="urn:microsoft.com/office/officeart/2008/layout/LinedList"/>
    <dgm:cxn modelId="{DFD14B3A-FABC-410E-B8B1-A98113B80258}" type="presOf" srcId="{1E29153E-3328-4101-9F30-B07A3E276962}" destId="{EF94B6AF-E93B-43C7-9B64-B729AF3ED4D4}" srcOrd="0" destOrd="0" presId="urn:microsoft.com/office/officeart/2008/layout/LinedList"/>
    <dgm:cxn modelId="{57046A60-C320-4B1F-AB26-8423F84F62BA}" srcId="{52459BCB-BE80-4B04-B3A3-503C88E30598}" destId="{1E29153E-3328-4101-9F30-B07A3E276962}" srcOrd="0" destOrd="0" parTransId="{18322C62-2E6E-4DF8-8BAD-C90FC6E6069C}" sibTransId="{7D686D90-64F6-48E7-BFC0-D0FCE36ACE9E}"/>
    <dgm:cxn modelId="{ADA1E360-2D7D-47E5-986E-6F3D86E74D5D}" type="presOf" srcId="{F21B11E7-3C20-48F1-98FE-5899CEF508F6}" destId="{BF1DE572-8253-4846-82ED-D940B5F4DF50}" srcOrd="0" destOrd="0" presId="urn:microsoft.com/office/officeart/2008/layout/LinedList"/>
    <dgm:cxn modelId="{3DB6CA4C-419C-40B0-AB44-48F767C9E748}" srcId="{52459BCB-BE80-4B04-B3A3-503C88E30598}" destId="{EAEC19CC-1AF3-4347-89A0-9BC200B9FEB8}" srcOrd="5" destOrd="0" parTransId="{E95A2CFC-1AAF-445C-A5BD-BA94C04DFEB2}" sibTransId="{B68258E7-C1F0-4213-BB82-0D13A49B0E0F}"/>
    <dgm:cxn modelId="{3F06E96D-3ECA-4DF2-8159-F7BCA51012DE}" type="presOf" srcId="{3677E50D-C40B-4658-A0F1-CC9DEBE9DC80}" destId="{4188D287-1A80-4B13-8BF1-8F64BD7C54D7}" srcOrd="0" destOrd="0" presId="urn:microsoft.com/office/officeart/2008/layout/LinedList"/>
    <dgm:cxn modelId="{AB997D73-5B1A-413E-A9B0-536FD6C147AF}" type="presOf" srcId="{23FE4E66-63E3-43FE-B3B2-E4FAD008CA42}" destId="{213B92C9-A91B-402E-8F65-653727447994}" srcOrd="0" destOrd="0" presId="urn:microsoft.com/office/officeart/2008/layout/LinedList"/>
    <dgm:cxn modelId="{D81EB38F-A947-463A-9107-7D3C913DB525}" srcId="{52459BCB-BE80-4B04-B3A3-503C88E30598}" destId="{F21B11E7-3C20-48F1-98FE-5899CEF508F6}" srcOrd="1" destOrd="0" parTransId="{8DCC3316-98BA-4B83-8778-EF8DB6FC8F21}" sibTransId="{D717FC1F-DB95-4ABF-944E-1E6E024BD531}"/>
    <dgm:cxn modelId="{2BD0C095-C9AC-4638-B7A7-E0ECE6271B07}" srcId="{52459BCB-BE80-4B04-B3A3-503C88E30598}" destId="{23FE4E66-63E3-43FE-B3B2-E4FAD008CA42}" srcOrd="2" destOrd="0" parTransId="{B86A44B5-9EA3-493F-983E-95A0A6A91E04}" sibTransId="{291A4F62-DC31-4BE0-B101-2DF165E01938}"/>
    <dgm:cxn modelId="{6018529C-1C45-445C-8B91-D573BC3F1DAB}" srcId="{52459BCB-BE80-4B04-B3A3-503C88E30598}" destId="{3677E50D-C40B-4658-A0F1-CC9DEBE9DC80}" srcOrd="7" destOrd="0" parTransId="{1343F15E-F442-484D-ADBD-3A5BA5D5594A}" sibTransId="{0465F15C-A6FF-42B4-B019-BEA408432DD1}"/>
    <dgm:cxn modelId="{8DABBEAD-9085-472A-BCF6-E5C2F26C01CB}" srcId="{52459BCB-BE80-4B04-B3A3-503C88E30598}" destId="{157B0EBB-DE50-44CC-82D4-DCA20EE74F99}" srcOrd="3" destOrd="0" parTransId="{96DE2E0A-DECC-442A-9CA9-7FA29D73137D}" sibTransId="{CC6E8E04-4770-4074-8043-E7E46D2BC029}"/>
    <dgm:cxn modelId="{784B98C0-CD4B-4095-B268-90C070FE942B}" type="presOf" srcId="{52459BCB-BE80-4B04-B3A3-503C88E30598}" destId="{03D38A1B-5747-418D-991D-24D0BFE44762}" srcOrd="0" destOrd="0" presId="urn:microsoft.com/office/officeart/2008/layout/LinedList"/>
    <dgm:cxn modelId="{0EAD8CDD-D755-49A1-B746-400776B00CD1}" srcId="{52459BCB-BE80-4B04-B3A3-503C88E30598}" destId="{A89C6A2C-DE96-4E2B-8B0F-235EB4FE5463}" srcOrd="4" destOrd="0" parTransId="{AC7C0FC5-EA01-4A25-BB85-A97F71B682AE}" sibTransId="{92C652C3-86B1-48D0-BCBA-4D753D4FEF09}"/>
    <dgm:cxn modelId="{7ABBD3EC-124E-4B75-85C9-3EC9EC9BE441}" type="presOf" srcId="{157B0EBB-DE50-44CC-82D4-DCA20EE74F99}" destId="{08A32901-C1E5-42FB-83F6-60CD0510D165}" srcOrd="0" destOrd="0" presId="urn:microsoft.com/office/officeart/2008/layout/LinedList"/>
    <dgm:cxn modelId="{B38F2DFB-9B41-45F2-81FA-4E3C61FCA483}" type="presOf" srcId="{A89C6A2C-DE96-4E2B-8B0F-235EB4FE5463}" destId="{0F9D896E-E71C-4A66-AF20-5A6F06307668}" srcOrd="0" destOrd="0" presId="urn:microsoft.com/office/officeart/2008/layout/LinedList"/>
    <dgm:cxn modelId="{71AC98EB-6938-433A-8F2A-3C820AB600BF}" type="presParOf" srcId="{03D38A1B-5747-418D-991D-24D0BFE44762}" destId="{242E6CBB-5424-4C69-B91D-1DF346C86FB2}" srcOrd="0" destOrd="0" presId="urn:microsoft.com/office/officeart/2008/layout/LinedList"/>
    <dgm:cxn modelId="{3A00E1E1-94E1-4FA0-8F5C-0834904C8D5B}" type="presParOf" srcId="{03D38A1B-5747-418D-991D-24D0BFE44762}" destId="{A7A1CD89-D6F9-4DBF-9B65-FC7CBEDE043B}" srcOrd="1" destOrd="0" presId="urn:microsoft.com/office/officeart/2008/layout/LinedList"/>
    <dgm:cxn modelId="{EF238D5E-6825-493D-B3CD-34BF07917DF4}" type="presParOf" srcId="{A7A1CD89-D6F9-4DBF-9B65-FC7CBEDE043B}" destId="{EF94B6AF-E93B-43C7-9B64-B729AF3ED4D4}" srcOrd="0" destOrd="0" presId="urn:microsoft.com/office/officeart/2008/layout/LinedList"/>
    <dgm:cxn modelId="{9A6BBA8B-8E53-4A84-AB00-35F52730E773}" type="presParOf" srcId="{A7A1CD89-D6F9-4DBF-9B65-FC7CBEDE043B}" destId="{31B562C5-99E4-4110-84A0-C510AB56F7E7}" srcOrd="1" destOrd="0" presId="urn:microsoft.com/office/officeart/2008/layout/LinedList"/>
    <dgm:cxn modelId="{83E80AC7-D3B6-4AE0-8057-708945860AED}" type="presParOf" srcId="{03D38A1B-5747-418D-991D-24D0BFE44762}" destId="{AC016786-B3FF-4E27-AF12-0A27D6556D92}" srcOrd="2" destOrd="0" presId="urn:microsoft.com/office/officeart/2008/layout/LinedList"/>
    <dgm:cxn modelId="{CA10D540-7786-4DFE-82B7-8E15E5272973}" type="presParOf" srcId="{03D38A1B-5747-418D-991D-24D0BFE44762}" destId="{95B54FF4-5EB3-460D-8E66-A6A35B5354F8}" srcOrd="3" destOrd="0" presId="urn:microsoft.com/office/officeart/2008/layout/LinedList"/>
    <dgm:cxn modelId="{F7EF6E92-503E-430B-A59D-9211985AF812}" type="presParOf" srcId="{95B54FF4-5EB3-460D-8E66-A6A35B5354F8}" destId="{BF1DE572-8253-4846-82ED-D940B5F4DF50}" srcOrd="0" destOrd="0" presId="urn:microsoft.com/office/officeart/2008/layout/LinedList"/>
    <dgm:cxn modelId="{24C38C26-6E53-4CC6-AA86-501C9DE47F04}" type="presParOf" srcId="{95B54FF4-5EB3-460D-8E66-A6A35B5354F8}" destId="{2AE1AFBB-A6EE-467F-91D1-356B216B0F74}" srcOrd="1" destOrd="0" presId="urn:microsoft.com/office/officeart/2008/layout/LinedList"/>
    <dgm:cxn modelId="{91B7A2A6-73E3-499F-A68C-0CAA9BBB8028}" type="presParOf" srcId="{03D38A1B-5747-418D-991D-24D0BFE44762}" destId="{C9D7C0CB-F853-452E-B617-8490F5080ECA}" srcOrd="4" destOrd="0" presId="urn:microsoft.com/office/officeart/2008/layout/LinedList"/>
    <dgm:cxn modelId="{A3601B52-953C-4337-9966-FC784DB7708D}" type="presParOf" srcId="{03D38A1B-5747-418D-991D-24D0BFE44762}" destId="{925A716C-28D4-4BE3-882C-98223B0EAC65}" srcOrd="5" destOrd="0" presId="urn:microsoft.com/office/officeart/2008/layout/LinedList"/>
    <dgm:cxn modelId="{70247B03-DF70-4639-A56D-7862F3B39657}" type="presParOf" srcId="{925A716C-28D4-4BE3-882C-98223B0EAC65}" destId="{213B92C9-A91B-402E-8F65-653727447994}" srcOrd="0" destOrd="0" presId="urn:microsoft.com/office/officeart/2008/layout/LinedList"/>
    <dgm:cxn modelId="{1A57A91F-902C-48BD-9E20-BA20C36C80A3}" type="presParOf" srcId="{925A716C-28D4-4BE3-882C-98223B0EAC65}" destId="{9666E47E-5EC6-4805-A105-B7646040A71B}" srcOrd="1" destOrd="0" presId="urn:microsoft.com/office/officeart/2008/layout/LinedList"/>
    <dgm:cxn modelId="{F86079CD-A051-4B2B-84E1-0BC12D069CAD}" type="presParOf" srcId="{03D38A1B-5747-418D-991D-24D0BFE44762}" destId="{E975447B-392E-4AB0-984C-B8C035B05D14}" srcOrd="6" destOrd="0" presId="urn:microsoft.com/office/officeart/2008/layout/LinedList"/>
    <dgm:cxn modelId="{9D1911A1-4F80-4896-8C3A-8504DD5A8088}" type="presParOf" srcId="{03D38A1B-5747-418D-991D-24D0BFE44762}" destId="{B17CDC8C-274A-4BFF-ACA6-5E8BDCD01FFC}" srcOrd="7" destOrd="0" presId="urn:microsoft.com/office/officeart/2008/layout/LinedList"/>
    <dgm:cxn modelId="{859DB8AA-F157-458A-8063-6A1135A9D595}" type="presParOf" srcId="{B17CDC8C-274A-4BFF-ACA6-5E8BDCD01FFC}" destId="{08A32901-C1E5-42FB-83F6-60CD0510D165}" srcOrd="0" destOrd="0" presId="urn:microsoft.com/office/officeart/2008/layout/LinedList"/>
    <dgm:cxn modelId="{D6C77299-E9A8-4416-AF07-D8663CD50362}" type="presParOf" srcId="{B17CDC8C-274A-4BFF-ACA6-5E8BDCD01FFC}" destId="{FF6D27F2-B226-40ED-92EC-6A76CA28F9ED}" srcOrd="1" destOrd="0" presId="urn:microsoft.com/office/officeart/2008/layout/LinedList"/>
    <dgm:cxn modelId="{C053E349-D19A-4DFB-A4CB-7D05ADFFCD62}" type="presParOf" srcId="{03D38A1B-5747-418D-991D-24D0BFE44762}" destId="{2B33E2C9-14FD-4AF3-AD43-63ECD7894457}" srcOrd="8" destOrd="0" presId="urn:microsoft.com/office/officeart/2008/layout/LinedList"/>
    <dgm:cxn modelId="{35A4B4DC-E813-4FCA-BC0E-C744A778D264}" type="presParOf" srcId="{03D38A1B-5747-418D-991D-24D0BFE44762}" destId="{1BFE99AF-4BC6-4266-AC37-5A3988ECBD3E}" srcOrd="9" destOrd="0" presId="urn:microsoft.com/office/officeart/2008/layout/LinedList"/>
    <dgm:cxn modelId="{49740A05-80FF-4761-AB44-2EA67F668501}" type="presParOf" srcId="{1BFE99AF-4BC6-4266-AC37-5A3988ECBD3E}" destId="{0F9D896E-E71C-4A66-AF20-5A6F06307668}" srcOrd="0" destOrd="0" presId="urn:microsoft.com/office/officeart/2008/layout/LinedList"/>
    <dgm:cxn modelId="{D2F02932-186D-48CC-92D0-F4B8C3B6EF43}" type="presParOf" srcId="{1BFE99AF-4BC6-4266-AC37-5A3988ECBD3E}" destId="{32338C7B-B235-4FC9-B6D5-8392849527FD}" srcOrd="1" destOrd="0" presId="urn:microsoft.com/office/officeart/2008/layout/LinedList"/>
    <dgm:cxn modelId="{0FC5E737-E06F-449A-80F4-A3877D144C82}" type="presParOf" srcId="{03D38A1B-5747-418D-991D-24D0BFE44762}" destId="{D50D95A7-3DCA-4AD3-94F5-ABDAF85775DE}" srcOrd="10" destOrd="0" presId="urn:microsoft.com/office/officeart/2008/layout/LinedList"/>
    <dgm:cxn modelId="{8BB08FE7-DC04-4104-8000-74FDCCC96E26}" type="presParOf" srcId="{03D38A1B-5747-418D-991D-24D0BFE44762}" destId="{D924C3F6-E654-4DE6-9607-CF760F4B4B04}" srcOrd="11" destOrd="0" presId="urn:microsoft.com/office/officeart/2008/layout/LinedList"/>
    <dgm:cxn modelId="{C2632B21-BE17-4060-9C6F-0CA466C5E6E9}" type="presParOf" srcId="{D924C3F6-E654-4DE6-9607-CF760F4B4B04}" destId="{8C3D0D67-4357-45DF-98CA-72875C7D80D0}" srcOrd="0" destOrd="0" presId="urn:microsoft.com/office/officeart/2008/layout/LinedList"/>
    <dgm:cxn modelId="{9088DE32-9A31-43F5-B8DC-465BA061CE59}" type="presParOf" srcId="{D924C3F6-E654-4DE6-9607-CF760F4B4B04}" destId="{980C039D-C588-47E8-8D38-DA9E2FED505E}" srcOrd="1" destOrd="0" presId="urn:microsoft.com/office/officeart/2008/layout/LinedList"/>
    <dgm:cxn modelId="{6B75B2D4-7023-409A-9A3F-ACB7903B1350}" type="presParOf" srcId="{03D38A1B-5747-418D-991D-24D0BFE44762}" destId="{91ED3704-D408-410C-9990-5887FC4CEA20}" srcOrd="12" destOrd="0" presId="urn:microsoft.com/office/officeart/2008/layout/LinedList"/>
    <dgm:cxn modelId="{8379DD0C-8A1E-4D0F-8715-8B7260D7C0CF}" type="presParOf" srcId="{03D38A1B-5747-418D-991D-24D0BFE44762}" destId="{70BA8E41-2541-475F-B491-1CBA6FC0633A}" srcOrd="13" destOrd="0" presId="urn:microsoft.com/office/officeart/2008/layout/LinedList"/>
    <dgm:cxn modelId="{2B2E8D8F-916C-490F-8569-E12FF632AF1C}" type="presParOf" srcId="{70BA8E41-2541-475F-B491-1CBA6FC0633A}" destId="{BD2251C0-D872-4CF1-9111-B45D6D97EAE1}" srcOrd="0" destOrd="0" presId="urn:microsoft.com/office/officeart/2008/layout/LinedList"/>
    <dgm:cxn modelId="{1985C103-A5DE-4BFC-9CB9-90935E1DF011}" type="presParOf" srcId="{70BA8E41-2541-475F-B491-1CBA6FC0633A}" destId="{0D470A26-9C9E-4C1D-A981-5DA597E3E51C}" srcOrd="1" destOrd="0" presId="urn:microsoft.com/office/officeart/2008/layout/LinedList"/>
    <dgm:cxn modelId="{124608FE-11A6-4F5A-ACE4-A8D7DE5A15EF}" type="presParOf" srcId="{03D38A1B-5747-418D-991D-24D0BFE44762}" destId="{B1F55C61-45C3-4F5C-8A28-C96663919AC1}" srcOrd="14" destOrd="0" presId="urn:microsoft.com/office/officeart/2008/layout/LinedList"/>
    <dgm:cxn modelId="{023C8663-A70B-4B18-BB18-427FDD11D72C}" type="presParOf" srcId="{03D38A1B-5747-418D-991D-24D0BFE44762}" destId="{654D1B09-1DD0-4489-B3DB-7C7D78261B7D}" srcOrd="15" destOrd="0" presId="urn:microsoft.com/office/officeart/2008/layout/LinedList"/>
    <dgm:cxn modelId="{AB7F4EC1-14DC-4C0F-B213-CBE6C3B21F4B}" type="presParOf" srcId="{654D1B09-1DD0-4489-B3DB-7C7D78261B7D}" destId="{4188D287-1A80-4B13-8BF1-8F64BD7C54D7}" srcOrd="0" destOrd="0" presId="urn:microsoft.com/office/officeart/2008/layout/LinedList"/>
    <dgm:cxn modelId="{CA1A5BC9-F840-40CB-A31C-B824AC7B4243}" type="presParOf" srcId="{654D1B09-1DD0-4489-B3DB-7C7D78261B7D}" destId="{8754D1EF-1C99-4107-9BA4-91CE9906E0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87ACD85-4EAF-48F9-86C2-ED7F1C338B0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3F73F0-FF25-492E-97EC-80A8D7D661BD}">
      <dgm:prSet/>
      <dgm:spPr/>
      <dgm:t>
        <a:bodyPr/>
        <a:lstStyle/>
        <a:p>
          <a:r>
            <a:rPr lang="en-US" b="1"/>
            <a:t>Diverse populations and specific needs</a:t>
          </a:r>
          <a:endParaRPr lang="en-US"/>
        </a:p>
      </dgm:t>
    </dgm:pt>
    <dgm:pt modelId="{35C59C91-2B8A-4472-A343-CFA70EAAED4B}" type="parTrans" cxnId="{B0CA4820-707D-47BC-A37F-A00EA0763ADE}">
      <dgm:prSet/>
      <dgm:spPr/>
      <dgm:t>
        <a:bodyPr/>
        <a:lstStyle/>
        <a:p>
          <a:endParaRPr lang="en-US"/>
        </a:p>
      </dgm:t>
    </dgm:pt>
    <dgm:pt modelId="{04E288B5-557B-4A94-B9B2-ACD94AB8A6AB}" type="sibTrans" cxnId="{B0CA4820-707D-47BC-A37F-A00EA0763ADE}">
      <dgm:prSet/>
      <dgm:spPr/>
      <dgm:t>
        <a:bodyPr/>
        <a:lstStyle/>
        <a:p>
          <a:endParaRPr lang="en-US"/>
        </a:p>
      </dgm:t>
    </dgm:pt>
    <dgm:pt modelId="{C3528447-E31C-4E6D-8A80-0E6A8B2BB71E}">
      <dgm:prSet/>
      <dgm:spPr/>
      <dgm:t>
        <a:bodyPr/>
        <a:lstStyle/>
        <a:p>
          <a:r>
            <a:rPr lang="en-US" b="1"/>
            <a:t>Resources and supports</a:t>
          </a:r>
          <a:endParaRPr lang="en-US"/>
        </a:p>
      </dgm:t>
    </dgm:pt>
    <dgm:pt modelId="{8B19AE70-28BE-4AD4-92B7-D2D4A175F221}" type="parTrans" cxnId="{87324301-59C3-4787-8E20-F125E2C1ECAD}">
      <dgm:prSet/>
      <dgm:spPr/>
      <dgm:t>
        <a:bodyPr/>
        <a:lstStyle/>
        <a:p>
          <a:endParaRPr lang="en-US"/>
        </a:p>
      </dgm:t>
    </dgm:pt>
    <dgm:pt modelId="{A1D65F96-81F1-4647-8CA2-542FC9CA84BA}" type="sibTrans" cxnId="{87324301-59C3-4787-8E20-F125E2C1ECAD}">
      <dgm:prSet/>
      <dgm:spPr/>
      <dgm:t>
        <a:bodyPr/>
        <a:lstStyle/>
        <a:p>
          <a:endParaRPr lang="en-US"/>
        </a:p>
      </dgm:t>
    </dgm:pt>
    <dgm:pt modelId="{65799BAE-23AF-4E78-8F4E-CB62210471FC}">
      <dgm:prSet/>
      <dgm:spPr/>
      <dgm:t>
        <a:bodyPr/>
        <a:lstStyle/>
        <a:p>
          <a:r>
            <a:rPr lang="en-US" b="1"/>
            <a:t>Materials for specific populations</a:t>
          </a:r>
          <a:endParaRPr lang="en-US"/>
        </a:p>
      </dgm:t>
    </dgm:pt>
    <dgm:pt modelId="{A7269E76-1D1E-4A96-B351-CBB1C3E932A0}" type="parTrans" cxnId="{4EB33358-0BFE-4A35-9D19-8AB2D4DEE754}">
      <dgm:prSet/>
      <dgm:spPr/>
      <dgm:t>
        <a:bodyPr/>
        <a:lstStyle/>
        <a:p>
          <a:endParaRPr lang="en-US"/>
        </a:p>
      </dgm:t>
    </dgm:pt>
    <dgm:pt modelId="{F7BB7B2F-2A59-4898-99EE-8623F54B92F5}" type="sibTrans" cxnId="{4EB33358-0BFE-4A35-9D19-8AB2D4DEE754}">
      <dgm:prSet/>
      <dgm:spPr/>
      <dgm:t>
        <a:bodyPr/>
        <a:lstStyle/>
        <a:p>
          <a:endParaRPr lang="en-US"/>
        </a:p>
      </dgm:t>
    </dgm:pt>
    <dgm:pt modelId="{BBF3CA25-2B2F-4FC4-B68A-35AA3325536E}">
      <dgm:prSet/>
      <dgm:spPr/>
      <dgm:t>
        <a:bodyPr/>
        <a:lstStyle/>
        <a:p>
          <a:r>
            <a:rPr lang="en-US" b="1"/>
            <a:t>Job Clubs</a:t>
          </a:r>
          <a:endParaRPr lang="en-US"/>
        </a:p>
      </dgm:t>
    </dgm:pt>
    <dgm:pt modelId="{7743EB76-1D5A-49A8-BFCA-521651C3D288}" type="parTrans" cxnId="{06DABAEE-6C2A-4141-90F9-222F77133B50}">
      <dgm:prSet/>
      <dgm:spPr/>
      <dgm:t>
        <a:bodyPr/>
        <a:lstStyle/>
        <a:p>
          <a:endParaRPr lang="en-US"/>
        </a:p>
      </dgm:t>
    </dgm:pt>
    <dgm:pt modelId="{D09BD19E-507C-4620-AAFD-D9AEFC54332F}" type="sibTrans" cxnId="{06DABAEE-6C2A-4141-90F9-222F77133B50}">
      <dgm:prSet/>
      <dgm:spPr/>
      <dgm:t>
        <a:bodyPr/>
        <a:lstStyle/>
        <a:p>
          <a:endParaRPr lang="en-US"/>
        </a:p>
      </dgm:t>
    </dgm:pt>
    <dgm:pt modelId="{57F3CF34-5900-4FE5-BF2A-2C95C1D73D10}">
      <dgm:prSet/>
      <dgm:spPr/>
      <dgm:t>
        <a:bodyPr/>
        <a:lstStyle/>
        <a:p>
          <a:r>
            <a:rPr lang="en-US" b="1"/>
            <a:t>Encouragement and assistance from CDF (remember scope of practice; use referrals as needed)</a:t>
          </a:r>
          <a:endParaRPr lang="en-US"/>
        </a:p>
      </dgm:t>
    </dgm:pt>
    <dgm:pt modelId="{0850463B-580C-4900-B3AB-CBE9BB4F7953}" type="parTrans" cxnId="{36E75923-D618-49FB-AE95-D9DCE536BDBA}">
      <dgm:prSet/>
      <dgm:spPr/>
      <dgm:t>
        <a:bodyPr/>
        <a:lstStyle/>
        <a:p>
          <a:endParaRPr lang="en-US"/>
        </a:p>
      </dgm:t>
    </dgm:pt>
    <dgm:pt modelId="{DB99EA53-4768-4EFB-9E7E-CAD5D4E93992}" type="sibTrans" cxnId="{36E75923-D618-49FB-AE95-D9DCE536BDBA}">
      <dgm:prSet/>
      <dgm:spPr/>
      <dgm:t>
        <a:bodyPr/>
        <a:lstStyle/>
        <a:p>
          <a:endParaRPr lang="en-US"/>
        </a:p>
      </dgm:t>
    </dgm:pt>
    <dgm:pt modelId="{2001CC6F-41E8-40A0-8D94-8E934F5B7C18}" type="pres">
      <dgm:prSet presAssocID="{687ACD85-4EAF-48F9-86C2-ED7F1C338B04}" presName="Name0" presStyleCnt="0">
        <dgm:presLayoutVars>
          <dgm:dir/>
          <dgm:animLvl val="lvl"/>
          <dgm:resizeHandles val="exact"/>
        </dgm:presLayoutVars>
      </dgm:prSet>
      <dgm:spPr/>
    </dgm:pt>
    <dgm:pt modelId="{28A6F693-71DF-441E-AA4B-123A347FCD6B}" type="pres">
      <dgm:prSet presAssocID="{C3528447-E31C-4E6D-8A80-0E6A8B2BB71E}" presName="boxAndChildren" presStyleCnt="0"/>
      <dgm:spPr/>
    </dgm:pt>
    <dgm:pt modelId="{FAB24433-867E-4B09-8728-931E4CD8D6BB}" type="pres">
      <dgm:prSet presAssocID="{C3528447-E31C-4E6D-8A80-0E6A8B2BB71E}" presName="parentTextBox" presStyleLbl="node1" presStyleIdx="0" presStyleCnt="2"/>
      <dgm:spPr/>
    </dgm:pt>
    <dgm:pt modelId="{1E538B65-F84F-447A-BE85-7022DD5C7C76}" type="pres">
      <dgm:prSet presAssocID="{C3528447-E31C-4E6D-8A80-0E6A8B2BB71E}" presName="entireBox" presStyleLbl="node1" presStyleIdx="0" presStyleCnt="2"/>
      <dgm:spPr/>
    </dgm:pt>
    <dgm:pt modelId="{5E29A24B-EC79-47FE-A7E1-790556CFC1CC}" type="pres">
      <dgm:prSet presAssocID="{C3528447-E31C-4E6D-8A80-0E6A8B2BB71E}" presName="descendantBox" presStyleCnt="0"/>
      <dgm:spPr/>
    </dgm:pt>
    <dgm:pt modelId="{3C59EF24-DC68-4925-B4DD-E648F37B1896}" type="pres">
      <dgm:prSet presAssocID="{65799BAE-23AF-4E78-8F4E-CB62210471FC}" presName="childTextBox" presStyleLbl="fgAccFollowNode1" presStyleIdx="0" presStyleCnt="3">
        <dgm:presLayoutVars>
          <dgm:bulletEnabled val="1"/>
        </dgm:presLayoutVars>
      </dgm:prSet>
      <dgm:spPr/>
    </dgm:pt>
    <dgm:pt modelId="{544FD376-A83D-4F7C-9B14-B0B58A1A4AF2}" type="pres">
      <dgm:prSet presAssocID="{BBF3CA25-2B2F-4FC4-B68A-35AA3325536E}" presName="childTextBox" presStyleLbl="fgAccFollowNode1" presStyleIdx="1" presStyleCnt="3">
        <dgm:presLayoutVars>
          <dgm:bulletEnabled val="1"/>
        </dgm:presLayoutVars>
      </dgm:prSet>
      <dgm:spPr/>
    </dgm:pt>
    <dgm:pt modelId="{D3211817-632A-4EF3-8319-D11159D3A686}" type="pres">
      <dgm:prSet presAssocID="{57F3CF34-5900-4FE5-BF2A-2C95C1D73D10}" presName="childTextBox" presStyleLbl="fgAccFollowNode1" presStyleIdx="2" presStyleCnt="3">
        <dgm:presLayoutVars>
          <dgm:bulletEnabled val="1"/>
        </dgm:presLayoutVars>
      </dgm:prSet>
      <dgm:spPr/>
    </dgm:pt>
    <dgm:pt modelId="{DCE6BE91-2597-431D-9090-BC51DB3FABA3}" type="pres">
      <dgm:prSet presAssocID="{04E288B5-557B-4A94-B9B2-ACD94AB8A6AB}" presName="sp" presStyleCnt="0"/>
      <dgm:spPr/>
    </dgm:pt>
    <dgm:pt modelId="{F6C9DBA0-BB82-4C41-85B3-80773E3AC5F3}" type="pres">
      <dgm:prSet presAssocID="{BB3F73F0-FF25-492E-97EC-80A8D7D661BD}" presName="arrowAndChildren" presStyleCnt="0"/>
      <dgm:spPr/>
    </dgm:pt>
    <dgm:pt modelId="{6659BB08-7B75-4586-8CF3-FE40564078B2}" type="pres">
      <dgm:prSet presAssocID="{BB3F73F0-FF25-492E-97EC-80A8D7D661BD}" presName="parentTextArrow" presStyleLbl="node1" presStyleIdx="1" presStyleCnt="2"/>
      <dgm:spPr/>
    </dgm:pt>
  </dgm:ptLst>
  <dgm:cxnLst>
    <dgm:cxn modelId="{87324301-59C3-4787-8E20-F125E2C1ECAD}" srcId="{687ACD85-4EAF-48F9-86C2-ED7F1C338B04}" destId="{C3528447-E31C-4E6D-8A80-0E6A8B2BB71E}" srcOrd="1" destOrd="0" parTransId="{8B19AE70-28BE-4AD4-92B7-D2D4A175F221}" sibTransId="{A1D65F96-81F1-4647-8CA2-542FC9CA84BA}"/>
    <dgm:cxn modelId="{F64E3D02-D6E0-4B41-A34E-DC2107A3FDFF}" type="presOf" srcId="{BBF3CA25-2B2F-4FC4-B68A-35AA3325536E}" destId="{544FD376-A83D-4F7C-9B14-B0B58A1A4AF2}" srcOrd="0" destOrd="0" presId="urn:microsoft.com/office/officeart/2005/8/layout/process4"/>
    <dgm:cxn modelId="{B0CA4820-707D-47BC-A37F-A00EA0763ADE}" srcId="{687ACD85-4EAF-48F9-86C2-ED7F1C338B04}" destId="{BB3F73F0-FF25-492E-97EC-80A8D7D661BD}" srcOrd="0" destOrd="0" parTransId="{35C59C91-2B8A-4472-A343-CFA70EAAED4B}" sibTransId="{04E288B5-557B-4A94-B9B2-ACD94AB8A6AB}"/>
    <dgm:cxn modelId="{36E75923-D618-49FB-AE95-D9DCE536BDBA}" srcId="{C3528447-E31C-4E6D-8A80-0E6A8B2BB71E}" destId="{57F3CF34-5900-4FE5-BF2A-2C95C1D73D10}" srcOrd="2" destOrd="0" parTransId="{0850463B-580C-4900-B3AB-CBE9BB4F7953}" sibTransId="{DB99EA53-4768-4EFB-9E7E-CAD5D4E93992}"/>
    <dgm:cxn modelId="{F05CAB32-3D17-466A-80C8-2F7CB7CBAE09}" type="presOf" srcId="{BB3F73F0-FF25-492E-97EC-80A8D7D661BD}" destId="{6659BB08-7B75-4586-8CF3-FE40564078B2}" srcOrd="0" destOrd="0" presId="urn:microsoft.com/office/officeart/2005/8/layout/process4"/>
    <dgm:cxn modelId="{6AC7C646-9E1D-4FA3-8B06-FAD4C4C7C863}" type="presOf" srcId="{C3528447-E31C-4E6D-8A80-0E6A8B2BB71E}" destId="{1E538B65-F84F-447A-BE85-7022DD5C7C76}" srcOrd="1" destOrd="0" presId="urn:microsoft.com/office/officeart/2005/8/layout/process4"/>
    <dgm:cxn modelId="{4EB33358-0BFE-4A35-9D19-8AB2D4DEE754}" srcId="{C3528447-E31C-4E6D-8A80-0E6A8B2BB71E}" destId="{65799BAE-23AF-4E78-8F4E-CB62210471FC}" srcOrd="0" destOrd="0" parTransId="{A7269E76-1D1E-4A96-B351-CBB1C3E932A0}" sibTransId="{F7BB7B2F-2A59-4898-99EE-8623F54B92F5}"/>
    <dgm:cxn modelId="{8A2C448B-7FD2-4ABB-A047-260256CA1301}" type="presOf" srcId="{57F3CF34-5900-4FE5-BF2A-2C95C1D73D10}" destId="{D3211817-632A-4EF3-8319-D11159D3A686}" srcOrd="0" destOrd="0" presId="urn:microsoft.com/office/officeart/2005/8/layout/process4"/>
    <dgm:cxn modelId="{07C89C90-B195-4040-BBA9-BD741192E680}" type="presOf" srcId="{65799BAE-23AF-4E78-8F4E-CB62210471FC}" destId="{3C59EF24-DC68-4925-B4DD-E648F37B1896}" srcOrd="0" destOrd="0" presId="urn:microsoft.com/office/officeart/2005/8/layout/process4"/>
    <dgm:cxn modelId="{05E2ECED-A19E-4D4D-9FCE-7E2AEBF128C1}" type="presOf" srcId="{687ACD85-4EAF-48F9-86C2-ED7F1C338B04}" destId="{2001CC6F-41E8-40A0-8D94-8E934F5B7C18}" srcOrd="0" destOrd="0" presId="urn:microsoft.com/office/officeart/2005/8/layout/process4"/>
    <dgm:cxn modelId="{06DABAEE-6C2A-4141-90F9-222F77133B50}" srcId="{C3528447-E31C-4E6D-8A80-0E6A8B2BB71E}" destId="{BBF3CA25-2B2F-4FC4-B68A-35AA3325536E}" srcOrd="1" destOrd="0" parTransId="{7743EB76-1D5A-49A8-BFCA-521651C3D288}" sibTransId="{D09BD19E-507C-4620-AAFD-D9AEFC54332F}"/>
    <dgm:cxn modelId="{F9739BF2-9D93-49AF-8E6D-47CFBB9DAC59}" type="presOf" srcId="{C3528447-E31C-4E6D-8A80-0E6A8B2BB71E}" destId="{FAB24433-867E-4B09-8728-931E4CD8D6BB}" srcOrd="0" destOrd="0" presId="urn:microsoft.com/office/officeart/2005/8/layout/process4"/>
    <dgm:cxn modelId="{90093E73-BE1F-4E7B-9DC6-6BEEFD4AA8EF}" type="presParOf" srcId="{2001CC6F-41E8-40A0-8D94-8E934F5B7C18}" destId="{28A6F693-71DF-441E-AA4B-123A347FCD6B}" srcOrd="0" destOrd="0" presId="urn:microsoft.com/office/officeart/2005/8/layout/process4"/>
    <dgm:cxn modelId="{DA259A8E-DD50-464A-B2B2-EEDF5FAE7F54}" type="presParOf" srcId="{28A6F693-71DF-441E-AA4B-123A347FCD6B}" destId="{FAB24433-867E-4B09-8728-931E4CD8D6BB}" srcOrd="0" destOrd="0" presId="urn:microsoft.com/office/officeart/2005/8/layout/process4"/>
    <dgm:cxn modelId="{AD451CA3-ADB2-42AC-845F-813070C5F26B}" type="presParOf" srcId="{28A6F693-71DF-441E-AA4B-123A347FCD6B}" destId="{1E538B65-F84F-447A-BE85-7022DD5C7C76}" srcOrd="1" destOrd="0" presId="urn:microsoft.com/office/officeart/2005/8/layout/process4"/>
    <dgm:cxn modelId="{E0A7B758-D79C-4443-AE38-A86317AA398B}" type="presParOf" srcId="{28A6F693-71DF-441E-AA4B-123A347FCD6B}" destId="{5E29A24B-EC79-47FE-A7E1-790556CFC1CC}" srcOrd="2" destOrd="0" presId="urn:microsoft.com/office/officeart/2005/8/layout/process4"/>
    <dgm:cxn modelId="{9025543D-7BB6-4EFD-BB54-563D63661CA4}" type="presParOf" srcId="{5E29A24B-EC79-47FE-A7E1-790556CFC1CC}" destId="{3C59EF24-DC68-4925-B4DD-E648F37B1896}" srcOrd="0" destOrd="0" presId="urn:microsoft.com/office/officeart/2005/8/layout/process4"/>
    <dgm:cxn modelId="{4AE697C7-7650-4F52-9C80-F7D9EA2BC3C7}" type="presParOf" srcId="{5E29A24B-EC79-47FE-A7E1-790556CFC1CC}" destId="{544FD376-A83D-4F7C-9B14-B0B58A1A4AF2}" srcOrd="1" destOrd="0" presId="urn:microsoft.com/office/officeart/2005/8/layout/process4"/>
    <dgm:cxn modelId="{D60504CD-87F2-48F1-A59D-91BE82B3D551}" type="presParOf" srcId="{5E29A24B-EC79-47FE-A7E1-790556CFC1CC}" destId="{D3211817-632A-4EF3-8319-D11159D3A686}" srcOrd="2" destOrd="0" presId="urn:microsoft.com/office/officeart/2005/8/layout/process4"/>
    <dgm:cxn modelId="{66DCD677-8BC9-4D1B-AFC4-2106746CF4E9}" type="presParOf" srcId="{2001CC6F-41E8-40A0-8D94-8E934F5B7C18}" destId="{DCE6BE91-2597-431D-9090-BC51DB3FABA3}" srcOrd="1" destOrd="0" presId="urn:microsoft.com/office/officeart/2005/8/layout/process4"/>
    <dgm:cxn modelId="{3E902049-B616-4E9F-8A48-F1385D4AF0F1}" type="presParOf" srcId="{2001CC6F-41E8-40A0-8D94-8E934F5B7C18}" destId="{F6C9DBA0-BB82-4C41-85B3-80773E3AC5F3}" srcOrd="2" destOrd="0" presId="urn:microsoft.com/office/officeart/2005/8/layout/process4"/>
    <dgm:cxn modelId="{DBC36FEF-6652-49A7-B0B0-97FCBEC5AAE1}" type="presParOf" srcId="{F6C9DBA0-BB82-4C41-85B3-80773E3AC5F3}" destId="{6659BB08-7B75-4586-8CF3-FE40564078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BDCFD96-36C7-4336-818A-DB166C2586F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B9303F73-698A-4EC9-BCD6-CCEF2D1F89F3}">
      <dgm:prSet/>
      <dgm:spPr/>
      <dgm:t>
        <a:bodyPr/>
        <a:lstStyle/>
        <a:p>
          <a:r>
            <a:rPr lang="en-US" b="1"/>
            <a:t>Practical Matters to Keep Up Morale and Focus</a:t>
          </a:r>
          <a:endParaRPr lang="en-US"/>
        </a:p>
      </dgm:t>
    </dgm:pt>
    <dgm:pt modelId="{05F40702-1A12-4FA2-94A4-B31BE23D7015}" type="parTrans" cxnId="{F3219F60-A272-4828-82BC-D4A20D0F9E50}">
      <dgm:prSet/>
      <dgm:spPr/>
      <dgm:t>
        <a:bodyPr/>
        <a:lstStyle/>
        <a:p>
          <a:endParaRPr lang="en-US"/>
        </a:p>
      </dgm:t>
    </dgm:pt>
    <dgm:pt modelId="{127118C3-3693-40CC-BD6F-DB4A7E917A9D}" type="sibTrans" cxnId="{F3219F60-A272-4828-82BC-D4A20D0F9E50}">
      <dgm:prSet/>
      <dgm:spPr/>
      <dgm:t>
        <a:bodyPr/>
        <a:lstStyle/>
        <a:p>
          <a:endParaRPr lang="en-US"/>
        </a:p>
      </dgm:t>
    </dgm:pt>
    <dgm:pt modelId="{41D78659-7978-473E-A19B-9F4FD8F81A67}">
      <dgm:prSet/>
      <dgm:spPr/>
      <dgm:t>
        <a:bodyPr/>
        <a:lstStyle/>
        <a:p>
          <a:r>
            <a:rPr lang="en-US" b="1"/>
            <a:t>Job search partner</a:t>
          </a:r>
          <a:endParaRPr lang="en-US"/>
        </a:p>
      </dgm:t>
    </dgm:pt>
    <dgm:pt modelId="{9CCA13A2-A1CE-4F0C-AE61-6B1B9944846E}" type="parTrans" cxnId="{5C560650-E36A-4F7D-A807-850264BE45F7}">
      <dgm:prSet/>
      <dgm:spPr/>
      <dgm:t>
        <a:bodyPr/>
        <a:lstStyle/>
        <a:p>
          <a:endParaRPr lang="en-US"/>
        </a:p>
      </dgm:t>
    </dgm:pt>
    <dgm:pt modelId="{CFCA2DCC-0B39-4C2E-82A8-DEA69A7E88BA}" type="sibTrans" cxnId="{5C560650-E36A-4F7D-A807-850264BE45F7}">
      <dgm:prSet/>
      <dgm:spPr/>
      <dgm:t>
        <a:bodyPr/>
        <a:lstStyle/>
        <a:p>
          <a:endParaRPr lang="en-US"/>
        </a:p>
      </dgm:t>
    </dgm:pt>
    <dgm:pt modelId="{6A9F5C9A-9CCF-4FCD-93B1-A0CE2CC40F9A}">
      <dgm:prSet/>
      <dgm:spPr/>
      <dgm:t>
        <a:bodyPr/>
        <a:lstStyle/>
        <a:p>
          <a:r>
            <a:rPr lang="en-US" b="1"/>
            <a:t>Analyze/evaluate the search</a:t>
          </a:r>
          <a:endParaRPr lang="en-US"/>
        </a:p>
      </dgm:t>
    </dgm:pt>
    <dgm:pt modelId="{4A24196F-073D-4EA4-A61D-6F4E723E7DE7}" type="parTrans" cxnId="{9DFDDF28-5E27-410F-8C25-E9C0AAD088DD}">
      <dgm:prSet/>
      <dgm:spPr/>
      <dgm:t>
        <a:bodyPr/>
        <a:lstStyle/>
        <a:p>
          <a:endParaRPr lang="en-US"/>
        </a:p>
      </dgm:t>
    </dgm:pt>
    <dgm:pt modelId="{8E88906E-DFF6-4C56-B4F7-C3D92C8851CF}" type="sibTrans" cxnId="{9DFDDF28-5E27-410F-8C25-E9C0AAD088DD}">
      <dgm:prSet/>
      <dgm:spPr/>
      <dgm:t>
        <a:bodyPr/>
        <a:lstStyle/>
        <a:p>
          <a:endParaRPr lang="en-US"/>
        </a:p>
      </dgm:t>
    </dgm:pt>
    <dgm:pt modelId="{30E58D76-12AE-4A45-A59A-76A31703152B}">
      <dgm:prSet/>
      <dgm:spPr/>
      <dgm:t>
        <a:bodyPr/>
        <a:lstStyle/>
        <a:p>
          <a:r>
            <a:rPr lang="en-US" b="1"/>
            <a:t>Keep a work focus</a:t>
          </a:r>
          <a:endParaRPr lang="en-US"/>
        </a:p>
      </dgm:t>
    </dgm:pt>
    <dgm:pt modelId="{E6306261-3D25-41B4-9E29-7286F77228C5}" type="parTrans" cxnId="{87446156-64DB-4776-B48F-04B816BC4616}">
      <dgm:prSet/>
      <dgm:spPr/>
      <dgm:t>
        <a:bodyPr/>
        <a:lstStyle/>
        <a:p>
          <a:endParaRPr lang="en-US"/>
        </a:p>
      </dgm:t>
    </dgm:pt>
    <dgm:pt modelId="{25F7E706-52BB-4464-9828-E56137B1FAE3}" type="sibTrans" cxnId="{87446156-64DB-4776-B48F-04B816BC4616}">
      <dgm:prSet/>
      <dgm:spPr/>
      <dgm:t>
        <a:bodyPr/>
        <a:lstStyle/>
        <a:p>
          <a:endParaRPr lang="en-US"/>
        </a:p>
      </dgm:t>
    </dgm:pt>
    <dgm:pt modelId="{8F5A95D8-3AE0-432F-A8F2-D620985D7CF5}">
      <dgm:prSet/>
      <dgm:spPr/>
      <dgm:t>
        <a:bodyPr/>
        <a:lstStyle/>
        <a:p>
          <a:r>
            <a:rPr lang="en-US" b="1"/>
            <a:t>Consider volunteer work</a:t>
          </a:r>
          <a:endParaRPr lang="en-US"/>
        </a:p>
      </dgm:t>
    </dgm:pt>
    <dgm:pt modelId="{873F2F22-81D4-458B-88BB-82FABB44D9B5}" type="parTrans" cxnId="{F5AD9433-A88B-495C-9DA4-DB2C0FF8A5D9}">
      <dgm:prSet/>
      <dgm:spPr/>
      <dgm:t>
        <a:bodyPr/>
        <a:lstStyle/>
        <a:p>
          <a:endParaRPr lang="en-US"/>
        </a:p>
      </dgm:t>
    </dgm:pt>
    <dgm:pt modelId="{92FFAC14-0991-4868-A7F9-A50106BFE528}" type="sibTrans" cxnId="{F5AD9433-A88B-495C-9DA4-DB2C0FF8A5D9}">
      <dgm:prSet/>
      <dgm:spPr/>
      <dgm:t>
        <a:bodyPr/>
        <a:lstStyle/>
        <a:p>
          <a:endParaRPr lang="en-US"/>
        </a:p>
      </dgm:t>
    </dgm:pt>
    <dgm:pt modelId="{7A7AFA49-2040-40A5-9193-B5880EA023A4}">
      <dgm:prSet/>
      <dgm:spPr/>
      <dgm:t>
        <a:bodyPr/>
        <a:lstStyle/>
        <a:p>
          <a:r>
            <a:rPr lang="en-US" b="1"/>
            <a:t>Dealing with Emotions</a:t>
          </a:r>
          <a:endParaRPr lang="en-US"/>
        </a:p>
      </dgm:t>
    </dgm:pt>
    <dgm:pt modelId="{52BC7BC6-3127-426C-AF45-74E8563D5DFE}" type="parTrans" cxnId="{F96BF733-006A-4B5A-AE33-FA093D08E32F}">
      <dgm:prSet/>
      <dgm:spPr/>
      <dgm:t>
        <a:bodyPr/>
        <a:lstStyle/>
        <a:p>
          <a:endParaRPr lang="en-US"/>
        </a:p>
      </dgm:t>
    </dgm:pt>
    <dgm:pt modelId="{DC002A2F-82EE-4EFE-AF48-C8A13E421F8D}" type="sibTrans" cxnId="{F96BF733-006A-4B5A-AE33-FA093D08E32F}">
      <dgm:prSet/>
      <dgm:spPr/>
      <dgm:t>
        <a:bodyPr/>
        <a:lstStyle/>
        <a:p>
          <a:endParaRPr lang="en-US"/>
        </a:p>
      </dgm:t>
    </dgm:pt>
    <dgm:pt modelId="{199ACB76-E4AC-4A2F-A8A6-D0FC3749F2EA}">
      <dgm:prSet/>
      <dgm:spPr/>
      <dgm:t>
        <a:bodyPr/>
        <a:lstStyle/>
        <a:p>
          <a:r>
            <a:rPr lang="en-US" b="1"/>
            <a:t>Prepare for rejection and emotional ups and downs</a:t>
          </a:r>
          <a:endParaRPr lang="en-US"/>
        </a:p>
      </dgm:t>
    </dgm:pt>
    <dgm:pt modelId="{C92413B9-93AA-4BF8-859F-6BCA7DC36069}" type="parTrans" cxnId="{74EB0FF9-019C-4E39-8270-ECA627B9F006}">
      <dgm:prSet/>
      <dgm:spPr/>
      <dgm:t>
        <a:bodyPr/>
        <a:lstStyle/>
        <a:p>
          <a:endParaRPr lang="en-US"/>
        </a:p>
      </dgm:t>
    </dgm:pt>
    <dgm:pt modelId="{83856EDF-2697-47FD-8F40-680CEF801F22}" type="sibTrans" cxnId="{74EB0FF9-019C-4E39-8270-ECA627B9F006}">
      <dgm:prSet/>
      <dgm:spPr/>
      <dgm:t>
        <a:bodyPr/>
        <a:lstStyle/>
        <a:p>
          <a:endParaRPr lang="en-US"/>
        </a:p>
      </dgm:t>
    </dgm:pt>
    <dgm:pt modelId="{3CE0D596-9ABF-4493-9172-B7543323506F}">
      <dgm:prSet/>
      <dgm:spPr/>
      <dgm:t>
        <a:bodyPr/>
        <a:lstStyle/>
        <a:p>
          <a:r>
            <a:rPr lang="en-US" b="1"/>
            <a:t>Try not to get too discouraged</a:t>
          </a:r>
          <a:endParaRPr lang="en-US"/>
        </a:p>
      </dgm:t>
    </dgm:pt>
    <dgm:pt modelId="{440949EE-DA93-4172-ACDB-13A5EE9596A3}" type="parTrans" cxnId="{B0B8264D-D140-4206-A567-71463DA0ED2B}">
      <dgm:prSet/>
      <dgm:spPr/>
      <dgm:t>
        <a:bodyPr/>
        <a:lstStyle/>
        <a:p>
          <a:endParaRPr lang="en-US"/>
        </a:p>
      </dgm:t>
    </dgm:pt>
    <dgm:pt modelId="{7C6101C0-1FC0-4128-BB21-DDE041B95A21}" type="sibTrans" cxnId="{B0B8264D-D140-4206-A567-71463DA0ED2B}">
      <dgm:prSet/>
      <dgm:spPr/>
      <dgm:t>
        <a:bodyPr/>
        <a:lstStyle/>
        <a:p>
          <a:endParaRPr lang="en-US"/>
        </a:p>
      </dgm:t>
    </dgm:pt>
    <dgm:pt modelId="{C6EBD91D-9B79-4148-860C-0B8CF232FA30}">
      <dgm:prSet/>
      <dgm:spPr/>
      <dgm:t>
        <a:bodyPr/>
        <a:lstStyle/>
        <a:p>
          <a:r>
            <a:rPr lang="en-US" b="1"/>
            <a:t>Practice stress reduction</a:t>
          </a:r>
          <a:endParaRPr lang="en-US"/>
        </a:p>
      </dgm:t>
    </dgm:pt>
    <dgm:pt modelId="{0494C611-3D6F-4EE8-B1FF-43B280CEA610}" type="parTrans" cxnId="{7CF12484-A89F-45FC-B545-BCC591551CC0}">
      <dgm:prSet/>
      <dgm:spPr/>
      <dgm:t>
        <a:bodyPr/>
        <a:lstStyle/>
        <a:p>
          <a:endParaRPr lang="en-US"/>
        </a:p>
      </dgm:t>
    </dgm:pt>
    <dgm:pt modelId="{F46B3C70-0919-4530-82DA-34793F3E208A}" type="sibTrans" cxnId="{7CF12484-A89F-45FC-B545-BCC591551CC0}">
      <dgm:prSet/>
      <dgm:spPr/>
      <dgm:t>
        <a:bodyPr/>
        <a:lstStyle/>
        <a:p>
          <a:endParaRPr lang="en-US"/>
        </a:p>
      </dgm:t>
    </dgm:pt>
    <dgm:pt modelId="{C4610DAD-507D-4248-A850-B6764B051743}">
      <dgm:prSet/>
      <dgm:spPr/>
      <dgm:t>
        <a:bodyPr/>
        <a:lstStyle/>
        <a:p>
          <a:r>
            <a:rPr lang="en-US" b="1"/>
            <a:t>Don’t let down when something looks good</a:t>
          </a:r>
          <a:endParaRPr lang="en-US"/>
        </a:p>
      </dgm:t>
    </dgm:pt>
    <dgm:pt modelId="{0F05A722-4702-4322-ACB8-BFAA2845735D}" type="parTrans" cxnId="{D65DC707-168C-47DF-936F-58459009F223}">
      <dgm:prSet/>
      <dgm:spPr/>
      <dgm:t>
        <a:bodyPr/>
        <a:lstStyle/>
        <a:p>
          <a:endParaRPr lang="en-US"/>
        </a:p>
      </dgm:t>
    </dgm:pt>
    <dgm:pt modelId="{9F8123A5-2808-4C55-8874-2749DFEA0BF9}" type="sibTrans" cxnId="{D65DC707-168C-47DF-936F-58459009F223}">
      <dgm:prSet/>
      <dgm:spPr/>
      <dgm:t>
        <a:bodyPr/>
        <a:lstStyle/>
        <a:p>
          <a:endParaRPr lang="en-US"/>
        </a:p>
      </dgm:t>
    </dgm:pt>
    <dgm:pt modelId="{3285D49C-272F-4556-A24C-EBA2365E5824}" type="pres">
      <dgm:prSet presAssocID="{2BDCFD96-36C7-4336-818A-DB166C2586F8}" presName="diagram" presStyleCnt="0">
        <dgm:presLayoutVars>
          <dgm:dir/>
          <dgm:resizeHandles val="exact"/>
        </dgm:presLayoutVars>
      </dgm:prSet>
      <dgm:spPr/>
    </dgm:pt>
    <dgm:pt modelId="{FFF12A76-005E-4C96-AACD-E222C61FA916}" type="pres">
      <dgm:prSet presAssocID="{B9303F73-698A-4EC9-BCD6-CCEF2D1F89F3}" presName="node" presStyleLbl="node1" presStyleIdx="0" presStyleCnt="10">
        <dgm:presLayoutVars>
          <dgm:bulletEnabled val="1"/>
        </dgm:presLayoutVars>
      </dgm:prSet>
      <dgm:spPr/>
    </dgm:pt>
    <dgm:pt modelId="{AA40B4DA-5E96-4086-AB3E-D73691D6863F}" type="pres">
      <dgm:prSet presAssocID="{127118C3-3693-40CC-BD6F-DB4A7E917A9D}" presName="sibTrans" presStyleCnt="0"/>
      <dgm:spPr/>
    </dgm:pt>
    <dgm:pt modelId="{CB057913-9399-4170-B1CF-37FB81915DB2}" type="pres">
      <dgm:prSet presAssocID="{41D78659-7978-473E-A19B-9F4FD8F81A67}" presName="node" presStyleLbl="node1" presStyleIdx="1" presStyleCnt="10">
        <dgm:presLayoutVars>
          <dgm:bulletEnabled val="1"/>
        </dgm:presLayoutVars>
      </dgm:prSet>
      <dgm:spPr/>
    </dgm:pt>
    <dgm:pt modelId="{7331E540-13B7-48C9-AF97-FC65C45BE843}" type="pres">
      <dgm:prSet presAssocID="{CFCA2DCC-0B39-4C2E-82A8-DEA69A7E88BA}" presName="sibTrans" presStyleCnt="0"/>
      <dgm:spPr/>
    </dgm:pt>
    <dgm:pt modelId="{FC0671AE-1D95-466A-BE21-A895F21F7A74}" type="pres">
      <dgm:prSet presAssocID="{6A9F5C9A-9CCF-4FCD-93B1-A0CE2CC40F9A}" presName="node" presStyleLbl="node1" presStyleIdx="2" presStyleCnt="10">
        <dgm:presLayoutVars>
          <dgm:bulletEnabled val="1"/>
        </dgm:presLayoutVars>
      </dgm:prSet>
      <dgm:spPr/>
    </dgm:pt>
    <dgm:pt modelId="{716E8EF0-9710-4CF9-B15C-6265C26A6B2C}" type="pres">
      <dgm:prSet presAssocID="{8E88906E-DFF6-4C56-B4F7-C3D92C8851CF}" presName="sibTrans" presStyleCnt="0"/>
      <dgm:spPr/>
    </dgm:pt>
    <dgm:pt modelId="{007B6B60-2903-4C4E-BA62-615BBD1AED7A}" type="pres">
      <dgm:prSet presAssocID="{30E58D76-12AE-4A45-A59A-76A31703152B}" presName="node" presStyleLbl="node1" presStyleIdx="3" presStyleCnt="10">
        <dgm:presLayoutVars>
          <dgm:bulletEnabled val="1"/>
        </dgm:presLayoutVars>
      </dgm:prSet>
      <dgm:spPr/>
    </dgm:pt>
    <dgm:pt modelId="{C70AEED5-F06A-4E68-B399-69028BE39826}" type="pres">
      <dgm:prSet presAssocID="{25F7E706-52BB-4464-9828-E56137B1FAE3}" presName="sibTrans" presStyleCnt="0"/>
      <dgm:spPr/>
    </dgm:pt>
    <dgm:pt modelId="{BCE5EC6E-AC59-474D-823A-BF5EC550FAF4}" type="pres">
      <dgm:prSet presAssocID="{8F5A95D8-3AE0-432F-A8F2-D620985D7CF5}" presName="node" presStyleLbl="node1" presStyleIdx="4" presStyleCnt="10">
        <dgm:presLayoutVars>
          <dgm:bulletEnabled val="1"/>
        </dgm:presLayoutVars>
      </dgm:prSet>
      <dgm:spPr/>
    </dgm:pt>
    <dgm:pt modelId="{DAC1DA65-D13D-4684-88D8-BE308CD34031}" type="pres">
      <dgm:prSet presAssocID="{92FFAC14-0991-4868-A7F9-A50106BFE528}" presName="sibTrans" presStyleCnt="0"/>
      <dgm:spPr/>
    </dgm:pt>
    <dgm:pt modelId="{27AED722-C7F2-406E-9FA7-C4D28C37D6AF}" type="pres">
      <dgm:prSet presAssocID="{7A7AFA49-2040-40A5-9193-B5880EA023A4}" presName="node" presStyleLbl="node1" presStyleIdx="5" presStyleCnt="10">
        <dgm:presLayoutVars>
          <dgm:bulletEnabled val="1"/>
        </dgm:presLayoutVars>
      </dgm:prSet>
      <dgm:spPr/>
    </dgm:pt>
    <dgm:pt modelId="{685C4F16-A284-4958-A34F-EC6229C9691D}" type="pres">
      <dgm:prSet presAssocID="{DC002A2F-82EE-4EFE-AF48-C8A13E421F8D}" presName="sibTrans" presStyleCnt="0"/>
      <dgm:spPr/>
    </dgm:pt>
    <dgm:pt modelId="{36A4E9FF-FC51-46E9-8198-D02EA108DD58}" type="pres">
      <dgm:prSet presAssocID="{199ACB76-E4AC-4A2F-A8A6-D0FC3749F2EA}" presName="node" presStyleLbl="node1" presStyleIdx="6" presStyleCnt="10">
        <dgm:presLayoutVars>
          <dgm:bulletEnabled val="1"/>
        </dgm:presLayoutVars>
      </dgm:prSet>
      <dgm:spPr/>
    </dgm:pt>
    <dgm:pt modelId="{A4DD2C57-D1E7-4235-93B7-28A56300B9A7}" type="pres">
      <dgm:prSet presAssocID="{83856EDF-2697-47FD-8F40-680CEF801F22}" presName="sibTrans" presStyleCnt="0"/>
      <dgm:spPr/>
    </dgm:pt>
    <dgm:pt modelId="{5D19CA83-5151-4E0F-B247-012BB0FB21E6}" type="pres">
      <dgm:prSet presAssocID="{3CE0D596-9ABF-4493-9172-B7543323506F}" presName="node" presStyleLbl="node1" presStyleIdx="7" presStyleCnt="10">
        <dgm:presLayoutVars>
          <dgm:bulletEnabled val="1"/>
        </dgm:presLayoutVars>
      </dgm:prSet>
      <dgm:spPr/>
    </dgm:pt>
    <dgm:pt modelId="{7674D330-885F-4A53-A3C5-011A3EAF8779}" type="pres">
      <dgm:prSet presAssocID="{7C6101C0-1FC0-4128-BB21-DDE041B95A21}" presName="sibTrans" presStyleCnt="0"/>
      <dgm:spPr/>
    </dgm:pt>
    <dgm:pt modelId="{E7894FC7-33EA-42C7-B859-2148C6BAABB9}" type="pres">
      <dgm:prSet presAssocID="{C6EBD91D-9B79-4148-860C-0B8CF232FA30}" presName="node" presStyleLbl="node1" presStyleIdx="8" presStyleCnt="10">
        <dgm:presLayoutVars>
          <dgm:bulletEnabled val="1"/>
        </dgm:presLayoutVars>
      </dgm:prSet>
      <dgm:spPr/>
    </dgm:pt>
    <dgm:pt modelId="{59C4BC96-55DB-4038-B13B-14023DD70102}" type="pres">
      <dgm:prSet presAssocID="{F46B3C70-0919-4530-82DA-34793F3E208A}" presName="sibTrans" presStyleCnt="0"/>
      <dgm:spPr/>
    </dgm:pt>
    <dgm:pt modelId="{30A1186C-91CB-4F73-8553-5A55092427B8}" type="pres">
      <dgm:prSet presAssocID="{C4610DAD-507D-4248-A850-B6764B0517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D2BAD805-A0AC-41EC-8787-231C7B12329C}" type="presOf" srcId="{7A7AFA49-2040-40A5-9193-B5880EA023A4}" destId="{27AED722-C7F2-406E-9FA7-C4D28C37D6AF}" srcOrd="0" destOrd="0" presId="urn:microsoft.com/office/officeart/2005/8/layout/default"/>
    <dgm:cxn modelId="{D65DC707-168C-47DF-936F-58459009F223}" srcId="{2BDCFD96-36C7-4336-818A-DB166C2586F8}" destId="{C4610DAD-507D-4248-A850-B6764B051743}" srcOrd="9" destOrd="0" parTransId="{0F05A722-4702-4322-ACB8-BFAA2845735D}" sibTransId="{9F8123A5-2808-4C55-8874-2749DFEA0BF9}"/>
    <dgm:cxn modelId="{ED8DA012-ED8E-452C-BD39-2AF51E703687}" type="presOf" srcId="{3CE0D596-9ABF-4493-9172-B7543323506F}" destId="{5D19CA83-5151-4E0F-B247-012BB0FB21E6}" srcOrd="0" destOrd="0" presId="urn:microsoft.com/office/officeart/2005/8/layout/default"/>
    <dgm:cxn modelId="{9DFDDF28-5E27-410F-8C25-E9C0AAD088DD}" srcId="{2BDCFD96-36C7-4336-818A-DB166C2586F8}" destId="{6A9F5C9A-9CCF-4FCD-93B1-A0CE2CC40F9A}" srcOrd="2" destOrd="0" parTransId="{4A24196F-073D-4EA4-A61D-6F4E723E7DE7}" sibTransId="{8E88906E-DFF6-4C56-B4F7-C3D92C8851CF}"/>
    <dgm:cxn modelId="{47A5262B-E4F1-4BA5-A86A-BEEEF4758F6C}" type="presOf" srcId="{30E58D76-12AE-4A45-A59A-76A31703152B}" destId="{007B6B60-2903-4C4E-BA62-615BBD1AED7A}" srcOrd="0" destOrd="0" presId="urn:microsoft.com/office/officeart/2005/8/layout/default"/>
    <dgm:cxn modelId="{F5AD9433-A88B-495C-9DA4-DB2C0FF8A5D9}" srcId="{2BDCFD96-36C7-4336-818A-DB166C2586F8}" destId="{8F5A95D8-3AE0-432F-A8F2-D620985D7CF5}" srcOrd="4" destOrd="0" parTransId="{873F2F22-81D4-458B-88BB-82FABB44D9B5}" sibTransId="{92FFAC14-0991-4868-A7F9-A50106BFE528}"/>
    <dgm:cxn modelId="{F96BF733-006A-4B5A-AE33-FA093D08E32F}" srcId="{2BDCFD96-36C7-4336-818A-DB166C2586F8}" destId="{7A7AFA49-2040-40A5-9193-B5880EA023A4}" srcOrd="5" destOrd="0" parTransId="{52BC7BC6-3127-426C-AF45-74E8563D5DFE}" sibTransId="{DC002A2F-82EE-4EFE-AF48-C8A13E421F8D}"/>
    <dgm:cxn modelId="{99FC2834-7D44-4ADA-B38B-BD4F61F4BD76}" type="presOf" srcId="{8F5A95D8-3AE0-432F-A8F2-D620985D7CF5}" destId="{BCE5EC6E-AC59-474D-823A-BF5EC550FAF4}" srcOrd="0" destOrd="0" presId="urn:microsoft.com/office/officeart/2005/8/layout/default"/>
    <dgm:cxn modelId="{F3219F60-A272-4828-82BC-D4A20D0F9E50}" srcId="{2BDCFD96-36C7-4336-818A-DB166C2586F8}" destId="{B9303F73-698A-4EC9-BCD6-CCEF2D1F89F3}" srcOrd="0" destOrd="0" parTransId="{05F40702-1A12-4FA2-94A4-B31BE23D7015}" sibTransId="{127118C3-3693-40CC-BD6F-DB4A7E917A9D}"/>
    <dgm:cxn modelId="{7482D446-4E5F-472B-8A84-1119F114A2CD}" type="presOf" srcId="{C4610DAD-507D-4248-A850-B6764B051743}" destId="{30A1186C-91CB-4F73-8553-5A55092427B8}" srcOrd="0" destOrd="0" presId="urn:microsoft.com/office/officeart/2005/8/layout/default"/>
    <dgm:cxn modelId="{78C3B54A-D90A-466E-A8EE-BD5AC41B4CEF}" type="presOf" srcId="{6A9F5C9A-9CCF-4FCD-93B1-A0CE2CC40F9A}" destId="{FC0671AE-1D95-466A-BE21-A895F21F7A74}" srcOrd="0" destOrd="0" presId="urn:microsoft.com/office/officeart/2005/8/layout/default"/>
    <dgm:cxn modelId="{B0B8264D-D140-4206-A567-71463DA0ED2B}" srcId="{2BDCFD96-36C7-4336-818A-DB166C2586F8}" destId="{3CE0D596-9ABF-4493-9172-B7543323506F}" srcOrd="7" destOrd="0" parTransId="{440949EE-DA93-4172-ACDB-13A5EE9596A3}" sibTransId="{7C6101C0-1FC0-4128-BB21-DDE041B95A21}"/>
    <dgm:cxn modelId="{5C560650-E36A-4F7D-A807-850264BE45F7}" srcId="{2BDCFD96-36C7-4336-818A-DB166C2586F8}" destId="{41D78659-7978-473E-A19B-9F4FD8F81A67}" srcOrd="1" destOrd="0" parTransId="{9CCA13A2-A1CE-4F0C-AE61-6B1B9944846E}" sibTransId="{CFCA2DCC-0B39-4C2E-82A8-DEA69A7E88BA}"/>
    <dgm:cxn modelId="{E3C94251-D6DF-4414-A0F2-F29BA1BE2506}" type="presOf" srcId="{41D78659-7978-473E-A19B-9F4FD8F81A67}" destId="{CB057913-9399-4170-B1CF-37FB81915DB2}" srcOrd="0" destOrd="0" presId="urn:microsoft.com/office/officeart/2005/8/layout/default"/>
    <dgm:cxn modelId="{9D20CA55-C803-48FC-9410-2FD18B242656}" type="presOf" srcId="{2BDCFD96-36C7-4336-818A-DB166C2586F8}" destId="{3285D49C-272F-4556-A24C-EBA2365E5824}" srcOrd="0" destOrd="0" presId="urn:microsoft.com/office/officeart/2005/8/layout/default"/>
    <dgm:cxn modelId="{87446156-64DB-4776-B48F-04B816BC4616}" srcId="{2BDCFD96-36C7-4336-818A-DB166C2586F8}" destId="{30E58D76-12AE-4A45-A59A-76A31703152B}" srcOrd="3" destOrd="0" parTransId="{E6306261-3D25-41B4-9E29-7286F77228C5}" sibTransId="{25F7E706-52BB-4464-9828-E56137B1FAE3}"/>
    <dgm:cxn modelId="{7CF12484-A89F-45FC-B545-BCC591551CC0}" srcId="{2BDCFD96-36C7-4336-818A-DB166C2586F8}" destId="{C6EBD91D-9B79-4148-860C-0B8CF232FA30}" srcOrd="8" destOrd="0" parTransId="{0494C611-3D6F-4EE8-B1FF-43B280CEA610}" sibTransId="{F46B3C70-0919-4530-82DA-34793F3E208A}"/>
    <dgm:cxn modelId="{9B94E7BD-3A80-4916-B7AF-0F100DB66B68}" type="presOf" srcId="{C6EBD91D-9B79-4148-860C-0B8CF232FA30}" destId="{E7894FC7-33EA-42C7-B859-2148C6BAABB9}" srcOrd="0" destOrd="0" presId="urn:microsoft.com/office/officeart/2005/8/layout/default"/>
    <dgm:cxn modelId="{16CE67C7-60E8-4B58-B829-46C1E19C1A46}" type="presOf" srcId="{199ACB76-E4AC-4A2F-A8A6-D0FC3749F2EA}" destId="{36A4E9FF-FC51-46E9-8198-D02EA108DD58}" srcOrd="0" destOrd="0" presId="urn:microsoft.com/office/officeart/2005/8/layout/default"/>
    <dgm:cxn modelId="{4B6667F2-8AB9-4CEF-98E6-95BC9DDFE3EB}" type="presOf" srcId="{B9303F73-698A-4EC9-BCD6-CCEF2D1F89F3}" destId="{FFF12A76-005E-4C96-AACD-E222C61FA916}" srcOrd="0" destOrd="0" presId="urn:microsoft.com/office/officeart/2005/8/layout/default"/>
    <dgm:cxn modelId="{74EB0FF9-019C-4E39-8270-ECA627B9F006}" srcId="{2BDCFD96-36C7-4336-818A-DB166C2586F8}" destId="{199ACB76-E4AC-4A2F-A8A6-D0FC3749F2EA}" srcOrd="6" destOrd="0" parTransId="{C92413B9-93AA-4BF8-859F-6BCA7DC36069}" sibTransId="{83856EDF-2697-47FD-8F40-680CEF801F22}"/>
    <dgm:cxn modelId="{3532D595-65EA-438F-8E1B-D164C8B87B7F}" type="presParOf" srcId="{3285D49C-272F-4556-A24C-EBA2365E5824}" destId="{FFF12A76-005E-4C96-AACD-E222C61FA916}" srcOrd="0" destOrd="0" presId="urn:microsoft.com/office/officeart/2005/8/layout/default"/>
    <dgm:cxn modelId="{B108C880-3B71-4AEE-BD41-4500FA967961}" type="presParOf" srcId="{3285D49C-272F-4556-A24C-EBA2365E5824}" destId="{AA40B4DA-5E96-4086-AB3E-D73691D6863F}" srcOrd="1" destOrd="0" presId="urn:microsoft.com/office/officeart/2005/8/layout/default"/>
    <dgm:cxn modelId="{8C38232F-CB3F-4FBC-91F2-CC5B7A2D562B}" type="presParOf" srcId="{3285D49C-272F-4556-A24C-EBA2365E5824}" destId="{CB057913-9399-4170-B1CF-37FB81915DB2}" srcOrd="2" destOrd="0" presId="urn:microsoft.com/office/officeart/2005/8/layout/default"/>
    <dgm:cxn modelId="{EB297DA9-AAE7-4BD4-A434-E07B5B6EBFEC}" type="presParOf" srcId="{3285D49C-272F-4556-A24C-EBA2365E5824}" destId="{7331E540-13B7-48C9-AF97-FC65C45BE843}" srcOrd="3" destOrd="0" presId="urn:microsoft.com/office/officeart/2005/8/layout/default"/>
    <dgm:cxn modelId="{9FE83261-0B7A-4982-A350-EAD51BE56770}" type="presParOf" srcId="{3285D49C-272F-4556-A24C-EBA2365E5824}" destId="{FC0671AE-1D95-466A-BE21-A895F21F7A74}" srcOrd="4" destOrd="0" presId="urn:microsoft.com/office/officeart/2005/8/layout/default"/>
    <dgm:cxn modelId="{380AE663-DA02-4A38-ADBF-14A42B789EDB}" type="presParOf" srcId="{3285D49C-272F-4556-A24C-EBA2365E5824}" destId="{716E8EF0-9710-4CF9-B15C-6265C26A6B2C}" srcOrd="5" destOrd="0" presId="urn:microsoft.com/office/officeart/2005/8/layout/default"/>
    <dgm:cxn modelId="{1A5093EC-2272-45D5-AB8F-DF6C2110F493}" type="presParOf" srcId="{3285D49C-272F-4556-A24C-EBA2365E5824}" destId="{007B6B60-2903-4C4E-BA62-615BBD1AED7A}" srcOrd="6" destOrd="0" presId="urn:microsoft.com/office/officeart/2005/8/layout/default"/>
    <dgm:cxn modelId="{15B54A43-9846-4B81-A87E-F7CDFFECA660}" type="presParOf" srcId="{3285D49C-272F-4556-A24C-EBA2365E5824}" destId="{C70AEED5-F06A-4E68-B399-69028BE39826}" srcOrd="7" destOrd="0" presId="urn:microsoft.com/office/officeart/2005/8/layout/default"/>
    <dgm:cxn modelId="{0887CF93-CE7C-4014-9BFA-A3F8132840DA}" type="presParOf" srcId="{3285D49C-272F-4556-A24C-EBA2365E5824}" destId="{BCE5EC6E-AC59-474D-823A-BF5EC550FAF4}" srcOrd="8" destOrd="0" presId="urn:microsoft.com/office/officeart/2005/8/layout/default"/>
    <dgm:cxn modelId="{B70C9374-96E2-43B9-BD63-F9428520FF56}" type="presParOf" srcId="{3285D49C-272F-4556-A24C-EBA2365E5824}" destId="{DAC1DA65-D13D-4684-88D8-BE308CD34031}" srcOrd="9" destOrd="0" presId="urn:microsoft.com/office/officeart/2005/8/layout/default"/>
    <dgm:cxn modelId="{8B001003-BB43-443D-90DA-12EA49BDA5A6}" type="presParOf" srcId="{3285D49C-272F-4556-A24C-EBA2365E5824}" destId="{27AED722-C7F2-406E-9FA7-C4D28C37D6AF}" srcOrd="10" destOrd="0" presId="urn:microsoft.com/office/officeart/2005/8/layout/default"/>
    <dgm:cxn modelId="{55D9446C-7DCC-4384-BE27-8C4FB40DEEF2}" type="presParOf" srcId="{3285D49C-272F-4556-A24C-EBA2365E5824}" destId="{685C4F16-A284-4958-A34F-EC6229C9691D}" srcOrd="11" destOrd="0" presId="urn:microsoft.com/office/officeart/2005/8/layout/default"/>
    <dgm:cxn modelId="{18A3F372-9945-43B7-99A3-79E34437923D}" type="presParOf" srcId="{3285D49C-272F-4556-A24C-EBA2365E5824}" destId="{36A4E9FF-FC51-46E9-8198-D02EA108DD58}" srcOrd="12" destOrd="0" presId="urn:microsoft.com/office/officeart/2005/8/layout/default"/>
    <dgm:cxn modelId="{DF25ABDE-970B-4FC5-8932-28080DA26B5D}" type="presParOf" srcId="{3285D49C-272F-4556-A24C-EBA2365E5824}" destId="{A4DD2C57-D1E7-4235-93B7-28A56300B9A7}" srcOrd="13" destOrd="0" presId="urn:microsoft.com/office/officeart/2005/8/layout/default"/>
    <dgm:cxn modelId="{D38224D2-075C-48E8-95A4-8A2DB93A1C12}" type="presParOf" srcId="{3285D49C-272F-4556-A24C-EBA2365E5824}" destId="{5D19CA83-5151-4E0F-B247-012BB0FB21E6}" srcOrd="14" destOrd="0" presId="urn:microsoft.com/office/officeart/2005/8/layout/default"/>
    <dgm:cxn modelId="{0F609519-1433-4132-90A1-68938103D253}" type="presParOf" srcId="{3285D49C-272F-4556-A24C-EBA2365E5824}" destId="{7674D330-885F-4A53-A3C5-011A3EAF8779}" srcOrd="15" destOrd="0" presId="urn:microsoft.com/office/officeart/2005/8/layout/default"/>
    <dgm:cxn modelId="{C24F2B20-DFB0-4EA7-B0F5-5E0F1E113430}" type="presParOf" srcId="{3285D49C-272F-4556-A24C-EBA2365E5824}" destId="{E7894FC7-33EA-42C7-B859-2148C6BAABB9}" srcOrd="16" destOrd="0" presId="urn:microsoft.com/office/officeart/2005/8/layout/default"/>
    <dgm:cxn modelId="{78AD594F-0EB2-4CA3-8108-3D375F7568BD}" type="presParOf" srcId="{3285D49C-272F-4556-A24C-EBA2365E5824}" destId="{59C4BC96-55DB-4038-B13B-14023DD70102}" srcOrd="17" destOrd="0" presId="urn:microsoft.com/office/officeart/2005/8/layout/default"/>
    <dgm:cxn modelId="{32FAAD84-CEC7-4EED-8043-36FEF1C53FB6}" type="presParOf" srcId="{3285D49C-272F-4556-A24C-EBA2365E5824}" destId="{30A1186C-91CB-4F73-8553-5A55092427B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B8B9F0-A576-4B56-86BC-BC1C201C00B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22FB2D-D810-4F81-9E7A-8C5F12BFA940}">
      <dgm:prSet/>
      <dgm:spPr/>
      <dgm:t>
        <a:bodyPr/>
        <a:lstStyle/>
        <a:p>
          <a:r>
            <a:rPr lang="en-US" b="1"/>
            <a:t>Three skill areas often identified that affect retention are:</a:t>
          </a:r>
          <a:endParaRPr lang="en-US"/>
        </a:p>
      </dgm:t>
    </dgm:pt>
    <dgm:pt modelId="{4870069A-CF45-40DF-AFDC-AEB17BC1188C}" type="parTrans" cxnId="{119712B7-AA94-4B1A-80B4-3B6FF34ABD83}">
      <dgm:prSet/>
      <dgm:spPr/>
      <dgm:t>
        <a:bodyPr/>
        <a:lstStyle/>
        <a:p>
          <a:endParaRPr lang="en-US"/>
        </a:p>
      </dgm:t>
    </dgm:pt>
    <dgm:pt modelId="{13DBD791-DC4D-449D-B051-F148687DCE0B}" type="sibTrans" cxnId="{119712B7-AA94-4B1A-80B4-3B6FF34ABD83}">
      <dgm:prSet/>
      <dgm:spPr/>
      <dgm:t>
        <a:bodyPr/>
        <a:lstStyle/>
        <a:p>
          <a:endParaRPr lang="en-US"/>
        </a:p>
      </dgm:t>
    </dgm:pt>
    <dgm:pt modelId="{DC77CA37-4C18-40FD-9FAE-40E413E788D2}">
      <dgm:prSet/>
      <dgm:spPr/>
      <dgm:t>
        <a:bodyPr/>
        <a:lstStyle/>
        <a:p>
          <a:r>
            <a:rPr lang="en-US" b="1"/>
            <a:t>Basic Skills: Reading, writing, listening, speaking, and mathematics</a:t>
          </a:r>
          <a:endParaRPr lang="en-US"/>
        </a:p>
      </dgm:t>
    </dgm:pt>
    <dgm:pt modelId="{C2C34149-4292-461E-9311-38C422473266}" type="parTrans" cxnId="{362A5C35-588B-485A-8631-9CB31879C379}">
      <dgm:prSet/>
      <dgm:spPr/>
      <dgm:t>
        <a:bodyPr/>
        <a:lstStyle/>
        <a:p>
          <a:endParaRPr lang="en-US"/>
        </a:p>
      </dgm:t>
    </dgm:pt>
    <dgm:pt modelId="{E867A1AD-ACED-4E06-BA70-13D569D4DD85}" type="sibTrans" cxnId="{362A5C35-588B-485A-8631-9CB31879C379}">
      <dgm:prSet/>
      <dgm:spPr/>
      <dgm:t>
        <a:bodyPr/>
        <a:lstStyle/>
        <a:p>
          <a:endParaRPr lang="en-US"/>
        </a:p>
      </dgm:t>
    </dgm:pt>
    <dgm:pt modelId="{7CD98F03-1D23-4740-BFE8-539EE866A534}">
      <dgm:prSet/>
      <dgm:spPr/>
      <dgm:t>
        <a:bodyPr/>
        <a:lstStyle/>
        <a:p>
          <a:r>
            <a:rPr lang="en-US" b="1"/>
            <a:t>Thinking Skills: Creative thinking, decision making, problem solving, seeing things in the mind’s eye, knowing how to learn, and reasoning</a:t>
          </a:r>
          <a:endParaRPr lang="en-US"/>
        </a:p>
      </dgm:t>
    </dgm:pt>
    <dgm:pt modelId="{7F264D8D-356C-474B-A1FD-E22C1CF4E5BF}" type="parTrans" cxnId="{8BE2B530-B187-45A8-B3C3-DA3092B5A237}">
      <dgm:prSet/>
      <dgm:spPr/>
      <dgm:t>
        <a:bodyPr/>
        <a:lstStyle/>
        <a:p>
          <a:endParaRPr lang="en-US"/>
        </a:p>
      </dgm:t>
    </dgm:pt>
    <dgm:pt modelId="{AFDDE71C-DCD0-46CD-83D6-88B6B9058FA3}" type="sibTrans" cxnId="{8BE2B530-B187-45A8-B3C3-DA3092B5A237}">
      <dgm:prSet/>
      <dgm:spPr/>
      <dgm:t>
        <a:bodyPr/>
        <a:lstStyle/>
        <a:p>
          <a:endParaRPr lang="en-US"/>
        </a:p>
      </dgm:t>
    </dgm:pt>
    <dgm:pt modelId="{9A7C5778-7A84-4AC3-8277-EE9082A60CCA}">
      <dgm:prSet/>
      <dgm:spPr/>
      <dgm:t>
        <a:bodyPr/>
        <a:lstStyle/>
        <a:p>
          <a:r>
            <a:rPr lang="en-US" b="1"/>
            <a:t>Personal Qualities: Responsibility, self-esteem, sociability, self-management, and integrity/honesty</a:t>
          </a:r>
          <a:endParaRPr lang="en-US"/>
        </a:p>
      </dgm:t>
    </dgm:pt>
    <dgm:pt modelId="{0E1665F1-C04D-44C0-AC22-F00A807EA91D}" type="parTrans" cxnId="{726B0407-72AF-4DB7-8A8F-D8212D65EEC3}">
      <dgm:prSet/>
      <dgm:spPr/>
      <dgm:t>
        <a:bodyPr/>
        <a:lstStyle/>
        <a:p>
          <a:endParaRPr lang="en-US"/>
        </a:p>
      </dgm:t>
    </dgm:pt>
    <dgm:pt modelId="{6B363217-CB4F-4D43-9B8C-C92694D7C9F9}" type="sibTrans" cxnId="{726B0407-72AF-4DB7-8A8F-D8212D65EEC3}">
      <dgm:prSet/>
      <dgm:spPr/>
      <dgm:t>
        <a:bodyPr/>
        <a:lstStyle/>
        <a:p>
          <a:endParaRPr lang="en-US"/>
        </a:p>
      </dgm:t>
    </dgm:pt>
    <dgm:pt modelId="{FBE371E5-D39C-4033-B1FF-90FED69DA768}" type="pres">
      <dgm:prSet presAssocID="{6EB8B9F0-A576-4B56-86BC-BC1C201C00B4}" presName="matrix" presStyleCnt="0">
        <dgm:presLayoutVars>
          <dgm:chMax val="1"/>
          <dgm:dir/>
          <dgm:resizeHandles val="exact"/>
        </dgm:presLayoutVars>
      </dgm:prSet>
      <dgm:spPr/>
    </dgm:pt>
    <dgm:pt modelId="{BCBAD058-EDDC-443D-B982-69989FCBC5A4}" type="pres">
      <dgm:prSet presAssocID="{6EB8B9F0-A576-4B56-86BC-BC1C201C00B4}" presName="axisShape" presStyleLbl="bgShp" presStyleIdx="0" presStyleCnt="1"/>
      <dgm:spPr/>
    </dgm:pt>
    <dgm:pt modelId="{FC11C9BF-7FD1-4D07-9FEC-059A7932C465}" type="pres">
      <dgm:prSet presAssocID="{6EB8B9F0-A576-4B56-86BC-BC1C201C00B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597F80-5924-4D14-8238-5DD59B9F1213}" type="pres">
      <dgm:prSet presAssocID="{6EB8B9F0-A576-4B56-86BC-BC1C201C00B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6C5089-A5B8-4AA8-9CF0-1AB099178612}" type="pres">
      <dgm:prSet presAssocID="{6EB8B9F0-A576-4B56-86BC-BC1C201C00B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9D391E-64D2-41A9-B281-BE967F370771}" type="pres">
      <dgm:prSet presAssocID="{6EB8B9F0-A576-4B56-86BC-BC1C201C00B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26B0407-72AF-4DB7-8A8F-D8212D65EEC3}" srcId="{6EB8B9F0-A576-4B56-86BC-BC1C201C00B4}" destId="{9A7C5778-7A84-4AC3-8277-EE9082A60CCA}" srcOrd="3" destOrd="0" parTransId="{0E1665F1-C04D-44C0-AC22-F00A807EA91D}" sibTransId="{6B363217-CB4F-4D43-9B8C-C92694D7C9F9}"/>
    <dgm:cxn modelId="{8BE2B530-B187-45A8-B3C3-DA3092B5A237}" srcId="{6EB8B9F0-A576-4B56-86BC-BC1C201C00B4}" destId="{7CD98F03-1D23-4740-BFE8-539EE866A534}" srcOrd="2" destOrd="0" parTransId="{7F264D8D-356C-474B-A1FD-E22C1CF4E5BF}" sibTransId="{AFDDE71C-DCD0-46CD-83D6-88B6B9058FA3}"/>
    <dgm:cxn modelId="{362A5C35-588B-485A-8631-9CB31879C379}" srcId="{6EB8B9F0-A576-4B56-86BC-BC1C201C00B4}" destId="{DC77CA37-4C18-40FD-9FAE-40E413E788D2}" srcOrd="1" destOrd="0" parTransId="{C2C34149-4292-461E-9311-38C422473266}" sibTransId="{E867A1AD-ACED-4E06-BA70-13D569D4DD85}"/>
    <dgm:cxn modelId="{A74E663C-091A-4FB9-9474-220F58F41859}" type="presOf" srcId="{C022FB2D-D810-4F81-9E7A-8C5F12BFA940}" destId="{FC11C9BF-7FD1-4D07-9FEC-059A7932C465}" srcOrd="0" destOrd="0" presId="urn:microsoft.com/office/officeart/2005/8/layout/matrix2"/>
    <dgm:cxn modelId="{C355856A-3D34-4217-A163-1FBD79BD8093}" type="presOf" srcId="{9A7C5778-7A84-4AC3-8277-EE9082A60CCA}" destId="{759D391E-64D2-41A9-B281-BE967F370771}" srcOrd="0" destOrd="0" presId="urn:microsoft.com/office/officeart/2005/8/layout/matrix2"/>
    <dgm:cxn modelId="{B7EC5F6C-BFF7-40BB-8A22-FF6261D47830}" type="presOf" srcId="{7CD98F03-1D23-4740-BFE8-539EE866A534}" destId="{866C5089-A5B8-4AA8-9CF0-1AB099178612}" srcOrd="0" destOrd="0" presId="urn:microsoft.com/office/officeart/2005/8/layout/matrix2"/>
    <dgm:cxn modelId="{EFA3BC87-BED4-49AB-ABCC-1221AFAF584D}" type="presOf" srcId="{DC77CA37-4C18-40FD-9FAE-40E413E788D2}" destId="{21597F80-5924-4D14-8238-5DD59B9F1213}" srcOrd="0" destOrd="0" presId="urn:microsoft.com/office/officeart/2005/8/layout/matrix2"/>
    <dgm:cxn modelId="{58488EB0-5C0D-45AF-B004-9D0962D21904}" type="presOf" srcId="{6EB8B9F0-A576-4B56-86BC-BC1C201C00B4}" destId="{FBE371E5-D39C-4033-B1FF-90FED69DA768}" srcOrd="0" destOrd="0" presId="urn:microsoft.com/office/officeart/2005/8/layout/matrix2"/>
    <dgm:cxn modelId="{119712B7-AA94-4B1A-80B4-3B6FF34ABD83}" srcId="{6EB8B9F0-A576-4B56-86BC-BC1C201C00B4}" destId="{C022FB2D-D810-4F81-9E7A-8C5F12BFA940}" srcOrd="0" destOrd="0" parTransId="{4870069A-CF45-40DF-AFDC-AEB17BC1188C}" sibTransId="{13DBD791-DC4D-449D-B051-F148687DCE0B}"/>
    <dgm:cxn modelId="{6E6ACD19-8A9B-425F-B24E-6C4F706A6D11}" type="presParOf" srcId="{FBE371E5-D39C-4033-B1FF-90FED69DA768}" destId="{BCBAD058-EDDC-443D-B982-69989FCBC5A4}" srcOrd="0" destOrd="0" presId="urn:microsoft.com/office/officeart/2005/8/layout/matrix2"/>
    <dgm:cxn modelId="{9B344032-4C76-439C-A4AC-3B3E0CC613DE}" type="presParOf" srcId="{FBE371E5-D39C-4033-B1FF-90FED69DA768}" destId="{FC11C9BF-7FD1-4D07-9FEC-059A7932C465}" srcOrd="1" destOrd="0" presId="urn:microsoft.com/office/officeart/2005/8/layout/matrix2"/>
    <dgm:cxn modelId="{66612625-299F-48D7-B8C9-781767BCF9F0}" type="presParOf" srcId="{FBE371E5-D39C-4033-B1FF-90FED69DA768}" destId="{21597F80-5924-4D14-8238-5DD59B9F1213}" srcOrd="2" destOrd="0" presId="urn:microsoft.com/office/officeart/2005/8/layout/matrix2"/>
    <dgm:cxn modelId="{7311322B-4C31-4720-B2C3-235B071B9180}" type="presParOf" srcId="{FBE371E5-D39C-4033-B1FF-90FED69DA768}" destId="{866C5089-A5B8-4AA8-9CF0-1AB099178612}" srcOrd="3" destOrd="0" presId="urn:microsoft.com/office/officeart/2005/8/layout/matrix2"/>
    <dgm:cxn modelId="{484E1688-19AA-4863-89C7-02B8A0BF74E5}" type="presParOf" srcId="{FBE371E5-D39C-4033-B1FF-90FED69DA768}" destId="{759D391E-64D2-41A9-B281-BE967F37077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800A23F-AF42-4AD3-9EED-BC355C83DE5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650C6B-9525-4C54-B510-9B218CBEE1A9}">
      <dgm:prSet/>
      <dgm:spPr/>
      <dgm:t>
        <a:bodyPr/>
        <a:lstStyle/>
        <a:p>
          <a:r>
            <a:rPr lang="en-US" b="1"/>
            <a:t>TOP TEN SKILLS SOUGHT BY EMPLOYERS:</a:t>
          </a:r>
          <a:endParaRPr lang="en-US"/>
        </a:p>
      </dgm:t>
    </dgm:pt>
    <dgm:pt modelId="{4064D87A-8FE7-4E94-9B60-B340E208E442}" type="parTrans" cxnId="{48E8010A-957B-405B-AF9B-31C65BCFA402}">
      <dgm:prSet/>
      <dgm:spPr/>
      <dgm:t>
        <a:bodyPr/>
        <a:lstStyle/>
        <a:p>
          <a:endParaRPr lang="en-US"/>
        </a:p>
      </dgm:t>
    </dgm:pt>
    <dgm:pt modelId="{586B9D1F-108E-4340-B528-2D5398AC2FE6}" type="sibTrans" cxnId="{48E8010A-957B-405B-AF9B-31C65BCFA402}">
      <dgm:prSet/>
      <dgm:spPr/>
      <dgm:t>
        <a:bodyPr/>
        <a:lstStyle/>
        <a:p>
          <a:endParaRPr lang="en-US"/>
        </a:p>
      </dgm:t>
    </dgm:pt>
    <dgm:pt modelId="{3BB5F44A-D879-46EA-BFFC-0F79B49FBAF4}">
      <dgm:prSet/>
      <dgm:spPr/>
      <dgm:t>
        <a:bodyPr/>
        <a:lstStyle/>
        <a:p>
          <a:r>
            <a:rPr lang="en-US" b="1"/>
            <a:t>Verbal communication skills</a:t>
          </a:r>
          <a:endParaRPr lang="en-US"/>
        </a:p>
      </dgm:t>
    </dgm:pt>
    <dgm:pt modelId="{EEBD0460-ADAC-445D-9999-BAE747C1C4C8}" type="parTrans" cxnId="{3AA24984-BF6C-4644-8599-92769EDFDD0A}">
      <dgm:prSet/>
      <dgm:spPr/>
      <dgm:t>
        <a:bodyPr/>
        <a:lstStyle/>
        <a:p>
          <a:endParaRPr lang="en-US"/>
        </a:p>
      </dgm:t>
    </dgm:pt>
    <dgm:pt modelId="{B1C3C3E3-64F4-48C6-AC57-E31CF602244F}" type="sibTrans" cxnId="{3AA24984-BF6C-4644-8599-92769EDFDD0A}">
      <dgm:prSet/>
      <dgm:spPr/>
      <dgm:t>
        <a:bodyPr/>
        <a:lstStyle/>
        <a:p>
          <a:endParaRPr lang="en-US"/>
        </a:p>
      </dgm:t>
    </dgm:pt>
    <dgm:pt modelId="{E418CD71-84CD-45C9-BD45-AEF3649BE7EF}">
      <dgm:prSet/>
      <dgm:spPr/>
      <dgm:t>
        <a:bodyPr/>
        <a:lstStyle/>
        <a:p>
          <a:r>
            <a:rPr lang="en-US" b="1"/>
            <a:t>Strong work ethic</a:t>
          </a:r>
          <a:endParaRPr lang="en-US"/>
        </a:p>
      </dgm:t>
    </dgm:pt>
    <dgm:pt modelId="{0D2CD38C-4A0A-48EA-8AC3-ED882C2C2B64}" type="parTrans" cxnId="{51F58067-8510-4947-9807-B653472BB8DE}">
      <dgm:prSet/>
      <dgm:spPr/>
      <dgm:t>
        <a:bodyPr/>
        <a:lstStyle/>
        <a:p>
          <a:endParaRPr lang="en-US"/>
        </a:p>
      </dgm:t>
    </dgm:pt>
    <dgm:pt modelId="{8D6E8C1D-EF1D-4D8A-9461-B64A9DCEA810}" type="sibTrans" cxnId="{51F58067-8510-4947-9807-B653472BB8DE}">
      <dgm:prSet/>
      <dgm:spPr/>
      <dgm:t>
        <a:bodyPr/>
        <a:lstStyle/>
        <a:p>
          <a:endParaRPr lang="en-US"/>
        </a:p>
      </dgm:t>
    </dgm:pt>
    <dgm:pt modelId="{E6CEDEA6-5062-4D3F-8940-01A766A09088}">
      <dgm:prSet/>
      <dgm:spPr/>
      <dgm:t>
        <a:bodyPr/>
        <a:lstStyle/>
        <a:p>
          <a:r>
            <a:rPr lang="en-US" b="1"/>
            <a:t>Teamwork skill</a:t>
          </a:r>
          <a:endParaRPr lang="en-US"/>
        </a:p>
      </dgm:t>
    </dgm:pt>
    <dgm:pt modelId="{0E96DB8F-2879-4DA4-9095-CDE36BCB3136}" type="parTrans" cxnId="{A73E97E3-1FC5-4B88-93F1-8DF0B5AD493E}">
      <dgm:prSet/>
      <dgm:spPr/>
      <dgm:t>
        <a:bodyPr/>
        <a:lstStyle/>
        <a:p>
          <a:endParaRPr lang="en-US"/>
        </a:p>
      </dgm:t>
    </dgm:pt>
    <dgm:pt modelId="{BB1A4EE5-605E-4AA5-AA41-9F28FC155528}" type="sibTrans" cxnId="{A73E97E3-1FC5-4B88-93F1-8DF0B5AD493E}">
      <dgm:prSet/>
      <dgm:spPr/>
      <dgm:t>
        <a:bodyPr/>
        <a:lstStyle/>
        <a:p>
          <a:endParaRPr lang="en-US"/>
        </a:p>
      </dgm:t>
    </dgm:pt>
    <dgm:pt modelId="{C49F56D4-450E-4644-A90F-1C950EA5F4F5}">
      <dgm:prSet/>
      <dgm:spPr/>
      <dgm:t>
        <a:bodyPr/>
        <a:lstStyle/>
        <a:p>
          <a:r>
            <a:rPr lang="en-US" b="1"/>
            <a:t>Analytical skills</a:t>
          </a:r>
          <a:endParaRPr lang="en-US"/>
        </a:p>
      </dgm:t>
    </dgm:pt>
    <dgm:pt modelId="{77B04196-91CA-4DAD-8E72-A3991829F7AD}" type="parTrans" cxnId="{5A276E18-0009-4033-BE84-2FE2A5CE7D30}">
      <dgm:prSet/>
      <dgm:spPr/>
      <dgm:t>
        <a:bodyPr/>
        <a:lstStyle/>
        <a:p>
          <a:endParaRPr lang="en-US"/>
        </a:p>
      </dgm:t>
    </dgm:pt>
    <dgm:pt modelId="{20446481-5232-448D-BC2B-6C80DF2CAF50}" type="sibTrans" cxnId="{5A276E18-0009-4033-BE84-2FE2A5CE7D30}">
      <dgm:prSet/>
      <dgm:spPr/>
      <dgm:t>
        <a:bodyPr/>
        <a:lstStyle/>
        <a:p>
          <a:endParaRPr lang="en-US"/>
        </a:p>
      </dgm:t>
    </dgm:pt>
    <dgm:pt modelId="{429555E9-7345-454B-ACCD-8C7AAE586ECF}">
      <dgm:prSet/>
      <dgm:spPr/>
      <dgm:t>
        <a:bodyPr/>
        <a:lstStyle/>
        <a:p>
          <a:r>
            <a:rPr lang="en-US" b="1"/>
            <a:t>Initiative</a:t>
          </a:r>
          <a:endParaRPr lang="en-US"/>
        </a:p>
      </dgm:t>
    </dgm:pt>
    <dgm:pt modelId="{E3D882F6-544B-4A60-BA77-5FAB2A866CBA}" type="parTrans" cxnId="{1A9B42BF-8FCF-4BD3-8566-5F743A664682}">
      <dgm:prSet/>
      <dgm:spPr/>
      <dgm:t>
        <a:bodyPr/>
        <a:lstStyle/>
        <a:p>
          <a:endParaRPr lang="en-US"/>
        </a:p>
      </dgm:t>
    </dgm:pt>
    <dgm:pt modelId="{803CC343-D0AA-4BA6-87C2-431A701AC892}" type="sibTrans" cxnId="{1A9B42BF-8FCF-4BD3-8566-5F743A664682}">
      <dgm:prSet/>
      <dgm:spPr/>
      <dgm:t>
        <a:bodyPr/>
        <a:lstStyle/>
        <a:p>
          <a:endParaRPr lang="en-US"/>
        </a:p>
      </dgm:t>
    </dgm:pt>
    <dgm:pt modelId="{731BBC10-1076-4C5F-9D2F-7D433355FEE3}">
      <dgm:prSet/>
      <dgm:spPr/>
      <dgm:t>
        <a:bodyPr/>
        <a:lstStyle/>
        <a:p>
          <a:r>
            <a:rPr lang="en-US" b="1"/>
            <a:t>Problem solving</a:t>
          </a:r>
          <a:endParaRPr lang="en-US"/>
        </a:p>
      </dgm:t>
    </dgm:pt>
    <dgm:pt modelId="{CFB9E0C9-1524-4F52-B6F1-164DB37A888C}" type="parTrans" cxnId="{C0929E17-52B1-4C5B-94E2-7362FD3618BE}">
      <dgm:prSet/>
      <dgm:spPr/>
      <dgm:t>
        <a:bodyPr/>
        <a:lstStyle/>
        <a:p>
          <a:endParaRPr lang="en-US"/>
        </a:p>
      </dgm:t>
    </dgm:pt>
    <dgm:pt modelId="{F9D34170-51AD-4EE3-9C04-9CD2F77778D2}" type="sibTrans" cxnId="{C0929E17-52B1-4C5B-94E2-7362FD3618BE}">
      <dgm:prSet/>
      <dgm:spPr/>
      <dgm:t>
        <a:bodyPr/>
        <a:lstStyle/>
        <a:p>
          <a:endParaRPr lang="en-US"/>
        </a:p>
      </dgm:t>
    </dgm:pt>
    <dgm:pt modelId="{693870BF-7FB3-4F30-9579-993A73CC4FAE}">
      <dgm:prSet/>
      <dgm:spPr/>
      <dgm:t>
        <a:bodyPr/>
        <a:lstStyle/>
        <a:p>
          <a:r>
            <a:rPr lang="en-US" b="1"/>
            <a:t>Written communication</a:t>
          </a:r>
          <a:endParaRPr lang="en-US"/>
        </a:p>
      </dgm:t>
    </dgm:pt>
    <dgm:pt modelId="{169CFB8C-3A31-475A-89E1-2E100DFE2FD5}" type="parTrans" cxnId="{7C441A99-F9A5-46BE-9F92-3706965FE419}">
      <dgm:prSet/>
      <dgm:spPr/>
      <dgm:t>
        <a:bodyPr/>
        <a:lstStyle/>
        <a:p>
          <a:endParaRPr lang="en-US"/>
        </a:p>
      </dgm:t>
    </dgm:pt>
    <dgm:pt modelId="{D3905200-0E5C-42D2-800D-4317CF0E8FAE}" type="sibTrans" cxnId="{7C441A99-F9A5-46BE-9F92-3706965FE419}">
      <dgm:prSet/>
      <dgm:spPr/>
      <dgm:t>
        <a:bodyPr/>
        <a:lstStyle/>
        <a:p>
          <a:endParaRPr lang="en-US"/>
        </a:p>
      </dgm:t>
    </dgm:pt>
    <dgm:pt modelId="{6B796C76-8123-4DDB-BAF4-AC86AD92EDB5}">
      <dgm:prSet/>
      <dgm:spPr/>
      <dgm:t>
        <a:bodyPr/>
        <a:lstStyle/>
        <a:p>
          <a:r>
            <a:rPr lang="en-US" b="1"/>
            <a:t>Interpersonal skills</a:t>
          </a:r>
          <a:endParaRPr lang="en-US"/>
        </a:p>
      </dgm:t>
    </dgm:pt>
    <dgm:pt modelId="{2531C744-E7C2-4064-97AA-F3BE36E0C83C}" type="parTrans" cxnId="{7A561055-060A-4AD0-A36A-F5236B519951}">
      <dgm:prSet/>
      <dgm:spPr/>
      <dgm:t>
        <a:bodyPr/>
        <a:lstStyle/>
        <a:p>
          <a:endParaRPr lang="en-US"/>
        </a:p>
      </dgm:t>
    </dgm:pt>
    <dgm:pt modelId="{DDD4EE96-3022-41A4-BC73-4D1D0814F627}" type="sibTrans" cxnId="{7A561055-060A-4AD0-A36A-F5236B519951}">
      <dgm:prSet/>
      <dgm:spPr/>
      <dgm:t>
        <a:bodyPr/>
        <a:lstStyle/>
        <a:p>
          <a:endParaRPr lang="en-US"/>
        </a:p>
      </dgm:t>
    </dgm:pt>
    <dgm:pt modelId="{BA8D6AD8-DE23-4487-8CA1-0830E24A0C75}">
      <dgm:prSet/>
      <dgm:spPr/>
      <dgm:t>
        <a:bodyPr/>
        <a:lstStyle/>
        <a:p>
          <a:r>
            <a:rPr lang="en-US" b="1"/>
            <a:t>Computer skill</a:t>
          </a:r>
          <a:endParaRPr lang="en-US"/>
        </a:p>
      </dgm:t>
    </dgm:pt>
    <dgm:pt modelId="{9A8B85F9-996F-4077-BFE4-1F7948A9D527}" type="parTrans" cxnId="{7751E352-BF04-46C2-93CC-920928ABF5EA}">
      <dgm:prSet/>
      <dgm:spPr/>
      <dgm:t>
        <a:bodyPr/>
        <a:lstStyle/>
        <a:p>
          <a:endParaRPr lang="en-US"/>
        </a:p>
      </dgm:t>
    </dgm:pt>
    <dgm:pt modelId="{D3A474C0-8C28-4FD2-AEC5-C0BE409CB910}" type="sibTrans" cxnId="{7751E352-BF04-46C2-93CC-920928ABF5EA}">
      <dgm:prSet/>
      <dgm:spPr/>
      <dgm:t>
        <a:bodyPr/>
        <a:lstStyle/>
        <a:p>
          <a:endParaRPr lang="en-US"/>
        </a:p>
      </dgm:t>
    </dgm:pt>
    <dgm:pt modelId="{BE49A9B8-8CE4-4353-A5BB-0860C4D2622D}">
      <dgm:prSet/>
      <dgm:spPr/>
      <dgm:t>
        <a:bodyPr/>
        <a:lstStyle/>
        <a:p>
          <a:r>
            <a:rPr lang="en-US" b="1"/>
            <a:t>Flexibility/adaptability</a:t>
          </a:r>
          <a:endParaRPr lang="en-US"/>
        </a:p>
      </dgm:t>
    </dgm:pt>
    <dgm:pt modelId="{11D55AC3-3996-4FC1-A857-9848035B2F49}" type="parTrans" cxnId="{E85862AD-B92E-40B5-BD88-321761D124C5}">
      <dgm:prSet/>
      <dgm:spPr/>
      <dgm:t>
        <a:bodyPr/>
        <a:lstStyle/>
        <a:p>
          <a:endParaRPr lang="en-US"/>
        </a:p>
      </dgm:t>
    </dgm:pt>
    <dgm:pt modelId="{A10544A7-767B-49D8-A65E-1D4BEF76A3D0}" type="sibTrans" cxnId="{E85862AD-B92E-40B5-BD88-321761D124C5}">
      <dgm:prSet/>
      <dgm:spPr/>
      <dgm:t>
        <a:bodyPr/>
        <a:lstStyle/>
        <a:p>
          <a:endParaRPr lang="en-US"/>
        </a:p>
      </dgm:t>
    </dgm:pt>
    <dgm:pt modelId="{4B3E54AA-4976-4B0E-865E-EAE4AE9376A8}" type="pres">
      <dgm:prSet presAssocID="{5800A23F-AF42-4AD3-9EED-BC355C83DE5A}" presName="Name0" presStyleCnt="0">
        <dgm:presLayoutVars>
          <dgm:dir/>
          <dgm:resizeHandles val="exact"/>
        </dgm:presLayoutVars>
      </dgm:prSet>
      <dgm:spPr/>
    </dgm:pt>
    <dgm:pt modelId="{784D1792-676A-4DF5-877A-0282985CB748}" type="pres">
      <dgm:prSet presAssocID="{5800A23F-AF42-4AD3-9EED-BC355C83DE5A}" presName="cycle" presStyleCnt="0"/>
      <dgm:spPr/>
    </dgm:pt>
    <dgm:pt modelId="{23DF80E6-C3FB-4AD7-A50E-88992F37FD1F}" type="pres">
      <dgm:prSet presAssocID="{6B650C6B-9525-4C54-B510-9B218CBEE1A9}" presName="nodeFirstNode" presStyleLbl="node1" presStyleIdx="0" presStyleCnt="11">
        <dgm:presLayoutVars>
          <dgm:bulletEnabled val="1"/>
        </dgm:presLayoutVars>
      </dgm:prSet>
      <dgm:spPr/>
    </dgm:pt>
    <dgm:pt modelId="{51F0DC5F-C141-4A41-ADA2-C0B167FCCC32}" type="pres">
      <dgm:prSet presAssocID="{586B9D1F-108E-4340-B528-2D5398AC2FE6}" presName="sibTransFirstNode" presStyleLbl="bgShp" presStyleIdx="0" presStyleCnt="1"/>
      <dgm:spPr/>
    </dgm:pt>
    <dgm:pt modelId="{DFFC27CC-8F30-4EE3-B9D5-509717A99A7C}" type="pres">
      <dgm:prSet presAssocID="{3BB5F44A-D879-46EA-BFFC-0F79B49FBAF4}" presName="nodeFollowingNodes" presStyleLbl="node1" presStyleIdx="1" presStyleCnt="11">
        <dgm:presLayoutVars>
          <dgm:bulletEnabled val="1"/>
        </dgm:presLayoutVars>
      </dgm:prSet>
      <dgm:spPr/>
    </dgm:pt>
    <dgm:pt modelId="{07E051A6-9F84-4774-B5BE-828F0802F9DB}" type="pres">
      <dgm:prSet presAssocID="{E418CD71-84CD-45C9-BD45-AEF3649BE7EF}" presName="nodeFollowingNodes" presStyleLbl="node1" presStyleIdx="2" presStyleCnt="11">
        <dgm:presLayoutVars>
          <dgm:bulletEnabled val="1"/>
        </dgm:presLayoutVars>
      </dgm:prSet>
      <dgm:spPr/>
    </dgm:pt>
    <dgm:pt modelId="{60DC7F47-FC15-42EC-8D2F-C9C6BD9F084D}" type="pres">
      <dgm:prSet presAssocID="{E6CEDEA6-5062-4D3F-8940-01A766A09088}" presName="nodeFollowingNodes" presStyleLbl="node1" presStyleIdx="3" presStyleCnt="11">
        <dgm:presLayoutVars>
          <dgm:bulletEnabled val="1"/>
        </dgm:presLayoutVars>
      </dgm:prSet>
      <dgm:spPr/>
    </dgm:pt>
    <dgm:pt modelId="{56A383CC-833A-4BA0-A0CC-E153D918727F}" type="pres">
      <dgm:prSet presAssocID="{C49F56D4-450E-4644-A90F-1C950EA5F4F5}" presName="nodeFollowingNodes" presStyleLbl="node1" presStyleIdx="4" presStyleCnt="11">
        <dgm:presLayoutVars>
          <dgm:bulletEnabled val="1"/>
        </dgm:presLayoutVars>
      </dgm:prSet>
      <dgm:spPr/>
    </dgm:pt>
    <dgm:pt modelId="{8F4449B5-5912-4137-81F7-52272B8925A0}" type="pres">
      <dgm:prSet presAssocID="{429555E9-7345-454B-ACCD-8C7AAE586ECF}" presName="nodeFollowingNodes" presStyleLbl="node1" presStyleIdx="5" presStyleCnt="11">
        <dgm:presLayoutVars>
          <dgm:bulletEnabled val="1"/>
        </dgm:presLayoutVars>
      </dgm:prSet>
      <dgm:spPr/>
    </dgm:pt>
    <dgm:pt modelId="{53DFE7F0-D4FB-4909-8B41-7BD191228E47}" type="pres">
      <dgm:prSet presAssocID="{731BBC10-1076-4C5F-9D2F-7D433355FEE3}" presName="nodeFollowingNodes" presStyleLbl="node1" presStyleIdx="6" presStyleCnt="11">
        <dgm:presLayoutVars>
          <dgm:bulletEnabled val="1"/>
        </dgm:presLayoutVars>
      </dgm:prSet>
      <dgm:spPr/>
    </dgm:pt>
    <dgm:pt modelId="{0B98B871-6048-49A6-B5BD-EADBDFB4845D}" type="pres">
      <dgm:prSet presAssocID="{693870BF-7FB3-4F30-9579-993A73CC4FAE}" presName="nodeFollowingNodes" presStyleLbl="node1" presStyleIdx="7" presStyleCnt="11">
        <dgm:presLayoutVars>
          <dgm:bulletEnabled val="1"/>
        </dgm:presLayoutVars>
      </dgm:prSet>
      <dgm:spPr/>
    </dgm:pt>
    <dgm:pt modelId="{7062BE62-942C-40AE-A693-97B387F99DFA}" type="pres">
      <dgm:prSet presAssocID="{6B796C76-8123-4DDB-BAF4-AC86AD92EDB5}" presName="nodeFollowingNodes" presStyleLbl="node1" presStyleIdx="8" presStyleCnt="11">
        <dgm:presLayoutVars>
          <dgm:bulletEnabled val="1"/>
        </dgm:presLayoutVars>
      </dgm:prSet>
      <dgm:spPr/>
    </dgm:pt>
    <dgm:pt modelId="{21991C2A-AF75-4F3F-9749-51E3526088B0}" type="pres">
      <dgm:prSet presAssocID="{BA8D6AD8-DE23-4487-8CA1-0830E24A0C75}" presName="nodeFollowingNodes" presStyleLbl="node1" presStyleIdx="9" presStyleCnt="11">
        <dgm:presLayoutVars>
          <dgm:bulletEnabled val="1"/>
        </dgm:presLayoutVars>
      </dgm:prSet>
      <dgm:spPr/>
    </dgm:pt>
    <dgm:pt modelId="{A4E31A52-E1B6-4926-8DAB-3A5D96F9B838}" type="pres">
      <dgm:prSet presAssocID="{BE49A9B8-8CE4-4353-A5BB-0860C4D2622D}" presName="nodeFollowingNodes" presStyleLbl="node1" presStyleIdx="10" presStyleCnt="11">
        <dgm:presLayoutVars>
          <dgm:bulletEnabled val="1"/>
        </dgm:presLayoutVars>
      </dgm:prSet>
      <dgm:spPr/>
    </dgm:pt>
  </dgm:ptLst>
  <dgm:cxnLst>
    <dgm:cxn modelId="{48E8010A-957B-405B-AF9B-31C65BCFA402}" srcId="{5800A23F-AF42-4AD3-9EED-BC355C83DE5A}" destId="{6B650C6B-9525-4C54-B510-9B218CBEE1A9}" srcOrd="0" destOrd="0" parTransId="{4064D87A-8FE7-4E94-9B60-B340E208E442}" sibTransId="{586B9D1F-108E-4340-B528-2D5398AC2FE6}"/>
    <dgm:cxn modelId="{33ABC812-9AE3-4AAD-92D3-F26E0AAA3B0A}" type="presOf" srcId="{BA8D6AD8-DE23-4487-8CA1-0830E24A0C75}" destId="{21991C2A-AF75-4F3F-9749-51E3526088B0}" srcOrd="0" destOrd="0" presId="urn:microsoft.com/office/officeart/2005/8/layout/cycle3"/>
    <dgm:cxn modelId="{C0929E17-52B1-4C5B-94E2-7362FD3618BE}" srcId="{5800A23F-AF42-4AD3-9EED-BC355C83DE5A}" destId="{731BBC10-1076-4C5F-9D2F-7D433355FEE3}" srcOrd="6" destOrd="0" parTransId="{CFB9E0C9-1524-4F52-B6F1-164DB37A888C}" sibTransId="{F9D34170-51AD-4EE3-9C04-9CD2F77778D2}"/>
    <dgm:cxn modelId="{5A276E18-0009-4033-BE84-2FE2A5CE7D30}" srcId="{5800A23F-AF42-4AD3-9EED-BC355C83DE5A}" destId="{C49F56D4-450E-4644-A90F-1C950EA5F4F5}" srcOrd="4" destOrd="0" parTransId="{77B04196-91CA-4DAD-8E72-A3991829F7AD}" sibTransId="{20446481-5232-448D-BC2B-6C80DF2CAF50}"/>
    <dgm:cxn modelId="{9D9F171C-2347-490E-83F5-6BC43F89795D}" type="presOf" srcId="{3BB5F44A-D879-46EA-BFFC-0F79B49FBAF4}" destId="{DFFC27CC-8F30-4EE3-B9D5-509717A99A7C}" srcOrd="0" destOrd="0" presId="urn:microsoft.com/office/officeart/2005/8/layout/cycle3"/>
    <dgm:cxn modelId="{89EB3422-4BC9-43FA-9099-85579065130D}" type="presOf" srcId="{6B650C6B-9525-4C54-B510-9B218CBEE1A9}" destId="{23DF80E6-C3FB-4AD7-A50E-88992F37FD1F}" srcOrd="0" destOrd="0" presId="urn:microsoft.com/office/officeart/2005/8/layout/cycle3"/>
    <dgm:cxn modelId="{51F58067-8510-4947-9807-B653472BB8DE}" srcId="{5800A23F-AF42-4AD3-9EED-BC355C83DE5A}" destId="{E418CD71-84CD-45C9-BD45-AEF3649BE7EF}" srcOrd="2" destOrd="0" parTransId="{0D2CD38C-4A0A-48EA-8AC3-ED882C2C2B64}" sibTransId="{8D6E8C1D-EF1D-4D8A-9461-B64A9DCEA810}"/>
    <dgm:cxn modelId="{1A5BB247-0E31-4884-B64A-8ADCE5ADDA85}" type="presOf" srcId="{731BBC10-1076-4C5F-9D2F-7D433355FEE3}" destId="{53DFE7F0-D4FB-4909-8B41-7BD191228E47}" srcOrd="0" destOrd="0" presId="urn:microsoft.com/office/officeart/2005/8/layout/cycle3"/>
    <dgm:cxn modelId="{05DC6C50-0829-4D1D-A881-2A301576C462}" type="presOf" srcId="{C49F56D4-450E-4644-A90F-1C950EA5F4F5}" destId="{56A383CC-833A-4BA0-A0CC-E153D918727F}" srcOrd="0" destOrd="0" presId="urn:microsoft.com/office/officeart/2005/8/layout/cycle3"/>
    <dgm:cxn modelId="{130CC350-BD41-4AF9-BA3D-DD80EBF86C5F}" type="presOf" srcId="{586B9D1F-108E-4340-B528-2D5398AC2FE6}" destId="{51F0DC5F-C141-4A41-ADA2-C0B167FCCC32}" srcOrd="0" destOrd="0" presId="urn:microsoft.com/office/officeart/2005/8/layout/cycle3"/>
    <dgm:cxn modelId="{66B02C52-AFC3-4FF1-89A7-EDEBE0B59259}" type="presOf" srcId="{693870BF-7FB3-4F30-9579-993A73CC4FAE}" destId="{0B98B871-6048-49A6-B5BD-EADBDFB4845D}" srcOrd="0" destOrd="0" presId="urn:microsoft.com/office/officeart/2005/8/layout/cycle3"/>
    <dgm:cxn modelId="{7751E352-BF04-46C2-93CC-920928ABF5EA}" srcId="{5800A23F-AF42-4AD3-9EED-BC355C83DE5A}" destId="{BA8D6AD8-DE23-4487-8CA1-0830E24A0C75}" srcOrd="9" destOrd="0" parTransId="{9A8B85F9-996F-4077-BFE4-1F7948A9D527}" sibTransId="{D3A474C0-8C28-4FD2-AEC5-C0BE409CB910}"/>
    <dgm:cxn modelId="{C8398953-9529-499E-BD93-429A0B931DDB}" type="presOf" srcId="{BE49A9B8-8CE4-4353-A5BB-0860C4D2622D}" destId="{A4E31A52-E1B6-4926-8DAB-3A5D96F9B838}" srcOrd="0" destOrd="0" presId="urn:microsoft.com/office/officeart/2005/8/layout/cycle3"/>
    <dgm:cxn modelId="{7A561055-060A-4AD0-A36A-F5236B519951}" srcId="{5800A23F-AF42-4AD3-9EED-BC355C83DE5A}" destId="{6B796C76-8123-4DDB-BAF4-AC86AD92EDB5}" srcOrd="8" destOrd="0" parTransId="{2531C744-E7C2-4064-97AA-F3BE36E0C83C}" sibTransId="{DDD4EE96-3022-41A4-BC73-4D1D0814F627}"/>
    <dgm:cxn modelId="{3AA24984-BF6C-4644-8599-92769EDFDD0A}" srcId="{5800A23F-AF42-4AD3-9EED-BC355C83DE5A}" destId="{3BB5F44A-D879-46EA-BFFC-0F79B49FBAF4}" srcOrd="1" destOrd="0" parTransId="{EEBD0460-ADAC-445D-9999-BAE747C1C4C8}" sibTransId="{B1C3C3E3-64F4-48C6-AC57-E31CF602244F}"/>
    <dgm:cxn modelId="{21B2C196-B88D-4A14-B506-ACC291C046D1}" type="presOf" srcId="{6B796C76-8123-4DDB-BAF4-AC86AD92EDB5}" destId="{7062BE62-942C-40AE-A693-97B387F99DFA}" srcOrd="0" destOrd="0" presId="urn:microsoft.com/office/officeart/2005/8/layout/cycle3"/>
    <dgm:cxn modelId="{7C441A99-F9A5-46BE-9F92-3706965FE419}" srcId="{5800A23F-AF42-4AD3-9EED-BC355C83DE5A}" destId="{693870BF-7FB3-4F30-9579-993A73CC4FAE}" srcOrd="7" destOrd="0" parTransId="{169CFB8C-3A31-475A-89E1-2E100DFE2FD5}" sibTransId="{D3905200-0E5C-42D2-800D-4317CF0E8FAE}"/>
    <dgm:cxn modelId="{542A9AA4-AFEF-40B5-88ED-4006F86047E6}" type="presOf" srcId="{E418CD71-84CD-45C9-BD45-AEF3649BE7EF}" destId="{07E051A6-9F84-4774-B5BE-828F0802F9DB}" srcOrd="0" destOrd="0" presId="urn:microsoft.com/office/officeart/2005/8/layout/cycle3"/>
    <dgm:cxn modelId="{E85862AD-B92E-40B5-BD88-321761D124C5}" srcId="{5800A23F-AF42-4AD3-9EED-BC355C83DE5A}" destId="{BE49A9B8-8CE4-4353-A5BB-0860C4D2622D}" srcOrd="10" destOrd="0" parTransId="{11D55AC3-3996-4FC1-A857-9848035B2F49}" sibTransId="{A10544A7-767B-49D8-A65E-1D4BEF76A3D0}"/>
    <dgm:cxn modelId="{836A1EBC-2D46-498B-8D15-02CE4C5F5629}" type="presOf" srcId="{E6CEDEA6-5062-4D3F-8940-01A766A09088}" destId="{60DC7F47-FC15-42EC-8D2F-C9C6BD9F084D}" srcOrd="0" destOrd="0" presId="urn:microsoft.com/office/officeart/2005/8/layout/cycle3"/>
    <dgm:cxn modelId="{1A9B42BF-8FCF-4BD3-8566-5F743A664682}" srcId="{5800A23F-AF42-4AD3-9EED-BC355C83DE5A}" destId="{429555E9-7345-454B-ACCD-8C7AAE586ECF}" srcOrd="5" destOrd="0" parTransId="{E3D882F6-544B-4A60-BA77-5FAB2A866CBA}" sibTransId="{803CC343-D0AA-4BA6-87C2-431A701AC892}"/>
    <dgm:cxn modelId="{51390BC0-4FF1-4809-B331-2C4F8F5485B4}" type="presOf" srcId="{5800A23F-AF42-4AD3-9EED-BC355C83DE5A}" destId="{4B3E54AA-4976-4B0E-865E-EAE4AE9376A8}" srcOrd="0" destOrd="0" presId="urn:microsoft.com/office/officeart/2005/8/layout/cycle3"/>
    <dgm:cxn modelId="{A73E97E3-1FC5-4B88-93F1-8DF0B5AD493E}" srcId="{5800A23F-AF42-4AD3-9EED-BC355C83DE5A}" destId="{E6CEDEA6-5062-4D3F-8940-01A766A09088}" srcOrd="3" destOrd="0" parTransId="{0E96DB8F-2879-4DA4-9095-CDE36BCB3136}" sibTransId="{BB1A4EE5-605E-4AA5-AA41-9F28FC155528}"/>
    <dgm:cxn modelId="{2489B8EF-4731-4405-AA2F-C096B30BC859}" type="presOf" srcId="{429555E9-7345-454B-ACCD-8C7AAE586ECF}" destId="{8F4449B5-5912-4137-81F7-52272B8925A0}" srcOrd="0" destOrd="0" presId="urn:microsoft.com/office/officeart/2005/8/layout/cycle3"/>
    <dgm:cxn modelId="{3672BF0F-22F9-41BA-AC77-F28F6E32C8C9}" type="presParOf" srcId="{4B3E54AA-4976-4B0E-865E-EAE4AE9376A8}" destId="{784D1792-676A-4DF5-877A-0282985CB748}" srcOrd="0" destOrd="0" presId="urn:microsoft.com/office/officeart/2005/8/layout/cycle3"/>
    <dgm:cxn modelId="{4390AB87-C6A1-4996-A0AF-539F57FD6D53}" type="presParOf" srcId="{784D1792-676A-4DF5-877A-0282985CB748}" destId="{23DF80E6-C3FB-4AD7-A50E-88992F37FD1F}" srcOrd="0" destOrd="0" presId="urn:microsoft.com/office/officeart/2005/8/layout/cycle3"/>
    <dgm:cxn modelId="{3CF4B228-A271-4FF8-B130-82609D2C4338}" type="presParOf" srcId="{784D1792-676A-4DF5-877A-0282985CB748}" destId="{51F0DC5F-C141-4A41-ADA2-C0B167FCCC32}" srcOrd="1" destOrd="0" presId="urn:microsoft.com/office/officeart/2005/8/layout/cycle3"/>
    <dgm:cxn modelId="{60088A7B-50DC-4E12-AD88-4EC859C9F008}" type="presParOf" srcId="{784D1792-676A-4DF5-877A-0282985CB748}" destId="{DFFC27CC-8F30-4EE3-B9D5-509717A99A7C}" srcOrd="2" destOrd="0" presId="urn:microsoft.com/office/officeart/2005/8/layout/cycle3"/>
    <dgm:cxn modelId="{DEDD2658-D56D-45BF-9111-6161914F7143}" type="presParOf" srcId="{784D1792-676A-4DF5-877A-0282985CB748}" destId="{07E051A6-9F84-4774-B5BE-828F0802F9DB}" srcOrd="3" destOrd="0" presId="urn:microsoft.com/office/officeart/2005/8/layout/cycle3"/>
    <dgm:cxn modelId="{907FB6A4-E252-4D04-82C3-6CE51393097F}" type="presParOf" srcId="{784D1792-676A-4DF5-877A-0282985CB748}" destId="{60DC7F47-FC15-42EC-8D2F-C9C6BD9F084D}" srcOrd="4" destOrd="0" presId="urn:microsoft.com/office/officeart/2005/8/layout/cycle3"/>
    <dgm:cxn modelId="{314E3010-862B-4277-9665-F53A859C6DB6}" type="presParOf" srcId="{784D1792-676A-4DF5-877A-0282985CB748}" destId="{56A383CC-833A-4BA0-A0CC-E153D918727F}" srcOrd="5" destOrd="0" presId="urn:microsoft.com/office/officeart/2005/8/layout/cycle3"/>
    <dgm:cxn modelId="{AE994940-EEDA-4E34-A494-51EAE5470E5D}" type="presParOf" srcId="{784D1792-676A-4DF5-877A-0282985CB748}" destId="{8F4449B5-5912-4137-81F7-52272B8925A0}" srcOrd="6" destOrd="0" presId="urn:microsoft.com/office/officeart/2005/8/layout/cycle3"/>
    <dgm:cxn modelId="{691BEAC9-099E-4045-AC82-A5D6DD9D4EAA}" type="presParOf" srcId="{784D1792-676A-4DF5-877A-0282985CB748}" destId="{53DFE7F0-D4FB-4909-8B41-7BD191228E47}" srcOrd="7" destOrd="0" presId="urn:microsoft.com/office/officeart/2005/8/layout/cycle3"/>
    <dgm:cxn modelId="{E438F257-0CB0-4CFD-B111-FC23CB2F68FD}" type="presParOf" srcId="{784D1792-676A-4DF5-877A-0282985CB748}" destId="{0B98B871-6048-49A6-B5BD-EADBDFB4845D}" srcOrd="8" destOrd="0" presId="urn:microsoft.com/office/officeart/2005/8/layout/cycle3"/>
    <dgm:cxn modelId="{72AAE502-954C-4F8B-BA68-5D53FD8573B5}" type="presParOf" srcId="{784D1792-676A-4DF5-877A-0282985CB748}" destId="{7062BE62-942C-40AE-A693-97B387F99DFA}" srcOrd="9" destOrd="0" presId="urn:microsoft.com/office/officeart/2005/8/layout/cycle3"/>
    <dgm:cxn modelId="{8EB91201-A17F-4EE2-9569-24161EACE04E}" type="presParOf" srcId="{784D1792-676A-4DF5-877A-0282985CB748}" destId="{21991C2A-AF75-4F3F-9749-51E3526088B0}" srcOrd="10" destOrd="0" presId="urn:microsoft.com/office/officeart/2005/8/layout/cycle3"/>
    <dgm:cxn modelId="{6BD2C030-656D-44F3-8028-9EE5E18760C4}" type="presParOf" srcId="{784D1792-676A-4DF5-877A-0282985CB748}" destId="{A4E31A52-E1B6-4926-8DAB-3A5D96F9B838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9578A-D534-42B4-86BD-502F85175179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59198BC-141D-4F4A-A4E9-5C1466A884A5}">
      <dgm:prSet/>
      <dgm:spPr/>
      <dgm:t>
        <a:bodyPr/>
        <a:lstStyle/>
        <a:p>
          <a:r>
            <a:rPr lang="en-US" b="1"/>
            <a:t>Method of organizing assessment results and career-related information</a:t>
          </a:r>
          <a:endParaRPr lang="en-US"/>
        </a:p>
      </dgm:t>
    </dgm:pt>
    <dgm:pt modelId="{1AFAA9DD-CCD1-4367-A7A7-93F8CDC4AE63}" type="parTrans" cxnId="{1119CC48-CD42-420B-8E1C-665BF209B6E7}">
      <dgm:prSet/>
      <dgm:spPr/>
      <dgm:t>
        <a:bodyPr/>
        <a:lstStyle/>
        <a:p>
          <a:endParaRPr lang="en-US"/>
        </a:p>
      </dgm:t>
    </dgm:pt>
    <dgm:pt modelId="{D1EA551B-BE31-4B70-91D3-EA7C9AD3933D}" type="sibTrans" cxnId="{1119CC48-CD42-420B-8E1C-665BF209B6E7}">
      <dgm:prSet/>
      <dgm:spPr/>
      <dgm:t>
        <a:bodyPr/>
        <a:lstStyle/>
        <a:p>
          <a:endParaRPr lang="en-US"/>
        </a:p>
      </dgm:t>
    </dgm:pt>
    <dgm:pt modelId="{C4220D54-88BE-42D6-B45F-A05475FAA1C8}">
      <dgm:prSet/>
      <dgm:spPr/>
      <dgm:t>
        <a:bodyPr/>
        <a:lstStyle/>
        <a:p>
          <a:r>
            <a:rPr lang="en-US" b="1"/>
            <a:t>May be maintained in a hardcopy or electronic format</a:t>
          </a:r>
          <a:endParaRPr lang="en-US"/>
        </a:p>
      </dgm:t>
    </dgm:pt>
    <dgm:pt modelId="{68B9CD2E-F0BC-4D96-9A33-5AD678B43047}" type="parTrans" cxnId="{A1777C45-D7E1-4D37-945B-9A7EF915FE5E}">
      <dgm:prSet/>
      <dgm:spPr/>
      <dgm:t>
        <a:bodyPr/>
        <a:lstStyle/>
        <a:p>
          <a:endParaRPr lang="en-US"/>
        </a:p>
      </dgm:t>
    </dgm:pt>
    <dgm:pt modelId="{59BAD28F-2B5F-4123-A6D7-A8FADCF0A0C1}" type="sibTrans" cxnId="{A1777C45-D7E1-4D37-945B-9A7EF915FE5E}">
      <dgm:prSet/>
      <dgm:spPr/>
      <dgm:t>
        <a:bodyPr/>
        <a:lstStyle/>
        <a:p>
          <a:endParaRPr lang="en-US"/>
        </a:p>
      </dgm:t>
    </dgm:pt>
    <dgm:pt modelId="{73886F7D-E75A-4100-93BB-E658D5EBF321}">
      <dgm:prSet/>
      <dgm:spPr/>
      <dgm:t>
        <a:bodyPr/>
        <a:lstStyle/>
        <a:p>
          <a:r>
            <a:rPr lang="en-US" b="1"/>
            <a:t>Possible uses for career portfolios include the following:</a:t>
          </a:r>
          <a:endParaRPr lang="en-US"/>
        </a:p>
      </dgm:t>
    </dgm:pt>
    <dgm:pt modelId="{724518EC-9533-49C0-B00C-5758F141334C}" type="parTrans" cxnId="{B6EC8A67-266E-426F-AF71-210DFFA2A3C6}">
      <dgm:prSet/>
      <dgm:spPr/>
      <dgm:t>
        <a:bodyPr/>
        <a:lstStyle/>
        <a:p>
          <a:endParaRPr lang="en-US"/>
        </a:p>
      </dgm:t>
    </dgm:pt>
    <dgm:pt modelId="{92100639-EDDE-4F46-8583-3A6A7F9CDC1A}" type="sibTrans" cxnId="{B6EC8A67-266E-426F-AF71-210DFFA2A3C6}">
      <dgm:prSet/>
      <dgm:spPr/>
      <dgm:t>
        <a:bodyPr/>
        <a:lstStyle/>
        <a:p>
          <a:endParaRPr lang="en-US"/>
        </a:p>
      </dgm:t>
    </dgm:pt>
    <dgm:pt modelId="{846B5BB7-AF48-4690-9856-E4249DC67CBE}">
      <dgm:prSet/>
      <dgm:spPr/>
      <dgm:t>
        <a:bodyPr/>
        <a:lstStyle/>
        <a:p>
          <a:r>
            <a:rPr lang="en-US" b="1"/>
            <a:t>Chronicle a client’s journey and progress through the career development and job search process</a:t>
          </a:r>
          <a:endParaRPr lang="en-US"/>
        </a:p>
      </dgm:t>
    </dgm:pt>
    <dgm:pt modelId="{6B5D86FC-4A98-4CAE-95EA-C6CB22D80778}" type="parTrans" cxnId="{B8C1A07B-CB00-4611-890C-743B5AB89D21}">
      <dgm:prSet/>
      <dgm:spPr/>
      <dgm:t>
        <a:bodyPr/>
        <a:lstStyle/>
        <a:p>
          <a:endParaRPr lang="en-US"/>
        </a:p>
      </dgm:t>
    </dgm:pt>
    <dgm:pt modelId="{BA2018F1-F9FD-4680-9455-8A5B13AFCE20}" type="sibTrans" cxnId="{B8C1A07B-CB00-4611-890C-743B5AB89D21}">
      <dgm:prSet/>
      <dgm:spPr/>
      <dgm:t>
        <a:bodyPr/>
        <a:lstStyle/>
        <a:p>
          <a:endParaRPr lang="en-US"/>
        </a:p>
      </dgm:t>
    </dgm:pt>
    <dgm:pt modelId="{F1B9147C-2798-4CD3-9BC0-DD641F9F1309}">
      <dgm:prSet/>
      <dgm:spPr/>
      <dgm:t>
        <a:bodyPr/>
        <a:lstStyle/>
        <a:p>
          <a:r>
            <a:rPr lang="en-US" b="1"/>
            <a:t>Place to store information</a:t>
          </a:r>
          <a:endParaRPr lang="en-US"/>
        </a:p>
      </dgm:t>
    </dgm:pt>
    <dgm:pt modelId="{FFF82894-1A5C-4236-82B5-F54EA3FC74F0}" type="parTrans" cxnId="{C73153B8-73BC-4B04-B7C6-FE250C7CDA54}">
      <dgm:prSet/>
      <dgm:spPr/>
      <dgm:t>
        <a:bodyPr/>
        <a:lstStyle/>
        <a:p>
          <a:endParaRPr lang="en-US"/>
        </a:p>
      </dgm:t>
    </dgm:pt>
    <dgm:pt modelId="{DE04A81E-B095-4466-8470-3230AEBDAD5B}" type="sibTrans" cxnId="{C73153B8-73BC-4B04-B7C6-FE250C7CDA54}">
      <dgm:prSet/>
      <dgm:spPr/>
      <dgm:t>
        <a:bodyPr/>
        <a:lstStyle/>
        <a:p>
          <a:endParaRPr lang="en-US"/>
        </a:p>
      </dgm:t>
    </dgm:pt>
    <dgm:pt modelId="{05B0D61D-BCAF-4E7E-BAD6-277DA73B506A}">
      <dgm:prSet/>
      <dgm:spPr/>
      <dgm:t>
        <a:bodyPr/>
        <a:lstStyle/>
        <a:p>
          <a:r>
            <a:rPr lang="en-US" b="1"/>
            <a:t>File for keeping relevant occupational and labor market information</a:t>
          </a:r>
          <a:endParaRPr lang="en-US"/>
        </a:p>
      </dgm:t>
    </dgm:pt>
    <dgm:pt modelId="{549E15A2-6DD6-4DF3-9880-835978BD36E3}" type="parTrans" cxnId="{49F19A12-0957-499B-A211-8F92D859C43A}">
      <dgm:prSet/>
      <dgm:spPr/>
      <dgm:t>
        <a:bodyPr/>
        <a:lstStyle/>
        <a:p>
          <a:endParaRPr lang="en-US"/>
        </a:p>
      </dgm:t>
    </dgm:pt>
    <dgm:pt modelId="{6094B375-C6A6-4B98-BB29-E3D8CF190085}" type="sibTrans" cxnId="{49F19A12-0957-499B-A211-8F92D859C43A}">
      <dgm:prSet/>
      <dgm:spPr/>
      <dgm:t>
        <a:bodyPr/>
        <a:lstStyle/>
        <a:p>
          <a:endParaRPr lang="en-US"/>
        </a:p>
      </dgm:t>
    </dgm:pt>
    <dgm:pt modelId="{EAFB4D93-67AC-4E57-9761-D3044D2B0E40}">
      <dgm:prSet/>
      <dgm:spPr/>
      <dgm:t>
        <a:bodyPr/>
        <a:lstStyle/>
        <a:p>
          <a:r>
            <a:rPr lang="en-US" b="1" dirty="0"/>
            <a:t>Portfolios can benefit clients by:</a:t>
          </a:r>
          <a:endParaRPr lang="en-US" dirty="0"/>
        </a:p>
      </dgm:t>
    </dgm:pt>
    <dgm:pt modelId="{878C577E-980C-474C-8360-496DBA12C92F}" type="parTrans" cxnId="{10E1B7D7-1DAC-43EE-B875-498C7003D4EC}">
      <dgm:prSet/>
      <dgm:spPr/>
      <dgm:t>
        <a:bodyPr/>
        <a:lstStyle/>
        <a:p>
          <a:endParaRPr lang="en-US"/>
        </a:p>
      </dgm:t>
    </dgm:pt>
    <dgm:pt modelId="{8B270D4A-EC65-4536-9957-89924D022F1D}" type="sibTrans" cxnId="{10E1B7D7-1DAC-43EE-B875-498C7003D4EC}">
      <dgm:prSet/>
      <dgm:spPr/>
      <dgm:t>
        <a:bodyPr/>
        <a:lstStyle/>
        <a:p>
          <a:endParaRPr lang="en-US"/>
        </a:p>
      </dgm:t>
    </dgm:pt>
    <dgm:pt modelId="{8A746F03-2664-49F3-A541-176BF82A9360}">
      <dgm:prSet/>
      <dgm:spPr/>
      <dgm:t>
        <a:bodyPr/>
        <a:lstStyle/>
        <a:p>
          <a:r>
            <a:rPr lang="en-US" b="1"/>
            <a:t>Promoting clients’ ownership of their career decisions.</a:t>
          </a:r>
          <a:endParaRPr lang="en-US"/>
        </a:p>
      </dgm:t>
    </dgm:pt>
    <dgm:pt modelId="{A678BD07-A814-47EA-905B-DF849BF0D3E0}" type="parTrans" cxnId="{3C19C847-0C50-44A6-9C7F-2ED31BE316EC}">
      <dgm:prSet/>
      <dgm:spPr/>
      <dgm:t>
        <a:bodyPr/>
        <a:lstStyle/>
        <a:p>
          <a:endParaRPr lang="en-US"/>
        </a:p>
      </dgm:t>
    </dgm:pt>
    <dgm:pt modelId="{CCE9CA30-B29C-44A2-8437-3692F42A0F3E}" type="sibTrans" cxnId="{3C19C847-0C50-44A6-9C7F-2ED31BE316EC}">
      <dgm:prSet/>
      <dgm:spPr/>
      <dgm:t>
        <a:bodyPr/>
        <a:lstStyle/>
        <a:p>
          <a:endParaRPr lang="en-US"/>
        </a:p>
      </dgm:t>
    </dgm:pt>
    <dgm:pt modelId="{3C5CF993-2F40-4F26-8E47-2230D4BDD463}">
      <dgm:prSet/>
      <dgm:spPr/>
      <dgm:t>
        <a:bodyPr/>
        <a:lstStyle/>
        <a:p>
          <a:r>
            <a:rPr lang="en-US" b="1"/>
            <a:t>Enhancing clients’ sense of progress and accomplishment</a:t>
          </a:r>
          <a:endParaRPr lang="en-US"/>
        </a:p>
      </dgm:t>
    </dgm:pt>
    <dgm:pt modelId="{919819CE-3A35-4D82-98E6-B3E932D38EA6}" type="parTrans" cxnId="{F1CE1E54-EA2D-453A-9B36-E2D7E09BFE91}">
      <dgm:prSet/>
      <dgm:spPr/>
      <dgm:t>
        <a:bodyPr/>
        <a:lstStyle/>
        <a:p>
          <a:endParaRPr lang="en-US"/>
        </a:p>
      </dgm:t>
    </dgm:pt>
    <dgm:pt modelId="{AA66B417-A938-44B6-94F0-6121E5A25A74}" type="sibTrans" cxnId="{F1CE1E54-EA2D-453A-9B36-E2D7E09BFE91}">
      <dgm:prSet/>
      <dgm:spPr/>
      <dgm:t>
        <a:bodyPr/>
        <a:lstStyle/>
        <a:p>
          <a:endParaRPr lang="en-US"/>
        </a:p>
      </dgm:t>
    </dgm:pt>
    <dgm:pt modelId="{7126F032-918C-4626-B5CF-91F97DA99188}">
      <dgm:prSet/>
      <dgm:spPr/>
      <dgm:t>
        <a:bodyPr/>
        <a:lstStyle/>
        <a:p>
          <a:r>
            <a:rPr lang="en-US" b="1"/>
            <a:t>Organizing information for resume writing, interviewing, and networking</a:t>
          </a:r>
          <a:endParaRPr lang="en-US"/>
        </a:p>
      </dgm:t>
    </dgm:pt>
    <dgm:pt modelId="{2ECECFAC-8DD2-4140-8A7F-0BC55B7FF849}" type="parTrans" cxnId="{F9A4D32A-C9BC-44CE-A168-5070AD8BFC53}">
      <dgm:prSet/>
      <dgm:spPr/>
      <dgm:t>
        <a:bodyPr/>
        <a:lstStyle/>
        <a:p>
          <a:endParaRPr lang="en-US"/>
        </a:p>
      </dgm:t>
    </dgm:pt>
    <dgm:pt modelId="{9F36F470-02DC-464A-9997-6D9E6C13DBCA}" type="sibTrans" cxnId="{F9A4D32A-C9BC-44CE-A168-5070AD8BFC53}">
      <dgm:prSet/>
      <dgm:spPr/>
      <dgm:t>
        <a:bodyPr/>
        <a:lstStyle/>
        <a:p>
          <a:endParaRPr lang="en-US"/>
        </a:p>
      </dgm:t>
    </dgm:pt>
    <dgm:pt modelId="{25266C68-DC24-4D83-9C4F-C20FCDB56D49}" type="pres">
      <dgm:prSet presAssocID="{CEF9578A-D534-42B4-86BD-502F85175179}" presName="diagram" presStyleCnt="0">
        <dgm:presLayoutVars>
          <dgm:dir/>
          <dgm:resizeHandles val="exact"/>
        </dgm:presLayoutVars>
      </dgm:prSet>
      <dgm:spPr/>
    </dgm:pt>
    <dgm:pt modelId="{DCA5C62A-C933-48B6-84C3-3B594D1B48E3}" type="pres">
      <dgm:prSet presAssocID="{359198BC-141D-4F4A-A4E9-5C1466A884A5}" presName="node" presStyleLbl="node1" presStyleIdx="0" presStyleCnt="4">
        <dgm:presLayoutVars>
          <dgm:bulletEnabled val="1"/>
        </dgm:presLayoutVars>
      </dgm:prSet>
      <dgm:spPr/>
    </dgm:pt>
    <dgm:pt modelId="{7F29AEE9-2CF4-411C-8363-7ECAC6F5A961}" type="pres">
      <dgm:prSet presAssocID="{D1EA551B-BE31-4B70-91D3-EA7C9AD3933D}" presName="sibTrans" presStyleCnt="0"/>
      <dgm:spPr/>
    </dgm:pt>
    <dgm:pt modelId="{E1C23183-8F90-446D-A217-9199DD8F352E}" type="pres">
      <dgm:prSet presAssocID="{C4220D54-88BE-42D6-B45F-A05475FAA1C8}" presName="node" presStyleLbl="node1" presStyleIdx="1" presStyleCnt="4">
        <dgm:presLayoutVars>
          <dgm:bulletEnabled val="1"/>
        </dgm:presLayoutVars>
      </dgm:prSet>
      <dgm:spPr/>
    </dgm:pt>
    <dgm:pt modelId="{379EFB89-042C-4A9E-9585-BDDD9A36D383}" type="pres">
      <dgm:prSet presAssocID="{59BAD28F-2B5F-4123-A6D7-A8FADCF0A0C1}" presName="sibTrans" presStyleCnt="0"/>
      <dgm:spPr/>
    </dgm:pt>
    <dgm:pt modelId="{2B2E8718-0909-41F8-98F7-EA05AA79F3A7}" type="pres">
      <dgm:prSet presAssocID="{73886F7D-E75A-4100-93BB-E658D5EBF321}" presName="node" presStyleLbl="node1" presStyleIdx="2" presStyleCnt="4">
        <dgm:presLayoutVars>
          <dgm:bulletEnabled val="1"/>
        </dgm:presLayoutVars>
      </dgm:prSet>
      <dgm:spPr/>
    </dgm:pt>
    <dgm:pt modelId="{7E1A22D9-F11F-42DB-A286-77E71C2CBBD8}" type="pres">
      <dgm:prSet presAssocID="{92100639-EDDE-4F46-8583-3A6A7F9CDC1A}" presName="sibTrans" presStyleCnt="0"/>
      <dgm:spPr/>
    </dgm:pt>
    <dgm:pt modelId="{9F23C110-39FB-4716-8993-B0E78B4DE75A}" type="pres">
      <dgm:prSet presAssocID="{EAFB4D93-67AC-4E57-9761-D3044D2B0E40}" presName="node" presStyleLbl="node1" presStyleIdx="3" presStyleCnt="4">
        <dgm:presLayoutVars>
          <dgm:bulletEnabled val="1"/>
        </dgm:presLayoutVars>
      </dgm:prSet>
      <dgm:spPr/>
    </dgm:pt>
  </dgm:ptLst>
  <dgm:cxnLst>
    <dgm:cxn modelId="{49F19A12-0957-499B-A211-8F92D859C43A}" srcId="{73886F7D-E75A-4100-93BB-E658D5EBF321}" destId="{05B0D61D-BCAF-4E7E-BAD6-277DA73B506A}" srcOrd="2" destOrd="0" parTransId="{549E15A2-6DD6-4DF3-9880-835978BD36E3}" sibTransId="{6094B375-C6A6-4B98-BB29-E3D8CF190085}"/>
    <dgm:cxn modelId="{B52A2C14-3909-4F4E-AB7E-EABA39FE6530}" type="presOf" srcId="{8A746F03-2664-49F3-A541-176BF82A9360}" destId="{9F23C110-39FB-4716-8993-B0E78B4DE75A}" srcOrd="0" destOrd="1" presId="urn:microsoft.com/office/officeart/2005/8/layout/default"/>
    <dgm:cxn modelId="{F9A4D32A-C9BC-44CE-A168-5070AD8BFC53}" srcId="{EAFB4D93-67AC-4E57-9761-D3044D2B0E40}" destId="{7126F032-918C-4626-B5CF-91F97DA99188}" srcOrd="2" destOrd="0" parTransId="{2ECECFAC-8DD2-4140-8A7F-0BC55B7FF849}" sibTransId="{9F36F470-02DC-464A-9997-6D9E6C13DBCA}"/>
    <dgm:cxn modelId="{291E502F-EBAD-492C-8805-330B411098BE}" type="presOf" srcId="{F1B9147C-2798-4CD3-9BC0-DD641F9F1309}" destId="{2B2E8718-0909-41F8-98F7-EA05AA79F3A7}" srcOrd="0" destOrd="2" presId="urn:microsoft.com/office/officeart/2005/8/layout/default"/>
    <dgm:cxn modelId="{BAA35962-92BD-477B-BC07-77C1CED26F29}" type="presOf" srcId="{05B0D61D-BCAF-4E7E-BAD6-277DA73B506A}" destId="{2B2E8718-0909-41F8-98F7-EA05AA79F3A7}" srcOrd="0" destOrd="3" presId="urn:microsoft.com/office/officeart/2005/8/layout/default"/>
    <dgm:cxn modelId="{A1777C45-D7E1-4D37-945B-9A7EF915FE5E}" srcId="{CEF9578A-D534-42B4-86BD-502F85175179}" destId="{C4220D54-88BE-42D6-B45F-A05475FAA1C8}" srcOrd="1" destOrd="0" parTransId="{68B9CD2E-F0BC-4D96-9A33-5AD678B43047}" sibTransId="{59BAD28F-2B5F-4123-A6D7-A8FADCF0A0C1}"/>
    <dgm:cxn modelId="{0AF65346-E86F-4C11-A2B8-BF31660830D4}" type="presOf" srcId="{EAFB4D93-67AC-4E57-9761-D3044D2B0E40}" destId="{9F23C110-39FB-4716-8993-B0E78B4DE75A}" srcOrd="0" destOrd="0" presId="urn:microsoft.com/office/officeart/2005/8/layout/default"/>
    <dgm:cxn modelId="{B6EC8A67-266E-426F-AF71-210DFFA2A3C6}" srcId="{CEF9578A-D534-42B4-86BD-502F85175179}" destId="{73886F7D-E75A-4100-93BB-E658D5EBF321}" srcOrd="2" destOrd="0" parTransId="{724518EC-9533-49C0-B00C-5758F141334C}" sibTransId="{92100639-EDDE-4F46-8583-3A6A7F9CDC1A}"/>
    <dgm:cxn modelId="{3C19C847-0C50-44A6-9C7F-2ED31BE316EC}" srcId="{EAFB4D93-67AC-4E57-9761-D3044D2B0E40}" destId="{8A746F03-2664-49F3-A541-176BF82A9360}" srcOrd="0" destOrd="0" parTransId="{A678BD07-A814-47EA-905B-DF849BF0D3E0}" sibTransId="{CCE9CA30-B29C-44A2-8437-3692F42A0F3E}"/>
    <dgm:cxn modelId="{1119CC48-CD42-420B-8E1C-665BF209B6E7}" srcId="{CEF9578A-D534-42B4-86BD-502F85175179}" destId="{359198BC-141D-4F4A-A4E9-5C1466A884A5}" srcOrd="0" destOrd="0" parTransId="{1AFAA9DD-CCD1-4367-A7A7-93F8CDC4AE63}" sibTransId="{D1EA551B-BE31-4B70-91D3-EA7C9AD3933D}"/>
    <dgm:cxn modelId="{F1CE1E54-EA2D-453A-9B36-E2D7E09BFE91}" srcId="{EAFB4D93-67AC-4E57-9761-D3044D2B0E40}" destId="{3C5CF993-2F40-4F26-8E47-2230D4BDD463}" srcOrd="1" destOrd="0" parTransId="{919819CE-3A35-4D82-98E6-B3E932D38EA6}" sibTransId="{AA66B417-A938-44B6-94F0-6121E5A25A74}"/>
    <dgm:cxn modelId="{6FFE7158-B3BF-47D2-896D-4D60F8067396}" type="presOf" srcId="{CEF9578A-D534-42B4-86BD-502F85175179}" destId="{25266C68-DC24-4D83-9C4F-C20FCDB56D49}" srcOrd="0" destOrd="0" presId="urn:microsoft.com/office/officeart/2005/8/layout/default"/>
    <dgm:cxn modelId="{CD15E25A-F3F2-4754-BD77-3A354E4A1706}" type="presOf" srcId="{359198BC-141D-4F4A-A4E9-5C1466A884A5}" destId="{DCA5C62A-C933-48B6-84C3-3B594D1B48E3}" srcOrd="0" destOrd="0" presId="urn:microsoft.com/office/officeart/2005/8/layout/default"/>
    <dgm:cxn modelId="{B8C1A07B-CB00-4611-890C-743B5AB89D21}" srcId="{73886F7D-E75A-4100-93BB-E658D5EBF321}" destId="{846B5BB7-AF48-4690-9856-E4249DC67CBE}" srcOrd="0" destOrd="0" parTransId="{6B5D86FC-4A98-4CAE-95EA-C6CB22D80778}" sibTransId="{BA2018F1-F9FD-4680-9455-8A5B13AFCE20}"/>
    <dgm:cxn modelId="{60EE218A-DFC1-45C4-B8CC-998CB0B06A12}" type="presOf" srcId="{7126F032-918C-4626-B5CF-91F97DA99188}" destId="{9F23C110-39FB-4716-8993-B0E78B4DE75A}" srcOrd="0" destOrd="3" presId="urn:microsoft.com/office/officeart/2005/8/layout/default"/>
    <dgm:cxn modelId="{D30D2F9F-23BD-4E36-B89F-9B8FC3F9AED4}" type="presOf" srcId="{3C5CF993-2F40-4F26-8E47-2230D4BDD463}" destId="{9F23C110-39FB-4716-8993-B0E78B4DE75A}" srcOrd="0" destOrd="2" presId="urn:microsoft.com/office/officeart/2005/8/layout/default"/>
    <dgm:cxn modelId="{72122EB5-D6EE-427F-A3AF-37251E471522}" type="presOf" srcId="{846B5BB7-AF48-4690-9856-E4249DC67CBE}" destId="{2B2E8718-0909-41F8-98F7-EA05AA79F3A7}" srcOrd="0" destOrd="1" presId="urn:microsoft.com/office/officeart/2005/8/layout/default"/>
    <dgm:cxn modelId="{899114B6-3E9D-4870-8A4D-6483AA918995}" type="presOf" srcId="{73886F7D-E75A-4100-93BB-E658D5EBF321}" destId="{2B2E8718-0909-41F8-98F7-EA05AA79F3A7}" srcOrd="0" destOrd="0" presId="urn:microsoft.com/office/officeart/2005/8/layout/default"/>
    <dgm:cxn modelId="{C73153B8-73BC-4B04-B7C6-FE250C7CDA54}" srcId="{73886F7D-E75A-4100-93BB-E658D5EBF321}" destId="{F1B9147C-2798-4CD3-9BC0-DD641F9F1309}" srcOrd="1" destOrd="0" parTransId="{FFF82894-1A5C-4236-82B5-F54EA3FC74F0}" sibTransId="{DE04A81E-B095-4466-8470-3230AEBDAD5B}"/>
    <dgm:cxn modelId="{C04286C5-C235-443F-94A8-6A57C1BC9672}" type="presOf" srcId="{C4220D54-88BE-42D6-B45F-A05475FAA1C8}" destId="{E1C23183-8F90-446D-A217-9199DD8F352E}" srcOrd="0" destOrd="0" presId="urn:microsoft.com/office/officeart/2005/8/layout/default"/>
    <dgm:cxn modelId="{10E1B7D7-1DAC-43EE-B875-498C7003D4EC}" srcId="{CEF9578A-D534-42B4-86BD-502F85175179}" destId="{EAFB4D93-67AC-4E57-9761-D3044D2B0E40}" srcOrd="3" destOrd="0" parTransId="{878C577E-980C-474C-8360-496DBA12C92F}" sibTransId="{8B270D4A-EC65-4536-9957-89924D022F1D}"/>
    <dgm:cxn modelId="{66535F52-E407-4EE0-B236-320DC012A3CA}" type="presParOf" srcId="{25266C68-DC24-4D83-9C4F-C20FCDB56D49}" destId="{DCA5C62A-C933-48B6-84C3-3B594D1B48E3}" srcOrd="0" destOrd="0" presId="urn:microsoft.com/office/officeart/2005/8/layout/default"/>
    <dgm:cxn modelId="{7E921E49-2958-4BAC-886D-BD5B7A77FC44}" type="presParOf" srcId="{25266C68-DC24-4D83-9C4F-C20FCDB56D49}" destId="{7F29AEE9-2CF4-411C-8363-7ECAC6F5A961}" srcOrd="1" destOrd="0" presId="urn:microsoft.com/office/officeart/2005/8/layout/default"/>
    <dgm:cxn modelId="{0D20006E-9824-48F9-8CCC-FC8A9F144569}" type="presParOf" srcId="{25266C68-DC24-4D83-9C4F-C20FCDB56D49}" destId="{E1C23183-8F90-446D-A217-9199DD8F352E}" srcOrd="2" destOrd="0" presId="urn:microsoft.com/office/officeart/2005/8/layout/default"/>
    <dgm:cxn modelId="{5E13A2B0-5D6A-4F23-9E57-6FF93BFF5FC2}" type="presParOf" srcId="{25266C68-DC24-4D83-9C4F-C20FCDB56D49}" destId="{379EFB89-042C-4A9E-9585-BDDD9A36D383}" srcOrd="3" destOrd="0" presId="urn:microsoft.com/office/officeart/2005/8/layout/default"/>
    <dgm:cxn modelId="{D7E0A6F0-886B-4836-AC64-F62D9F7B5AE7}" type="presParOf" srcId="{25266C68-DC24-4D83-9C4F-C20FCDB56D49}" destId="{2B2E8718-0909-41F8-98F7-EA05AA79F3A7}" srcOrd="4" destOrd="0" presId="urn:microsoft.com/office/officeart/2005/8/layout/default"/>
    <dgm:cxn modelId="{64D18BC8-102A-4BED-9840-CABAD64B0709}" type="presParOf" srcId="{25266C68-DC24-4D83-9C4F-C20FCDB56D49}" destId="{7E1A22D9-F11F-42DB-A286-77E71C2CBBD8}" srcOrd="5" destOrd="0" presId="urn:microsoft.com/office/officeart/2005/8/layout/default"/>
    <dgm:cxn modelId="{6D97FC3E-037A-4BC5-88D2-0CBFC885D41F}" type="presParOf" srcId="{25266C68-DC24-4D83-9C4F-C20FCDB56D49}" destId="{9F23C110-39FB-4716-8993-B0E78B4DE7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9CEDF-6DBC-41AB-BC88-CE6173B0DE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A6AD1-1858-44CF-80C8-578B04BC0F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is the employer’s point of view?</a:t>
          </a:r>
          <a:endParaRPr lang="en-US"/>
        </a:p>
      </dgm:t>
    </dgm:pt>
    <dgm:pt modelId="{B5FCF1E6-A7AE-43AC-AB67-A554167CFC0C}" type="parTrans" cxnId="{0EF0D323-3CA9-4FFD-A21E-CD0DE10F1A1E}">
      <dgm:prSet/>
      <dgm:spPr/>
      <dgm:t>
        <a:bodyPr/>
        <a:lstStyle/>
        <a:p>
          <a:endParaRPr lang="en-US"/>
        </a:p>
      </dgm:t>
    </dgm:pt>
    <dgm:pt modelId="{E741797F-35C0-49F9-9BD9-70173B0641FA}" type="sibTrans" cxnId="{0EF0D323-3CA9-4FFD-A21E-CD0DE10F1A1E}">
      <dgm:prSet/>
      <dgm:spPr/>
      <dgm:t>
        <a:bodyPr/>
        <a:lstStyle/>
        <a:p>
          <a:endParaRPr lang="en-US"/>
        </a:p>
      </dgm:t>
    </dgm:pt>
    <dgm:pt modelId="{617EA911-D594-4ACE-BF45-1671F51F26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Typically make hiring decisions based on whom they think will contribute to their company’s success.</a:t>
          </a:r>
          <a:endParaRPr lang="en-US"/>
        </a:p>
      </dgm:t>
    </dgm:pt>
    <dgm:pt modelId="{237B50B6-F97D-4666-8782-CA1E3B28C263}" type="parTrans" cxnId="{BDA97765-A10D-420F-B5BB-CCFCD9BAB698}">
      <dgm:prSet/>
      <dgm:spPr/>
      <dgm:t>
        <a:bodyPr/>
        <a:lstStyle/>
        <a:p>
          <a:endParaRPr lang="en-US"/>
        </a:p>
      </dgm:t>
    </dgm:pt>
    <dgm:pt modelId="{D38F975E-BFEF-4369-91FB-07AD8C6C4931}" type="sibTrans" cxnId="{BDA97765-A10D-420F-B5BB-CCFCD9BAB698}">
      <dgm:prSet/>
      <dgm:spPr/>
      <dgm:t>
        <a:bodyPr/>
        <a:lstStyle/>
        <a:p>
          <a:endParaRPr lang="en-US"/>
        </a:p>
      </dgm:t>
    </dgm:pt>
    <dgm:pt modelId="{B24C8BB6-86F7-4E39-834E-E030CF7215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How can a job seeker benefit an employer?</a:t>
          </a:r>
          <a:endParaRPr lang="en-US"/>
        </a:p>
      </dgm:t>
    </dgm:pt>
    <dgm:pt modelId="{566AEBD3-0F0E-4FC7-A468-3139D5E79C2A}" type="parTrans" cxnId="{91A6B7AC-80D9-462F-BA39-AF28F3E552C8}">
      <dgm:prSet/>
      <dgm:spPr/>
      <dgm:t>
        <a:bodyPr/>
        <a:lstStyle/>
        <a:p>
          <a:endParaRPr lang="en-US"/>
        </a:p>
      </dgm:t>
    </dgm:pt>
    <dgm:pt modelId="{EC643F45-EBCD-4F54-A432-F732AED65C12}" type="sibTrans" cxnId="{91A6B7AC-80D9-462F-BA39-AF28F3E552C8}">
      <dgm:prSet/>
      <dgm:spPr/>
      <dgm:t>
        <a:bodyPr/>
        <a:lstStyle/>
        <a:p>
          <a:endParaRPr lang="en-US"/>
        </a:p>
      </dgm:t>
    </dgm:pt>
    <dgm:pt modelId="{AF12FE53-C42E-43B6-A6A0-0B211CE4D4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Help clients identify ways they can add value to an employer’s business </a:t>
          </a:r>
          <a:endParaRPr lang="en-US"/>
        </a:p>
      </dgm:t>
    </dgm:pt>
    <dgm:pt modelId="{A56F3383-16CC-4BE7-9F94-2BA33D9F7D93}" type="parTrans" cxnId="{F9D90AA3-D5FE-4E86-A1D9-A287A54BCE37}">
      <dgm:prSet/>
      <dgm:spPr/>
      <dgm:t>
        <a:bodyPr/>
        <a:lstStyle/>
        <a:p>
          <a:endParaRPr lang="en-US"/>
        </a:p>
      </dgm:t>
    </dgm:pt>
    <dgm:pt modelId="{924935B7-ABD3-41E3-A105-36194D0E6C1F}" type="sibTrans" cxnId="{F9D90AA3-D5FE-4E86-A1D9-A287A54BCE37}">
      <dgm:prSet/>
      <dgm:spPr/>
      <dgm:t>
        <a:bodyPr/>
        <a:lstStyle/>
        <a:p>
          <a:endParaRPr lang="en-US"/>
        </a:p>
      </dgm:t>
    </dgm:pt>
    <dgm:pt modelId="{F5F22B84-4CE4-4D72-A847-E76251FEFE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Researching companies and industries provides insight into the needs of the company as well as the overall work culture of a company</a:t>
          </a:r>
          <a:endParaRPr lang="en-US"/>
        </a:p>
      </dgm:t>
    </dgm:pt>
    <dgm:pt modelId="{E5FFF7D2-2BD8-410E-925D-0B91F567233B}" type="parTrans" cxnId="{2018994A-97E1-4B15-8CE2-5EDAAEB52D9A}">
      <dgm:prSet/>
      <dgm:spPr/>
      <dgm:t>
        <a:bodyPr/>
        <a:lstStyle/>
        <a:p>
          <a:endParaRPr lang="en-US"/>
        </a:p>
      </dgm:t>
    </dgm:pt>
    <dgm:pt modelId="{3B5D75B0-4810-4585-ADF7-7AC331F961B4}" type="sibTrans" cxnId="{2018994A-97E1-4B15-8CE2-5EDAAEB52D9A}">
      <dgm:prSet/>
      <dgm:spPr/>
      <dgm:t>
        <a:bodyPr/>
        <a:lstStyle/>
        <a:p>
          <a:endParaRPr lang="en-US"/>
        </a:p>
      </dgm:t>
    </dgm:pt>
    <dgm:pt modelId="{9BD4FCF0-AF65-4C1E-9F83-9D5A3B5CE778}" type="pres">
      <dgm:prSet presAssocID="{A7F9CEDF-6DBC-41AB-BC88-CE6173B0DE47}" presName="root" presStyleCnt="0">
        <dgm:presLayoutVars>
          <dgm:dir/>
          <dgm:resizeHandles val="exact"/>
        </dgm:presLayoutVars>
      </dgm:prSet>
      <dgm:spPr/>
    </dgm:pt>
    <dgm:pt modelId="{4E4D73AC-3D6A-495C-84AD-EACAE951D2F3}" type="pres">
      <dgm:prSet presAssocID="{292A6AD1-1858-44CF-80C8-578B04BC0FE9}" presName="compNode" presStyleCnt="0"/>
      <dgm:spPr/>
    </dgm:pt>
    <dgm:pt modelId="{09D4F121-137F-4BAC-9CC6-988914BE55B8}" type="pres">
      <dgm:prSet presAssocID="{292A6AD1-1858-44CF-80C8-578B04BC0FE9}" presName="bgRect" presStyleLbl="bgShp" presStyleIdx="0" presStyleCnt="3"/>
      <dgm:spPr/>
    </dgm:pt>
    <dgm:pt modelId="{E700DD9C-355D-412D-BBE7-C1677470557B}" type="pres">
      <dgm:prSet presAssocID="{292A6AD1-1858-44CF-80C8-578B04BC0F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86D6BE4-BD6B-41DC-B947-74750D6AA5D5}" type="pres">
      <dgm:prSet presAssocID="{292A6AD1-1858-44CF-80C8-578B04BC0FE9}" presName="spaceRect" presStyleCnt="0"/>
      <dgm:spPr/>
    </dgm:pt>
    <dgm:pt modelId="{417DA195-17CA-4C45-8711-7C8DF0DFBB4C}" type="pres">
      <dgm:prSet presAssocID="{292A6AD1-1858-44CF-80C8-578B04BC0FE9}" presName="parTx" presStyleLbl="revTx" presStyleIdx="0" presStyleCnt="5">
        <dgm:presLayoutVars>
          <dgm:chMax val="0"/>
          <dgm:chPref val="0"/>
        </dgm:presLayoutVars>
      </dgm:prSet>
      <dgm:spPr/>
    </dgm:pt>
    <dgm:pt modelId="{07C45DD8-C43D-47C0-B3AC-6334E3F9C6BD}" type="pres">
      <dgm:prSet presAssocID="{292A6AD1-1858-44CF-80C8-578B04BC0FE9}" presName="desTx" presStyleLbl="revTx" presStyleIdx="1" presStyleCnt="5">
        <dgm:presLayoutVars/>
      </dgm:prSet>
      <dgm:spPr/>
    </dgm:pt>
    <dgm:pt modelId="{23390813-3B05-4646-9F77-B98F2E5BE2DE}" type="pres">
      <dgm:prSet presAssocID="{E741797F-35C0-49F9-9BD9-70173B0641FA}" presName="sibTrans" presStyleCnt="0"/>
      <dgm:spPr/>
    </dgm:pt>
    <dgm:pt modelId="{73F9C744-6513-45B0-BE58-BBBC87C94DDA}" type="pres">
      <dgm:prSet presAssocID="{B24C8BB6-86F7-4E39-834E-E030CF7215E8}" presName="compNode" presStyleCnt="0"/>
      <dgm:spPr/>
    </dgm:pt>
    <dgm:pt modelId="{6E4BF9DB-6E18-4BAF-B224-97206918E953}" type="pres">
      <dgm:prSet presAssocID="{B24C8BB6-86F7-4E39-834E-E030CF7215E8}" presName="bgRect" presStyleLbl="bgShp" presStyleIdx="1" presStyleCnt="3"/>
      <dgm:spPr/>
    </dgm:pt>
    <dgm:pt modelId="{7FE4BEAF-77AB-42D7-A71E-04EDE2F6CCC1}" type="pres">
      <dgm:prSet presAssocID="{B24C8BB6-86F7-4E39-834E-E030CF7215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781D05A-A3CF-4C6F-A9B2-5D440B8D41B6}" type="pres">
      <dgm:prSet presAssocID="{B24C8BB6-86F7-4E39-834E-E030CF7215E8}" presName="spaceRect" presStyleCnt="0"/>
      <dgm:spPr/>
    </dgm:pt>
    <dgm:pt modelId="{CCB7AB9D-E940-4FFF-9630-0BB62057D5E7}" type="pres">
      <dgm:prSet presAssocID="{B24C8BB6-86F7-4E39-834E-E030CF7215E8}" presName="parTx" presStyleLbl="revTx" presStyleIdx="2" presStyleCnt="5">
        <dgm:presLayoutVars>
          <dgm:chMax val="0"/>
          <dgm:chPref val="0"/>
        </dgm:presLayoutVars>
      </dgm:prSet>
      <dgm:spPr/>
    </dgm:pt>
    <dgm:pt modelId="{2171AE00-36D1-43B1-99A7-BBCBAFEB9908}" type="pres">
      <dgm:prSet presAssocID="{B24C8BB6-86F7-4E39-834E-E030CF7215E8}" presName="desTx" presStyleLbl="revTx" presStyleIdx="3" presStyleCnt="5">
        <dgm:presLayoutVars/>
      </dgm:prSet>
      <dgm:spPr/>
    </dgm:pt>
    <dgm:pt modelId="{C24C98E0-02E4-49EC-AB34-1ECFBE69C685}" type="pres">
      <dgm:prSet presAssocID="{EC643F45-EBCD-4F54-A432-F732AED65C12}" presName="sibTrans" presStyleCnt="0"/>
      <dgm:spPr/>
    </dgm:pt>
    <dgm:pt modelId="{96EABFBE-4D8F-46CE-B3E3-EB51CAA7D214}" type="pres">
      <dgm:prSet presAssocID="{F5F22B84-4CE4-4D72-A847-E76251FEFE1B}" presName="compNode" presStyleCnt="0"/>
      <dgm:spPr/>
    </dgm:pt>
    <dgm:pt modelId="{92081474-821E-4163-A5BC-41E60DB83C71}" type="pres">
      <dgm:prSet presAssocID="{F5F22B84-4CE4-4D72-A847-E76251FEFE1B}" presName="bgRect" presStyleLbl="bgShp" presStyleIdx="2" presStyleCnt="3"/>
      <dgm:spPr/>
    </dgm:pt>
    <dgm:pt modelId="{55B2ACDB-04E6-4C29-B0D7-DB1185D14615}" type="pres">
      <dgm:prSet presAssocID="{F5F22B84-4CE4-4D72-A847-E76251FEFE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1BC2E73-FDA0-47D4-8BAA-67F98732349C}" type="pres">
      <dgm:prSet presAssocID="{F5F22B84-4CE4-4D72-A847-E76251FEFE1B}" presName="spaceRect" presStyleCnt="0"/>
      <dgm:spPr/>
    </dgm:pt>
    <dgm:pt modelId="{992EE065-2040-4694-A294-4CAA022892AD}" type="pres">
      <dgm:prSet presAssocID="{F5F22B84-4CE4-4D72-A847-E76251FEFE1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ACAC706-A313-4EDD-8D31-4F478B6BF6AB}" type="presOf" srcId="{A7F9CEDF-6DBC-41AB-BC88-CE6173B0DE47}" destId="{9BD4FCF0-AF65-4C1E-9F83-9D5A3B5CE778}" srcOrd="0" destOrd="0" presId="urn:microsoft.com/office/officeart/2018/2/layout/IconVerticalSolidList"/>
    <dgm:cxn modelId="{DAB0EB1B-AD56-4BD9-A830-32655451E7DC}" type="presOf" srcId="{292A6AD1-1858-44CF-80C8-578B04BC0FE9}" destId="{417DA195-17CA-4C45-8711-7C8DF0DFBB4C}" srcOrd="0" destOrd="0" presId="urn:microsoft.com/office/officeart/2018/2/layout/IconVerticalSolidList"/>
    <dgm:cxn modelId="{0EF0D323-3CA9-4FFD-A21E-CD0DE10F1A1E}" srcId="{A7F9CEDF-6DBC-41AB-BC88-CE6173B0DE47}" destId="{292A6AD1-1858-44CF-80C8-578B04BC0FE9}" srcOrd="0" destOrd="0" parTransId="{B5FCF1E6-A7AE-43AC-AB67-A554167CFC0C}" sibTransId="{E741797F-35C0-49F9-9BD9-70173B0641FA}"/>
    <dgm:cxn modelId="{BDA97765-A10D-420F-B5BB-CCFCD9BAB698}" srcId="{292A6AD1-1858-44CF-80C8-578B04BC0FE9}" destId="{617EA911-D594-4ACE-BF45-1671F51F267A}" srcOrd="0" destOrd="0" parTransId="{237B50B6-F97D-4666-8782-CA1E3B28C263}" sibTransId="{D38F975E-BFEF-4369-91FB-07AD8C6C4931}"/>
    <dgm:cxn modelId="{2018994A-97E1-4B15-8CE2-5EDAAEB52D9A}" srcId="{A7F9CEDF-6DBC-41AB-BC88-CE6173B0DE47}" destId="{F5F22B84-4CE4-4D72-A847-E76251FEFE1B}" srcOrd="2" destOrd="0" parTransId="{E5FFF7D2-2BD8-410E-925D-0B91F567233B}" sibTransId="{3B5D75B0-4810-4585-ADF7-7AC331F961B4}"/>
    <dgm:cxn modelId="{36594572-F1A3-4D6C-A4E9-846C26751001}" type="presOf" srcId="{AF12FE53-C42E-43B6-A6A0-0B211CE4D4A8}" destId="{2171AE00-36D1-43B1-99A7-BBCBAFEB9908}" srcOrd="0" destOrd="0" presId="urn:microsoft.com/office/officeart/2018/2/layout/IconVerticalSolidList"/>
    <dgm:cxn modelId="{5ABB6154-212E-47A9-A9C2-155624544B2D}" type="presOf" srcId="{617EA911-D594-4ACE-BF45-1671F51F267A}" destId="{07C45DD8-C43D-47C0-B3AC-6334E3F9C6BD}" srcOrd="0" destOrd="0" presId="urn:microsoft.com/office/officeart/2018/2/layout/IconVerticalSolidList"/>
    <dgm:cxn modelId="{E211197C-C123-42F0-8127-98B38E089270}" type="presOf" srcId="{F5F22B84-4CE4-4D72-A847-E76251FEFE1B}" destId="{992EE065-2040-4694-A294-4CAA022892AD}" srcOrd="0" destOrd="0" presId="urn:microsoft.com/office/officeart/2018/2/layout/IconVerticalSolidList"/>
    <dgm:cxn modelId="{DFCD3E87-5398-4B74-9B42-AE8E293EFDC8}" type="presOf" srcId="{B24C8BB6-86F7-4E39-834E-E030CF7215E8}" destId="{CCB7AB9D-E940-4FFF-9630-0BB62057D5E7}" srcOrd="0" destOrd="0" presId="urn:microsoft.com/office/officeart/2018/2/layout/IconVerticalSolidList"/>
    <dgm:cxn modelId="{F9D90AA3-D5FE-4E86-A1D9-A287A54BCE37}" srcId="{B24C8BB6-86F7-4E39-834E-E030CF7215E8}" destId="{AF12FE53-C42E-43B6-A6A0-0B211CE4D4A8}" srcOrd="0" destOrd="0" parTransId="{A56F3383-16CC-4BE7-9F94-2BA33D9F7D93}" sibTransId="{924935B7-ABD3-41E3-A105-36194D0E6C1F}"/>
    <dgm:cxn modelId="{91A6B7AC-80D9-462F-BA39-AF28F3E552C8}" srcId="{A7F9CEDF-6DBC-41AB-BC88-CE6173B0DE47}" destId="{B24C8BB6-86F7-4E39-834E-E030CF7215E8}" srcOrd="1" destOrd="0" parTransId="{566AEBD3-0F0E-4FC7-A468-3139D5E79C2A}" sibTransId="{EC643F45-EBCD-4F54-A432-F732AED65C12}"/>
    <dgm:cxn modelId="{09844D77-98C9-4DE2-AC7A-2428385A7448}" type="presParOf" srcId="{9BD4FCF0-AF65-4C1E-9F83-9D5A3B5CE778}" destId="{4E4D73AC-3D6A-495C-84AD-EACAE951D2F3}" srcOrd="0" destOrd="0" presId="urn:microsoft.com/office/officeart/2018/2/layout/IconVerticalSolidList"/>
    <dgm:cxn modelId="{8612E13D-2F7A-4C54-A0AF-5C8FCB69EA90}" type="presParOf" srcId="{4E4D73AC-3D6A-495C-84AD-EACAE951D2F3}" destId="{09D4F121-137F-4BAC-9CC6-988914BE55B8}" srcOrd="0" destOrd="0" presId="urn:microsoft.com/office/officeart/2018/2/layout/IconVerticalSolidList"/>
    <dgm:cxn modelId="{E48E8C15-3389-4562-B093-33A8C1AAF58C}" type="presParOf" srcId="{4E4D73AC-3D6A-495C-84AD-EACAE951D2F3}" destId="{E700DD9C-355D-412D-BBE7-C1677470557B}" srcOrd="1" destOrd="0" presId="urn:microsoft.com/office/officeart/2018/2/layout/IconVerticalSolidList"/>
    <dgm:cxn modelId="{29E5D07C-6041-4686-87F9-0E7E6626C78F}" type="presParOf" srcId="{4E4D73AC-3D6A-495C-84AD-EACAE951D2F3}" destId="{086D6BE4-BD6B-41DC-B947-74750D6AA5D5}" srcOrd="2" destOrd="0" presId="urn:microsoft.com/office/officeart/2018/2/layout/IconVerticalSolidList"/>
    <dgm:cxn modelId="{4410AC55-AF5D-4060-B456-D65FDC4FD68B}" type="presParOf" srcId="{4E4D73AC-3D6A-495C-84AD-EACAE951D2F3}" destId="{417DA195-17CA-4C45-8711-7C8DF0DFBB4C}" srcOrd="3" destOrd="0" presId="urn:microsoft.com/office/officeart/2018/2/layout/IconVerticalSolidList"/>
    <dgm:cxn modelId="{31FC4669-455D-4EBF-91B4-A7A1BFAF2CC9}" type="presParOf" srcId="{4E4D73AC-3D6A-495C-84AD-EACAE951D2F3}" destId="{07C45DD8-C43D-47C0-B3AC-6334E3F9C6BD}" srcOrd="4" destOrd="0" presId="urn:microsoft.com/office/officeart/2018/2/layout/IconVerticalSolidList"/>
    <dgm:cxn modelId="{ECB4344F-44E4-4203-B92C-6AF58A528529}" type="presParOf" srcId="{9BD4FCF0-AF65-4C1E-9F83-9D5A3B5CE778}" destId="{23390813-3B05-4646-9F77-B98F2E5BE2DE}" srcOrd="1" destOrd="0" presId="urn:microsoft.com/office/officeart/2018/2/layout/IconVerticalSolidList"/>
    <dgm:cxn modelId="{8CC5E965-C5C7-4DB3-8B02-42CE899712DA}" type="presParOf" srcId="{9BD4FCF0-AF65-4C1E-9F83-9D5A3B5CE778}" destId="{73F9C744-6513-45B0-BE58-BBBC87C94DDA}" srcOrd="2" destOrd="0" presId="urn:microsoft.com/office/officeart/2018/2/layout/IconVerticalSolidList"/>
    <dgm:cxn modelId="{23D58754-D5A0-43BE-BE2A-58D6082DD5BB}" type="presParOf" srcId="{73F9C744-6513-45B0-BE58-BBBC87C94DDA}" destId="{6E4BF9DB-6E18-4BAF-B224-97206918E953}" srcOrd="0" destOrd="0" presId="urn:microsoft.com/office/officeart/2018/2/layout/IconVerticalSolidList"/>
    <dgm:cxn modelId="{DC49D022-980C-43CA-BF2F-EE94C7FCC4BB}" type="presParOf" srcId="{73F9C744-6513-45B0-BE58-BBBC87C94DDA}" destId="{7FE4BEAF-77AB-42D7-A71E-04EDE2F6CCC1}" srcOrd="1" destOrd="0" presId="urn:microsoft.com/office/officeart/2018/2/layout/IconVerticalSolidList"/>
    <dgm:cxn modelId="{7E5BD32A-64FD-4AE4-8B2A-8E57FE7424DD}" type="presParOf" srcId="{73F9C744-6513-45B0-BE58-BBBC87C94DDA}" destId="{2781D05A-A3CF-4C6F-A9B2-5D440B8D41B6}" srcOrd="2" destOrd="0" presId="urn:microsoft.com/office/officeart/2018/2/layout/IconVerticalSolidList"/>
    <dgm:cxn modelId="{05B4A764-4E15-4979-A86F-B97BF84CCF73}" type="presParOf" srcId="{73F9C744-6513-45B0-BE58-BBBC87C94DDA}" destId="{CCB7AB9D-E940-4FFF-9630-0BB62057D5E7}" srcOrd="3" destOrd="0" presId="urn:microsoft.com/office/officeart/2018/2/layout/IconVerticalSolidList"/>
    <dgm:cxn modelId="{C54DFAD4-4B46-4874-B1AB-ABC328D846D0}" type="presParOf" srcId="{73F9C744-6513-45B0-BE58-BBBC87C94DDA}" destId="{2171AE00-36D1-43B1-99A7-BBCBAFEB9908}" srcOrd="4" destOrd="0" presId="urn:microsoft.com/office/officeart/2018/2/layout/IconVerticalSolidList"/>
    <dgm:cxn modelId="{83AEF40A-C409-4A28-97FD-37449D8F64DA}" type="presParOf" srcId="{9BD4FCF0-AF65-4C1E-9F83-9D5A3B5CE778}" destId="{C24C98E0-02E4-49EC-AB34-1ECFBE69C685}" srcOrd="3" destOrd="0" presId="urn:microsoft.com/office/officeart/2018/2/layout/IconVerticalSolidList"/>
    <dgm:cxn modelId="{4C30C3FA-26D8-492F-A3D6-4018BB2E2B03}" type="presParOf" srcId="{9BD4FCF0-AF65-4C1E-9F83-9D5A3B5CE778}" destId="{96EABFBE-4D8F-46CE-B3E3-EB51CAA7D214}" srcOrd="4" destOrd="0" presId="urn:microsoft.com/office/officeart/2018/2/layout/IconVerticalSolidList"/>
    <dgm:cxn modelId="{F6310F9F-77D9-4496-AB54-940C57D62015}" type="presParOf" srcId="{96EABFBE-4D8F-46CE-B3E3-EB51CAA7D214}" destId="{92081474-821E-4163-A5BC-41E60DB83C71}" srcOrd="0" destOrd="0" presId="urn:microsoft.com/office/officeart/2018/2/layout/IconVerticalSolidList"/>
    <dgm:cxn modelId="{F8B2296A-1889-4BAC-B584-4C1DDF452E56}" type="presParOf" srcId="{96EABFBE-4D8F-46CE-B3E3-EB51CAA7D214}" destId="{55B2ACDB-04E6-4C29-B0D7-DB1185D14615}" srcOrd="1" destOrd="0" presId="urn:microsoft.com/office/officeart/2018/2/layout/IconVerticalSolidList"/>
    <dgm:cxn modelId="{62BF9B90-FF3C-4D8B-9186-0BA8CEB3BC44}" type="presParOf" srcId="{96EABFBE-4D8F-46CE-B3E3-EB51CAA7D214}" destId="{E1BC2E73-FDA0-47D4-8BAA-67F98732349C}" srcOrd="2" destOrd="0" presId="urn:microsoft.com/office/officeart/2018/2/layout/IconVerticalSolidList"/>
    <dgm:cxn modelId="{9CABBDF0-D026-4357-A000-624ADECD10B7}" type="presParOf" srcId="{96EABFBE-4D8F-46CE-B3E3-EB51CAA7D214}" destId="{992EE065-2040-4694-A294-4CAA022892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BC7507-43D4-4606-A3CC-0F98AFDD60F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523EF-108D-4804-A3DC-662B2CB29FB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What is the </a:t>
          </a:r>
          <a:r>
            <a:rPr lang="en-US" b="1" i="1"/>
            <a:t>hidden job market?</a:t>
          </a:r>
          <a:endParaRPr lang="en-US"/>
        </a:p>
      </dgm:t>
    </dgm:pt>
    <dgm:pt modelId="{1F515D91-2FB5-47C3-AFEF-7E110325F1C3}" type="parTrans" cxnId="{228AE3D2-508B-4F58-89B1-A9482EE6507A}">
      <dgm:prSet/>
      <dgm:spPr/>
      <dgm:t>
        <a:bodyPr/>
        <a:lstStyle/>
        <a:p>
          <a:endParaRPr lang="en-US"/>
        </a:p>
      </dgm:t>
    </dgm:pt>
    <dgm:pt modelId="{E4797D28-E9A7-4B08-9020-3A2E591BA903}" type="sibTrans" cxnId="{228AE3D2-508B-4F58-89B1-A9482EE6507A}">
      <dgm:prSet/>
      <dgm:spPr/>
      <dgm:t>
        <a:bodyPr/>
        <a:lstStyle/>
        <a:p>
          <a:endParaRPr lang="en-US"/>
        </a:p>
      </dgm:t>
    </dgm:pt>
    <dgm:pt modelId="{55F341C0-4BE0-4F92-BB9E-48A159522D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/>
            <a:t>Up to 85 percent of job opportunities are in the hidden job market</a:t>
          </a:r>
          <a:endParaRPr lang="en-US" dirty="0"/>
        </a:p>
      </dgm:t>
    </dgm:pt>
    <dgm:pt modelId="{EFC52BC1-4F73-48FA-BF42-793A3178373E}" type="parTrans" cxnId="{F5027EEF-6494-47C9-A83E-5B5DC975C296}">
      <dgm:prSet/>
      <dgm:spPr/>
      <dgm:t>
        <a:bodyPr/>
        <a:lstStyle/>
        <a:p>
          <a:endParaRPr lang="en-US"/>
        </a:p>
      </dgm:t>
    </dgm:pt>
    <dgm:pt modelId="{4DE40D18-8474-4AC0-87EB-D5F5D0B858ED}" type="sibTrans" cxnId="{F5027EEF-6494-47C9-A83E-5B5DC975C296}">
      <dgm:prSet/>
      <dgm:spPr/>
      <dgm:t>
        <a:bodyPr/>
        <a:lstStyle/>
        <a:p>
          <a:endParaRPr lang="en-US"/>
        </a:p>
      </dgm:t>
    </dgm:pt>
    <dgm:pt modelId="{611E7789-106C-4467-BC1A-24F979F1F5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Networking</a:t>
          </a:r>
          <a:endParaRPr lang="en-US"/>
        </a:p>
      </dgm:t>
    </dgm:pt>
    <dgm:pt modelId="{E0B37EC9-477F-4243-9213-D940BC877D40}" type="parTrans" cxnId="{C0371B63-6D3D-4D7E-8166-5DB2121A3163}">
      <dgm:prSet/>
      <dgm:spPr/>
      <dgm:t>
        <a:bodyPr/>
        <a:lstStyle/>
        <a:p>
          <a:endParaRPr lang="en-US"/>
        </a:p>
      </dgm:t>
    </dgm:pt>
    <dgm:pt modelId="{FC641444-E1A9-4F15-9CE3-3722D43F912D}" type="sibTrans" cxnId="{C0371B63-6D3D-4D7E-8166-5DB2121A3163}">
      <dgm:prSet/>
      <dgm:spPr/>
      <dgm:t>
        <a:bodyPr/>
        <a:lstStyle/>
        <a:p>
          <a:endParaRPr lang="en-US"/>
        </a:p>
      </dgm:t>
    </dgm:pt>
    <dgm:pt modelId="{45E9B8A5-6703-4FB6-B79A-11BBD3FBB1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Primary strategy for accessing the hidden job market</a:t>
          </a:r>
          <a:endParaRPr lang="en-US" dirty="0"/>
        </a:p>
      </dgm:t>
    </dgm:pt>
    <dgm:pt modelId="{9C3728B6-2E2A-458C-B211-BA10259A4308}" type="parTrans" cxnId="{AD81A854-3BDD-445F-A668-D7DC2C0D68E9}">
      <dgm:prSet/>
      <dgm:spPr/>
      <dgm:t>
        <a:bodyPr/>
        <a:lstStyle/>
        <a:p>
          <a:endParaRPr lang="en-US"/>
        </a:p>
      </dgm:t>
    </dgm:pt>
    <dgm:pt modelId="{7A414435-46D6-4589-9DBD-031BE5D47364}" type="sibTrans" cxnId="{AD81A854-3BDD-445F-A668-D7DC2C0D68E9}">
      <dgm:prSet/>
      <dgm:spPr/>
      <dgm:t>
        <a:bodyPr/>
        <a:lstStyle/>
        <a:p>
          <a:endParaRPr lang="en-US"/>
        </a:p>
      </dgm:t>
    </dgm:pt>
    <dgm:pt modelId="{EB6719DA-1AC5-415D-8F99-55C6152B25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Connecting with people doing the kind of work you want to do</a:t>
          </a:r>
          <a:endParaRPr lang="en-US" dirty="0"/>
        </a:p>
      </dgm:t>
    </dgm:pt>
    <dgm:pt modelId="{378630BA-0582-48AC-90BF-D64CAE563F00}" type="parTrans" cxnId="{6A7CBA78-C4B3-4AEA-915F-FF55D838F28A}">
      <dgm:prSet/>
      <dgm:spPr/>
      <dgm:t>
        <a:bodyPr/>
        <a:lstStyle/>
        <a:p>
          <a:endParaRPr lang="en-US"/>
        </a:p>
      </dgm:t>
    </dgm:pt>
    <dgm:pt modelId="{E61D80A5-8428-4C1A-88DB-69268D09174C}" type="sibTrans" cxnId="{6A7CBA78-C4B3-4AEA-915F-FF55D838F28A}">
      <dgm:prSet/>
      <dgm:spPr/>
      <dgm:t>
        <a:bodyPr/>
        <a:lstStyle/>
        <a:p>
          <a:endParaRPr lang="en-US"/>
        </a:p>
      </dgm:t>
    </dgm:pt>
    <dgm:pt modelId="{1DD22F98-31AF-4C8C-9FC2-03F6044164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Can occur in all kinds of situations</a:t>
          </a:r>
          <a:endParaRPr lang="en-US" dirty="0"/>
        </a:p>
      </dgm:t>
    </dgm:pt>
    <dgm:pt modelId="{412E018C-736D-49DE-9BEF-D5DCEF4299CB}" type="parTrans" cxnId="{42E59BB3-7115-4190-8C41-7D100A6975BF}">
      <dgm:prSet/>
      <dgm:spPr/>
      <dgm:t>
        <a:bodyPr/>
        <a:lstStyle/>
        <a:p>
          <a:endParaRPr lang="en-US"/>
        </a:p>
      </dgm:t>
    </dgm:pt>
    <dgm:pt modelId="{40480F28-CE77-47A0-BB7A-DC8A243CA21E}" type="sibTrans" cxnId="{42E59BB3-7115-4190-8C41-7D100A6975BF}">
      <dgm:prSet/>
      <dgm:spPr/>
      <dgm:t>
        <a:bodyPr/>
        <a:lstStyle/>
        <a:p>
          <a:endParaRPr lang="en-US"/>
        </a:p>
      </dgm:t>
    </dgm:pt>
    <dgm:pt modelId="{11101494-8750-4F17-8E02-4A5A5B7BBAA0}" type="pres">
      <dgm:prSet presAssocID="{5EBC7507-43D4-4606-A3CC-0F98AFDD60F7}" presName="root" presStyleCnt="0">
        <dgm:presLayoutVars>
          <dgm:dir/>
          <dgm:resizeHandles val="exact"/>
        </dgm:presLayoutVars>
      </dgm:prSet>
      <dgm:spPr/>
    </dgm:pt>
    <dgm:pt modelId="{8492D1D3-0BE5-4056-B5EF-1E84D62CA6E7}" type="pres">
      <dgm:prSet presAssocID="{93C523EF-108D-4804-A3DC-662B2CB29FB2}" presName="compNode" presStyleCnt="0"/>
      <dgm:spPr/>
    </dgm:pt>
    <dgm:pt modelId="{4C130F65-21CC-414D-8EE0-C79BACC67BE1}" type="pres">
      <dgm:prSet presAssocID="{93C523EF-108D-4804-A3DC-662B2CB29FB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B45E580-423D-4B21-B3AD-D4BAA2D4BEED}" type="pres">
      <dgm:prSet presAssocID="{93C523EF-108D-4804-A3DC-662B2CB29FB2}" presName="iconSpace" presStyleCnt="0"/>
      <dgm:spPr/>
    </dgm:pt>
    <dgm:pt modelId="{188CAF6D-A4B3-4E4E-9106-B5F4CA326291}" type="pres">
      <dgm:prSet presAssocID="{93C523EF-108D-4804-A3DC-662B2CB29FB2}" presName="parTx" presStyleLbl="revTx" presStyleIdx="0" presStyleCnt="4">
        <dgm:presLayoutVars>
          <dgm:chMax val="0"/>
          <dgm:chPref val="0"/>
        </dgm:presLayoutVars>
      </dgm:prSet>
      <dgm:spPr/>
    </dgm:pt>
    <dgm:pt modelId="{14BF7004-32CD-442E-968D-00E658072ECA}" type="pres">
      <dgm:prSet presAssocID="{93C523EF-108D-4804-A3DC-662B2CB29FB2}" presName="txSpace" presStyleCnt="0"/>
      <dgm:spPr/>
    </dgm:pt>
    <dgm:pt modelId="{AC6CCAD5-A82C-4001-ACB7-D430C6F3B662}" type="pres">
      <dgm:prSet presAssocID="{93C523EF-108D-4804-A3DC-662B2CB29FB2}" presName="desTx" presStyleLbl="revTx" presStyleIdx="1" presStyleCnt="4">
        <dgm:presLayoutVars/>
      </dgm:prSet>
      <dgm:spPr/>
    </dgm:pt>
    <dgm:pt modelId="{97AFE231-F69D-4EB3-A72B-35D7E955A66A}" type="pres">
      <dgm:prSet presAssocID="{E4797D28-E9A7-4B08-9020-3A2E591BA903}" presName="sibTrans" presStyleCnt="0"/>
      <dgm:spPr/>
    </dgm:pt>
    <dgm:pt modelId="{26B2FEE5-C88E-4DFC-A62F-B13B09D6DC2E}" type="pres">
      <dgm:prSet presAssocID="{611E7789-106C-4467-BC1A-24F979F1F573}" presName="compNode" presStyleCnt="0"/>
      <dgm:spPr/>
    </dgm:pt>
    <dgm:pt modelId="{B510D60B-4D26-4D1B-97D6-E16C2988105E}" type="pres">
      <dgm:prSet presAssocID="{611E7789-106C-4467-BC1A-24F979F1F5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A867099-3F8F-4C0E-BFDD-A502CA2C49AE}" type="pres">
      <dgm:prSet presAssocID="{611E7789-106C-4467-BC1A-24F979F1F573}" presName="iconSpace" presStyleCnt="0"/>
      <dgm:spPr/>
    </dgm:pt>
    <dgm:pt modelId="{20C1BC68-2A54-483C-94F0-329A1970D7D0}" type="pres">
      <dgm:prSet presAssocID="{611E7789-106C-4467-BC1A-24F979F1F573}" presName="parTx" presStyleLbl="revTx" presStyleIdx="2" presStyleCnt="4">
        <dgm:presLayoutVars>
          <dgm:chMax val="0"/>
          <dgm:chPref val="0"/>
        </dgm:presLayoutVars>
      </dgm:prSet>
      <dgm:spPr/>
    </dgm:pt>
    <dgm:pt modelId="{5557BC41-EE66-4D82-BE1F-1A59FF922F90}" type="pres">
      <dgm:prSet presAssocID="{611E7789-106C-4467-BC1A-24F979F1F573}" presName="txSpace" presStyleCnt="0"/>
      <dgm:spPr/>
    </dgm:pt>
    <dgm:pt modelId="{DB25DFB9-B497-464F-85C1-23F1F9AA23ED}" type="pres">
      <dgm:prSet presAssocID="{611E7789-106C-4467-BC1A-24F979F1F573}" presName="desTx" presStyleLbl="revTx" presStyleIdx="3" presStyleCnt="4">
        <dgm:presLayoutVars/>
      </dgm:prSet>
      <dgm:spPr/>
    </dgm:pt>
  </dgm:ptLst>
  <dgm:cxnLst>
    <dgm:cxn modelId="{5E616A12-F563-4057-8F0B-42E60EB45522}" type="presOf" srcId="{93C523EF-108D-4804-A3DC-662B2CB29FB2}" destId="{188CAF6D-A4B3-4E4E-9106-B5F4CA326291}" srcOrd="0" destOrd="0" presId="urn:microsoft.com/office/officeart/2018/2/layout/IconLabelDescriptionList"/>
    <dgm:cxn modelId="{6318F73D-A3D1-4CD2-9F25-7B53FAC82C9D}" type="presOf" srcId="{45E9B8A5-6703-4FB6-B79A-11BBD3FBB10C}" destId="{DB25DFB9-B497-464F-85C1-23F1F9AA23ED}" srcOrd="0" destOrd="0" presId="urn:microsoft.com/office/officeart/2018/2/layout/IconLabelDescriptionList"/>
    <dgm:cxn modelId="{C0371B63-6D3D-4D7E-8166-5DB2121A3163}" srcId="{5EBC7507-43D4-4606-A3CC-0F98AFDD60F7}" destId="{611E7789-106C-4467-BC1A-24F979F1F573}" srcOrd="1" destOrd="0" parTransId="{E0B37EC9-477F-4243-9213-D940BC877D40}" sibTransId="{FC641444-E1A9-4F15-9CE3-3722D43F912D}"/>
    <dgm:cxn modelId="{3BDBF345-2A76-4497-B6EF-398809AF12FD}" type="presOf" srcId="{611E7789-106C-4467-BC1A-24F979F1F573}" destId="{20C1BC68-2A54-483C-94F0-329A1970D7D0}" srcOrd="0" destOrd="0" presId="urn:microsoft.com/office/officeart/2018/2/layout/IconLabelDescriptionList"/>
    <dgm:cxn modelId="{56C14C4F-6DA8-41D5-9960-6636C7D83B1C}" type="presOf" srcId="{EB6719DA-1AC5-415D-8F99-55C6152B25B3}" destId="{DB25DFB9-B497-464F-85C1-23F1F9AA23ED}" srcOrd="0" destOrd="1" presId="urn:microsoft.com/office/officeart/2018/2/layout/IconLabelDescriptionList"/>
    <dgm:cxn modelId="{AD81A854-3BDD-445F-A668-D7DC2C0D68E9}" srcId="{611E7789-106C-4467-BC1A-24F979F1F573}" destId="{45E9B8A5-6703-4FB6-B79A-11BBD3FBB10C}" srcOrd="0" destOrd="0" parTransId="{9C3728B6-2E2A-458C-B211-BA10259A4308}" sibTransId="{7A414435-46D6-4589-9DBD-031BE5D47364}"/>
    <dgm:cxn modelId="{C63E3057-3D7B-4196-8BD3-21549229D478}" type="presOf" srcId="{5EBC7507-43D4-4606-A3CC-0F98AFDD60F7}" destId="{11101494-8750-4F17-8E02-4A5A5B7BBAA0}" srcOrd="0" destOrd="0" presId="urn:microsoft.com/office/officeart/2018/2/layout/IconLabelDescriptionList"/>
    <dgm:cxn modelId="{6A7CBA78-C4B3-4AEA-915F-FF55D838F28A}" srcId="{611E7789-106C-4467-BC1A-24F979F1F573}" destId="{EB6719DA-1AC5-415D-8F99-55C6152B25B3}" srcOrd="1" destOrd="0" parTransId="{378630BA-0582-48AC-90BF-D64CAE563F00}" sibTransId="{E61D80A5-8428-4C1A-88DB-69268D09174C}"/>
    <dgm:cxn modelId="{42E59BB3-7115-4190-8C41-7D100A6975BF}" srcId="{611E7789-106C-4467-BC1A-24F979F1F573}" destId="{1DD22F98-31AF-4C8C-9FC2-03F60441648C}" srcOrd="2" destOrd="0" parTransId="{412E018C-736D-49DE-9BEF-D5DCEF4299CB}" sibTransId="{40480F28-CE77-47A0-BB7A-DC8A243CA21E}"/>
    <dgm:cxn modelId="{016CA2CF-555F-430D-B130-C85C97DC7F11}" type="presOf" srcId="{55F341C0-4BE0-4F92-BB9E-48A159522D5A}" destId="{AC6CCAD5-A82C-4001-ACB7-D430C6F3B662}" srcOrd="0" destOrd="0" presId="urn:microsoft.com/office/officeart/2018/2/layout/IconLabelDescriptionList"/>
    <dgm:cxn modelId="{228AE3D2-508B-4F58-89B1-A9482EE6507A}" srcId="{5EBC7507-43D4-4606-A3CC-0F98AFDD60F7}" destId="{93C523EF-108D-4804-A3DC-662B2CB29FB2}" srcOrd="0" destOrd="0" parTransId="{1F515D91-2FB5-47C3-AFEF-7E110325F1C3}" sibTransId="{E4797D28-E9A7-4B08-9020-3A2E591BA903}"/>
    <dgm:cxn modelId="{E79E33DA-248A-4EBA-BDB8-3DDA805ED6D0}" type="presOf" srcId="{1DD22F98-31AF-4C8C-9FC2-03F60441648C}" destId="{DB25DFB9-B497-464F-85C1-23F1F9AA23ED}" srcOrd="0" destOrd="2" presId="urn:microsoft.com/office/officeart/2018/2/layout/IconLabelDescriptionList"/>
    <dgm:cxn modelId="{F5027EEF-6494-47C9-A83E-5B5DC975C296}" srcId="{93C523EF-108D-4804-A3DC-662B2CB29FB2}" destId="{55F341C0-4BE0-4F92-BB9E-48A159522D5A}" srcOrd="0" destOrd="0" parTransId="{EFC52BC1-4F73-48FA-BF42-793A3178373E}" sibTransId="{4DE40D18-8474-4AC0-87EB-D5F5D0B858ED}"/>
    <dgm:cxn modelId="{3FD0E2A1-BFF8-4EA3-AF17-1C6597D5B009}" type="presParOf" srcId="{11101494-8750-4F17-8E02-4A5A5B7BBAA0}" destId="{8492D1D3-0BE5-4056-B5EF-1E84D62CA6E7}" srcOrd="0" destOrd="0" presId="urn:microsoft.com/office/officeart/2018/2/layout/IconLabelDescriptionList"/>
    <dgm:cxn modelId="{3962C681-66AC-47D6-9F9F-67382CEE0847}" type="presParOf" srcId="{8492D1D3-0BE5-4056-B5EF-1E84D62CA6E7}" destId="{4C130F65-21CC-414D-8EE0-C79BACC67BE1}" srcOrd="0" destOrd="0" presId="urn:microsoft.com/office/officeart/2018/2/layout/IconLabelDescriptionList"/>
    <dgm:cxn modelId="{0D9BC030-3EBB-4AB5-B050-3C8EA443AEEA}" type="presParOf" srcId="{8492D1D3-0BE5-4056-B5EF-1E84D62CA6E7}" destId="{0B45E580-423D-4B21-B3AD-D4BAA2D4BEED}" srcOrd="1" destOrd="0" presId="urn:microsoft.com/office/officeart/2018/2/layout/IconLabelDescriptionList"/>
    <dgm:cxn modelId="{9E8BCC27-41B4-4767-BC53-59E5CA86EF0B}" type="presParOf" srcId="{8492D1D3-0BE5-4056-B5EF-1E84D62CA6E7}" destId="{188CAF6D-A4B3-4E4E-9106-B5F4CA326291}" srcOrd="2" destOrd="0" presId="urn:microsoft.com/office/officeart/2018/2/layout/IconLabelDescriptionList"/>
    <dgm:cxn modelId="{83B9100E-C37A-45AF-B745-C6C7BD78B65D}" type="presParOf" srcId="{8492D1D3-0BE5-4056-B5EF-1E84D62CA6E7}" destId="{14BF7004-32CD-442E-968D-00E658072ECA}" srcOrd="3" destOrd="0" presId="urn:microsoft.com/office/officeart/2018/2/layout/IconLabelDescriptionList"/>
    <dgm:cxn modelId="{8838B09A-23AF-48A2-9D1D-19BA42F63B2C}" type="presParOf" srcId="{8492D1D3-0BE5-4056-B5EF-1E84D62CA6E7}" destId="{AC6CCAD5-A82C-4001-ACB7-D430C6F3B662}" srcOrd="4" destOrd="0" presId="urn:microsoft.com/office/officeart/2018/2/layout/IconLabelDescriptionList"/>
    <dgm:cxn modelId="{7A924B93-8E21-4653-8AA8-3610A4E935BB}" type="presParOf" srcId="{11101494-8750-4F17-8E02-4A5A5B7BBAA0}" destId="{97AFE231-F69D-4EB3-A72B-35D7E955A66A}" srcOrd="1" destOrd="0" presId="urn:microsoft.com/office/officeart/2018/2/layout/IconLabelDescriptionList"/>
    <dgm:cxn modelId="{C65934F2-48CB-4C01-8522-0F73111B7F60}" type="presParOf" srcId="{11101494-8750-4F17-8E02-4A5A5B7BBAA0}" destId="{26B2FEE5-C88E-4DFC-A62F-B13B09D6DC2E}" srcOrd="2" destOrd="0" presId="urn:microsoft.com/office/officeart/2018/2/layout/IconLabelDescriptionList"/>
    <dgm:cxn modelId="{B058EECD-FB25-42C0-BE5F-5C0F09736E82}" type="presParOf" srcId="{26B2FEE5-C88E-4DFC-A62F-B13B09D6DC2E}" destId="{B510D60B-4D26-4D1B-97D6-E16C2988105E}" srcOrd="0" destOrd="0" presId="urn:microsoft.com/office/officeart/2018/2/layout/IconLabelDescriptionList"/>
    <dgm:cxn modelId="{893B964C-8C47-41EA-9019-82D047E94F05}" type="presParOf" srcId="{26B2FEE5-C88E-4DFC-A62F-B13B09D6DC2E}" destId="{AA867099-3F8F-4C0E-BFDD-A502CA2C49AE}" srcOrd="1" destOrd="0" presId="urn:microsoft.com/office/officeart/2018/2/layout/IconLabelDescriptionList"/>
    <dgm:cxn modelId="{A1A5D2C4-CC4A-4C76-BE95-F99C77054D77}" type="presParOf" srcId="{26B2FEE5-C88E-4DFC-A62F-B13B09D6DC2E}" destId="{20C1BC68-2A54-483C-94F0-329A1970D7D0}" srcOrd="2" destOrd="0" presId="urn:microsoft.com/office/officeart/2018/2/layout/IconLabelDescriptionList"/>
    <dgm:cxn modelId="{E88A1542-5C80-4AFD-A4CB-AE38B3B91BDC}" type="presParOf" srcId="{26B2FEE5-C88E-4DFC-A62F-B13B09D6DC2E}" destId="{5557BC41-EE66-4D82-BE1F-1A59FF922F90}" srcOrd="3" destOrd="0" presId="urn:microsoft.com/office/officeart/2018/2/layout/IconLabelDescriptionList"/>
    <dgm:cxn modelId="{7ED38959-4BF8-484E-BD57-6F81D55C59B9}" type="presParOf" srcId="{26B2FEE5-C88E-4DFC-A62F-B13B09D6DC2E}" destId="{DB25DFB9-B497-464F-85C1-23F1F9AA23E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4D02E-2760-4DC4-A1EF-5B6A86867B22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4F7E2A-E829-421C-8935-76D571EBBDA3}">
      <dgm:prSet/>
      <dgm:spPr/>
      <dgm:t>
        <a:bodyPr/>
        <a:lstStyle/>
        <a:p>
          <a:r>
            <a:rPr lang="en-US" b="1"/>
            <a:t>Personal relationships</a:t>
          </a:r>
          <a:endParaRPr lang="en-US"/>
        </a:p>
      </dgm:t>
    </dgm:pt>
    <dgm:pt modelId="{E5FAD7A9-CB5A-4DFE-BEC3-CD2AD5ECD847}" type="parTrans" cxnId="{0AC292D3-DF0F-4FD7-ADBF-DB346E9FF3EA}">
      <dgm:prSet/>
      <dgm:spPr/>
      <dgm:t>
        <a:bodyPr/>
        <a:lstStyle/>
        <a:p>
          <a:endParaRPr lang="en-US"/>
        </a:p>
      </dgm:t>
    </dgm:pt>
    <dgm:pt modelId="{236F8C57-DB25-4E3A-9327-15D4D4C24E36}" type="sibTrans" cxnId="{0AC292D3-DF0F-4FD7-ADBF-DB346E9FF3EA}">
      <dgm:prSet/>
      <dgm:spPr/>
      <dgm:t>
        <a:bodyPr/>
        <a:lstStyle/>
        <a:p>
          <a:endParaRPr lang="en-US"/>
        </a:p>
      </dgm:t>
    </dgm:pt>
    <dgm:pt modelId="{9016D8E1-FB12-4511-ADB4-6B94CB284780}">
      <dgm:prSet/>
      <dgm:spPr/>
      <dgm:t>
        <a:bodyPr/>
        <a:lstStyle/>
        <a:p>
          <a:r>
            <a:rPr lang="en-US" b="1"/>
            <a:t>Professional relationships</a:t>
          </a:r>
          <a:endParaRPr lang="en-US"/>
        </a:p>
      </dgm:t>
    </dgm:pt>
    <dgm:pt modelId="{31DCDEF8-C8FC-4C95-9ECB-DCADD286B677}" type="parTrans" cxnId="{5B93C6F7-F7A6-4350-ADEA-A4EC9C26BF85}">
      <dgm:prSet/>
      <dgm:spPr/>
      <dgm:t>
        <a:bodyPr/>
        <a:lstStyle/>
        <a:p>
          <a:endParaRPr lang="en-US"/>
        </a:p>
      </dgm:t>
    </dgm:pt>
    <dgm:pt modelId="{89DCD568-98F7-4EA9-AD7B-14CF0BE02B2F}" type="sibTrans" cxnId="{5B93C6F7-F7A6-4350-ADEA-A4EC9C26BF85}">
      <dgm:prSet/>
      <dgm:spPr/>
      <dgm:t>
        <a:bodyPr/>
        <a:lstStyle/>
        <a:p>
          <a:endParaRPr lang="en-US"/>
        </a:p>
      </dgm:t>
    </dgm:pt>
    <dgm:pt modelId="{23066B93-2DEA-4E32-B77D-326A03032D26}">
      <dgm:prSet/>
      <dgm:spPr/>
      <dgm:t>
        <a:bodyPr/>
        <a:lstStyle/>
        <a:p>
          <a:r>
            <a:rPr lang="en-US" b="1"/>
            <a:t>Associations (National and Local Chapters)</a:t>
          </a:r>
          <a:endParaRPr lang="en-US"/>
        </a:p>
      </dgm:t>
    </dgm:pt>
    <dgm:pt modelId="{9BACA31F-900C-4832-9D9D-C6C44E60333C}" type="parTrans" cxnId="{1E12A208-92A6-40E3-B1D9-A0453BAC1098}">
      <dgm:prSet/>
      <dgm:spPr/>
      <dgm:t>
        <a:bodyPr/>
        <a:lstStyle/>
        <a:p>
          <a:endParaRPr lang="en-US"/>
        </a:p>
      </dgm:t>
    </dgm:pt>
    <dgm:pt modelId="{A5A26BAB-03CE-4BB0-B83D-06B052309501}" type="sibTrans" cxnId="{1E12A208-92A6-40E3-B1D9-A0453BAC1098}">
      <dgm:prSet/>
      <dgm:spPr/>
      <dgm:t>
        <a:bodyPr/>
        <a:lstStyle/>
        <a:p>
          <a:endParaRPr lang="en-US"/>
        </a:p>
      </dgm:t>
    </dgm:pt>
    <dgm:pt modelId="{08E4D628-3882-475F-83CA-EE732ABC17F0}">
      <dgm:prSet/>
      <dgm:spPr/>
      <dgm:t>
        <a:bodyPr/>
        <a:lstStyle/>
        <a:p>
          <a:r>
            <a:rPr lang="en-US" b="1"/>
            <a:t>Opportunistic Networks</a:t>
          </a:r>
          <a:endParaRPr lang="en-US"/>
        </a:p>
      </dgm:t>
    </dgm:pt>
    <dgm:pt modelId="{5BBC924C-9638-49E1-B9CE-73827FDD84A1}" type="parTrans" cxnId="{CA8469B7-340B-48E3-8D12-D7EAB0794C63}">
      <dgm:prSet/>
      <dgm:spPr/>
      <dgm:t>
        <a:bodyPr/>
        <a:lstStyle/>
        <a:p>
          <a:endParaRPr lang="en-US"/>
        </a:p>
      </dgm:t>
    </dgm:pt>
    <dgm:pt modelId="{5D776B9E-25F0-4DC7-B342-1EF2918DE4D3}" type="sibTrans" cxnId="{CA8469B7-340B-48E3-8D12-D7EAB0794C63}">
      <dgm:prSet/>
      <dgm:spPr/>
      <dgm:t>
        <a:bodyPr/>
        <a:lstStyle/>
        <a:p>
          <a:endParaRPr lang="en-US"/>
        </a:p>
      </dgm:t>
    </dgm:pt>
    <dgm:pt modelId="{07085246-CFC7-4DFB-83AC-B9D0EE2969C1}">
      <dgm:prSet/>
      <dgm:spPr/>
      <dgm:t>
        <a:bodyPr/>
        <a:lstStyle/>
        <a:p>
          <a:r>
            <a:rPr lang="en-US" b="1"/>
            <a:t>Job/Career Fairs</a:t>
          </a:r>
          <a:endParaRPr lang="en-US"/>
        </a:p>
      </dgm:t>
    </dgm:pt>
    <dgm:pt modelId="{B41B1908-83DC-4941-A17A-824D8796871A}" type="parTrans" cxnId="{37328249-789E-4766-9779-1394490CA8FA}">
      <dgm:prSet/>
      <dgm:spPr/>
      <dgm:t>
        <a:bodyPr/>
        <a:lstStyle/>
        <a:p>
          <a:endParaRPr lang="en-US"/>
        </a:p>
      </dgm:t>
    </dgm:pt>
    <dgm:pt modelId="{8DDE16CC-65FF-4D96-B342-DCC9D1EA632F}" type="sibTrans" cxnId="{37328249-789E-4766-9779-1394490CA8FA}">
      <dgm:prSet/>
      <dgm:spPr/>
      <dgm:t>
        <a:bodyPr/>
        <a:lstStyle/>
        <a:p>
          <a:endParaRPr lang="en-US"/>
        </a:p>
      </dgm:t>
    </dgm:pt>
    <dgm:pt modelId="{12D3E7B9-46CB-4573-B477-BAE4001A53DC}">
      <dgm:prSet/>
      <dgm:spPr/>
      <dgm:t>
        <a:bodyPr/>
        <a:lstStyle/>
        <a:p>
          <a:r>
            <a:rPr lang="en-US" b="1"/>
            <a:t>Electronic/online networks</a:t>
          </a:r>
          <a:endParaRPr lang="en-US"/>
        </a:p>
      </dgm:t>
    </dgm:pt>
    <dgm:pt modelId="{62996845-BCD5-4181-9FDD-CB0E911CCF4E}" type="parTrans" cxnId="{EBB789B0-6582-4B25-8B2F-D58C44DC8432}">
      <dgm:prSet/>
      <dgm:spPr/>
      <dgm:t>
        <a:bodyPr/>
        <a:lstStyle/>
        <a:p>
          <a:endParaRPr lang="en-US"/>
        </a:p>
      </dgm:t>
    </dgm:pt>
    <dgm:pt modelId="{6A00477B-84BC-43E4-BD6B-D4B915E49C43}" type="sibTrans" cxnId="{EBB789B0-6582-4B25-8B2F-D58C44DC8432}">
      <dgm:prSet/>
      <dgm:spPr/>
      <dgm:t>
        <a:bodyPr/>
        <a:lstStyle/>
        <a:p>
          <a:endParaRPr lang="en-US"/>
        </a:p>
      </dgm:t>
    </dgm:pt>
    <dgm:pt modelId="{D4500A46-9ADB-4CC2-9F80-631055622328}">
      <dgm:prSet/>
      <dgm:spPr/>
      <dgm:t>
        <a:bodyPr/>
        <a:lstStyle/>
        <a:p>
          <a:r>
            <a:rPr lang="en-US" b="1"/>
            <a:t>Building relationships — reciprocity</a:t>
          </a:r>
          <a:endParaRPr lang="en-US"/>
        </a:p>
      </dgm:t>
    </dgm:pt>
    <dgm:pt modelId="{B71562BC-CD69-4EB5-83EE-651779C8E802}" type="parTrans" cxnId="{7751095F-C8A5-4AB8-90C1-E40835CD6B4B}">
      <dgm:prSet/>
      <dgm:spPr/>
      <dgm:t>
        <a:bodyPr/>
        <a:lstStyle/>
        <a:p>
          <a:endParaRPr lang="en-US"/>
        </a:p>
      </dgm:t>
    </dgm:pt>
    <dgm:pt modelId="{78C0FEFB-F66B-4C93-AD8C-5F615024C0FC}" type="sibTrans" cxnId="{7751095F-C8A5-4AB8-90C1-E40835CD6B4B}">
      <dgm:prSet/>
      <dgm:spPr/>
      <dgm:t>
        <a:bodyPr/>
        <a:lstStyle/>
        <a:p>
          <a:endParaRPr lang="en-US"/>
        </a:p>
      </dgm:t>
    </dgm:pt>
    <dgm:pt modelId="{B22743A1-4798-4C7F-A894-56EE7866DE05}" type="pres">
      <dgm:prSet presAssocID="{6674D02E-2760-4DC4-A1EF-5B6A86867B22}" presName="vert0" presStyleCnt="0">
        <dgm:presLayoutVars>
          <dgm:dir/>
          <dgm:animOne val="branch"/>
          <dgm:animLvl val="lvl"/>
        </dgm:presLayoutVars>
      </dgm:prSet>
      <dgm:spPr/>
    </dgm:pt>
    <dgm:pt modelId="{CCDBFF32-8145-4903-8650-3189512DD222}" type="pres">
      <dgm:prSet presAssocID="{004F7E2A-E829-421C-8935-76D571EBBDA3}" presName="thickLine" presStyleLbl="alignNode1" presStyleIdx="0" presStyleCnt="7"/>
      <dgm:spPr/>
    </dgm:pt>
    <dgm:pt modelId="{858FAFC2-B74E-4EBB-B2F0-34BD7AE36351}" type="pres">
      <dgm:prSet presAssocID="{004F7E2A-E829-421C-8935-76D571EBBDA3}" presName="horz1" presStyleCnt="0"/>
      <dgm:spPr/>
    </dgm:pt>
    <dgm:pt modelId="{C39DB3D4-BA7A-4D5E-9E86-A624E2FA757C}" type="pres">
      <dgm:prSet presAssocID="{004F7E2A-E829-421C-8935-76D571EBBDA3}" presName="tx1" presStyleLbl="revTx" presStyleIdx="0" presStyleCnt="7"/>
      <dgm:spPr/>
    </dgm:pt>
    <dgm:pt modelId="{DD054590-F5D6-4CE3-BD7F-0D491B97EEED}" type="pres">
      <dgm:prSet presAssocID="{004F7E2A-E829-421C-8935-76D571EBBDA3}" presName="vert1" presStyleCnt="0"/>
      <dgm:spPr/>
    </dgm:pt>
    <dgm:pt modelId="{38BAE381-47FC-4826-B73C-A9A5A36DDE07}" type="pres">
      <dgm:prSet presAssocID="{9016D8E1-FB12-4511-ADB4-6B94CB284780}" presName="thickLine" presStyleLbl="alignNode1" presStyleIdx="1" presStyleCnt="7"/>
      <dgm:spPr/>
    </dgm:pt>
    <dgm:pt modelId="{829D5894-7912-4F8F-AD63-E6C80ADCBC95}" type="pres">
      <dgm:prSet presAssocID="{9016D8E1-FB12-4511-ADB4-6B94CB284780}" presName="horz1" presStyleCnt="0"/>
      <dgm:spPr/>
    </dgm:pt>
    <dgm:pt modelId="{BC10B58C-49EC-49A3-AA34-3239785DF29B}" type="pres">
      <dgm:prSet presAssocID="{9016D8E1-FB12-4511-ADB4-6B94CB284780}" presName="tx1" presStyleLbl="revTx" presStyleIdx="1" presStyleCnt="7"/>
      <dgm:spPr/>
    </dgm:pt>
    <dgm:pt modelId="{4346FC50-7A5A-48D2-A0D3-A1FC63499D99}" type="pres">
      <dgm:prSet presAssocID="{9016D8E1-FB12-4511-ADB4-6B94CB284780}" presName="vert1" presStyleCnt="0"/>
      <dgm:spPr/>
    </dgm:pt>
    <dgm:pt modelId="{AC2D0763-BF79-4871-BCB5-C4597B34CE2A}" type="pres">
      <dgm:prSet presAssocID="{23066B93-2DEA-4E32-B77D-326A03032D26}" presName="thickLine" presStyleLbl="alignNode1" presStyleIdx="2" presStyleCnt="7"/>
      <dgm:spPr/>
    </dgm:pt>
    <dgm:pt modelId="{6F76DAF3-26A7-40D8-A1E6-028859B87012}" type="pres">
      <dgm:prSet presAssocID="{23066B93-2DEA-4E32-B77D-326A03032D26}" presName="horz1" presStyleCnt="0"/>
      <dgm:spPr/>
    </dgm:pt>
    <dgm:pt modelId="{33B95CCC-EE70-4ACC-88CA-34AB292ECB3B}" type="pres">
      <dgm:prSet presAssocID="{23066B93-2DEA-4E32-B77D-326A03032D26}" presName="tx1" presStyleLbl="revTx" presStyleIdx="2" presStyleCnt="7"/>
      <dgm:spPr/>
    </dgm:pt>
    <dgm:pt modelId="{571B8082-D067-4FA3-A02C-569EA99EF1FF}" type="pres">
      <dgm:prSet presAssocID="{23066B93-2DEA-4E32-B77D-326A03032D26}" presName="vert1" presStyleCnt="0"/>
      <dgm:spPr/>
    </dgm:pt>
    <dgm:pt modelId="{B0C0721C-9F91-4D05-9598-215AADB3D82F}" type="pres">
      <dgm:prSet presAssocID="{08E4D628-3882-475F-83CA-EE732ABC17F0}" presName="thickLine" presStyleLbl="alignNode1" presStyleIdx="3" presStyleCnt="7"/>
      <dgm:spPr/>
    </dgm:pt>
    <dgm:pt modelId="{F41F96A7-3CFE-45A0-AD0C-21EEFC129BE6}" type="pres">
      <dgm:prSet presAssocID="{08E4D628-3882-475F-83CA-EE732ABC17F0}" presName="horz1" presStyleCnt="0"/>
      <dgm:spPr/>
    </dgm:pt>
    <dgm:pt modelId="{A9D4B767-5415-4A53-82A8-635927962E9C}" type="pres">
      <dgm:prSet presAssocID="{08E4D628-3882-475F-83CA-EE732ABC17F0}" presName="tx1" presStyleLbl="revTx" presStyleIdx="3" presStyleCnt="7"/>
      <dgm:spPr/>
    </dgm:pt>
    <dgm:pt modelId="{38B5B39E-4D13-4243-B4EF-E0F65DFA69F3}" type="pres">
      <dgm:prSet presAssocID="{08E4D628-3882-475F-83CA-EE732ABC17F0}" presName="vert1" presStyleCnt="0"/>
      <dgm:spPr/>
    </dgm:pt>
    <dgm:pt modelId="{7469985D-0700-4C87-8147-9FC144A58B13}" type="pres">
      <dgm:prSet presAssocID="{07085246-CFC7-4DFB-83AC-B9D0EE2969C1}" presName="thickLine" presStyleLbl="alignNode1" presStyleIdx="4" presStyleCnt="7"/>
      <dgm:spPr/>
    </dgm:pt>
    <dgm:pt modelId="{A24D8DCE-47DE-44EA-820B-DEC8B18442D3}" type="pres">
      <dgm:prSet presAssocID="{07085246-CFC7-4DFB-83AC-B9D0EE2969C1}" presName="horz1" presStyleCnt="0"/>
      <dgm:spPr/>
    </dgm:pt>
    <dgm:pt modelId="{54801598-9D16-43F0-B084-EB2DF545A42A}" type="pres">
      <dgm:prSet presAssocID="{07085246-CFC7-4DFB-83AC-B9D0EE2969C1}" presName="tx1" presStyleLbl="revTx" presStyleIdx="4" presStyleCnt="7"/>
      <dgm:spPr/>
    </dgm:pt>
    <dgm:pt modelId="{4758E9D4-A5D4-4819-BC29-B2F82FF53B84}" type="pres">
      <dgm:prSet presAssocID="{07085246-CFC7-4DFB-83AC-B9D0EE2969C1}" presName="vert1" presStyleCnt="0"/>
      <dgm:spPr/>
    </dgm:pt>
    <dgm:pt modelId="{F8E6873C-15CD-4EBA-9937-DE9BE43FDB30}" type="pres">
      <dgm:prSet presAssocID="{12D3E7B9-46CB-4573-B477-BAE4001A53DC}" presName="thickLine" presStyleLbl="alignNode1" presStyleIdx="5" presStyleCnt="7"/>
      <dgm:spPr/>
    </dgm:pt>
    <dgm:pt modelId="{AFA03CCD-EFFC-4E29-B1C8-060DB3AD4487}" type="pres">
      <dgm:prSet presAssocID="{12D3E7B9-46CB-4573-B477-BAE4001A53DC}" presName="horz1" presStyleCnt="0"/>
      <dgm:spPr/>
    </dgm:pt>
    <dgm:pt modelId="{69A42855-858E-449C-B379-771529DFFBFD}" type="pres">
      <dgm:prSet presAssocID="{12D3E7B9-46CB-4573-B477-BAE4001A53DC}" presName="tx1" presStyleLbl="revTx" presStyleIdx="5" presStyleCnt="7"/>
      <dgm:spPr/>
    </dgm:pt>
    <dgm:pt modelId="{8567E1EA-D7DD-41B4-AFBD-AEE5C5E309EA}" type="pres">
      <dgm:prSet presAssocID="{12D3E7B9-46CB-4573-B477-BAE4001A53DC}" presName="vert1" presStyleCnt="0"/>
      <dgm:spPr/>
    </dgm:pt>
    <dgm:pt modelId="{0C625735-D452-416C-9D5D-5955D0F59153}" type="pres">
      <dgm:prSet presAssocID="{D4500A46-9ADB-4CC2-9F80-631055622328}" presName="thickLine" presStyleLbl="alignNode1" presStyleIdx="6" presStyleCnt="7"/>
      <dgm:spPr/>
    </dgm:pt>
    <dgm:pt modelId="{F8BC5E09-6053-4B61-812B-5009EE1FC88C}" type="pres">
      <dgm:prSet presAssocID="{D4500A46-9ADB-4CC2-9F80-631055622328}" presName="horz1" presStyleCnt="0"/>
      <dgm:spPr/>
    </dgm:pt>
    <dgm:pt modelId="{E4ED5ADA-CDB0-49EC-9FBC-41CC6739E160}" type="pres">
      <dgm:prSet presAssocID="{D4500A46-9ADB-4CC2-9F80-631055622328}" presName="tx1" presStyleLbl="revTx" presStyleIdx="6" presStyleCnt="7"/>
      <dgm:spPr/>
    </dgm:pt>
    <dgm:pt modelId="{D8AEEE7C-7ED4-4CE5-AC43-3860D55AA949}" type="pres">
      <dgm:prSet presAssocID="{D4500A46-9ADB-4CC2-9F80-631055622328}" presName="vert1" presStyleCnt="0"/>
      <dgm:spPr/>
    </dgm:pt>
  </dgm:ptLst>
  <dgm:cxnLst>
    <dgm:cxn modelId="{1E12A208-92A6-40E3-B1D9-A0453BAC1098}" srcId="{6674D02E-2760-4DC4-A1EF-5B6A86867B22}" destId="{23066B93-2DEA-4E32-B77D-326A03032D26}" srcOrd="2" destOrd="0" parTransId="{9BACA31F-900C-4832-9D9D-C6C44E60333C}" sibTransId="{A5A26BAB-03CE-4BB0-B83D-06B052309501}"/>
    <dgm:cxn modelId="{D30E7719-AE5D-454B-8D2C-EC45564A64B5}" type="presOf" srcId="{07085246-CFC7-4DFB-83AC-B9D0EE2969C1}" destId="{54801598-9D16-43F0-B084-EB2DF545A42A}" srcOrd="0" destOrd="0" presId="urn:microsoft.com/office/officeart/2008/layout/LinedList"/>
    <dgm:cxn modelId="{CFE6E031-7E5E-4759-B2AE-B93A2506A758}" type="presOf" srcId="{9016D8E1-FB12-4511-ADB4-6B94CB284780}" destId="{BC10B58C-49EC-49A3-AA34-3239785DF29B}" srcOrd="0" destOrd="0" presId="urn:microsoft.com/office/officeart/2008/layout/LinedList"/>
    <dgm:cxn modelId="{BCF8633A-65DE-4022-9B6A-BD4B084A70D9}" type="presOf" srcId="{12D3E7B9-46CB-4573-B477-BAE4001A53DC}" destId="{69A42855-858E-449C-B379-771529DFFBFD}" srcOrd="0" destOrd="0" presId="urn:microsoft.com/office/officeart/2008/layout/LinedList"/>
    <dgm:cxn modelId="{7751095F-C8A5-4AB8-90C1-E40835CD6B4B}" srcId="{6674D02E-2760-4DC4-A1EF-5B6A86867B22}" destId="{D4500A46-9ADB-4CC2-9F80-631055622328}" srcOrd="6" destOrd="0" parTransId="{B71562BC-CD69-4EB5-83EE-651779C8E802}" sibTransId="{78C0FEFB-F66B-4C93-AD8C-5F615024C0FC}"/>
    <dgm:cxn modelId="{5E196C48-F495-45D2-9207-DBE9ADF5DC6D}" type="presOf" srcId="{004F7E2A-E829-421C-8935-76D571EBBDA3}" destId="{C39DB3D4-BA7A-4D5E-9E86-A624E2FA757C}" srcOrd="0" destOrd="0" presId="urn:microsoft.com/office/officeart/2008/layout/LinedList"/>
    <dgm:cxn modelId="{37328249-789E-4766-9779-1394490CA8FA}" srcId="{6674D02E-2760-4DC4-A1EF-5B6A86867B22}" destId="{07085246-CFC7-4DFB-83AC-B9D0EE2969C1}" srcOrd="4" destOrd="0" parTransId="{B41B1908-83DC-4941-A17A-824D8796871A}" sibTransId="{8DDE16CC-65FF-4D96-B342-DCC9D1EA632F}"/>
    <dgm:cxn modelId="{EBB789B0-6582-4B25-8B2F-D58C44DC8432}" srcId="{6674D02E-2760-4DC4-A1EF-5B6A86867B22}" destId="{12D3E7B9-46CB-4573-B477-BAE4001A53DC}" srcOrd="5" destOrd="0" parTransId="{62996845-BCD5-4181-9FDD-CB0E911CCF4E}" sibTransId="{6A00477B-84BC-43E4-BD6B-D4B915E49C43}"/>
    <dgm:cxn modelId="{6F832FB2-0F55-4638-A094-90040E4B42A0}" type="presOf" srcId="{23066B93-2DEA-4E32-B77D-326A03032D26}" destId="{33B95CCC-EE70-4ACC-88CA-34AB292ECB3B}" srcOrd="0" destOrd="0" presId="urn:microsoft.com/office/officeart/2008/layout/LinedList"/>
    <dgm:cxn modelId="{CA8469B7-340B-48E3-8D12-D7EAB0794C63}" srcId="{6674D02E-2760-4DC4-A1EF-5B6A86867B22}" destId="{08E4D628-3882-475F-83CA-EE732ABC17F0}" srcOrd="3" destOrd="0" parTransId="{5BBC924C-9638-49E1-B9CE-73827FDD84A1}" sibTransId="{5D776B9E-25F0-4DC7-B342-1EF2918DE4D3}"/>
    <dgm:cxn modelId="{A783A7BB-C2B4-492B-B5BF-D0BA40CA9BCF}" type="presOf" srcId="{08E4D628-3882-475F-83CA-EE732ABC17F0}" destId="{A9D4B767-5415-4A53-82A8-635927962E9C}" srcOrd="0" destOrd="0" presId="urn:microsoft.com/office/officeart/2008/layout/LinedList"/>
    <dgm:cxn modelId="{EDEF91C0-4FCC-473A-B65F-4E8E0D3CBA62}" type="presOf" srcId="{D4500A46-9ADB-4CC2-9F80-631055622328}" destId="{E4ED5ADA-CDB0-49EC-9FBC-41CC6739E160}" srcOrd="0" destOrd="0" presId="urn:microsoft.com/office/officeart/2008/layout/LinedList"/>
    <dgm:cxn modelId="{0AC292D3-DF0F-4FD7-ADBF-DB346E9FF3EA}" srcId="{6674D02E-2760-4DC4-A1EF-5B6A86867B22}" destId="{004F7E2A-E829-421C-8935-76D571EBBDA3}" srcOrd="0" destOrd="0" parTransId="{E5FAD7A9-CB5A-4DFE-BEC3-CD2AD5ECD847}" sibTransId="{236F8C57-DB25-4E3A-9327-15D4D4C24E36}"/>
    <dgm:cxn modelId="{39B7EFF1-D7DA-4A50-BEBF-543DD033BAF2}" type="presOf" srcId="{6674D02E-2760-4DC4-A1EF-5B6A86867B22}" destId="{B22743A1-4798-4C7F-A894-56EE7866DE05}" srcOrd="0" destOrd="0" presId="urn:microsoft.com/office/officeart/2008/layout/LinedList"/>
    <dgm:cxn modelId="{5B93C6F7-F7A6-4350-ADEA-A4EC9C26BF85}" srcId="{6674D02E-2760-4DC4-A1EF-5B6A86867B22}" destId="{9016D8E1-FB12-4511-ADB4-6B94CB284780}" srcOrd="1" destOrd="0" parTransId="{31DCDEF8-C8FC-4C95-9ECB-DCADD286B677}" sibTransId="{89DCD568-98F7-4EA9-AD7B-14CF0BE02B2F}"/>
    <dgm:cxn modelId="{5B7AFCEB-08DC-4088-BC44-A9D59B1B784F}" type="presParOf" srcId="{B22743A1-4798-4C7F-A894-56EE7866DE05}" destId="{CCDBFF32-8145-4903-8650-3189512DD222}" srcOrd="0" destOrd="0" presId="urn:microsoft.com/office/officeart/2008/layout/LinedList"/>
    <dgm:cxn modelId="{F663A6F3-B0A0-4DDD-A30E-F2E4C08860EE}" type="presParOf" srcId="{B22743A1-4798-4C7F-A894-56EE7866DE05}" destId="{858FAFC2-B74E-4EBB-B2F0-34BD7AE36351}" srcOrd="1" destOrd="0" presId="urn:microsoft.com/office/officeart/2008/layout/LinedList"/>
    <dgm:cxn modelId="{8B4FA873-2E5A-4C9B-80A3-693BC36FBEDE}" type="presParOf" srcId="{858FAFC2-B74E-4EBB-B2F0-34BD7AE36351}" destId="{C39DB3D4-BA7A-4D5E-9E86-A624E2FA757C}" srcOrd="0" destOrd="0" presId="urn:microsoft.com/office/officeart/2008/layout/LinedList"/>
    <dgm:cxn modelId="{6F10291C-1700-427D-B3E7-16815593A573}" type="presParOf" srcId="{858FAFC2-B74E-4EBB-B2F0-34BD7AE36351}" destId="{DD054590-F5D6-4CE3-BD7F-0D491B97EEED}" srcOrd="1" destOrd="0" presId="urn:microsoft.com/office/officeart/2008/layout/LinedList"/>
    <dgm:cxn modelId="{23C28B69-1D8C-48D1-BD97-93EE40130347}" type="presParOf" srcId="{B22743A1-4798-4C7F-A894-56EE7866DE05}" destId="{38BAE381-47FC-4826-B73C-A9A5A36DDE07}" srcOrd="2" destOrd="0" presId="urn:microsoft.com/office/officeart/2008/layout/LinedList"/>
    <dgm:cxn modelId="{303945F5-CFE7-43FC-B923-960E842997B5}" type="presParOf" srcId="{B22743A1-4798-4C7F-A894-56EE7866DE05}" destId="{829D5894-7912-4F8F-AD63-E6C80ADCBC95}" srcOrd="3" destOrd="0" presId="urn:microsoft.com/office/officeart/2008/layout/LinedList"/>
    <dgm:cxn modelId="{E6610E30-AD86-40D5-96CC-8A67D22EE8ED}" type="presParOf" srcId="{829D5894-7912-4F8F-AD63-E6C80ADCBC95}" destId="{BC10B58C-49EC-49A3-AA34-3239785DF29B}" srcOrd="0" destOrd="0" presId="urn:microsoft.com/office/officeart/2008/layout/LinedList"/>
    <dgm:cxn modelId="{663B47BE-2060-4E9B-B971-016E3F5000E6}" type="presParOf" srcId="{829D5894-7912-4F8F-AD63-E6C80ADCBC95}" destId="{4346FC50-7A5A-48D2-A0D3-A1FC63499D99}" srcOrd="1" destOrd="0" presId="urn:microsoft.com/office/officeart/2008/layout/LinedList"/>
    <dgm:cxn modelId="{5C6CC427-ED51-41C9-9B0F-3CFFF27F645B}" type="presParOf" srcId="{B22743A1-4798-4C7F-A894-56EE7866DE05}" destId="{AC2D0763-BF79-4871-BCB5-C4597B34CE2A}" srcOrd="4" destOrd="0" presId="urn:microsoft.com/office/officeart/2008/layout/LinedList"/>
    <dgm:cxn modelId="{FFDB641C-4178-4885-B973-49779132D738}" type="presParOf" srcId="{B22743A1-4798-4C7F-A894-56EE7866DE05}" destId="{6F76DAF3-26A7-40D8-A1E6-028859B87012}" srcOrd="5" destOrd="0" presId="urn:microsoft.com/office/officeart/2008/layout/LinedList"/>
    <dgm:cxn modelId="{73812E1C-D39D-4495-B535-FC0377AD6863}" type="presParOf" srcId="{6F76DAF3-26A7-40D8-A1E6-028859B87012}" destId="{33B95CCC-EE70-4ACC-88CA-34AB292ECB3B}" srcOrd="0" destOrd="0" presId="urn:microsoft.com/office/officeart/2008/layout/LinedList"/>
    <dgm:cxn modelId="{3AA02A86-1541-455F-BC2A-0EFF2F3095EA}" type="presParOf" srcId="{6F76DAF3-26A7-40D8-A1E6-028859B87012}" destId="{571B8082-D067-4FA3-A02C-569EA99EF1FF}" srcOrd="1" destOrd="0" presId="urn:microsoft.com/office/officeart/2008/layout/LinedList"/>
    <dgm:cxn modelId="{2F65C351-CC84-421D-9C9E-D4EB05EAE052}" type="presParOf" srcId="{B22743A1-4798-4C7F-A894-56EE7866DE05}" destId="{B0C0721C-9F91-4D05-9598-215AADB3D82F}" srcOrd="6" destOrd="0" presId="urn:microsoft.com/office/officeart/2008/layout/LinedList"/>
    <dgm:cxn modelId="{F4C25CE6-6377-4332-92D5-30807D96CE3A}" type="presParOf" srcId="{B22743A1-4798-4C7F-A894-56EE7866DE05}" destId="{F41F96A7-3CFE-45A0-AD0C-21EEFC129BE6}" srcOrd="7" destOrd="0" presId="urn:microsoft.com/office/officeart/2008/layout/LinedList"/>
    <dgm:cxn modelId="{DE747C70-56F7-4195-A6C0-83BF06396942}" type="presParOf" srcId="{F41F96A7-3CFE-45A0-AD0C-21EEFC129BE6}" destId="{A9D4B767-5415-4A53-82A8-635927962E9C}" srcOrd="0" destOrd="0" presId="urn:microsoft.com/office/officeart/2008/layout/LinedList"/>
    <dgm:cxn modelId="{2C992FDE-728C-416E-8917-B8A29739E130}" type="presParOf" srcId="{F41F96A7-3CFE-45A0-AD0C-21EEFC129BE6}" destId="{38B5B39E-4D13-4243-B4EF-E0F65DFA69F3}" srcOrd="1" destOrd="0" presId="urn:microsoft.com/office/officeart/2008/layout/LinedList"/>
    <dgm:cxn modelId="{5C356934-9E8C-4EF0-96F8-2DD058ECE062}" type="presParOf" srcId="{B22743A1-4798-4C7F-A894-56EE7866DE05}" destId="{7469985D-0700-4C87-8147-9FC144A58B13}" srcOrd="8" destOrd="0" presId="urn:microsoft.com/office/officeart/2008/layout/LinedList"/>
    <dgm:cxn modelId="{EF905460-79A5-45C3-B776-399F1C0EB9D6}" type="presParOf" srcId="{B22743A1-4798-4C7F-A894-56EE7866DE05}" destId="{A24D8DCE-47DE-44EA-820B-DEC8B18442D3}" srcOrd="9" destOrd="0" presId="urn:microsoft.com/office/officeart/2008/layout/LinedList"/>
    <dgm:cxn modelId="{492B9359-3353-476A-BF8B-7353F628AE6F}" type="presParOf" srcId="{A24D8DCE-47DE-44EA-820B-DEC8B18442D3}" destId="{54801598-9D16-43F0-B084-EB2DF545A42A}" srcOrd="0" destOrd="0" presId="urn:microsoft.com/office/officeart/2008/layout/LinedList"/>
    <dgm:cxn modelId="{AD336ABD-D25C-4CFA-9C7A-7D1042890A23}" type="presParOf" srcId="{A24D8DCE-47DE-44EA-820B-DEC8B18442D3}" destId="{4758E9D4-A5D4-4819-BC29-B2F82FF53B84}" srcOrd="1" destOrd="0" presId="urn:microsoft.com/office/officeart/2008/layout/LinedList"/>
    <dgm:cxn modelId="{6C13D2A6-F6F7-4243-A851-E027999E1C2E}" type="presParOf" srcId="{B22743A1-4798-4C7F-A894-56EE7866DE05}" destId="{F8E6873C-15CD-4EBA-9937-DE9BE43FDB30}" srcOrd="10" destOrd="0" presId="urn:microsoft.com/office/officeart/2008/layout/LinedList"/>
    <dgm:cxn modelId="{554AB458-5254-4F28-9009-1EE687BACD85}" type="presParOf" srcId="{B22743A1-4798-4C7F-A894-56EE7866DE05}" destId="{AFA03CCD-EFFC-4E29-B1C8-060DB3AD4487}" srcOrd="11" destOrd="0" presId="urn:microsoft.com/office/officeart/2008/layout/LinedList"/>
    <dgm:cxn modelId="{B696413B-7054-4164-9148-91EE40635BCE}" type="presParOf" srcId="{AFA03CCD-EFFC-4E29-B1C8-060DB3AD4487}" destId="{69A42855-858E-449C-B379-771529DFFBFD}" srcOrd="0" destOrd="0" presId="urn:microsoft.com/office/officeart/2008/layout/LinedList"/>
    <dgm:cxn modelId="{AB444B42-8F38-41CB-B8DA-3F2548D646DA}" type="presParOf" srcId="{AFA03CCD-EFFC-4E29-B1C8-060DB3AD4487}" destId="{8567E1EA-D7DD-41B4-AFBD-AEE5C5E309EA}" srcOrd="1" destOrd="0" presId="urn:microsoft.com/office/officeart/2008/layout/LinedList"/>
    <dgm:cxn modelId="{2A74673A-63A5-4464-B269-59306BF41B4A}" type="presParOf" srcId="{B22743A1-4798-4C7F-A894-56EE7866DE05}" destId="{0C625735-D452-416C-9D5D-5955D0F59153}" srcOrd="12" destOrd="0" presId="urn:microsoft.com/office/officeart/2008/layout/LinedList"/>
    <dgm:cxn modelId="{2ABE7888-960A-432C-AD26-2657CEE0D2F3}" type="presParOf" srcId="{B22743A1-4798-4C7F-A894-56EE7866DE05}" destId="{F8BC5E09-6053-4B61-812B-5009EE1FC88C}" srcOrd="13" destOrd="0" presId="urn:microsoft.com/office/officeart/2008/layout/LinedList"/>
    <dgm:cxn modelId="{8D52CA13-A139-48D4-A977-55A072C5963C}" type="presParOf" srcId="{F8BC5E09-6053-4B61-812B-5009EE1FC88C}" destId="{E4ED5ADA-CDB0-49EC-9FBC-41CC6739E160}" srcOrd="0" destOrd="0" presId="urn:microsoft.com/office/officeart/2008/layout/LinedList"/>
    <dgm:cxn modelId="{01136ECB-FD87-4CF4-8849-4ACD5334AE17}" type="presParOf" srcId="{F8BC5E09-6053-4B61-812B-5009EE1FC88C}" destId="{D8AEEE7C-7ED4-4CE5-AC43-3860D55AA9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FEA987-5BA4-43A5-BEBB-013872F7CD5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78644-691D-419C-B69D-B6C40AC8D9F1}">
      <dgm:prSet/>
      <dgm:spPr/>
      <dgm:t>
        <a:bodyPr/>
        <a:lstStyle/>
        <a:p>
          <a:r>
            <a:rPr lang="en-US" b="1" dirty="0"/>
            <a:t>Coach clients on ways to use it for professional networking</a:t>
          </a:r>
          <a:endParaRPr lang="en-US" dirty="0"/>
        </a:p>
      </dgm:t>
    </dgm:pt>
    <dgm:pt modelId="{0FCCD534-8202-4167-A6B6-003763448DEE}" type="parTrans" cxnId="{8C78CC2B-2A63-4304-8386-BCD3696A401C}">
      <dgm:prSet/>
      <dgm:spPr/>
      <dgm:t>
        <a:bodyPr/>
        <a:lstStyle/>
        <a:p>
          <a:endParaRPr lang="en-US"/>
        </a:p>
      </dgm:t>
    </dgm:pt>
    <dgm:pt modelId="{88F08097-1853-4EF3-B4B4-FD6885E9E85D}" type="sibTrans" cxnId="{8C78CC2B-2A63-4304-8386-BCD3696A401C}">
      <dgm:prSet/>
      <dgm:spPr/>
      <dgm:t>
        <a:bodyPr/>
        <a:lstStyle/>
        <a:p>
          <a:endParaRPr lang="en-US"/>
        </a:p>
      </dgm:t>
    </dgm:pt>
    <dgm:pt modelId="{1B389358-53EA-452B-BF1A-9846002BA628}">
      <dgm:prSet/>
      <dgm:spPr/>
      <dgm:t>
        <a:bodyPr/>
        <a:lstStyle/>
        <a:p>
          <a:r>
            <a:rPr lang="en-US" b="1" dirty="0"/>
            <a:t>Establish clear goals and ensure that your actions on the site work to achieve these goals</a:t>
          </a:r>
          <a:endParaRPr lang="en-US" dirty="0"/>
        </a:p>
      </dgm:t>
    </dgm:pt>
    <dgm:pt modelId="{9E25B869-6242-4458-8E2D-2AB9F83DDF78}" type="parTrans" cxnId="{1429552F-E8C7-4F24-8C14-A647DDFB8323}">
      <dgm:prSet/>
      <dgm:spPr/>
      <dgm:t>
        <a:bodyPr/>
        <a:lstStyle/>
        <a:p>
          <a:endParaRPr lang="en-US"/>
        </a:p>
      </dgm:t>
    </dgm:pt>
    <dgm:pt modelId="{E69785AA-3D6C-4839-9236-7766F53E4CEC}" type="sibTrans" cxnId="{1429552F-E8C7-4F24-8C14-A647DDFB8323}">
      <dgm:prSet/>
      <dgm:spPr/>
      <dgm:t>
        <a:bodyPr/>
        <a:lstStyle/>
        <a:p>
          <a:endParaRPr lang="en-US"/>
        </a:p>
      </dgm:t>
    </dgm:pt>
    <dgm:pt modelId="{C979D9CA-50F6-4A66-B208-E0CE1FBB1556}">
      <dgm:prSet/>
      <dgm:spPr/>
      <dgm:t>
        <a:bodyPr/>
        <a:lstStyle/>
        <a:p>
          <a:r>
            <a:rPr lang="en-US" b="1" dirty="0"/>
            <a:t>Remembering that networking (online and in-person) is about building relationships</a:t>
          </a:r>
          <a:endParaRPr lang="en-US" dirty="0"/>
        </a:p>
      </dgm:t>
    </dgm:pt>
    <dgm:pt modelId="{5267ECA0-ACE8-4C20-BFCC-4EE43B9EEFF4}" type="parTrans" cxnId="{B604C4EB-A83F-446F-8BE4-8A7B31103BDF}">
      <dgm:prSet/>
      <dgm:spPr/>
      <dgm:t>
        <a:bodyPr/>
        <a:lstStyle/>
        <a:p>
          <a:endParaRPr lang="en-US"/>
        </a:p>
      </dgm:t>
    </dgm:pt>
    <dgm:pt modelId="{2FA54F18-1478-4436-9317-AD829DC9C323}" type="sibTrans" cxnId="{B604C4EB-A83F-446F-8BE4-8A7B31103BDF}">
      <dgm:prSet/>
      <dgm:spPr/>
      <dgm:t>
        <a:bodyPr/>
        <a:lstStyle/>
        <a:p>
          <a:endParaRPr lang="en-US"/>
        </a:p>
      </dgm:t>
    </dgm:pt>
    <dgm:pt modelId="{4262A233-F249-42C7-A1D5-BEF37EDF9320}">
      <dgm:prSet/>
      <dgm:spPr/>
      <dgm:t>
        <a:bodyPr/>
        <a:lstStyle/>
        <a:p>
          <a:r>
            <a:rPr lang="en-US" b="1" dirty="0"/>
            <a:t>Treating people professionally and courteously</a:t>
          </a:r>
          <a:endParaRPr lang="en-US" dirty="0"/>
        </a:p>
      </dgm:t>
    </dgm:pt>
    <dgm:pt modelId="{9300DE87-9BAD-4E76-A79E-C73AF0FD6E31}" type="parTrans" cxnId="{FFA89DA8-0AE4-46CC-B895-07477FCEB031}">
      <dgm:prSet/>
      <dgm:spPr/>
      <dgm:t>
        <a:bodyPr/>
        <a:lstStyle/>
        <a:p>
          <a:endParaRPr lang="en-US"/>
        </a:p>
      </dgm:t>
    </dgm:pt>
    <dgm:pt modelId="{EBA8266B-1F53-4121-8A08-F8688D016219}" type="sibTrans" cxnId="{FFA89DA8-0AE4-46CC-B895-07477FCEB031}">
      <dgm:prSet/>
      <dgm:spPr/>
      <dgm:t>
        <a:bodyPr/>
        <a:lstStyle/>
        <a:p>
          <a:endParaRPr lang="en-US"/>
        </a:p>
      </dgm:t>
    </dgm:pt>
    <dgm:pt modelId="{694E2B0C-6564-4EF2-BC96-C6A61441644F}">
      <dgm:prSet/>
      <dgm:spPr/>
      <dgm:t>
        <a:bodyPr/>
        <a:lstStyle/>
        <a:p>
          <a:r>
            <a:rPr lang="en-US" b="1" dirty="0"/>
            <a:t>Observing appropriate safeguards when using websites and online platforms.</a:t>
          </a:r>
          <a:endParaRPr lang="en-US" dirty="0"/>
        </a:p>
      </dgm:t>
    </dgm:pt>
    <dgm:pt modelId="{8554AA51-E5AA-4D75-AD53-B8F7F5DE6BE9}" type="parTrans" cxnId="{34D0A3F1-8C65-4056-9BC3-8765ED7E4869}">
      <dgm:prSet/>
      <dgm:spPr/>
      <dgm:t>
        <a:bodyPr/>
        <a:lstStyle/>
        <a:p>
          <a:endParaRPr lang="en-US"/>
        </a:p>
      </dgm:t>
    </dgm:pt>
    <dgm:pt modelId="{A0E77CAB-4C3E-4F7A-A742-C2F573EF13C2}" type="sibTrans" cxnId="{34D0A3F1-8C65-4056-9BC3-8765ED7E4869}">
      <dgm:prSet/>
      <dgm:spPr/>
      <dgm:t>
        <a:bodyPr/>
        <a:lstStyle/>
        <a:p>
          <a:endParaRPr lang="en-US"/>
        </a:p>
      </dgm:t>
    </dgm:pt>
    <dgm:pt modelId="{7A341140-0652-439D-AB61-485F009A821D}">
      <dgm:prSet/>
      <dgm:spPr/>
      <dgm:t>
        <a:bodyPr/>
        <a:lstStyle/>
        <a:p>
          <a:r>
            <a:rPr lang="en-US" b="1" dirty="0"/>
            <a:t>Being mindful of potential employers’ perspectives when using social media</a:t>
          </a:r>
          <a:endParaRPr lang="en-US" dirty="0"/>
        </a:p>
      </dgm:t>
    </dgm:pt>
    <dgm:pt modelId="{DC93FE2C-49FA-4BC6-9ACA-F71DBBF6CD08}" type="parTrans" cxnId="{485350C0-86A6-42C5-9265-08E300361DCF}">
      <dgm:prSet/>
      <dgm:spPr/>
      <dgm:t>
        <a:bodyPr/>
        <a:lstStyle/>
        <a:p>
          <a:endParaRPr lang="en-US"/>
        </a:p>
      </dgm:t>
    </dgm:pt>
    <dgm:pt modelId="{815A7F06-2D4E-47F0-A5F5-A8500472F614}" type="sibTrans" cxnId="{485350C0-86A6-42C5-9265-08E300361DCF}">
      <dgm:prSet/>
      <dgm:spPr/>
      <dgm:t>
        <a:bodyPr/>
        <a:lstStyle/>
        <a:p>
          <a:endParaRPr lang="en-US"/>
        </a:p>
      </dgm:t>
    </dgm:pt>
    <dgm:pt modelId="{5A3B78A5-E444-42F7-8121-DCBEA5D690EA}" type="pres">
      <dgm:prSet presAssocID="{ACFEA987-5BA4-43A5-BEBB-013872F7CD5C}" presName="diagram" presStyleCnt="0">
        <dgm:presLayoutVars>
          <dgm:dir/>
          <dgm:resizeHandles val="exact"/>
        </dgm:presLayoutVars>
      </dgm:prSet>
      <dgm:spPr/>
    </dgm:pt>
    <dgm:pt modelId="{BAFC5FB2-BB19-4DCE-9EA8-BE36D97DD4E1}" type="pres">
      <dgm:prSet presAssocID="{36F78644-691D-419C-B69D-B6C40AC8D9F1}" presName="node" presStyleLbl="node1" presStyleIdx="0" presStyleCnt="6">
        <dgm:presLayoutVars>
          <dgm:bulletEnabled val="1"/>
        </dgm:presLayoutVars>
      </dgm:prSet>
      <dgm:spPr/>
    </dgm:pt>
    <dgm:pt modelId="{6FE1D215-6CFB-4735-BB95-0B052A3F7C90}" type="pres">
      <dgm:prSet presAssocID="{88F08097-1853-4EF3-B4B4-FD6885E9E85D}" presName="sibTrans" presStyleCnt="0"/>
      <dgm:spPr/>
    </dgm:pt>
    <dgm:pt modelId="{17933595-BC14-4E7E-8332-ED14B074BD72}" type="pres">
      <dgm:prSet presAssocID="{1B389358-53EA-452B-BF1A-9846002BA628}" presName="node" presStyleLbl="node1" presStyleIdx="1" presStyleCnt="6">
        <dgm:presLayoutVars>
          <dgm:bulletEnabled val="1"/>
        </dgm:presLayoutVars>
      </dgm:prSet>
      <dgm:spPr/>
    </dgm:pt>
    <dgm:pt modelId="{4618CD0D-B668-44AA-9AEE-EE71D1ED4646}" type="pres">
      <dgm:prSet presAssocID="{E69785AA-3D6C-4839-9236-7766F53E4CEC}" presName="sibTrans" presStyleCnt="0"/>
      <dgm:spPr/>
    </dgm:pt>
    <dgm:pt modelId="{AECF1DD2-A8A2-4233-BB8C-159CD4E383AC}" type="pres">
      <dgm:prSet presAssocID="{C979D9CA-50F6-4A66-B208-E0CE1FBB1556}" presName="node" presStyleLbl="node1" presStyleIdx="2" presStyleCnt="6">
        <dgm:presLayoutVars>
          <dgm:bulletEnabled val="1"/>
        </dgm:presLayoutVars>
      </dgm:prSet>
      <dgm:spPr/>
    </dgm:pt>
    <dgm:pt modelId="{6A0417AD-5168-433F-BD2E-AE935FF2AC18}" type="pres">
      <dgm:prSet presAssocID="{2FA54F18-1478-4436-9317-AD829DC9C323}" presName="sibTrans" presStyleCnt="0"/>
      <dgm:spPr/>
    </dgm:pt>
    <dgm:pt modelId="{86F4F674-0836-48F2-9A42-6055453157A7}" type="pres">
      <dgm:prSet presAssocID="{4262A233-F249-42C7-A1D5-BEF37EDF9320}" presName="node" presStyleLbl="node1" presStyleIdx="3" presStyleCnt="6">
        <dgm:presLayoutVars>
          <dgm:bulletEnabled val="1"/>
        </dgm:presLayoutVars>
      </dgm:prSet>
      <dgm:spPr/>
    </dgm:pt>
    <dgm:pt modelId="{845F104F-DAE7-4960-8867-50B328E5A74E}" type="pres">
      <dgm:prSet presAssocID="{EBA8266B-1F53-4121-8A08-F8688D016219}" presName="sibTrans" presStyleCnt="0"/>
      <dgm:spPr/>
    </dgm:pt>
    <dgm:pt modelId="{D2D9E525-4C53-4C24-AA12-72E88554199E}" type="pres">
      <dgm:prSet presAssocID="{694E2B0C-6564-4EF2-BC96-C6A61441644F}" presName="node" presStyleLbl="node1" presStyleIdx="4" presStyleCnt="6">
        <dgm:presLayoutVars>
          <dgm:bulletEnabled val="1"/>
        </dgm:presLayoutVars>
      </dgm:prSet>
      <dgm:spPr/>
    </dgm:pt>
    <dgm:pt modelId="{D9C9CF34-5C0E-4EF9-92A2-8C2654A8BE12}" type="pres">
      <dgm:prSet presAssocID="{A0E77CAB-4C3E-4F7A-A742-C2F573EF13C2}" presName="sibTrans" presStyleCnt="0"/>
      <dgm:spPr/>
    </dgm:pt>
    <dgm:pt modelId="{E07F44CC-8CFB-4FE2-84AA-C2D0EB0F70C5}" type="pres">
      <dgm:prSet presAssocID="{7A341140-0652-439D-AB61-485F009A821D}" presName="node" presStyleLbl="node1" presStyleIdx="5" presStyleCnt="6">
        <dgm:presLayoutVars>
          <dgm:bulletEnabled val="1"/>
        </dgm:presLayoutVars>
      </dgm:prSet>
      <dgm:spPr/>
    </dgm:pt>
  </dgm:ptLst>
  <dgm:cxnLst>
    <dgm:cxn modelId="{8C78CC2B-2A63-4304-8386-BCD3696A401C}" srcId="{ACFEA987-5BA4-43A5-BEBB-013872F7CD5C}" destId="{36F78644-691D-419C-B69D-B6C40AC8D9F1}" srcOrd="0" destOrd="0" parTransId="{0FCCD534-8202-4167-A6B6-003763448DEE}" sibTransId="{88F08097-1853-4EF3-B4B4-FD6885E9E85D}"/>
    <dgm:cxn modelId="{1429552F-E8C7-4F24-8C14-A647DDFB8323}" srcId="{ACFEA987-5BA4-43A5-BEBB-013872F7CD5C}" destId="{1B389358-53EA-452B-BF1A-9846002BA628}" srcOrd="1" destOrd="0" parTransId="{9E25B869-6242-4458-8E2D-2AB9F83DDF78}" sibTransId="{E69785AA-3D6C-4839-9236-7766F53E4CEC}"/>
    <dgm:cxn modelId="{35CFFE6A-E83B-4CB3-867A-C96DD74B9A2D}" type="presOf" srcId="{1B389358-53EA-452B-BF1A-9846002BA628}" destId="{17933595-BC14-4E7E-8332-ED14B074BD72}" srcOrd="0" destOrd="0" presId="urn:microsoft.com/office/officeart/2005/8/layout/default"/>
    <dgm:cxn modelId="{AA808774-25FF-40D3-9B24-3EB14318DEA4}" type="presOf" srcId="{694E2B0C-6564-4EF2-BC96-C6A61441644F}" destId="{D2D9E525-4C53-4C24-AA12-72E88554199E}" srcOrd="0" destOrd="0" presId="urn:microsoft.com/office/officeart/2005/8/layout/default"/>
    <dgm:cxn modelId="{820B5287-28AE-408C-86B2-7F6689A8A6A5}" type="presOf" srcId="{7A341140-0652-439D-AB61-485F009A821D}" destId="{E07F44CC-8CFB-4FE2-84AA-C2D0EB0F70C5}" srcOrd="0" destOrd="0" presId="urn:microsoft.com/office/officeart/2005/8/layout/default"/>
    <dgm:cxn modelId="{132B8DA1-4CE9-48E3-98A3-54FFE3B4AB82}" type="presOf" srcId="{ACFEA987-5BA4-43A5-BEBB-013872F7CD5C}" destId="{5A3B78A5-E444-42F7-8121-DCBEA5D690EA}" srcOrd="0" destOrd="0" presId="urn:microsoft.com/office/officeart/2005/8/layout/default"/>
    <dgm:cxn modelId="{FFA89DA8-0AE4-46CC-B895-07477FCEB031}" srcId="{ACFEA987-5BA4-43A5-BEBB-013872F7CD5C}" destId="{4262A233-F249-42C7-A1D5-BEF37EDF9320}" srcOrd="3" destOrd="0" parTransId="{9300DE87-9BAD-4E76-A79E-C73AF0FD6E31}" sibTransId="{EBA8266B-1F53-4121-8A08-F8688D016219}"/>
    <dgm:cxn modelId="{22EC85B6-0572-43D1-BACA-F3597DA67568}" type="presOf" srcId="{36F78644-691D-419C-B69D-B6C40AC8D9F1}" destId="{BAFC5FB2-BB19-4DCE-9EA8-BE36D97DD4E1}" srcOrd="0" destOrd="0" presId="urn:microsoft.com/office/officeart/2005/8/layout/default"/>
    <dgm:cxn modelId="{244EB4BE-89F9-4969-9DD0-2689FD7E6DFE}" type="presOf" srcId="{C979D9CA-50F6-4A66-B208-E0CE1FBB1556}" destId="{AECF1DD2-A8A2-4233-BB8C-159CD4E383AC}" srcOrd="0" destOrd="0" presId="urn:microsoft.com/office/officeart/2005/8/layout/default"/>
    <dgm:cxn modelId="{485350C0-86A6-42C5-9265-08E300361DCF}" srcId="{ACFEA987-5BA4-43A5-BEBB-013872F7CD5C}" destId="{7A341140-0652-439D-AB61-485F009A821D}" srcOrd="5" destOrd="0" parTransId="{DC93FE2C-49FA-4BC6-9ACA-F71DBBF6CD08}" sibTransId="{815A7F06-2D4E-47F0-A5F5-A8500472F614}"/>
    <dgm:cxn modelId="{F08C3CCD-720E-4D22-BF63-B8BC0A2566F5}" type="presOf" srcId="{4262A233-F249-42C7-A1D5-BEF37EDF9320}" destId="{86F4F674-0836-48F2-9A42-6055453157A7}" srcOrd="0" destOrd="0" presId="urn:microsoft.com/office/officeart/2005/8/layout/default"/>
    <dgm:cxn modelId="{B604C4EB-A83F-446F-8BE4-8A7B31103BDF}" srcId="{ACFEA987-5BA4-43A5-BEBB-013872F7CD5C}" destId="{C979D9CA-50F6-4A66-B208-E0CE1FBB1556}" srcOrd="2" destOrd="0" parTransId="{5267ECA0-ACE8-4C20-BFCC-4EE43B9EEFF4}" sibTransId="{2FA54F18-1478-4436-9317-AD829DC9C323}"/>
    <dgm:cxn modelId="{34D0A3F1-8C65-4056-9BC3-8765ED7E4869}" srcId="{ACFEA987-5BA4-43A5-BEBB-013872F7CD5C}" destId="{694E2B0C-6564-4EF2-BC96-C6A61441644F}" srcOrd="4" destOrd="0" parTransId="{8554AA51-E5AA-4D75-AD53-B8F7F5DE6BE9}" sibTransId="{A0E77CAB-4C3E-4F7A-A742-C2F573EF13C2}"/>
    <dgm:cxn modelId="{0300FC74-2C48-4FDF-BFF7-DE15C19C27B9}" type="presParOf" srcId="{5A3B78A5-E444-42F7-8121-DCBEA5D690EA}" destId="{BAFC5FB2-BB19-4DCE-9EA8-BE36D97DD4E1}" srcOrd="0" destOrd="0" presId="urn:microsoft.com/office/officeart/2005/8/layout/default"/>
    <dgm:cxn modelId="{8AF4F2F7-3F13-4C20-BBFE-8FE65FB2E52A}" type="presParOf" srcId="{5A3B78A5-E444-42F7-8121-DCBEA5D690EA}" destId="{6FE1D215-6CFB-4735-BB95-0B052A3F7C90}" srcOrd="1" destOrd="0" presId="urn:microsoft.com/office/officeart/2005/8/layout/default"/>
    <dgm:cxn modelId="{E628D7A5-8D09-43C1-82CB-11AFC3843AB9}" type="presParOf" srcId="{5A3B78A5-E444-42F7-8121-DCBEA5D690EA}" destId="{17933595-BC14-4E7E-8332-ED14B074BD72}" srcOrd="2" destOrd="0" presId="urn:microsoft.com/office/officeart/2005/8/layout/default"/>
    <dgm:cxn modelId="{14C2CC51-5621-4F05-B997-F255FD8B5D20}" type="presParOf" srcId="{5A3B78A5-E444-42F7-8121-DCBEA5D690EA}" destId="{4618CD0D-B668-44AA-9AEE-EE71D1ED4646}" srcOrd="3" destOrd="0" presId="urn:microsoft.com/office/officeart/2005/8/layout/default"/>
    <dgm:cxn modelId="{96D02975-815B-42A9-A85D-DECE880A8E67}" type="presParOf" srcId="{5A3B78A5-E444-42F7-8121-DCBEA5D690EA}" destId="{AECF1DD2-A8A2-4233-BB8C-159CD4E383AC}" srcOrd="4" destOrd="0" presId="urn:microsoft.com/office/officeart/2005/8/layout/default"/>
    <dgm:cxn modelId="{A4D2BB9D-6F20-4455-81AE-3B1F5FF89C73}" type="presParOf" srcId="{5A3B78A5-E444-42F7-8121-DCBEA5D690EA}" destId="{6A0417AD-5168-433F-BD2E-AE935FF2AC18}" srcOrd="5" destOrd="0" presId="urn:microsoft.com/office/officeart/2005/8/layout/default"/>
    <dgm:cxn modelId="{9018CFDF-8092-4622-A0AE-4EB1FCC675F5}" type="presParOf" srcId="{5A3B78A5-E444-42F7-8121-DCBEA5D690EA}" destId="{86F4F674-0836-48F2-9A42-6055453157A7}" srcOrd="6" destOrd="0" presId="urn:microsoft.com/office/officeart/2005/8/layout/default"/>
    <dgm:cxn modelId="{5EA09F7F-40E4-451A-B480-2DEFABF9F123}" type="presParOf" srcId="{5A3B78A5-E444-42F7-8121-DCBEA5D690EA}" destId="{845F104F-DAE7-4960-8867-50B328E5A74E}" srcOrd="7" destOrd="0" presId="urn:microsoft.com/office/officeart/2005/8/layout/default"/>
    <dgm:cxn modelId="{807228CC-778D-4407-97CE-AC9C8B8964DE}" type="presParOf" srcId="{5A3B78A5-E444-42F7-8121-DCBEA5D690EA}" destId="{D2D9E525-4C53-4C24-AA12-72E88554199E}" srcOrd="8" destOrd="0" presId="urn:microsoft.com/office/officeart/2005/8/layout/default"/>
    <dgm:cxn modelId="{50B35A23-A99E-4610-9955-D7D7B6CDECFC}" type="presParOf" srcId="{5A3B78A5-E444-42F7-8121-DCBEA5D690EA}" destId="{D9C9CF34-5C0E-4EF9-92A2-8C2654A8BE12}" srcOrd="9" destOrd="0" presId="urn:microsoft.com/office/officeart/2005/8/layout/default"/>
    <dgm:cxn modelId="{1B003AEB-FCF3-4804-ABD6-2C96D72FC40E}" type="presParOf" srcId="{5A3B78A5-E444-42F7-8121-DCBEA5D690EA}" destId="{E07F44CC-8CFB-4FE2-84AA-C2D0EB0F70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B45041-3634-4E5F-9190-BBDA51BA20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10046-EC91-44DC-B234-FD6AB5F3DF00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b="1" dirty="0"/>
            <a:t>Generally referring to how people market themselves, the term has come to refer to building a professional presence and reputation.</a:t>
          </a:r>
          <a:endParaRPr lang="en-US" dirty="0"/>
        </a:p>
      </dgm:t>
    </dgm:pt>
    <dgm:pt modelId="{2ABAF483-1B99-4185-9B16-2B449B8C2ABB}" type="parTrans" cxnId="{CA954C08-90E5-41C2-8E9B-E60CA96F3778}">
      <dgm:prSet/>
      <dgm:spPr/>
      <dgm:t>
        <a:bodyPr/>
        <a:lstStyle/>
        <a:p>
          <a:endParaRPr lang="en-US"/>
        </a:p>
      </dgm:t>
    </dgm:pt>
    <dgm:pt modelId="{35FC0ADD-4C86-4D28-A96C-CA5209CBE7B3}" type="sibTrans" cxnId="{CA954C08-90E5-41C2-8E9B-E60CA96F3778}">
      <dgm:prSet/>
      <dgm:spPr/>
      <dgm:t>
        <a:bodyPr/>
        <a:lstStyle/>
        <a:p>
          <a:endParaRPr lang="en-US"/>
        </a:p>
      </dgm:t>
    </dgm:pt>
    <dgm:pt modelId="{F7730310-3CC3-4032-9ED8-70D0E74F4E56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b="1" dirty="0"/>
            <a:t>Present a consistent and clear message about who they are as well as their professional goals and objectives</a:t>
          </a:r>
          <a:endParaRPr lang="en-US" dirty="0"/>
        </a:p>
      </dgm:t>
    </dgm:pt>
    <dgm:pt modelId="{8A7C644E-618F-4120-919B-3FC0CB83F4EE}" type="parTrans" cxnId="{859FC983-F100-4E32-92A2-3DF09A465B8C}">
      <dgm:prSet/>
      <dgm:spPr/>
      <dgm:t>
        <a:bodyPr/>
        <a:lstStyle/>
        <a:p>
          <a:endParaRPr lang="en-US"/>
        </a:p>
      </dgm:t>
    </dgm:pt>
    <dgm:pt modelId="{44E5A35F-BB6C-4905-B73E-9BD2195704A6}" type="sibTrans" cxnId="{859FC983-F100-4E32-92A2-3DF09A465B8C}">
      <dgm:prSet/>
      <dgm:spPr/>
      <dgm:t>
        <a:bodyPr/>
        <a:lstStyle/>
        <a:p>
          <a:endParaRPr lang="en-US"/>
        </a:p>
      </dgm:t>
    </dgm:pt>
    <dgm:pt modelId="{3278DD2C-BED5-4553-AF3E-EDD20AAFF91E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b="1" dirty="0"/>
            <a:t>Brief position statements, objective proof that supports claims about achievements, and consistent information used in online resumes, social network profiles will increase a job seeker’s chances of presenting a positive personal brand in web searches</a:t>
          </a:r>
          <a:endParaRPr lang="en-US" dirty="0"/>
        </a:p>
      </dgm:t>
    </dgm:pt>
    <dgm:pt modelId="{31D6C65A-6854-46AF-B46B-68992012C3EC}" type="parTrans" cxnId="{69379E64-80BE-4695-84E9-5413B322C289}">
      <dgm:prSet/>
      <dgm:spPr/>
      <dgm:t>
        <a:bodyPr/>
        <a:lstStyle/>
        <a:p>
          <a:endParaRPr lang="en-US"/>
        </a:p>
      </dgm:t>
    </dgm:pt>
    <dgm:pt modelId="{DD8D4F1F-5F9D-4826-A167-AE9464D910DD}" type="sibTrans" cxnId="{69379E64-80BE-4695-84E9-5413B322C289}">
      <dgm:prSet/>
      <dgm:spPr/>
      <dgm:t>
        <a:bodyPr/>
        <a:lstStyle/>
        <a:p>
          <a:endParaRPr lang="en-US"/>
        </a:p>
      </dgm:t>
    </dgm:pt>
    <dgm:pt modelId="{DBD479F2-3741-4D37-906B-C20FE3089180}" type="pres">
      <dgm:prSet presAssocID="{48B45041-3634-4E5F-9190-BBDA51BA2011}" presName="root" presStyleCnt="0">
        <dgm:presLayoutVars>
          <dgm:dir/>
          <dgm:resizeHandles val="exact"/>
        </dgm:presLayoutVars>
      </dgm:prSet>
      <dgm:spPr/>
    </dgm:pt>
    <dgm:pt modelId="{714B9F84-86BF-4405-95CA-8080A07780CE}" type="pres">
      <dgm:prSet presAssocID="{C7810046-EC91-44DC-B234-FD6AB5F3DF00}" presName="compNode" presStyleCnt="0"/>
      <dgm:spPr/>
    </dgm:pt>
    <dgm:pt modelId="{4B0E7BD7-A1C2-4814-AC81-5AAACA959688}" type="pres">
      <dgm:prSet presAssocID="{C7810046-EC91-44DC-B234-FD6AB5F3DF00}" presName="bgRect" presStyleLbl="bgShp" presStyleIdx="0" presStyleCnt="3"/>
      <dgm:spPr/>
    </dgm:pt>
    <dgm:pt modelId="{B8D75CB2-0D63-4ECF-B95E-9992F2286D03}" type="pres">
      <dgm:prSet presAssocID="{C7810046-EC91-44DC-B234-FD6AB5F3DF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92E960B-E9DC-4C01-9FC4-719A7FC5F93B}" type="pres">
      <dgm:prSet presAssocID="{C7810046-EC91-44DC-B234-FD6AB5F3DF00}" presName="spaceRect" presStyleCnt="0"/>
      <dgm:spPr/>
    </dgm:pt>
    <dgm:pt modelId="{90E626F7-93CE-4EDD-B566-88F55C35A35F}" type="pres">
      <dgm:prSet presAssocID="{C7810046-EC91-44DC-B234-FD6AB5F3DF00}" presName="parTx" presStyleLbl="revTx" presStyleIdx="0" presStyleCnt="3">
        <dgm:presLayoutVars>
          <dgm:chMax val="0"/>
          <dgm:chPref val="0"/>
        </dgm:presLayoutVars>
      </dgm:prSet>
      <dgm:spPr/>
    </dgm:pt>
    <dgm:pt modelId="{48610C60-98C8-452F-AE06-52B78478B8AD}" type="pres">
      <dgm:prSet presAssocID="{35FC0ADD-4C86-4D28-A96C-CA5209CBE7B3}" presName="sibTrans" presStyleCnt="0"/>
      <dgm:spPr/>
    </dgm:pt>
    <dgm:pt modelId="{6F97F20C-BD18-4019-B671-61BEE22D9330}" type="pres">
      <dgm:prSet presAssocID="{F7730310-3CC3-4032-9ED8-70D0E74F4E56}" presName="compNode" presStyleCnt="0"/>
      <dgm:spPr/>
    </dgm:pt>
    <dgm:pt modelId="{9DE4B1F0-2E7C-44E2-8E70-AC9999633A06}" type="pres">
      <dgm:prSet presAssocID="{F7730310-3CC3-4032-9ED8-70D0E74F4E56}" presName="bgRect" presStyleLbl="bgShp" presStyleIdx="1" presStyleCnt="3"/>
      <dgm:spPr/>
    </dgm:pt>
    <dgm:pt modelId="{F6F3DFEE-25D0-4DC3-A4AB-267F50E3F2B8}" type="pres">
      <dgm:prSet presAssocID="{F7730310-3CC3-4032-9ED8-70D0E74F4E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BC6656D-2300-4010-AE9E-DD13854EE8A2}" type="pres">
      <dgm:prSet presAssocID="{F7730310-3CC3-4032-9ED8-70D0E74F4E56}" presName="spaceRect" presStyleCnt="0"/>
      <dgm:spPr/>
    </dgm:pt>
    <dgm:pt modelId="{109D14F8-4031-4BD7-8CAB-05E1A05F12FF}" type="pres">
      <dgm:prSet presAssocID="{F7730310-3CC3-4032-9ED8-70D0E74F4E56}" presName="parTx" presStyleLbl="revTx" presStyleIdx="1" presStyleCnt="3">
        <dgm:presLayoutVars>
          <dgm:chMax val="0"/>
          <dgm:chPref val="0"/>
        </dgm:presLayoutVars>
      </dgm:prSet>
      <dgm:spPr/>
    </dgm:pt>
    <dgm:pt modelId="{D50BC7E8-734C-4CF3-B021-71FB6BF4A908}" type="pres">
      <dgm:prSet presAssocID="{44E5A35F-BB6C-4905-B73E-9BD2195704A6}" presName="sibTrans" presStyleCnt="0"/>
      <dgm:spPr/>
    </dgm:pt>
    <dgm:pt modelId="{8B1B3D8B-5C2E-4CA8-9626-C5EFD7AF42D4}" type="pres">
      <dgm:prSet presAssocID="{3278DD2C-BED5-4553-AF3E-EDD20AAFF91E}" presName="compNode" presStyleCnt="0"/>
      <dgm:spPr/>
    </dgm:pt>
    <dgm:pt modelId="{0F1AC232-9B74-4CD4-8078-1CD06E2E0D8D}" type="pres">
      <dgm:prSet presAssocID="{3278DD2C-BED5-4553-AF3E-EDD20AAFF91E}" presName="bgRect" presStyleLbl="bgShp" presStyleIdx="2" presStyleCnt="3"/>
      <dgm:spPr/>
    </dgm:pt>
    <dgm:pt modelId="{FF986728-C5F6-40BC-B4D6-EA5572A4E3D5}" type="pres">
      <dgm:prSet presAssocID="{3278DD2C-BED5-4553-AF3E-EDD20AAFF9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C4E5600-5478-4FD7-845A-643A0004B19E}" type="pres">
      <dgm:prSet presAssocID="{3278DD2C-BED5-4553-AF3E-EDD20AAFF91E}" presName="spaceRect" presStyleCnt="0"/>
      <dgm:spPr/>
    </dgm:pt>
    <dgm:pt modelId="{182DB48A-5955-4608-A409-724BA72708CB}" type="pres">
      <dgm:prSet presAssocID="{3278DD2C-BED5-4553-AF3E-EDD20AAFF9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954C08-90E5-41C2-8E9B-E60CA96F3778}" srcId="{48B45041-3634-4E5F-9190-BBDA51BA2011}" destId="{C7810046-EC91-44DC-B234-FD6AB5F3DF00}" srcOrd="0" destOrd="0" parTransId="{2ABAF483-1B99-4185-9B16-2B449B8C2ABB}" sibTransId="{35FC0ADD-4C86-4D28-A96C-CA5209CBE7B3}"/>
    <dgm:cxn modelId="{A03F343C-E9EE-4CF0-BC01-C22DBCAC6E0B}" type="presOf" srcId="{48B45041-3634-4E5F-9190-BBDA51BA2011}" destId="{DBD479F2-3741-4D37-906B-C20FE3089180}" srcOrd="0" destOrd="0" presId="urn:microsoft.com/office/officeart/2018/2/layout/IconVerticalSolidList"/>
    <dgm:cxn modelId="{B19A3160-682B-451A-B01A-4839D3492727}" type="presOf" srcId="{C7810046-EC91-44DC-B234-FD6AB5F3DF00}" destId="{90E626F7-93CE-4EDD-B566-88F55C35A35F}" srcOrd="0" destOrd="0" presId="urn:microsoft.com/office/officeart/2018/2/layout/IconVerticalSolidList"/>
    <dgm:cxn modelId="{A514D342-012A-4502-A1C6-D08440E43459}" type="presOf" srcId="{F7730310-3CC3-4032-9ED8-70D0E74F4E56}" destId="{109D14F8-4031-4BD7-8CAB-05E1A05F12FF}" srcOrd="0" destOrd="0" presId="urn:microsoft.com/office/officeart/2018/2/layout/IconVerticalSolidList"/>
    <dgm:cxn modelId="{69379E64-80BE-4695-84E9-5413B322C289}" srcId="{48B45041-3634-4E5F-9190-BBDA51BA2011}" destId="{3278DD2C-BED5-4553-AF3E-EDD20AAFF91E}" srcOrd="2" destOrd="0" parTransId="{31D6C65A-6854-46AF-B46B-68992012C3EC}" sibTransId="{DD8D4F1F-5F9D-4826-A167-AE9464D910DD}"/>
    <dgm:cxn modelId="{859FC983-F100-4E32-92A2-3DF09A465B8C}" srcId="{48B45041-3634-4E5F-9190-BBDA51BA2011}" destId="{F7730310-3CC3-4032-9ED8-70D0E74F4E56}" srcOrd="1" destOrd="0" parTransId="{8A7C644E-618F-4120-919B-3FC0CB83F4EE}" sibTransId="{44E5A35F-BB6C-4905-B73E-9BD2195704A6}"/>
    <dgm:cxn modelId="{783F09B1-2D5F-42CF-807B-012A8B600BBB}" type="presOf" srcId="{3278DD2C-BED5-4553-AF3E-EDD20AAFF91E}" destId="{182DB48A-5955-4608-A409-724BA72708CB}" srcOrd="0" destOrd="0" presId="urn:microsoft.com/office/officeart/2018/2/layout/IconVerticalSolidList"/>
    <dgm:cxn modelId="{24E20C7F-F7E9-482F-B771-29EBF23B0BDF}" type="presParOf" srcId="{DBD479F2-3741-4D37-906B-C20FE3089180}" destId="{714B9F84-86BF-4405-95CA-8080A07780CE}" srcOrd="0" destOrd="0" presId="urn:microsoft.com/office/officeart/2018/2/layout/IconVerticalSolidList"/>
    <dgm:cxn modelId="{BAF381CD-6EE2-4052-AF69-4C3EDF304631}" type="presParOf" srcId="{714B9F84-86BF-4405-95CA-8080A07780CE}" destId="{4B0E7BD7-A1C2-4814-AC81-5AAACA959688}" srcOrd="0" destOrd="0" presId="urn:microsoft.com/office/officeart/2018/2/layout/IconVerticalSolidList"/>
    <dgm:cxn modelId="{78159F18-AE1D-48C1-934C-1372097B6061}" type="presParOf" srcId="{714B9F84-86BF-4405-95CA-8080A07780CE}" destId="{B8D75CB2-0D63-4ECF-B95E-9992F2286D03}" srcOrd="1" destOrd="0" presId="urn:microsoft.com/office/officeart/2018/2/layout/IconVerticalSolidList"/>
    <dgm:cxn modelId="{F9A2259D-0CFE-4D5A-A7D5-740656B53139}" type="presParOf" srcId="{714B9F84-86BF-4405-95CA-8080A07780CE}" destId="{092E960B-E9DC-4C01-9FC4-719A7FC5F93B}" srcOrd="2" destOrd="0" presId="urn:microsoft.com/office/officeart/2018/2/layout/IconVerticalSolidList"/>
    <dgm:cxn modelId="{EEA9BFB9-481A-4EBE-83D7-3F8CB61963EE}" type="presParOf" srcId="{714B9F84-86BF-4405-95CA-8080A07780CE}" destId="{90E626F7-93CE-4EDD-B566-88F55C35A35F}" srcOrd="3" destOrd="0" presId="urn:microsoft.com/office/officeart/2018/2/layout/IconVerticalSolidList"/>
    <dgm:cxn modelId="{B74B93CB-759F-4DAC-BEBF-56277EB1A79F}" type="presParOf" srcId="{DBD479F2-3741-4D37-906B-C20FE3089180}" destId="{48610C60-98C8-452F-AE06-52B78478B8AD}" srcOrd="1" destOrd="0" presId="urn:microsoft.com/office/officeart/2018/2/layout/IconVerticalSolidList"/>
    <dgm:cxn modelId="{88F50E4D-23FB-4B2D-82EC-CF45C805D04F}" type="presParOf" srcId="{DBD479F2-3741-4D37-906B-C20FE3089180}" destId="{6F97F20C-BD18-4019-B671-61BEE22D9330}" srcOrd="2" destOrd="0" presId="urn:microsoft.com/office/officeart/2018/2/layout/IconVerticalSolidList"/>
    <dgm:cxn modelId="{BAAB2F97-15D9-43AD-8FA4-CF02493554F8}" type="presParOf" srcId="{6F97F20C-BD18-4019-B671-61BEE22D9330}" destId="{9DE4B1F0-2E7C-44E2-8E70-AC9999633A06}" srcOrd="0" destOrd="0" presId="urn:microsoft.com/office/officeart/2018/2/layout/IconVerticalSolidList"/>
    <dgm:cxn modelId="{512E7D45-B66C-43C5-B86C-E3A18A075387}" type="presParOf" srcId="{6F97F20C-BD18-4019-B671-61BEE22D9330}" destId="{F6F3DFEE-25D0-4DC3-A4AB-267F50E3F2B8}" srcOrd="1" destOrd="0" presId="urn:microsoft.com/office/officeart/2018/2/layout/IconVerticalSolidList"/>
    <dgm:cxn modelId="{12AF2817-F114-4C8A-AEEA-9C8543ADF78F}" type="presParOf" srcId="{6F97F20C-BD18-4019-B671-61BEE22D9330}" destId="{DBC6656D-2300-4010-AE9E-DD13854EE8A2}" srcOrd="2" destOrd="0" presId="urn:microsoft.com/office/officeart/2018/2/layout/IconVerticalSolidList"/>
    <dgm:cxn modelId="{48C13171-AB74-4183-A9A8-D3280304CFE4}" type="presParOf" srcId="{6F97F20C-BD18-4019-B671-61BEE22D9330}" destId="{109D14F8-4031-4BD7-8CAB-05E1A05F12FF}" srcOrd="3" destOrd="0" presId="urn:microsoft.com/office/officeart/2018/2/layout/IconVerticalSolidList"/>
    <dgm:cxn modelId="{B8FE490C-935F-4B5E-907E-B3A0445392AB}" type="presParOf" srcId="{DBD479F2-3741-4D37-906B-C20FE3089180}" destId="{D50BC7E8-734C-4CF3-B021-71FB6BF4A908}" srcOrd="3" destOrd="0" presId="urn:microsoft.com/office/officeart/2018/2/layout/IconVerticalSolidList"/>
    <dgm:cxn modelId="{FD139A7F-C0FF-436F-9EDD-95166A6F493F}" type="presParOf" srcId="{DBD479F2-3741-4D37-906B-C20FE3089180}" destId="{8B1B3D8B-5C2E-4CA8-9626-C5EFD7AF42D4}" srcOrd="4" destOrd="0" presId="urn:microsoft.com/office/officeart/2018/2/layout/IconVerticalSolidList"/>
    <dgm:cxn modelId="{1CFBDD4E-F728-4BF4-8B9C-AC289F299C95}" type="presParOf" srcId="{8B1B3D8B-5C2E-4CA8-9626-C5EFD7AF42D4}" destId="{0F1AC232-9B74-4CD4-8078-1CD06E2E0D8D}" srcOrd="0" destOrd="0" presId="urn:microsoft.com/office/officeart/2018/2/layout/IconVerticalSolidList"/>
    <dgm:cxn modelId="{DB535D19-D654-4DD1-A2A2-3F83F4B5986D}" type="presParOf" srcId="{8B1B3D8B-5C2E-4CA8-9626-C5EFD7AF42D4}" destId="{FF986728-C5F6-40BC-B4D6-EA5572A4E3D5}" srcOrd="1" destOrd="0" presId="urn:microsoft.com/office/officeart/2018/2/layout/IconVerticalSolidList"/>
    <dgm:cxn modelId="{264FA30B-5355-40E0-BC35-09192CC11EB7}" type="presParOf" srcId="{8B1B3D8B-5C2E-4CA8-9626-C5EFD7AF42D4}" destId="{4C4E5600-5478-4FD7-845A-643A0004B19E}" srcOrd="2" destOrd="0" presId="urn:microsoft.com/office/officeart/2018/2/layout/IconVerticalSolidList"/>
    <dgm:cxn modelId="{035A9AC0-E6EC-4C77-956A-092DEA3CE304}" type="presParOf" srcId="{8B1B3D8B-5C2E-4CA8-9626-C5EFD7AF42D4}" destId="{182DB48A-5955-4608-A409-724BA72708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A8FFC-B631-48A9-AEE0-5F7472A05450}">
      <dsp:nvSpPr>
        <dsp:cNvPr id="0" name=""/>
        <dsp:cNvSpPr/>
      </dsp:nvSpPr>
      <dsp:spPr>
        <a:xfrm>
          <a:off x="0" y="3844668"/>
          <a:ext cx="2628900" cy="504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Describe</a:t>
          </a:r>
        </a:p>
      </dsp:txBody>
      <dsp:txXfrm>
        <a:off x="0" y="3844668"/>
        <a:ext cx="2628900" cy="504610"/>
      </dsp:txXfrm>
    </dsp:sp>
    <dsp:sp modelId="{190F5E2C-9CAF-46E6-AC83-EB6720ABC8D1}">
      <dsp:nvSpPr>
        <dsp:cNvPr id="0" name=""/>
        <dsp:cNvSpPr/>
      </dsp:nvSpPr>
      <dsp:spPr>
        <a:xfrm>
          <a:off x="2628900" y="3844668"/>
          <a:ext cx="7886700" cy="504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Describe effective use of social media and building a personal brand to enhance a job search.</a:t>
          </a:r>
        </a:p>
      </dsp:txBody>
      <dsp:txXfrm>
        <a:off x="2628900" y="3844668"/>
        <a:ext cx="7886700" cy="504610"/>
      </dsp:txXfrm>
    </dsp:sp>
    <dsp:sp modelId="{5816627E-950E-47B3-888D-50E0745F2479}">
      <dsp:nvSpPr>
        <dsp:cNvPr id="0" name=""/>
        <dsp:cNvSpPr/>
      </dsp:nvSpPr>
      <dsp:spPr>
        <a:xfrm rot="10800000">
          <a:off x="0" y="3076146"/>
          <a:ext cx="2628900" cy="776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Define</a:t>
          </a:r>
        </a:p>
      </dsp:txBody>
      <dsp:txXfrm rot="-10800000">
        <a:off x="0" y="3076146"/>
        <a:ext cx="2628900" cy="504459"/>
      </dsp:txXfrm>
    </dsp:sp>
    <dsp:sp modelId="{0A93265E-D8C1-43D9-BB9D-8304203B89C5}">
      <dsp:nvSpPr>
        <dsp:cNvPr id="0" name=""/>
        <dsp:cNvSpPr/>
      </dsp:nvSpPr>
      <dsp:spPr>
        <a:xfrm>
          <a:off x="2628900" y="3076146"/>
          <a:ext cx="7886700" cy="504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Define networking, name significant networking groups and describe the best networking approaches.</a:t>
          </a:r>
        </a:p>
      </dsp:txBody>
      <dsp:txXfrm>
        <a:off x="2628900" y="3076146"/>
        <a:ext cx="7886700" cy="504459"/>
      </dsp:txXfrm>
    </dsp:sp>
    <dsp:sp modelId="{B9375F79-1111-401B-BE8D-5FF71DFB8782}">
      <dsp:nvSpPr>
        <dsp:cNvPr id="0" name=""/>
        <dsp:cNvSpPr/>
      </dsp:nvSpPr>
      <dsp:spPr>
        <a:xfrm rot="10800000">
          <a:off x="0" y="2307624"/>
          <a:ext cx="2628900" cy="776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Describe</a:t>
          </a:r>
        </a:p>
      </dsp:txBody>
      <dsp:txXfrm rot="-10800000">
        <a:off x="0" y="2307624"/>
        <a:ext cx="2628900" cy="504459"/>
      </dsp:txXfrm>
    </dsp:sp>
    <dsp:sp modelId="{03C79298-3853-4DCD-93B4-257A8F08DE02}">
      <dsp:nvSpPr>
        <dsp:cNvPr id="0" name=""/>
        <dsp:cNvSpPr/>
      </dsp:nvSpPr>
      <dsp:spPr>
        <a:xfrm>
          <a:off x="2628900" y="2307624"/>
          <a:ext cx="7886700" cy="504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Describe the hidden job market and how to access it.</a:t>
          </a:r>
        </a:p>
      </dsp:txBody>
      <dsp:txXfrm>
        <a:off x="2628900" y="2307624"/>
        <a:ext cx="7886700" cy="504459"/>
      </dsp:txXfrm>
    </dsp:sp>
    <dsp:sp modelId="{272976C9-B140-4273-BF94-7267D0B96923}">
      <dsp:nvSpPr>
        <dsp:cNvPr id="0" name=""/>
        <dsp:cNvSpPr/>
      </dsp:nvSpPr>
      <dsp:spPr>
        <a:xfrm rot="10800000">
          <a:off x="0" y="1539102"/>
          <a:ext cx="2628900" cy="776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Explain</a:t>
          </a:r>
        </a:p>
      </dsp:txBody>
      <dsp:txXfrm rot="-10800000">
        <a:off x="0" y="1539102"/>
        <a:ext cx="2628900" cy="504459"/>
      </dsp:txXfrm>
    </dsp:sp>
    <dsp:sp modelId="{D56CD7F4-79A9-4802-8E77-4BF1C6D6F579}">
      <dsp:nvSpPr>
        <dsp:cNvPr id="0" name=""/>
        <dsp:cNvSpPr/>
      </dsp:nvSpPr>
      <dsp:spPr>
        <a:xfrm>
          <a:off x="2628900" y="1539102"/>
          <a:ext cx="7886700" cy="504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Explain the importance of a business/employer perspective for job seekers.</a:t>
          </a:r>
        </a:p>
      </dsp:txBody>
      <dsp:txXfrm>
        <a:off x="2628900" y="1539102"/>
        <a:ext cx="7886700" cy="504459"/>
      </dsp:txXfrm>
    </dsp:sp>
    <dsp:sp modelId="{164F78DD-6082-485B-A02B-489595E9E716}">
      <dsp:nvSpPr>
        <dsp:cNvPr id="0" name=""/>
        <dsp:cNvSpPr/>
      </dsp:nvSpPr>
      <dsp:spPr>
        <a:xfrm rot="10800000">
          <a:off x="0" y="770580"/>
          <a:ext cx="2628900" cy="776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 Describe</a:t>
          </a:r>
          <a:endParaRPr lang="en-US" sz="1700" kern="1200" dirty="0"/>
        </a:p>
      </dsp:txBody>
      <dsp:txXfrm rot="-10800000">
        <a:off x="0" y="770580"/>
        <a:ext cx="2628900" cy="504459"/>
      </dsp:txXfrm>
    </dsp:sp>
    <dsp:sp modelId="{B5A02EF2-0CF1-4DCC-BC02-0E4B8C3D14B9}">
      <dsp:nvSpPr>
        <dsp:cNvPr id="0" name=""/>
        <dsp:cNvSpPr/>
      </dsp:nvSpPr>
      <dsp:spPr>
        <a:xfrm>
          <a:off x="2628900" y="770580"/>
          <a:ext cx="7886700" cy="504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Describe the portfolio method for organizing self-knowledge for a job search.</a:t>
          </a:r>
        </a:p>
      </dsp:txBody>
      <dsp:txXfrm>
        <a:off x="2628900" y="770580"/>
        <a:ext cx="7886700" cy="504459"/>
      </dsp:txXfrm>
    </dsp:sp>
    <dsp:sp modelId="{DF8F3465-C610-490B-8DE1-85215FB21BBD}">
      <dsp:nvSpPr>
        <dsp:cNvPr id="0" name=""/>
        <dsp:cNvSpPr/>
      </dsp:nvSpPr>
      <dsp:spPr>
        <a:xfrm rot="10800000">
          <a:off x="0" y="2058"/>
          <a:ext cx="2628900" cy="776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0904" rIns="186967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Identify</a:t>
          </a:r>
          <a:endParaRPr lang="en-US" sz="1700" kern="1200" dirty="0"/>
        </a:p>
      </dsp:txBody>
      <dsp:txXfrm rot="-10800000">
        <a:off x="0" y="2058"/>
        <a:ext cx="2628900" cy="504459"/>
      </dsp:txXfrm>
    </dsp:sp>
    <dsp:sp modelId="{D492BA20-B3B2-4918-8D33-3B361ED24FE1}">
      <dsp:nvSpPr>
        <dsp:cNvPr id="0" name=""/>
        <dsp:cNvSpPr/>
      </dsp:nvSpPr>
      <dsp:spPr>
        <a:xfrm>
          <a:off x="2628900" y="2058"/>
          <a:ext cx="7886700" cy="504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52400" rIns="15998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components of the job search process.</a:t>
          </a:r>
        </a:p>
      </dsp:txBody>
      <dsp:txXfrm>
        <a:off x="2628900" y="2058"/>
        <a:ext cx="7886700" cy="504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7C6FD-E86D-44C3-A067-7D4C22927007}">
      <dsp:nvSpPr>
        <dsp:cNvPr id="0" name=""/>
        <dsp:cNvSpPr/>
      </dsp:nvSpPr>
      <dsp:spPr>
        <a:xfrm>
          <a:off x="152867" y="2488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When you are working with your clients, remind them…</a:t>
          </a:r>
          <a:endParaRPr lang="en-US" sz="1300" kern="1200" dirty="0"/>
        </a:p>
      </dsp:txBody>
      <dsp:txXfrm>
        <a:off x="152867" y="2488"/>
        <a:ext cx="1757401" cy="1054441"/>
      </dsp:txXfrm>
    </dsp:sp>
    <dsp:sp modelId="{E8875212-36C9-477A-9F54-7FA8FD4032D9}">
      <dsp:nvSpPr>
        <dsp:cNvPr id="0" name=""/>
        <dsp:cNvSpPr/>
      </dsp:nvSpPr>
      <dsp:spPr>
        <a:xfrm>
          <a:off x="2086010" y="2488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1. Everyone is a potential member of their network.</a:t>
          </a:r>
          <a:endParaRPr lang="en-US" sz="1300" kern="1200" dirty="0"/>
        </a:p>
      </dsp:txBody>
      <dsp:txXfrm>
        <a:off x="2086010" y="2488"/>
        <a:ext cx="1757401" cy="1054441"/>
      </dsp:txXfrm>
    </dsp:sp>
    <dsp:sp modelId="{07AEF83E-6289-44F5-B902-FD68DDC35C87}">
      <dsp:nvSpPr>
        <dsp:cNvPr id="0" name=""/>
        <dsp:cNvSpPr/>
      </dsp:nvSpPr>
      <dsp:spPr>
        <a:xfrm>
          <a:off x="4019152" y="2488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2. To be willing to ask for help; know what they want from others</a:t>
          </a:r>
          <a:endParaRPr lang="en-US" sz="1300" kern="1200" dirty="0"/>
        </a:p>
      </dsp:txBody>
      <dsp:txXfrm>
        <a:off x="4019152" y="2488"/>
        <a:ext cx="1757401" cy="1054441"/>
      </dsp:txXfrm>
    </dsp:sp>
    <dsp:sp modelId="{EF54950B-88BB-4512-A13E-C82E012B179C}">
      <dsp:nvSpPr>
        <dsp:cNvPr id="0" name=""/>
        <dsp:cNvSpPr/>
      </dsp:nvSpPr>
      <dsp:spPr>
        <a:xfrm>
          <a:off x="152867" y="1232669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3. To be willing to offer help; listen for ways to help, and share resources with their network.</a:t>
          </a:r>
          <a:endParaRPr lang="en-US" sz="1300" kern="1200" dirty="0"/>
        </a:p>
      </dsp:txBody>
      <dsp:txXfrm>
        <a:off x="152867" y="1232669"/>
        <a:ext cx="1757401" cy="1054441"/>
      </dsp:txXfrm>
    </dsp:sp>
    <dsp:sp modelId="{2E72CF06-5427-4ED9-89E5-472A19971D06}">
      <dsp:nvSpPr>
        <dsp:cNvPr id="0" name=""/>
        <dsp:cNvSpPr/>
      </dsp:nvSpPr>
      <dsp:spPr>
        <a:xfrm>
          <a:off x="2086010" y="1232669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4. Strong networks are not only for job seeking; they can help connect a client with resources needed.</a:t>
          </a:r>
          <a:endParaRPr lang="en-US" sz="1300" kern="1200" dirty="0"/>
        </a:p>
      </dsp:txBody>
      <dsp:txXfrm>
        <a:off x="2086010" y="1232669"/>
        <a:ext cx="1757401" cy="1054441"/>
      </dsp:txXfrm>
    </dsp:sp>
    <dsp:sp modelId="{22A612ED-39B1-4268-9F0C-82B272C84EAF}">
      <dsp:nvSpPr>
        <dsp:cNvPr id="0" name=""/>
        <dsp:cNvSpPr/>
      </dsp:nvSpPr>
      <dsp:spPr>
        <a:xfrm>
          <a:off x="4019152" y="1232669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5. To keep track of their network. </a:t>
          </a:r>
          <a:endParaRPr lang="en-US" sz="1300" kern="1200" dirty="0"/>
        </a:p>
      </dsp:txBody>
      <dsp:txXfrm>
        <a:off x="4019152" y="1232669"/>
        <a:ext cx="1757401" cy="1054441"/>
      </dsp:txXfrm>
    </dsp:sp>
    <dsp:sp modelId="{AC8FA9B5-0A4A-46DF-A905-7620EF0372A3}">
      <dsp:nvSpPr>
        <dsp:cNvPr id="0" name=""/>
        <dsp:cNvSpPr/>
      </dsp:nvSpPr>
      <dsp:spPr>
        <a:xfrm>
          <a:off x="1119438" y="2462850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6. To keep in touch with network contacts. Work the network!</a:t>
          </a:r>
          <a:endParaRPr lang="en-US" sz="1300" kern="1200" dirty="0"/>
        </a:p>
      </dsp:txBody>
      <dsp:txXfrm>
        <a:off x="1119438" y="2462850"/>
        <a:ext cx="1757401" cy="1054441"/>
      </dsp:txXfrm>
    </dsp:sp>
    <dsp:sp modelId="{2EEBC6B2-3168-4F30-B43D-CC756FFFBB7A}">
      <dsp:nvSpPr>
        <dsp:cNvPr id="0" name=""/>
        <dsp:cNvSpPr/>
      </dsp:nvSpPr>
      <dsp:spPr>
        <a:xfrm>
          <a:off x="3052581" y="2462850"/>
          <a:ext cx="1757401" cy="1054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7. Thank their network contacts.</a:t>
          </a:r>
          <a:endParaRPr lang="en-US" sz="1300" kern="1200" dirty="0"/>
        </a:p>
      </dsp:txBody>
      <dsp:txXfrm>
        <a:off x="3052581" y="2462850"/>
        <a:ext cx="1757401" cy="1054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504A8-F5CB-4387-B35A-EA954EABE65A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9990-5D95-45D4-B694-CEFD8B7E8425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Informational Interviewing</a:t>
          </a:r>
          <a:endParaRPr lang="en-US" sz="2300" kern="1200"/>
        </a:p>
      </dsp:txBody>
      <dsp:txXfrm>
        <a:off x="569079" y="2427788"/>
        <a:ext cx="2072362" cy="720000"/>
      </dsp:txXfrm>
    </dsp:sp>
    <dsp:sp modelId="{0A0E1487-E818-4624-9D29-76963517BDCF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88D8A-2C4F-41D9-AE8C-2BB0FC7370B0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Internships </a:t>
          </a:r>
          <a:endParaRPr lang="en-US" sz="2300" kern="1200"/>
        </a:p>
      </dsp:txBody>
      <dsp:txXfrm>
        <a:off x="3004105" y="2427788"/>
        <a:ext cx="2072362" cy="720000"/>
      </dsp:txXfrm>
    </dsp:sp>
    <dsp:sp modelId="{3196AD77-25E2-4EF9-9E30-F5FE861B66B4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FEE3-D818-4142-BFAD-90A7065DF2CF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Job Shadowing</a:t>
          </a:r>
          <a:endParaRPr lang="en-US" sz="2300" kern="1200"/>
        </a:p>
      </dsp:txBody>
      <dsp:txXfrm>
        <a:off x="5439131" y="2427788"/>
        <a:ext cx="2072362" cy="720000"/>
      </dsp:txXfrm>
    </dsp:sp>
    <dsp:sp modelId="{E89A1780-E516-4589-AED7-F1AA07A11B9D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DDAD9-255F-4FB5-9E74-BCDC85F0F9A8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Volunteer Work</a:t>
          </a:r>
          <a:endParaRPr lang="en-US" sz="2300" kern="1200"/>
        </a:p>
      </dsp:txBody>
      <dsp:txXfrm>
        <a:off x="7874157" y="2427788"/>
        <a:ext cx="2072362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F2338-3ADE-40CC-93A5-647AF8CB15E6}">
      <dsp:nvSpPr>
        <dsp:cNvPr id="0" name=""/>
        <dsp:cNvSpPr/>
      </dsp:nvSpPr>
      <dsp:spPr>
        <a:xfrm>
          <a:off x="466" y="51735"/>
          <a:ext cx="1819645" cy="10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"/>
              <a:cs typeface="Calibri"/>
            </a:rPr>
            <a:t>Job postings</a:t>
          </a:r>
          <a:endParaRPr lang="en-US" sz="1100" kern="1200"/>
        </a:p>
      </dsp:txBody>
      <dsp:txXfrm>
        <a:off x="466" y="51735"/>
        <a:ext cx="1819645" cy="1091787"/>
      </dsp:txXfrm>
    </dsp:sp>
    <dsp:sp modelId="{71E322B7-A536-47FD-8254-4B7449F23117}">
      <dsp:nvSpPr>
        <dsp:cNvPr id="0" name=""/>
        <dsp:cNvSpPr/>
      </dsp:nvSpPr>
      <dsp:spPr>
        <a:xfrm>
          <a:off x="2002076" y="51735"/>
          <a:ext cx="1819645" cy="10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"/>
              <a:cs typeface="Calibri"/>
            </a:rPr>
            <a:t>Targeted campaigns</a:t>
          </a:r>
          <a:endParaRPr lang="en-US" sz="1100" kern="1200"/>
        </a:p>
      </dsp:txBody>
      <dsp:txXfrm>
        <a:off x="2002076" y="51735"/>
        <a:ext cx="1819645" cy="1091787"/>
      </dsp:txXfrm>
    </dsp:sp>
    <dsp:sp modelId="{6C182098-8ED4-43C5-A691-F3E383FDAB4A}">
      <dsp:nvSpPr>
        <dsp:cNvPr id="0" name=""/>
        <dsp:cNvSpPr/>
      </dsp:nvSpPr>
      <dsp:spPr>
        <a:xfrm>
          <a:off x="466" y="1325487"/>
          <a:ext cx="1819645" cy="10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"/>
              <a:cs typeface="Calibri"/>
            </a:rPr>
            <a:t>Job fairs</a:t>
          </a:r>
          <a:endParaRPr lang="en-US" sz="1100" kern="1200"/>
        </a:p>
      </dsp:txBody>
      <dsp:txXfrm>
        <a:off x="466" y="1325487"/>
        <a:ext cx="1819645" cy="1091787"/>
      </dsp:txXfrm>
    </dsp:sp>
    <dsp:sp modelId="{016B0DBA-5925-4455-BD94-2003E94ED08F}">
      <dsp:nvSpPr>
        <dsp:cNvPr id="0" name=""/>
        <dsp:cNvSpPr/>
      </dsp:nvSpPr>
      <dsp:spPr>
        <a:xfrm>
          <a:off x="2002076" y="1325487"/>
          <a:ext cx="1819645" cy="10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"/>
              <a:cs typeface="Calibri"/>
            </a:rPr>
            <a:t>Public and Private Job Placement Services</a:t>
          </a:r>
          <a:endParaRPr lang="en-US" sz="1100" kern="1200"/>
        </a:p>
      </dsp:txBody>
      <dsp:txXfrm>
        <a:off x="2002076" y="1325487"/>
        <a:ext cx="1819645" cy="1091787"/>
      </dsp:txXfrm>
    </dsp:sp>
    <dsp:sp modelId="{63436D02-A1C2-4174-A918-B9F1415ED08E}">
      <dsp:nvSpPr>
        <dsp:cNvPr id="0" name=""/>
        <dsp:cNvSpPr/>
      </dsp:nvSpPr>
      <dsp:spPr>
        <a:xfrm>
          <a:off x="1001271" y="2599239"/>
          <a:ext cx="1819645" cy="10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"/>
              <a:cs typeface="Calibri"/>
            </a:rPr>
            <a:t>Executive Search Agencies, Recruiters, and Headhunters</a:t>
          </a:r>
          <a:endParaRPr lang="en-US" sz="1100" kern="1200"/>
        </a:p>
      </dsp:txBody>
      <dsp:txXfrm>
        <a:off x="1001271" y="2599239"/>
        <a:ext cx="1819645" cy="1091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47D3-B3AE-4276-B1E2-EE4A0F9C58B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4F9BA-0D96-493E-B0B0-20E28DB08C3D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Technology Modernizes Approaches</a:t>
          </a:r>
          <a:endParaRPr lang="en-US" sz="3100" kern="1200"/>
        </a:p>
      </dsp:txBody>
      <dsp:txXfrm>
        <a:off x="441305" y="1390367"/>
        <a:ext cx="2984748" cy="1570603"/>
      </dsp:txXfrm>
    </dsp:sp>
    <dsp:sp modelId="{18B38649-FD65-4938-8D6F-C010FE6534C2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Researching Companies</a:t>
          </a:r>
          <a:endParaRPr lang="en-US" sz="3100" kern="1200"/>
        </a:p>
      </dsp:txBody>
      <dsp:txXfrm>
        <a:off x="3765426" y="1390367"/>
        <a:ext cx="2984748" cy="1570603"/>
      </dsp:txXfrm>
    </dsp:sp>
    <dsp:sp modelId="{FAA6702B-FAB8-44C8-8E1F-64AF7F32EBDA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Job Boards, Banks, and Postings</a:t>
          </a:r>
          <a:endParaRPr lang="en-US" sz="3100" kern="1200"/>
        </a:p>
      </dsp:txBody>
      <dsp:txXfrm>
        <a:off x="7089546" y="1390367"/>
        <a:ext cx="2984748" cy="15706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CD5A6-E5EC-4CA3-8B2A-115301F302FE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Finding jobs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Application submission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Recruitment techniques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Resume content and review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Interviewing styles</a:t>
          </a:r>
          <a:endParaRPr lang="en-US" sz="1800" kern="1200"/>
        </a:p>
      </dsp:txBody>
      <dsp:txXfrm rot="-5400000">
        <a:off x="3785616" y="295201"/>
        <a:ext cx="6647092" cy="1532257"/>
      </dsp:txXfrm>
    </dsp:sp>
    <dsp:sp modelId="{05424504-C8FF-4BD9-A4F3-2392AEE3FAE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Examples of changes in job search over the years include:</a:t>
          </a:r>
          <a:endParaRPr lang="en-US" sz="3200" kern="1200"/>
        </a:p>
      </dsp:txBody>
      <dsp:txXfrm>
        <a:off x="103614" y="103667"/>
        <a:ext cx="3578388" cy="1915324"/>
      </dsp:txXfrm>
    </dsp:sp>
    <dsp:sp modelId="{9C5BD518-8F8C-47F2-8503-B9D3FC703DFD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Attend meetings and conferences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Read extensively both print and online materials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Join and participate in local associations of employers</a:t>
          </a:r>
          <a:endParaRPr lang="en-US" sz="1800" kern="1200"/>
        </a:p>
      </dsp:txBody>
      <dsp:txXfrm rot="-5400000">
        <a:off x="3785616" y="2523880"/>
        <a:ext cx="6647092" cy="1532257"/>
      </dsp:txXfrm>
    </dsp:sp>
    <dsp:sp modelId="{145CDE6D-B8B5-45ED-85C3-E6FB29F9CA70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How can you keep up with these kinds of changes?</a:t>
          </a:r>
          <a:endParaRPr lang="en-US" sz="3200" kern="1200"/>
        </a:p>
      </dsp:txBody>
      <dsp:txXfrm>
        <a:off x="103614" y="2332346"/>
        <a:ext cx="3578388" cy="19153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3A713-2AD6-42C6-925D-CA936A3ADBF1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416C7-D26C-4FAA-90AC-DD9D255B4461}">
      <dsp:nvSpPr>
        <dsp:cNvPr id="0" name=""/>
        <dsp:cNvSpPr/>
      </dsp:nvSpPr>
      <dsp:spPr>
        <a:xfrm>
          <a:off x="4931449" y="435558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Primary Purpose – Job Interview</a:t>
          </a:r>
          <a:endParaRPr lang="en-US" sz="1100" kern="1200"/>
        </a:p>
      </dsp:txBody>
      <dsp:txXfrm>
        <a:off x="4953022" y="457131"/>
        <a:ext cx="2785223" cy="398786"/>
      </dsp:txXfrm>
    </dsp:sp>
    <dsp:sp modelId="{1CBFD86C-3E5C-49AE-B9AB-2312F084A519}">
      <dsp:nvSpPr>
        <dsp:cNvPr id="0" name=""/>
        <dsp:cNvSpPr/>
      </dsp:nvSpPr>
      <dsp:spPr>
        <a:xfrm>
          <a:off x="4931449" y="932733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Targeted</a:t>
          </a:r>
          <a:endParaRPr lang="en-US" sz="1100" kern="1200"/>
        </a:p>
      </dsp:txBody>
      <dsp:txXfrm>
        <a:off x="4953022" y="954306"/>
        <a:ext cx="2785223" cy="398786"/>
      </dsp:txXfrm>
    </dsp:sp>
    <dsp:sp modelId="{33AA8509-EA61-4188-900E-D8BBF5BA937F}">
      <dsp:nvSpPr>
        <dsp:cNvPr id="0" name=""/>
        <dsp:cNvSpPr/>
      </dsp:nvSpPr>
      <dsp:spPr>
        <a:xfrm>
          <a:off x="4931449" y="1429907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Key is relevancy and recent history</a:t>
          </a:r>
          <a:endParaRPr lang="en-US" sz="1100" kern="1200"/>
        </a:p>
      </dsp:txBody>
      <dsp:txXfrm>
        <a:off x="4953022" y="1451480"/>
        <a:ext cx="2785223" cy="398786"/>
      </dsp:txXfrm>
    </dsp:sp>
    <dsp:sp modelId="{3A95E3AA-C0EA-4136-83F4-D9D1CE2DCCB3}">
      <dsp:nvSpPr>
        <dsp:cNvPr id="0" name=""/>
        <dsp:cNvSpPr/>
      </dsp:nvSpPr>
      <dsp:spPr>
        <a:xfrm>
          <a:off x="4931449" y="1927081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Outcome-Oriented</a:t>
          </a:r>
          <a:endParaRPr lang="en-US" sz="1100" kern="1200"/>
        </a:p>
      </dsp:txBody>
      <dsp:txXfrm>
        <a:off x="4953022" y="1948654"/>
        <a:ext cx="2785223" cy="398786"/>
      </dsp:txXfrm>
    </dsp:sp>
    <dsp:sp modelId="{1218664A-2084-4808-BDA0-D65BD5D8B86F}">
      <dsp:nvSpPr>
        <dsp:cNvPr id="0" name=""/>
        <dsp:cNvSpPr/>
      </dsp:nvSpPr>
      <dsp:spPr>
        <a:xfrm>
          <a:off x="4931449" y="2424256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Unique to the Individual and the Position Sought</a:t>
          </a:r>
          <a:endParaRPr lang="en-US" sz="1100" kern="1200"/>
        </a:p>
      </dsp:txBody>
      <dsp:txXfrm>
        <a:off x="4953022" y="2445829"/>
        <a:ext cx="2785223" cy="398786"/>
      </dsp:txXfrm>
    </dsp:sp>
    <dsp:sp modelId="{D31D642A-53CE-4AFD-94AD-68CEC244A7B1}">
      <dsp:nvSpPr>
        <dsp:cNvPr id="0" name=""/>
        <dsp:cNvSpPr/>
      </dsp:nvSpPr>
      <dsp:spPr>
        <a:xfrm>
          <a:off x="4931449" y="2921430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Free from errors, including grammar and spelling mistakes</a:t>
          </a:r>
          <a:endParaRPr lang="en-US" sz="1100" kern="1200"/>
        </a:p>
      </dsp:txBody>
      <dsp:txXfrm>
        <a:off x="4953022" y="2943003"/>
        <a:ext cx="2785223" cy="398786"/>
      </dsp:txXfrm>
    </dsp:sp>
    <dsp:sp modelId="{1CA82894-0515-4135-8E74-4B209865D72C}">
      <dsp:nvSpPr>
        <dsp:cNvPr id="0" name=""/>
        <dsp:cNvSpPr/>
      </dsp:nvSpPr>
      <dsp:spPr>
        <a:xfrm>
          <a:off x="4931449" y="3418604"/>
          <a:ext cx="2828369" cy="441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Attractive, easy to read</a:t>
          </a:r>
          <a:endParaRPr lang="en-US" sz="1100" kern="1200"/>
        </a:p>
      </dsp:txBody>
      <dsp:txXfrm>
        <a:off x="4953022" y="3440177"/>
        <a:ext cx="2785223" cy="3987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D0D0-47D7-4012-A751-65B4188503D0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40525-F251-458F-B562-F7F75D53526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3B258-919B-44E0-9419-12352252C0B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Chronological</a:t>
          </a:r>
          <a:endParaRPr lang="en-US" sz="2200" kern="1200"/>
        </a:p>
      </dsp:txBody>
      <dsp:txXfrm>
        <a:off x="1057183" y="1805"/>
        <a:ext cx="9458416" cy="915310"/>
      </dsp:txXfrm>
    </dsp:sp>
    <dsp:sp modelId="{B1A7DFE7-87DC-44FB-80E8-FC1D6430E74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B85E5-0008-4BD4-A576-37BA4CEB522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66188-BA38-4C13-A41D-FE84DC6E192C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Functional</a:t>
          </a:r>
          <a:endParaRPr lang="en-US" sz="2200" kern="1200"/>
        </a:p>
      </dsp:txBody>
      <dsp:txXfrm>
        <a:off x="1057183" y="1145944"/>
        <a:ext cx="9458416" cy="915310"/>
      </dsp:txXfrm>
    </dsp:sp>
    <dsp:sp modelId="{F65B8C95-637F-4C1C-B3C4-A82650719214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A8C3-989B-44CB-AF36-7938A421F6DB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5CD70-3269-4F1C-8AEA-11BAF7CBD2B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Combination</a:t>
          </a:r>
          <a:endParaRPr lang="en-US" sz="2200" kern="1200"/>
        </a:p>
      </dsp:txBody>
      <dsp:txXfrm>
        <a:off x="1057183" y="2290082"/>
        <a:ext cx="9458416" cy="915310"/>
      </dsp:txXfrm>
    </dsp:sp>
    <dsp:sp modelId="{FACCAA65-15CD-4362-9C90-EB0D1DE4B3A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07161-D188-42CE-B248-380483282387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CEE0B-6842-4F90-8760-A8989F5D600B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Electronic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610FA-A7B1-4EEA-B109-A4FE18BA9D33}">
      <dsp:nvSpPr>
        <dsp:cNvPr id="0" name=""/>
        <dsp:cNvSpPr/>
      </dsp:nvSpPr>
      <dsp:spPr>
        <a:xfrm>
          <a:off x="0" y="19913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May be a modified version of any of the types or a combination</a:t>
          </a:r>
          <a:endParaRPr lang="en-US" sz="1000" kern="1200" dirty="0"/>
        </a:p>
      </dsp:txBody>
      <dsp:txXfrm>
        <a:off x="27308" y="47221"/>
        <a:ext cx="2888197" cy="504790"/>
      </dsp:txXfrm>
    </dsp:sp>
    <dsp:sp modelId="{5B8BD88A-F567-43CB-92D5-D3C600957FB1}">
      <dsp:nvSpPr>
        <dsp:cNvPr id="0" name=""/>
        <dsp:cNvSpPr/>
      </dsp:nvSpPr>
      <dsp:spPr>
        <a:xfrm>
          <a:off x="0" y="608120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Save a copy as a Word document, a Portable Document File (pdf), and as a plain text file.</a:t>
          </a:r>
          <a:endParaRPr lang="en-US" sz="1000" kern="1200" dirty="0"/>
        </a:p>
      </dsp:txBody>
      <dsp:txXfrm>
        <a:off x="27308" y="635428"/>
        <a:ext cx="2888197" cy="504790"/>
      </dsp:txXfrm>
    </dsp:sp>
    <dsp:sp modelId="{B6847E02-E3DB-4ADD-80C6-D781568108EA}">
      <dsp:nvSpPr>
        <dsp:cNvPr id="0" name=""/>
        <dsp:cNvSpPr/>
      </dsp:nvSpPr>
      <dsp:spPr>
        <a:xfrm>
          <a:off x="0" y="1196326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Encourage clients to develop their standard resume first</a:t>
          </a:r>
          <a:endParaRPr lang="en-US" sz="1000" kern="1200" dirty="0"/>
        </a:p>
      </dsp:txBody>
      <dsp:txXfrm>
        <a:off x="27308" y="1223634"/>
        <a:ext cx="2888197" cy="504790"/>
      </dsp:txXfrm>
    </dsp:sp>
    <dsp:sp modelId="{65DD6E3F-684F-473B-9A67-AE9404079455}">
      <dsp:nvSpPr>
        <dsp:cNvPr id="0" name=""/>
        <dsp:cNvSpPr/>
      </dsp:nvSpPr>
      <dsp:spPr>
        <a:xfrm>
          <a:off x="0" y="1784532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Remove all graphics such as bolds, italics, underlines, tabs, centering, 1) numbers, • bullets, or any other stylistic formats</a:t>
          </a:r>
          <a:endParaRPr lang="en-US" sz="1000" kern="1200" dirty="0"/>
        </a:p>
      </dsp:txBody>
      <dsp:txXfrm>
        <a:off x="27308" y="1811840"/>
        <a:ext cx="2888197" cy="504790"/>
      </dsp:txXfrm>
    </dsp:sp>
    <dsp:sp modelId="{D9CF35BE-48F2-44C7-A68F-AD012607D849}">
      <dsp:nvSpPr>
        <dsp:cNvPr id="0" name=""/>
        <dsp:cNvSpPr/>
      </dsp:nvSpPr>
      <dsp:spPr>
        <a:xfrm>
          <a:off x="0" y="2372738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All text should be left justified</a:t>
          </a:r>
          <a:endParaRPr lang="en-US" sz="1000" kern="1200" dirty="0"/>
        </a:p>
      </dsp:txBody>
      <dsp:txXfrm>
        <a:off x="27308" y="2400046"/>
        <a:ext cx="2888197" cy="504790"/>
      </dsp:txXfrm>
    </dsp:sp>
    <dsp:sp modelId="{DC5AF0DB-E513-4E3C-B1D5-8E14709D8B91}">
      <dsp:nvSpPr>
        <dsp:cNvPr id="0" name=""/>
        <dsp:cNvSpPr/>
      </dsp:nvSpPr>
      <dsp:spPr>
        <a:xfrm>
          <a:off x="0" y="2960945"/>
          <a:ext cx="2942813" cy="55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Consider including a Keyword Summary</a:t>
          </a:r>
          <a:endParaRPr lang="en-US" sz="1000" kern="1200" dirty="0"/>
        </a:p>
      </dsp:txBody>
      <dsp:txXfrm>
        <a:off x="27308" y="2988253"/>
        <a:ext cx="2888197" cy="5047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1DEBE-0454-437E-8BF8-115C13AA50CA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3FCE1-A34E-453B-9E11-68FC73C13C8D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First paragraph — why the job seeker is writing</a:t>
          </a:r>
          <a:endParaRPr lang="en-US" sz="1500" kern="1200"/>
        </a:p>
      </dsp:txBody>
      <dsp:txXfrm>
        <a:off x="417971" y="2644140"/>
        <a:ext cx="2889450" cy="720000"/>
      </dsp:txXfrm>
    </dsp:sp>
    <dsp:sp modelId="{820641C4-43BF-49CA-B52B-F4B955D57E3A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8274-1EB7-404D-9122-CB0F18B04334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Second paragraph — why the job seeker should be considered for an interview</a:t>
          </a:r>
          <a:endParaRPr lang="en-US" sz="1500" kern="1200"/>
        </a:p>
      </dsp:txBody>
      <dsp:txXfrm>
        <a:off x="3813075" y="2644140"/>
        <a:ext cx="2889450" cy="720000"/>
      </dsp:txXfrm>
    </dsp:sp>
    <dsp:sp modelId="{67550072-414A-482C-8344-662963770C3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91175-A4CA-4488-BCE2-298ACB3C37BD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Closing paragraph — what the next steps are</a:t>
          </a:r>
          <a:endParaRPr lang="en-US" sz="1500" kern="1200"/>
        </a:p>
      </dsp:txBody>
      <dsp:txXfrm>
        <a:off x="7208178" y="2644140"/>
        <a:ext cx="2889450" cy="72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6DFAE-2104-4F71-9E76-32086B5FB23A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F050D-EC94-483F-90FE-ECA11854242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A52F6-2386-40F9-96B8-F422849FBB45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Allows employer to determine if applicant has the personality, experience, and skills for the job</a:t>
          </a:r>
          <a:endParaRPr lang="en-US" sz="1500" kern="1200"/>
        </a:p>
      </dsp:txBody>
      <dsp:txXfrm>
        <a:off x="1342800" y="3255669"/>
        <a:ext cx="3600000" cy="720000"/>
      </dsp:txXfrm>
    </dsp:sp>
    <dsp:sp modelId="{DE4A3F50-B602-49D9-A0EA-8DE14D57C5C6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11FB-4C19-416A-B3B0-6A6B1C07779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43053-688D-4778-A4F0-CFD69C2E531B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Allows applicant to determine whether the employer and the job itself are a good fit for him or her</a:t>
          </a:r>
          <a:endParaRPr lang="en-US" sz="1500" kern="120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034AF-D1A5-4DF7-91F6-7641533BE453}">
      <dsp:nvSpPr>
        <dsp:cNvPr id="0" name=""/>
        <dsp:cNvSpPr/>
      </dsp:nvSpPr>
      <dsp:spPr>
        <a:xfrm>
          <a:off x="0" y="108176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7. Define informational interviewing and describe how to conduct an informational interview.</a:t>
          </a:r>
        </a:p>
      </dsp:txBody>
      <dsp:txXfrm>
        <a:off x="27149" y="135325"/>
        <a:ext cx="10461302" cy="501854"/>
      </dsp:txXfrm>
    </dsp:sp>
    <dsp:sp modelId="{5847176B-0332-496C-9B88-A56D1944119F}">
      <dsp:nvSpPr>
        <dsp:cNvPr id="0" name=""/>
        <dsp:cNvSpPr/>
      </dsp:nvSpPr>
      <dsp:spPr>
        <a:xfrm>
          <a:off x="0" y="704648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8. State the advantages and disadvantages of other job search strategies, including job postings, targeted campaigns, job placement centers, and job fairs.</a:t>
          </a:r>
        </a:p>
      </dsp:txBody>
      <dsp:txXfrm>
        <a:off x="27149" y="731797"/>
        <a:ext cx="10461302" cy="501854"/>
      </dsp:txXfrm>
    </dsp:sp>
    <dsp:sp modelId="{9F15A1C1-CE48-4893-9445-FEEF144ADC72}">
      <dsp:nvSpPr>
        <dsp:cNvPr id="0" name=""/>
        <dsp:cNvSpPr/>
      </dsp:nvSpPr>
      <dsp:spPr>
        <a:xfrm>
          <a:off x="0" y="1301120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9. List ways that career services providers can update their knowledge of job search tools and methods.</a:t>
          </a:r>
        </a:p>
      </dsp:txBody>
      <dsp:txXfrm>
        <a:off x="27149" y="1328269"/>
        <a:ext cx="10461302" cy="501854"/>
      </dsp:txXfrm>
    </dsp:sp>
    <dsp:sp modelId="{85B3C4A0-5F6B-4B6D-94FB-6A8871F3F301}">
      <dsp:nvSpPr>
        <dsp:cNvPr id="0" name=""/>
        <dsp:cNvSpPr/>
      </dsp:nvSpPr>
      <dsp:spPr>
        <a:xfrm>
          <a:off x="0" y="1897592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10. State the primary purpose of a resume and learn effective resume writing approaches.</a:t>
          </a:r>
        </a:p>
      </dsp:txBody>
      <dsp:txXfrm>
        <a:off x="27149" y="1924741"/>
        <a:ext cx="10461302" cy="501854"/>
      </dsp:txXfrm>
    </dsp:sp>
    <dsp:sp modelId="{CDC82576-E81A-4D5F-A48D-B9A7F31A0FF0}">
      <dsp:nvSpPr>
        <dsp:cNvPr id="0" name=""/>
        <dsp:cNvSpPr/>
      </dsp:nvSpPr>
      <dsp:spPr>
        <a:xfrm>
          <a:off x="0" y="2494065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11. Explain the job interviewing process and how to coach clients in successful interviewing techniques.</a:t>
          </a:r>
        </a:p>
      </dsp:txBody>
      <dsp:txXfrm>
        <a:off x="27149" y="2521214"/>
        <a:ext cx="10461302" cy="501854"/>
      </dsp:txXfrm>
    </dsp:sp>
    <dsp:sp modelId="{89F98DFF-EB3C-4525-9C56-ADAAA19C22FF}">
      <dsp:nvSpPr>
        <dsp:cNvPr id="0" name=""/>
        <dsp:cNvSpPr/>
      </dsp:nvSpPr>
      <dsp:spPr>
        <a:xfrm>
          <a:off x="0" y="3090537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12. Identify resources for addressing the challenges job seekers may face during the job search.</a:t>
          </a:r>
        </a:p>
      </dsp:txBody>
      <dsp:txXfrm>
        <a:off x="27149" y="3117686"/>
        <a:ext cx="10461302" cy="501854"/>
      </dsp:txXfrm>
    </dsp:sp>
    <dsp:sp modelId="{6F222A0C-72D8-459C-BB7E-2F4D6028D238}">
      <dsp:nvSpPr>
        <dsp:cNvPr id="0" name=""/>
        <dsp:cNvSpPr/>
      </dsp:nvSpPr>
      <dsp:spPr>
        <a:xfrm>
          <a:off x="0" y="3687009"/>
          <a:ext cx="105156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13. List skills that can aid clients in retaining employment and becoming fully engaged employees.</a:t>
          </a:r>
        </a:p>
      </dsp:txBody>
      <dsp:txXfrm>
        <a:off x="27149" y="3714158"/>
        <a:ext cx="10461302" cy="5018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CD22-A3ED-4354-B803-392C7D0D1AC5}">
      <dsp:nvSpPr>
        <dsp:cNvPr id="0" name=""/>
        <dsp:cNvSpPr/>
      </dsp:nvSpPr>
      <dsp:spPr>
        <a:xfrm>
          <a:off x="0" y="340663"/>
          <a:ext cx="2991556" cy="879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Informational interviews — to learn more about specific jobs or companies</a:t>
          </a:r>
          <a:endParaRPr lang="en-US" sz="1600" kern="1200" dirty="0"/>
        </a:p>
      </dsp:txBody>
      <dsp:txXfrm>
        <a:off x="42950" y="383613"/>
        <a:ext cx="2905656" cy="793940"/>
      </dsp:txXfrm>
    </dsp:sp>
    <dsp:sp modelId="{D39F45B9-94F1-46C4-B03A-5E0608C08AFB}">
      <dsp:nvSpPr>
        <dsp:cNvPr id="0" name=""/>
        <dsp:cNvSpPr/>
      </dsp:nvSpPr>
      <dsp:spPr>
        <a:xfrm>
          <a:off x="0" y="1266583"/>
          <a:ext cx="2991556" cy="8798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Screening interviews — used by employers to reduce the number of candidates for a specific job</a:t>
          </a:r>
          <a:endParaRPr lang="en-US" sz="1600" kern="1200" dirty="0"/>
        </a:p>
      </dsp:txBody>
      <dsp:txXfrm>
        <a:off x="42950" y="1309533"/>
        <a:ext cx="2905656" cy="793940"/>
      </dsp:txXfrm>
    </dsp:sp>
    <dsp:sp modelId="{3D7E305B-27C3-4C17-9010-86C4845C5D08}">
      <dsp:nvSpPr>
        <dsp:cNvPr id="0" name=""/>
        <dsp:cNvSpPr/>
      </dsp:nvSpPr>
      <dsp:spPr>
        <a:xfrm>
          <a:off x="0" y="2192504"/>
          <a:ext cx="2991556" cy="8798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Hiring interviews — to identify those who will be hired</a:t>
          </a:r>
          <a:endParaRPr lang="en-US" sz="1600" kern="1200" dirty="0"/>
        </a:p>
      </dsp:txBody>
      <dsp:txXfrm>
        <a:off x="42950" y="2235454"/>
        <a:ext cx="2905656" cy="7939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983E-B931-4144-913C-DFDB16DF60CD}">
      <dsp:nvSpPr>
        <dsp:cNvPr id="0" name=""/>
        <dsp:cNvSpPr/>
      </dsp:nvSpPr>
      <dsp:spPr>
        <a:xfrm>
          <a:off x="0" y="67469"/>
          <a:ext cx="2859851" cy="171591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Telephone</a:t>
          </a:r>
          <a:endParaRPr lang="en-US" sz="4500" kern="1200"/>
        </a:p>
      </dsp:txBody>
      <dsp:txXfrm>
        <a:off x="0" y="67469"/>
        <a:ext cx="2859851" cy="1715911"/>
      </dsp:txXfrm>
    </dsp:sp>
    <dsp:sp modelId="{3981938B-E9AA-4358-A700-FD9585B7111E}">
      <dsp:nvSpPr>
        <dsp:cNvPr id="0" name=""/>
        <dsp:cNvSpPr/>
      </dsp:nvSpPr>
      <dsp:spPr>
        <a:xfrm>
          <a:off x="3145837" y="67469"/>
          <a:ext cx="2859851" cy="1715911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Online or electronic</a:t>
          </a:r>
          <a:endParaRPr lang="en-US" sz="4500" kern="1200"/>
        </a:p>
      </dsp:txBody>
      <dsp:txXfrm>
        <a:off x="3145837" y="67469"/>
        <a:ext cx="2859851" cy="1715911"/>
      </dsp:txXfrm>
    </dsp:sp>
    <dsp:sp modelId="{145B932D-434F-47D0-999A-AEFFF9D72F01}">
      <dsp:nvSpPr>
        <dsp:cNvPr id="0" name=""/>
        <dsp:cNvSpPr/>
      </dsp:nvSpPr>
      <dsp:spPr>
        <a:xfrm>
          <a:off x="6291674" y="67469"/>
          <a:ext cx="2859851" cy="1715911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Individual</a:t>
          </a:r>
          <a:endParaRPr lang="en-US" sz="4500" kern="1200"/>
        </a:p>
      </dsp:txBody>
      <dsp:txXfrm>
        <a:off x="6291674" y="67469"/>
        <a:ext cx="2859851" cy="1715911"/>
      </dsp:txXfrm>
    </dsp:sp>
    <dsp:sp modelId="{B1A395D2-D1C5-45B7-90F9-A67882A00BCB}">
      <dsp:nvSpPr>
        <dsp:cNvPr id="0" name=""/>
        <dsp:cNvSpPr/>
      </dsp:nvSpPr>
      <dsp:spPr>
        <a:xfrm>
          <a:off x="1572918" y="2069366"/>
          <a:ext cx="2859851" cy="1715911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Serial</a:t>
          </a:r>
          <a:endParaRPr lang="en-US" sz="4500" kern="1200"/>
        </a:p>
      </dsp:txBody>
      <dsp:txXfrm>
        <a:off x="1572918" y="2069366"/>
        <a:ext cx="2859851" cy="1715911"/>
      </dsp:txXfrm>
    </dsp:sp>
    <dsp:sp modelId="{80A9AC22-D82F-44FA-A087-5077FC3572A1}">
      <dsp:nvSpPr>
        <dsp:cNvPr id="0" name=""/>
        <dsp:cNvSpPr/>
      </dsp:nvSpPr>
      <dsp:spPr>
        <a:xfrm>
          <a:off x="4718755" y="2069366"/>
          <a:ext cx="2859851" cy="1715911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Group or panel</a:t>
          </a:r>
          <a:endParaRPr lang="en-US" sz="4500" kern="1200"/>
        </a:p>
      </dsp:txBody>
      <dsp:txXfrm>
        <a:off x="4718755" y="2069366"/>
        <a:ext cx="2859851" cy="17159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1F317-2EE3-4FF1-BA97-73206F0E72E8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Employment background</a:t>
          </a:r>
          <a:endParaRPr lang="en-US" sz="2200" kern="1200"/>
        </a:p>
      </dsp:txBody>
      <dsp:txXfrm rot="5400000">
        <a:off x="5649" y="870267"/>
        <a:ext cx="1981944" cy="2610802"/>
      </dsp:txXfrm>
    </dsp:sp>
    <dsp:sp modelId="{69A3F6EB-24FD-4887-8559-A18735553850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Organizational and field knowledge</a:t>
          </a:r>
          <a:endParaRPr lang="en-US" sz="2200" kern="1200"/>
        </a:p>
      </dsp:txBody>
      <dsp:txXfrm rot="5400000">
        <a:off x="2136238" y="870267"/>
        <a:ext cx="1981944" cy="2610802"/>
      </dsp:txXfrm>
    </dsp:sp>
    <dsp:sp modelId="{8D7511F2-78A8-487A-9587-7E53CA836ABA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Needed materials</a:t>
          </a:r>
          <a:endParaRPr lang="en-US" sz="2200" kern="1200"/>
        </a:p>
      </dsp:txBody>
      <dsp:txXfrm rot="5400000">
        <a:off x="4266828" y="870267"/>
        <a:ext cx="1981944" cy="2610802"/>
      </dsp:txXfrm>
    </dsp:sp>
    <dsp:sp modelId="{DD2DB4F6-B0DA-4334-9645-3CD43DE1732C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Logistical preparation</a:t>
          </a:r>
          <a:endParaRPr lang="en-US" sz="2200" kern="1200"/>
        </a:p>
      </dsp:txBody>
      <dsp:txXfrm rot="5400000">
        <a:off x="6397417" y="870267"/>
        <a:ext cx="1981944" cy="2610802"/>
      </dsp:txXfrm>
    </dsp:sp>
    <dsp:sp modelId="{A01BBC94-2966-4D3A-89B3-80383020D6B5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Clothing and appearance</a:t>
          </a:r>
          <a:endParaRPr lang="en-US" sz="2200" kern="1200"/>
        </a:p>
      </dsp:txBody>
      <dsp:txXfrm rot="5400000">
        <a:off x="8528007" y="870267"/>
        <a:ext cx="1981944" cy="26108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68266-E035-47B9-B00D-06E0AE4CA9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04F2E-1A35-4575-91CD-A0575366AE1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C8EE8-331E-4202-8234-95A78AF21E4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Can you do the job? (Are you qualified?)</a:t>
          </a:r>
          <a:endParaRPr lang="en-US" sz="2400" kern="1200"/>
        </a:p>
      </dsp:txBody>
      <dsp:txXfrm>
        <a:off x="1435590" y="531"/>
        <a:ext cx="9080009" cy="1242935"/>
      </dsp:txXfrm>
    </dsp:sp>
    <dsp:sp modelId="{3FFD1A29-B4C8-49F6-A5B2-E25C0574025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62F6C-6CCB-44CB-8E0D-EA3ECE6CE54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2401E-30C0-45EC-B82E-67358818A04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Will you do the job? (Are you motivated?)</a:t>
          </a:r>
          <a:endParaRPr lang="en-US" sz="2400" kern="1200"/>
        </a:p>
      </dsp:txBody>
      <dsp:txXfrm>
        <a:off x="1435590" y="1554201"/>
        <a:ext cx="9080009" cy="1242935"/>
      </dsp:txXfrm>
    </dsp:sp>
    <dsp:sp modelId="{08B95B17-B58F-4642-A3B6-152CF4895CE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92AE2-E80D-4E80-867B-E9DE17D2A96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E4C7-4E24-427C-A40C-62E574EBD2A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Will you like the job and fit in?  (Do you have commitment/passion; will you fit in with the rest of the team and company culture?)</a:t>
          </a:r>
          <a:endParaRPr lang="en-US" sz="2400" kern="1200"/>
        </a:p>
      </dsp:txBody>
      <dsp:txXfrm>
        <a:off x="1435590" y="3107870"/>
        <a:ext cx="9080009" cy="12429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9BC19-4BB6-44CD-A7A3-4C966B6422E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E81BC-9E35-4665-B93B-E2A340D3DD98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Tell me about yourself.</a:t>
          </a:r>
          <a:endParaRPr lang="en-US" sz="2200" kern="1200"/>
        </a:p>
      </dsp:txBody>
      <dsp:txXfrm>
        <a:off x="0" y="531"/>
        <a:ext cx="10515600" cy="483363"/>
      </dsp:txXfrm>
    </dsp:sp>
    <dsp:sp modelId="{4C076DDD-3C36-45C4-870B-12B9AD793FD6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97AB6-32FA-4616-BFAE-22614E8C20CB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are your strengths and weaknesses?</a:t>
          </a:r>
          <a:endParaRPr lang="en-US" sz="2200" kern="1200"/>
        </a:p>
      </dsp:txBody>
      <dsp:txXfrm>
        <a:off x="0" y="483895"/>
        <a:ext cx="10515600" cy="483363"/>
      </dsp:txXfrm>
    </dsp:sp>
    <dsp:sp modelId="{E02197B0-5879-4575-8A31-181631FEC83D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2C404-077A-43DE-866A-03D8BC411A1C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Why are you leaving your current position?</a:t>
          </a:r>
          <a:endParaRPr lang="en-US" sz="2200" kern="1200"/>
        </a:p>
      </dsp:txBody>
      <dsp:txXfrm>
        <a:off x="0" y="967259"/>
        <a:ext cx="10515600" cy="483363"/>
      </dsp:txXfrm>
    </dsp:sp>
    <dsp:sp modelId="{6DF04F39-0139-4D4E-AAE4-0122B111D323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C6769-C895-41ED-9950-1845381BF78D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attracts you to this company/position?</a:t>
          </a:r>
          <a:endParaRPr lang="en-US" sz="2200" kern="1200"/>
        </a:p>
      </dsp:txBody>
      <dsp:txXfrm>
        <a:off x="0" y="1450623"/>
        <a:ext cx="10515600" cy="483363"/>
      </dsp:txXfrm>
    </dsp:sp>
    <dsp:sp modelId="{E292BC88-2016-432C-8839-B86CE0E8293F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1DDEC-990A-4873-A818-3AADBA7D80C1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Where do you see yourself in five to ten years?</a:t>
          </a:r>
          <a:endParaRPr lang="en-US" sz="2200" kern="1200"/>
        </a:p>
      </dsp:txBody>
      <dsp:txXfrm>
        <a:off x="0" y="1933987"/>
        <a:ext cx="10515600" cy="483363"/>
      </dsp:txXfrm>
    </dsp:sp>
    <dsp:sp modelId="{939788B6-1056-4DF2-BA6D-E548D9406B3D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5E26E-66C2-49A7-A4C8-6D910843EBCF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do you think makes you best qualified for the position?</a:t>
          </a:r>
          <a:endParaRPr lang="en-US" sz="2200" kern="1200"/>
        </a:p>
      </dsp:txBody>
      <dsp:txXfrm>
        <a:off x="0" y="2417350"/>
        <a:ext cx="10515600" cy="483363"/>
      </dsp:txXfrm>
    </dsp:sp>
    <dsp:sp modelId="{833208BB-D1BF-47F6-AD61-D49242D03AC4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24BB9-0712-4EE3-B91D-0863D676C18D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do you think you can contribute to this position/company?</a:t>
          </a:r>
          <a:endParaRPr lang="en-US" sz="2200" kern="1200"/>
        </a:p>
      </dsp:txBody>
      <dsp:txXfrm>
        <a:off x="0" y="2900714"/>
        <a:ext cx="10515600" cy="483363"/>
      </dsp:txXfrm>
    </dsp:sp>
    <dsp:sp modelId="{2391867A-E938-41F9-8EA2-3B0CCF3D972A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33026-F100-4CE2-B43A-643D97E4549E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is the salary you are looking for in this position? </a:t>
          </a:r>
          <a:endParaRPr lang="en-US" sz="2200" kern="1200"/>
        </a:p>
      </dsp:txBody>
      <dsp:txXfrm>
        <a:off x="0" y="3384078"/>
        <a:ext cx="10515600" cy="483363"/>
      </dsp:txXfrm>
    </dsp:sp>
    <dsp:sp modelId="{0FEDCD1B-D0FF-4E91-BD98-0A69BBA39A70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06F8E-A740-47C8-8CB4-D65E49F1CB0F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Do you have any questions?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BAD1-9C84-47FB-9020-3686E133E4CA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Situation that existed: give the context of the story, the where and who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Tasks that were involved: explain the challenge or problem that existed, what you were expected to do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Action that you took: describe specific steps you took and which skills you used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Results that occurred: tell the outcome, include any quantifiable results or achievements, what you learned</a:t>
          </a:r>
          <a:endParaRPr lang="en-US" sz="2100" kern="1200"/>
        </a:p>
      </dsp:txBody>
      <dsp:txXfrm rot="-5400000">
        <a:off x="3785615" y="605066"/>
        <a:ext cx="6560052" cy="3141206"/>
      </dsp:txXfrm>
    </dsp:sp>
    <dsp:sp modelId="{14937DC0-8350-4929-B98C-F45E863E9005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STAR is an acronym, which can aid in concisely telling a story:</a:t>
          </a:r>
          <a:endParaRPr lang="en-US" sz="3700" kern="1200"/>
        </a:p>
      </dsp:txBody>
      <dsp:txXfrm>
        <a:off x="184799" y="184799"/>
        <a:ext cx="3416018" cy="39817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3852F-D204-46F6-909B-777BE8E53376}">
      <dsp:nvSpPr>
        <dsp:cNvPr id="0" name=""/>
        <dsp:cNvSpPr/>
      </dsp:nvSpPr>
      <dsp:spPr>
        <a:xfrm>
          <a:off x="0" y="1827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48DFA-7380-448B-BF49-0344336FDF58}">
      <dsp:nvSpPr>
        <dsp:cNvPr id="0" name=""/>
        <dsp:cNvSpPr/>
      </dsp:nvSpPr>
      <dsp:spPr>
        <a:xfrm>
          <a:off x="0" y="1827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Behavioral Questions</a:t>
          </a:r>
          <a:endParaRPr lang="en-US" sz="3500" kern="1200"/>
        </a:p>
      </dsp:txBody>
      <dsp:txXfrm>
        <a:off x="0" y="1827"/>
        <a:ext cx="3822189" cy="1246368"/>
      </dsp:txXfrm>
    </dsp:sp>
    <dsp:sp modelId="{E76B3C80-DFF6-4058-8FC4-267BC0A06E0B}">
      <dsp:nvSpPr>
        <dsp:cNvPr id="0" name=""/>
        <dsp:cNvSpPr/>
      </dsp:nvSpPr>
      <dsp:spPr>
        <a:xfrm>
          <a:off x="0" y="1248196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00B8D-94BF-4F84-B5AC-69B3B13180A7}">
      <dsp:nvSpPr>
        <dsp:cNvPr id="0" name=""/>
        <dsp:cNvSpPr/>
      </dsp:nvSpPr>
      <dsp:spPr>
        <a:xfrm>
          <a:off x="0" y="1248196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Personality and Ethics Questions</a:t>
          </a:r>
          <a:endParaRPr lang="en-US" sz="3500" kern="1200"/>
        </a:p>
      </dsp:txBody>
      <dsp:txXfrm>
        <a:off x="0" y="1248196"/>
        <a:ext cx="3822189" cy="1246368"/>
      </dsp:txXfrm>
    </dsp:sp>
    <dsp:sp modelId="{CD395DF0-B163-41CB-AB0F-7DDA96F6A89A}">
      <dsp:nvSpPr>
        <dsp:cNvPr id="0" name=""/>
        <dsp:cNvSpPr/>
      </dsp:nvSpPr>
      <dsp:spPr>
        <a:xfrm>
          <a:off x="0" y="2494565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B8FA3-DCCC-41A6-8CD7-D0819B7FE47D}">
      <dsp:nvSpPr>
        <dsp:cNvPr id="0" name=""/>
        <dsp:cNvSpPr/>
      </dsp:nvSpPr>
      <dsp:spPr>
        <a:xfrm>
          <a:off x="0" y="2494565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Case Interviews</a:t>
          </a:r>
          <a:endParaRPr lang="en-US" sz="3500" kern="1200"/>
        </a:p>
      </dsp:txBody>
      <dsp:txXfrm>
        <a:off x="0" y="2494565"/>
        <a:ext cx="3822189" cy="12463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AA9D-B6B5-4371-A6C2-948698815E13}">
      <dsp:nvSpPr>
        <dsp:cNvPr id="0" name=""/>
        <dsp:cNvSpPr/>
      </dsp:nvSpPr>
      <dsp:spPr>
        <a:xfrm>
          <a:off x="602725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A49D5-12C8-499A-A7D8-C7A8156B4879}">
      <dsp:nvSpPr>
        <dsp:cNvPr id="0" name=""/>
        <dsp:cNvSpPr/>
      </dsp:nvSpPr>
      <dsp:spPr>
        <a:xfrm>
          <a:off x="3557" y="1926074"/>
          <a:ext cx="1843593" cy="44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Think before answering</a:t>
          </a:r>
        </a:p>
      </dsp:txBody>
      <dsp:txXfrm>
        <a:off x="3557" y="1926074"/>
        <a:ext cx="1843593" cy="440734"/>
      </dsp:txXfrm>
    </dsp:sp>
    <dsp:sp modelId="{2C5D6F00-918C-4D47-AD14-791BCCD8E15A}">
      <dsp:nvSpPr>
        <dsp:cNvPr id="0" name=""/>
        <dsp:cNvSpPr/>
      </dsp:nvSpPr>
      <dsp:spPr>
        <a:xfrm>
          <a:off x="3557" y="2405970"/>
          <a:ext cx="1843593" cy="7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E28C-5BD1-449E-8309-1717743BADD1}">
      <dsp:nvSpPr>
        <dsp:cNvPr id="0" name=""/>
        <dsp:cNvSpPr/>
      </dsp:nvSpPr>
      <dsp:spPr>
        <a:xfrm>
          <a:off x="2768948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B2A9-DA09-449C-BABD-4AA702F20040}">
      <dsp:nvSpPr>
        <dsp:cNvPr id="0" name=""/>
        <dsp:cNvSpPr/>
      </dsp:nvSpPr>
      <dsp:spPr>
        <a:xfrm>
          <a:off x="2169780" y="1926074"/>
          <a:ext cx="1843593" cy="44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Ask the interviewer to restate the question</a:t>
          </a:r>
        </a:p>
      </dsp:txBody>
      <dsp:txXfrm>
        <a:off x="2169780" y="1926074"/>
        <a:ext cx="1843593" cy="440734"/>
      </dsp:txXfrm>
    </dsp:sp>
    <dsp:sp modelId="{77457CEB-DCB3-40DA-9F4D-1262842A73BB}">
      <dsp:nvSpPr>
        <dsp:cNvPr id="0" name=""/>
        <dsp:cNvSpPr/>
      </dsp:nvSpPr>
      <dsp:spPr>
        <a:xfrm>
          <a:off x="2169780" y="2405970"/>
          <a:ext cx="1843593" cy="7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E1878-ABEF-4D4E-A5A5-0597AF57E45A}">
      <dsp:nvSpPr>
        <dsp:cNvPr id="0" name=""/>
        <dsp:cNvSpPr/>
      </dsp:nvSpPr>
      <dsp:spPr>
        <a:xfrm>
          <a:off x="4935171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0BC8-E547-4F84-A6E1-A66C6705B2C6}">
      <dsp:nvSpPr>
        <dsp:cNvPr id="0" name=""/>
        <dsp:cNvSpPr/>
      </dsp:nvSpPr>
      <dsp:spPr>
        <a:xfrm>
          <a:off x="4336003" y="1926074"/>
          <a:ext cx="1843593" cy="44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Be brief and respond in a factual way</a:t>
          </a:r>
        </a:p>
      </dsp:txBody>
      <dsp:txXfrm>
        <a:off x="4336003" y="1926074"/>
        <a:ext cx="1843593" cy="440734"/>
      </dsp:txXfrm>
    </dsp:sp>
    <dsp:sp modelId="{8C4CBFB4-6871-4540-9881-474329F7738D}">
      <dsp:nvSpPr>
        <dsp:cNvPr id="0" name=""/>
        <dsp:cNvSpPr/>
      </dsp:nvSpPr>
      <dsp:spPr>
        <a:xfrm>
          <a:off x="4336003" y="2405970"/>
          <a:ext cx="1843593" cy="7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8AB-92A7-4F13-8F21-A4BA2026A5AE}">
      <dsp:nvSpPr>
        <dsp:cNvPr id="0" name=""/>
        <dsp:cNvSpPr/>
      </dsp:nvSpPr>
      <dsp:spPr>
        <a:xfrm>
          <a:off x="7101393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399F8-8446-4E0A-B5CB-6837809ABF85}">
      <dsp:nvSpPr>
        <dsp:cNvPr id="0" name=""/>
        <dsp:cNvSpPr/>
      </dsp:nvSpPr>
      <dsp:spPr>
        <a:xfrm>
          <a:off x="6502225" y="1926074"/>
          <a:ext cx="1843593" cy="44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Focus on what is really being asked</a:t>
          </a:r>
        </a:p>
      </dsp:txBody>
      <dsp:txXfrm>
        <a:off x="6502225" y="1926074"/>
        <a:ext cx="1843593" cy="440734"/>
      </dsp:txXfrm>
    </dsp:sp>
    <dsp:sp modelId="{B420E6ED-74D0-4430-B1B3-22F9A9E52C17}">
      <dsp:nvSpPr>
        <dsp:cNvPr id="0" name=""/>
        <dsp:cNvSpPr/>
      </dsp:nvSpPr>
      <dsp:spPr>
        <a:xfrm>
          <a:off x="6502225" y="2405970"/>
          <a:ext cx="1843593" cy="7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F5DD0-5DC1-409F-9670-AAABAA88CFD7}">
      <dsp:nvSpPr>
        <dsp:cNvPr id="0" name=""/>
        <dsp:cNvSpPr/>
      </dsp:nvSpPr>
      <dsp:spPr>
        <a:xfrm>
          <a:off x="9267616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4D1B9-16B7-4771-AEF5-89EF4BE17B59}">
      <dsp:nvSpPr>
        <dsp:cNvPr id="0" name=""/>
        <dsp:cNvSpPr/>
      </dsp:nvSpPr>
      <dsp:spPr>
        <a:xfrm>
          <a:off x="8668448" y="1926074"/>
          <a:ext cx="1843593" cy="44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Never lie, exaggerate, or overstate</a:t>
          </a:r>
        </a:p>
      </dsp:txBody>
      <dsp:txXfrm>
        <a:off x="8668448" y="1926074"/>
        <a:ext cx="1843593" cy="440734"/>
      </dsp:txXfrm>
    </dsp:sp>
    <dsp:sp modelId="{EC34C66B-E61C-4557-81EE-FF4A5A265E49}">
      <dsp:nvSpPr>
        <dsp:cNvPr id="0" name=""/>
        <dsp:cNvSpPr/>
      </dsp:nvSpPr>
      <dsp:spPr>
        <a:xfrm>
          <a:off x="8668448" y="2405970"/>
          <a:ext cx="1843593" cy="7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9C28-9580-4C4D-9C40-E5D149F48652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4547B-D707-4DD1-A867-ABDFB9507EB6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C7C71-AAD1-40ED-814B-45547591DBCC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Why did you join the company? How long have you been here?</a:t>
          </a:r>
          <a:endParaRPr lang="en-US" sz="1500" kern="1200"/>
        </a:p>
      </dsp:txBody>
      <dsp:txXfrm>
        <a:off x="692764" y="1407"/>
        <a:ext cx="9822835" cy="599796"/>
      </dsp:txXfrm>
    </dsp:sp>
    <dsp:sp modelId="{DDB2B3B9-9E87-4346-B6C6-FCDD891E6A10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8EDF8-BA29-4928-94AF-4A9603B3E1AE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8CC3-0798-4C0C-AC5C-B17057BFBA49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What do you like about the company? What keeps you here?</a:t>
          </a:r>
          <a:endParaRPr lang="en-US" sz="1500" kern="1200"/>
        </a:p>
      </dsp:txBody>
      <dsp:txXfrm>
        <a:off x="692764" y="751152"/>
        <a:ext cx="9822835" cy="599796"/>
      </dsp:txXfrm>
    </dsp:sp>
    <dsp:sp modelId="{280A7611-9E41-4EE7-A907-8C3E040EEB1B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23D2F-5543-41A5-889E-C94E998B5378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1EF5-7296-4799-BD17-C4FA8E3B82C4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Why is this position open? What happened to the person who most recently filled the position? How many people have held this position in the last two years?</a:t>
          </a:r>
          <a:endParaRPr lang="en-US" sz="1500" kern="1200"/>
        </a:p>
      </dsp:txBody>
      <dsp:txXfrm>
        <a:off x="692764" y="1500898"/>
        <a:ext cx="9822835" cy="599796"/>
      </dsp:txXfrm>
    </dsp:sp>
    <dsp:sp modelId="{50E3A35E-8D1C-4089-9AD8-B582498BD807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F4B55-1952-417C-8081-6CAFB3B23694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5EAD1-7877-47E1-8DE7-A6D603B72A5D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What do you see as the most important skills for success in this job?</a:t>
          </a:r>
          <a:endParaRPr lang="en-US" sz="1500" kern="1200"/>
        </a:p>
      </dsp:txBody>
      <dsp:txXfrm>
        <a:off x="692764" y="2250643"/>
        <a:ext cx="9822835" cy="599796"/>
      </dsp:txXfrm>
    </dsp:sp>
    <dsp:sp modelId="{CC3C5E81-E4A8-4FBE-BF11-5455616FDB7D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448BD-969E-4D49-8E5A-11738C60C22E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E0722-6C06-4FC1-8EB4-33A3930E3D7C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What are the most immediate challenges facing the organization? What plans are in place for meeting those challenges?</a:t>
          </a:r>
          <a:endParaRPr lang="en-US" sz="1500" kern="1200"/>
        </a:p>
      </dsp:txBody>
      <dsp:txXfrm>
        <a:off x="692764" y="3000388"/>
        <a:ext cx="9822835" cy="599796"/>
      </dsp:txXfrm>
    </dsp:sp>
    <dsp:sp modelId="{A83E279A-76DA-40BB-99D3-60FE4F40E4DB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6E45-FEE5-4FFF-AFB3-D8F8F577D50E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D6B53-3737-4B70-9A7F-CFBEB187BEB5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How does this position fit into the overall company?</a:t>
          </a:r>
          <a:endParaRPr lang="en-US" sz="1500" kern="1200"/>
        </a:p>
      </dsp:txBody>
      <dsp:txXfrm>
        <a:off x="692764" y="3750134"/>
        <a:ext cx="9822835" cy="59979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DB79-8CEA-4CB0-B1FA-AE5919653CA3}">
      <dsp:nvSpPr>
        <dsp:cNvPr id="0" name=""/>
        <dsp:cNvSpPr/>
      </dsp:nvSpPr>
      <dsp:spPr>
        <a:xfrm>
          <a:off x="0" y="6534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Examine self-assessment themes</a:t>
          </a:r>
          <a:endParaRPr lang="en-US" sz="1800" kern="1200" dirty="0"/>
        </a:p>
      </dsp:txBody>
      <dsp:txXfrm>
        <a:off x="21075" y="86418"/>
        <a:ext cx="3730221" cy="389580"/>
      </dsp:txXfrm>
    </dsp:sp>
    <dsp:sp modelId="{1E71A5D8-0A7A-4CFA-9F89-7CEF7426D3AE}">
      <dsp:nvSpPr>
        <dsp:cNvPr id="0" name=""/>
        <dsp:cNvSpPr/>
      </dsp:nvSpPr>
      <dsp:spPr>
        <a:xfrm>
          <a:off x="0" y="54891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Think long term</a:t>
          </a:r>
          <a:endParaRPr lang="en-US" sz="1800" kern="1200" dirty="0"/>
        </a:p>
      </dsp:txBody>
      <dsp:txXfrm>
        <a:off x="21075" y="569988"/>
        <a:ext cx="3730221" cy="389580"/>
      </dsp:txXfrm>
    </dsp:sp>
    <dsp:sp modelId="{629EFEEA-D5CC-48AC-A0E3-216AD1236CBA}">
      <dsp:nvSpPr>
        <dsp:cNvPr id="0" name=""/>
        <dsp:cNvSpPr/>
      </dsp:nvSpPr>
      <dsp:spPr>
        <a:xfrm>
          <a:off x="0" y="103248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Focus on daily tasks</a:t>
          </a:r>
          <a:endParaRPr lang="en-US" sz="1800" kern="1200" dirty="0"/>
        </a:p>
      </dsp:txBody>
      <dsp:txXfrm>
        <a:off x="21075" y="1053558"/>
        <a:ext cx="3730221" cy="389580"/>
      </dsp:txXfrm>
    </dsp:sp>
    <dsp:sp modelId="{D18E1B34-FA91-4620-80AF-8D44CA8EDCC6}">
      <dsp:nvSpPr>
        <dsp:cNvPr id="0" name=""/>
        <dsp:cNvSpPr/>
      </dsp:nvSpPr>
      <dsp:spPr>
        <a:xfrm>
          <a:off x="0" y="151605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Consider interpersonal factors</a:t>
          </a:r>
          <a:endParaRPr lang="en-US" sz="1800" kern="1200" dirty="0"/>
        </a:p>
      </dsp:txBody>
      <dsp:txXfrm>
        <a:off x="21075" y="1537128"/>
        <a:ext cx="3730221" cy="389580"/>
      </dsp:txXfrm>
    </dsp:sp>
    <dsp:sp modelId="{811D69CC-9745-47C0-9A32-5372A5A3C443}">
      <dsp:nvSpPr>
        <dsp:cNvPr id="0" name=""/>
        <dsp:cNvSpPr/>
      </dsp:nvSpPr>
      <dsp:spPr>
        <a:xfrm>
          <a:off x="0" y="199962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Remember real life</a:t>
          </a:r>
          <a:endParaRPr lang="en-US" sz="1800" kern="1200" dirty="0"/>
        </a:p>
      </dsp:txBody>
      <dsp:txXfrm>
        <a:off x="21075" y="2020698"/>
        <a:ext cx="3730221" cy="389580"/>
      </dsp:txXfrm>
    </dsp:sp>
    <dsp:sp modelId="{62F47714-E515-4490-9AB0-936E2EAA6C50}">
      <dsp:nvSpPr>
        <dsp:cNvPr id="0" name=""/>
        <dsp:cNvSpPr/>
      </dsp:nvSpPr>
      <dsp:spPr>
        <a:xfrm>
          <a:off x="0" y="2483193"/>
          <a:ext cx="37723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Stay realistic</a:t>
          </a:r>
          <a:endParaRPr lang="en-US" sz="1800" kern="1200" dirty="0"/>
        </a:p>
      </dsp:txBody>
      <dsp:txXfrm>
        <a:off x="21075" y="2504268"/>
        <a:ext cx="3730221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6CBB-5424-4C69-B91D-1DF346C86FB2}">
      <dsp:nvSpPr>
        <dsp:cNvPr id="0" name=""/>
        <dsp:cNvSpPr/>
      </dsp:nvSpPr>
      <dsp:spPr>
        <a:xfrm>
          <a:off x="0" y="0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4B6AF-E93B-43C7-9B64-B729AF3ED4D4}">
      <dsp:nvSpPr>
        <dsp:cNvPr id="0" name=""/>
        <dsp:cNvSpPr/>
      </dsp:nvSpPr>
      <dsp:spPr>
        <a:xfrm>
          <a:off x="0" y="0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1: Information about Self – Clarify skills, interests, and values</a:t>
          </a:r>
          <a:endParaRPr lang="en-US" sz="1300" kern="1200"/>
        </a:p>
      </dsp:txBody>
      <dsp:txXfrm>
        <a:off x="0" y="0"/>
        <a:ext cx="3822189" cy="467845"/>
      </dsp:txXfrm>
    </dsp:sp>
    <dsp:sp modelId="{AC016786-B3FF-4E27-AF12-0A27D6556D92}">
      <dsp:nvSpPr>
        <dsp:cNvPr id="0" name=""/>
        <dsp:cNvSpPr/>
      </dsp:nvSpPr>
      <dsp:spPr>
        <a:xfrm>
          <a:off x="0" y="467845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E572-8253-4846-82ED-D940B5F4DF50}">
      <dsp:nvSpPr>
        <dsp:cNvPr id="0" name=""/>
        <dsp:cNvSpPr/>
      </dsp:nvSpPr>
      <dsp:spPr>
        <a:xfrm>
          <a:off x="0" y="467845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2: Information about Options - Conduct labor market research</a:t>
          </a:r>
          <a:endParaRPr lang="en-US" sz="1300" kern="1200"/>
        </a:p>
      </dsp:txBody>
      <dsp:txXfrm>
        <a:off x="0" y="467845"/>
        <a:ext cx="3822189" cy="467845"/>
      </dsp:txXfrm>
    </dsp:sp>
    <dsp:sp modelId="{C9D7C0CB-F853-452E-B617-8490F5080ECA}">
      <dsp:nvSpPr>
        <dsp:cNvPr id="0" name=""/>
        <dsp:cNvSpPr/>
      </dsp:nvSpPr>
      <dsp:spPr>
        <a:xfrm>
          <a:off x="0" y="935690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B92C9-A91B-402E-8F65-653727447994}">
      <dsp:nvSpPr>
        <dsp:cNvPr id="0" name=""/>
        <dsp:cNvSpPr/>
      </dsp:nvSpPr>
      <dsp:spPr>
        <a:xfrm>
          <a:off x="0" y="935690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3: Decision Making - Determine goals</a:t>
          </a:r>
          <a:endParaRPr lang="en-US" sz="1300" kern="1200"/>
        </a:p>
      </dsp:txBody>
      <dsp:txXfrm>
        <a:off x="0" y="935690"/>
        <a:ext cx="3822189" cy="467845"/>
      </dsp:txXfrm>
    </dsp:sp>
    <dsp:sp modelId="{E975447B-392E-4AB0-984C-B8C035B05D14}">
      <dsp:nvSpPr>
        <dsp:cNvPr id="0" name=""/>
        <dsp:cNvSpPr/>
      </dsp:nvSpPr>
      <dsp:spPr>
        <a:xfrm>
          <a:off x="0" y="1403535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32901-C1E5-42FB-83F6-60CD0510D165}">
      <dsp:nvSpPr>
        <dsp:cNvPr id="0" name=""/>
        <dsp:cNvSpPr/>
      </dsp:nvSpPr>
      <dsp:spPr>
        <a:xfrm>
          <a:off x="0" y="1403535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4: Define Your Strategy - Formulate a plan</a:t>
          </a:r>
          <a:endParaRPr lang="en-US" sz="1300" kern="1200"/>
        </a:p>
      </dsp:txBody>
      <dsp:txXfrm>
        <a:off x="0" y="1403535"/>
        <a:ext cx="3822189" cy="467845"/>
      </dsp:txXfrm>
    </dsp:sp>
    <dsp:sp modelId="{2B33E2C9-14FD-4AF3-AD43-63ECD7894457}">
      <dsp:nvSpPr>
        <dsp:cNvPr id="0" name=""/>
        <dsp:cNvSpPr/>
      </dsp:nvSpPr>
      <dsp:spPr>
        <a:xfrm>
          <a:off x="0" y="1871381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D896E-E71C-4A66-AF20-5A6F06307668}">
      <dsp:nvSpPr>
        <dsp:cNvPr id="0" name=""/>
        <dsp:cNvSpPr/>
      </dsp:nvSpPr>
      <dsp:spPr>
        <a:xfrm>
          <a:off x="0" y="1871381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5: Preparations - Create a marketing plan</a:t>
          </a:r>
          <a:endParaRPr lang="en-US" sz="1300" kern="1200"/>
        </a:p>
      </dsp:txBody>
      <dsp:txXfrm>
        <a:off x="0" y="1871381"/>
        <a:ext cx="3822189" cy="467845"/>
      </dsp:txXfrm>
    </dsp:sp>
    <dsp:sp modelId="{D50D95A7-3DCA-4AD3-94F5-ABDAF85775DE}">
      <dsp:nvSpPr>
        <dsp:cNvPr id="0" name=""/>
        <dsp:cNvSpPr/>
      </dsp:nvSpPr>
      <dsp:spPr>
        <a:xfrm>
          <a:off x="0" y="2339226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0D67-4357-45DF-98CA-72875C7D80D0}">
      <dsp:nvSpPr>
        <dsp:cNvPr id="0" name=""/>
        <dsp:cNvSpPr/>
      </dsp:nvSpPr>
      <dsp:spPr>
        <a:xfrm>
          <a:off x="0" y="2339226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6: Take Action - Implement plan and execute strategies</a:t>
          </a:r>
          <a:endParaRPr lang="en-US" sz="1300" kern="1200"/>
        </a:p>
      </dsp:txBody>
      <dsp:txXfrm>
        <a:off x="0" y="2339226"/>
        <a:ext cx="3822189" cy="467845"/>
      </dsp:txXfrm>
    </dsp:sp>
    <dsp:sp modelId="{91ED3704-D408-410C-9990-5887FC4CEA20}">
      <dsp:nvSpPr>
        <dsp:cNvPr id="0" name=""/>
        <dsp:cNvSpPr/>
      </dsp:nvSpPr>
      <dsp:spPr>
        <a:xfrm>
          <a:off x="0" y="2807071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51C0-D872-4CF1-9111-B45D6D97EAE1}">
      <dsp:nvSpPr>
        <dsp:cNvPr id="0" name=""/>
        <dsp:cNvSpPr/>
      </dsp:nvSpPr>
      <dsp:spPr>
        <a:xfrm>
          <a:off x="0" y="2807071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7: Interview for Jobs – Selling to potential employers</a:t>
          </a:r>
          <a:endParaRPr lang="en-US" sz="1300" kern="1200"/>
        </a:p>
      </dsp:txBody>
      <dsp:txXfrm>
        <a:off x="0" y="2807071"/>
        <a:ext cx="3822189" cy="467845"/>
      </dsp:txXfrm>
    </dsp:sp>
    <dsp:sp modelId="{B1F55C61-45C3-4F5C-8A28-C96663919AC1}">
      <dsp:nvSpPr>
        <dsp:cNvPr id="0" name=""/>
        <dsp:cNvSpPr/>
      </dsp:nvSpPr>
      <dsp:spPr>
        <a:xfrm>
          <a:off x="0" y="3274916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8D287-1A80-4B13-8BF1-8F64BD7C54D7}">
      <dsp:nvSpPr>
        <dsp:cNvPr id="0" name=""/>
        <dsp:cNvSpPr/>
      </dsp:nvSpPr>
      <dsp:spPr>
        <a:xfrm>
          <a:off x="0" y="3274916"/>
          <a:ext cx="3822189" cy="46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8: Get the Job - Receive, evaluate, and respond to job offers</a:t>
          </a:r>
          <a:endParaRPr lang="en-US" sz="1300" kern="1200"/>
        </a:p>
      </dsp:txBody>
      <dsp:txXfrm>
        <a:off x="0" y="3274916"/>
        <a:ext cx="3822189" cy="46784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38B65-F84F-447A-BE85-7022DD5C7C76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Resources and supports</a:t>
          </a:r>
          <a:endParaRPr lang="en-US" sz="3300" kern="1200"/>
        </a:p>
      </dsp:txBody>
      <dsp:txXfrm>
        <a:off x="0" y="2626263"/>
        <a:ext cx="10515600" cy="930480"/>
      </dsp:txXfrm>
    </dsp:sp>
    <dsp:sp modelId="{3C59EF24-DC68-4925-B4DD-E648F37B1896}">
      <dsp:nvSpPr>
        <dsp:cNvPr id="0" name=""/>
        <dsp:cNvSpPr/>
      </dsp:nvSpPr>
      <dsp:spPr>
        <a:xfrm>
          <a:off x="5134" y="3522281"/>
          <a:ext cx="350177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Materials for specific populations</a:t>
          </a:r>
          <a:endParaRPr lang="en-US" sz="1700" kern="1200"/>
        </a:p>
      </dsp:txBody>
      <dsp:txXfrm>
        <a:off x="5134" y="3522281"/>
        <a:ext cx="3501776" cy="792631"/>
      </dsp:txXfrm>
    </dsp:sp>
    <dsp:sp modelId="{544FD376-A83D-4F7C-9B14-B0B58A1A4AF2}">
      <dsp:nvSpPr>
        <dsp:cNvPr id="0" name=""/>
        <dsp:cNvSpPr/>
      </dsp:nvSpPr>
      <dsp:spPr>
        <a:xfrm>
          <a:off x="3506911" y="3522281"/>
          <a:ext cx="350177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Job Clubs</a:t>
          </a:r>
          <a:endParaRPr lang="en-US" sz="1700" kern="1200"/>
        </a:p>
      </dsp:txBody>
      <dsp:txXfrm>
        <a:off x="3506911" y="3522281"/>
        <a:ext cx="3501776" cy="792631"/>
      </dsp:txXfrm>
    </dsp:sp>
    <dsp:sp modelId="{D3211817-632A-4EF3-8319-D11159D3A686}">
      <dsp:nvSpPr>
        <dsp:cNvPr id="0" name=""/>
        <dsp:cNvSpPr/>
      </dsp:nvSpPr>
      <dsp:spPr>
        <a:xfrm>
          <a:off x="7008688" y="3522281"/>
          <a:ext cx="350177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Encouragement and assistance from CDF (remember scope of practice; use referrals as needed)</a:t>
          </a:r>
          <a:endParaRPr lang="en-US" sz="1700" kern="1200"/>
        </a:p>
      </dsp:txBody>
      <dsp:txXfrm>
        <a:off x="7008688" y="3522281"/>
        <a:ext cx="3501776" cy="792631"/>
      </dsp:txXfrm>
    </dsp:sp>
    <dsp:sp modelId="{6659BB08-7B75-4586-8CF3-FE40564078B2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Diverse populations and specific needs</a:t>
          </a:r>
          <a:endParaRPr lang="en-US" sz="3300" kern="1200"/>
        </a:p>
      </dsp:txBody>
      <dsp:txXfrm rot="10800000">
        <a:off x="0" y="1962"/>
        <a:ext cx="10515600" cy="172198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12A76-005E-4C96-AACD-E222C61FA91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Practical Matters to Keep Up Morale and Focus</a:t>
          </a:r>
          <a:endParaRPr lang="en-US" sz="2000" kern="1200"/>
        </a:p>
      </dsp:txBody>
      <dsp:txXfrm>
        <a:off x="582645" y="1178"/>
        <a:ext cx="2174490" cy="1304694"/>
      </dsp:txXfrm>
    </dsp:sp>
    <dsp:sp modelId="{CB057913-9399-4170-B1CF-37FB81915DB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Job search partner</a:t>
          </a:r>
          <a:endParaRPr lang="en-US" sz="2000" kern="1200"/>
        </a:p>
      </dsp:txBody>
      <dsp:txXfrm>
        <a:off x="2974584" y="1178"/>
        <a:ext cx="2174490" cy="1304694"/>
      </dsp:txXfrm>
    </dsp:sp>
    <dsp:sp modelId="{FC0671AE-1D95-466A-BE21-A895F21F7A74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Analyze/evaluate the search</a:t>
          </a:r>
          <a:endParaRPr lang="en-US" sz="2000" kern="1200"/>
        </a:p>
      </dsp:txBody>
      <dsp:txXfrm>
        <a:off x="5366524" y="1178"/>
        <a:ext cx="2174490" cy="1304694"/>
      </dsp:txXfrm>
    </dsp:sp>
    <dsp:sp modelId="{007B6B60-2903-4C4E-BA62-615BBD1AED7A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Keep a work focus</a:t>
          </a:r>
          <a:endParaRPr lang="en-US" sz="2000" kern="1200"/>
        </a:p>
      </dsp:txBody>
      <dsp:txXfrm>
        <a:off x="7758464" y="1178"/>
        <a:ext cx="2174490" cy="1304694"/>
      </dsp:txXfrm>
    </dsp:sp>
    <dsp:sp modelId="{BCE5EC6E-AC59-474D-823A-BF5EC550FAF4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Consider volunteer work</a:t>
          </a:r>
          <a:endParaRPr lang="en-US" sz="2000" kern="1200"/>
        </a:p>
      </dsp:txBody>
      <dsp:txXfrm>
        <a:off x="582645" y="1523321"/>
        <a:ext cx="2174490" cy="1304694"/>
      </dsp:txXfrm>
    </dsp:sp>
    <dsp:sp modelId="{27AED722-C7F2-406E-9FA7-C4D28C37D6A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Dealing with Emotions</a:t>
          </a:r>
          <a:endParaRPr lang="en-US" sz="2000" kern="1200"/>
        </a:p>
      </dsp:txBody>
      <dsp:txXfrm>
        <a:off x="2974584" y="1523321"/>
        <a:ext cx="2174490" cy="1304694"/>
      </dsp:txXfrm>
    </dsp:sp>
    <dsp:sp modelId="{36A4E9FF-FC51-46E9-8198-D02EA108DD5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Prepare for rejection and emotional ups and downs</a:t>
          </a:r>
          <a:endParaRPr lang="en-US" sz="2000" kern="1200"/>
        </a:p>
      </dsp:txBody>
      <dsp:txXfrm>
        <a:off x="5366524" y="1523321"/>
        <a:ext cx="2174490" cy="1304694"/>
      </dsp:txXfrm>
    </dsp:sp>
    <dsp:sp modelId="{5D19CA83-5151-4E0F-B247-012BB0FB21E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Try not to get too discouraged</a:t>
          </a:r>
          <a:endParaRPr lang="en-US" sz="2000" kern="1200"/>
        </a:p>
      </dsp:txBody>
      <dsp:txXfrm>
        <a:off x="7758464" y="1523321"/>
        <a:ext cx="2174490" cy="1304694"/>
      </dsp:txXfrm>
    </dsp:sp>
    <dsp:sp modelId="{E7894FC7-33EA-42C7-B859-2148C6BAABB9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Practice stress reduction</a:t>
          </a:r>
          <a:endParaRPr lang="en-US" sz="2000" kern="1200"/>
        </a:p>
      </dsp:txBody>
      <dsp:txXfrm>
        <a:off x="2974584" y="3045465"/>
        <a:ext cx="2174490" cy="1304694"/>
      </dsp:txXfrm>
    </dsp:sp>
    <dsp:sp modelId="{30A1186C-91CB-4F73-8553-5A55092427B8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Don’t let down when something looks good</a:t>
          </a:r>
          <a:endParaRPr lang="en-US" sz="2000" kern="1200"/>
        </a:p>
      </dsp:txBody>
      <dsp:txXfrm>
        <a:off x="5366524" y="3045465"/>
        <a:ext cx="2174490" cy="13046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D058-EDDC-443D-B982-69989FCBC5A4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1C9BF-7FD1-4D07-9FEC-059A7932C465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Three skill areas often identified that affect retention are:</a:t>
          </a:r>
          <a:endParaRPr lang="en-US" sz="1200" kern="1200"/>
        </a:p>
      </dsp:txBody>
      <dsp:txXfrm>
        <a:off x="3449933" y="367802"/>
        <a:ext cx="1570603" cy="1570603"/>
      </dsp:txXfrm>
    </dsp:sp>
    <dsp:sp modelId="{21597F80-5924-4D14-8238-5DD59B9F1213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Basic Skills: Reading, writing, listening, speaking, and mathematics</a:t>
          </a:r>
          <a:endParaRPr lang="en-US" sz="1200" kern="1200"/>
        </a:p>
      </dsp:txBody>
      <dsp:txXfrm>
        <a:off x="5495062" y="367802"/>
        <a:ext cx="1570603" cy="1570603"/>
      </dsp:txXfrm>
    </dsp:sp>
    <dsp:sp modelId="{866C5089-A5B8-4AA8-9CF0-1AB099178612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Thinking Skills: Creative thinking, decision making, problem solving, seeing things in the mind’s eye, knowing how to learn, and reasoning</a:t>
          </a:r>
          <a:endParaRPr lang="en-US" sz="1200" kern="1200"/>
        </a:p>
      </dsp:txBody>
      <dsp:txXfrm>
        <a:off x="3449933" y="2412931"/>
        <a:ext cx="1570603" cy="1570603"/>
      </dsp:txXfrm>
    </dsp:sp>
    <dsp:sp modelId="{759D391E-64D2-41A9-B281-BE967F370771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Personal Qualities: Responsibility, self-esteem, sociability, self-management, and integrity/honesty</a:t>
          </a:r>
          <a:endParaRPr lang="en-US" sz="1200" kern="1200"/>
        </a:p>
      </dsp:txBody>
      <dsp:txXfrm>
        <a:off x="5495062" y="2412931"/>
        <a:ext cx="1570603" cy="157060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0DC5F-C141-4A41-ADA2-C0B167FCCC32}">
      <dsp:nvSpPr>
        <dsp:cNvPr id="0" name=""/>
        <dsp:cNvSpPr/>
      </dsp:nvSpPr>
      <dsp:spPr>
        <a:xfrm>
          <a:off x="1110052" y="-70877"/>
          <a:ext cx="4551347" cy="4551347"/>
        </a:xfrm>
        <a:prstGeom prst="circularArrow">
          <a:avLst>
            <a:gd name="adj1" fmla="val 5544"/>
            <a:gd name="adj2" fmla="val 330680"/>
            <a:gd name="adj3" fmla="val 14948960"/>
            <a:gd name="adj4" fmla="val 1670576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F80E6-C3FB-4AD7-A50E-88992F37FD1F}">
      <dsp:nvSpPr>
        <dsp:cNvPr id="0" name=""/>
        <dsp:cNvSpPr/>
      </dsp:nvSpPr>
      <dsp:spPr>
        <a:xfrm>
          <a:off x="2898862" y="2451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TOP TEN SKILLS SOUGHT BY EMPLOYERS:</a:t>
          </a:r>
          <a:endParaRPr lang="en-US" sz="700" kern="1200"/>
        </a:p>
      </dsp:txBody>
      <dsp:txXfrm>
        <a:off x="2922629" y="26218"/>
        <a:ext cx="926192" cy="439329"/>
      </dsp:txXfrm>
    </dsp:sp>
    <dsp:sp modelId="{DFFC27CC-8F30-4EE3-B9D5-509717A99A7C}">
      <dsp:nvSpPr>
        <dsp:cNvPr id="0" name=""/>
        <dsp:cNvSpPr/>
      </dsp:nvSpPr>
      <dsp:spPr>
        <a:xfrm>
          <a:off x="3948177" y="310558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Verbal communication skills</a:t>
          </a:r>
          <a:endParaRPr lang="en-US" sz="700" kern="1200"/>
        </a:p>
      </dsp:txBody>
      <dsp:txXfrm>
        <a:off x="3971944" y="334325"/>
        <a:ext cx="926192" cy="439329"/>
      </dsp:txXfrm>
    </dsp:sp>
    <dsp:sp modelId="{07E051A6-9F84-4774-B5BE-828F0802F9DB}">
      <dsp:nvSpPr>
        <dsp:cNvPr id="0" name=""/>
        <dsp:cNvSpPr/>
      </dsp:nvSpPr>
      <dsp:spPr>
        <a:xfrm>
          <a:off x="4664342" y="1137057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Strong work ethic</a:t>
          </a:r>
          <a:endParaRPr lang="en-US" sz="700" kern="1200"/>
        </a:p>
      </dsp:txBody>
      <dsp:txXfrm>
        <a:off x="4688109" y="1160824"/>
        <a:ext cx="926192" cy="439329"/>
      </dsp:txXfrm>
    </dsp:sp>
    <dsp:sp modelId="{60DC7F47-FC15-42EC-8D2F-C9C6BD9F084D}">
      <dsp:nvSpPr>
        <dsp:cNvPr id="0" name=""/>
        <dsp:cNvSpPr/>
      </dsp:nvSpPr>
      <dsp:spPr>
        <a:xfrm>
          <a:off x="4819980" y="2219539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Teamwork skill</a:t>
          </a:r>
          <a:endParaRPr lang="en-US" sz="700" kern="1200"/>
        </a:p>
      </dsp:txBody>
      <dsp:txXfrm>
        <a:off x="4843747" y="2243306"/>
        <a:ext cx="926192" cy="439329"/>
      </dsp:txXfrm>
    </dsp:sp>
    <dsp:sp modelId="{56A383CC-833A-4BA0-A0CC-E153D918727F}">
      <dsp:nvSpPr>
        <dsp:cNvPr id="0" name=""/>
        <dsp:cNvSpPr/>
      </dsp:nvSpPr>
      <dsp:spPr>
        <a:xfrm>
          <a:off x="4365676" y="3214326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Analytical skills</a:t>
          </a:r>
          <a:endParaRPr lang="en-US" sz="700" kern="1200"/>
        </a:p>
      </dsp:txBody>
      <dsp:txXfrm>
        <a:off x="4389443" y="3238093"/>
        <a:ext cx="926192" cy="439329"/>
      </dsp:txXfrm>
    </dsp:sp>
    <dsp:sp modelId="{8F4449B5-5912-4137-81F7-52272B8925A0}">
      <dsp:nvSpPr>
        <dsp:cNvPr id="0" name=""/>
        <dsp:cNvSpPr/>
      </dsp:nvSpPr>
      <dsp:spPr>
        <a:xfrm>
          <a:off x="3445669" y="3805578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Initiative</a:t>
          </a:r>
          <a:endParaRPr lang="en-US" sz="700" kern="1200"/>
        </a:p>
      </dsp:txBody>
      <dsp:txXfrm>
        <a:off x="3469436" y="3829345"/>
        <a:ext cx="926192" cy="439329"/>
      </dsp:txXfrm>
    </dsp:sp>
    <dsp:sp modelId="{53DFE7F0-D4FB-4909-8B41-7BD191228E47}">
      <dsp:nvSpPr>
        <dsp:cNvPr id="0" name=""/>
        <dsp:cNvSpPr/>
      </dsp:nvSpPr>
      <dsp:spPr>
        <a:xfrm>
          <a:off x="2352055" y="3805578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Problem solving</a:t>
          </a:r>
          <a:endParaRPr lang="en-US" sz="700" kern="1200"/>
        </a:p>
      </dsp:txBody>
      <dsp:txXfrm>
        <a:off x="2375822" y="3829345"/>
        <a:ext cx="926192" cy="439329"/>
      </dsp:txXfrm>
    </dsp:sp>
    <dsp:sp modelId="{0B98B871-6048-49A6-B5BD-EADBDFB4845D}">
      <dsp:nvSpPr>
        <dsp:cNvPr id="0" name=""/>
        <dsp:cNvSpPr/>
      </dsp:nvSpPr>
      <dsp:spPr>
        <a:xfrm>
          <a:off x="1432048" y="3214326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Written communication</a:t>
          </a:r>
          <a:endParaRPr lang="en-US" sz="700" kern="1200"/>
        </a:p>
      </dsp:txBody>
      <dsp:txXfrm>
        <a:off x="1455815" y="3238093"/>
        <a:ext cx="926192" cy="439329"/>
      </dsp:txXfrm>
    </dsp:sp>
    <dsp:sp modelId="{7062BE62-942C-40AE-A693-97B387F99DFA}">
      <dsp:nvSpPr>
        <dsp:cNvPr id="0" name=""/>
        <dsp:cNvSpPr/>
      </dsp:nvSpPr>
      <dsp:spPr>
        <a:xfrm>
          <a:off x="977744" y="2219539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Interpersonal skills</a:t>
          </a:r>
          <a:endParaRPr lang="en-US" sz="700" kern="1200"/>
        </a:p>
      </dsp:txBody>
      <dsp:txXfrm>
        <a:off x="1001511" y="2243306"/>
        <a:ext cx="926192" cy="439329"/>
      </dsp:txXfrm>
    </dsp:sp>
    <dsp:sp modelId="{21991C2A-AF75-4F3F-9749-51E3526088B0}">
      <dsp:nvSpPr>
        <dsp:cNvPr id="0" name=""/>
        <dsp:cNvSpPr/>
      </dsp:nvSpPr>
      <dsp:spPr>
        <a:xfrm>
          <a:off x="1133382" y="1137057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Computer skill</a:t>
          </a:r>
          <a:endParaRPr lang="en-US" sz="700" kern="1200"/>
        </a:p>
      </dsp:txBody>
      <dsp:txXfrm>
        <a:off x="1157149" y="1160824"/>
        <a:ext cx="926192" cy="439329"/>
      </dsp:txXfrm>
    </dsp:sp>
    <dsp:sp modelId="{A4E31A52-E1B6-4926-8DAB-3A5D96F9B838}">
      <dsp:nvSpPr>
        <dsp:cNvPr id="0" name=""/>
        <dsp:cNvSpPr/>
      </dsp:nvSpPr>
      <dsp:spPr>
        <a:xfrm>
          <a:off x="1849547" y="310558"/>
          <a:ext cx="973726" cy="48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Flexibility/adaptability</a:t>
          </a:r>
          <a:endParaRPr lang="en-US" sz="700" kern="1200"/>
        </a:p>
      </dsp:txBody>
      <dsp:txXfrm>
        <a:off x="1873314" y="334325"/>
        <a:ext cx="926192" cy="439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C62A-C933-48B6-84C3-3B594D1B48E3}">
      <dsp:nvSpPr>
        <dsp:cNvPr id="0" name=""/>
        <dsp:cNvSpPr/>
      </dsp:nvSpPr>
      <dsp:spPr>
        <a:xfrm>
          <a:off x="132249" y="1366"/>
          <a:ext cx="3004501" cy="18027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Method of organizing assessment results and career-related information</a:t>
          </a:r>
          <a:endParaRPr lang="en-US" sz="1600" kern="1200"/>
        </a:p>
      </dsp:txBody>
      <dsp:txXfrm>
        <a:off x="132249" y="1366"/>
        <a:ext cx="3004501" cy="1802700"/>
      </dsp:txXfrm>
    </dsp:sp>
    <dsp:sp modelId="{E1C23183-8F90-446D-A217-9199DD8F352E}">
      <dsp:nvSpPr>
        <dsp:cNvPr id="0" name=""/>
        <dsp:cNvSpPr/>
      </dsp:nvSpPr>
      <dsp:spPr>
        <a:xfrm>
          <a:off x="3437200" y="1366"/>
          <a:ext cx="3004501" cy="180270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May be maintained in a hardcopy or electronic format</a:t>
          </a:r>
          <a:endParaRPr lang="en-US" sz="1600" kern="1200"/>
        </a:p>
      </dsp:txBody>
      <dsp:txXfrm>
        <a:off x="3437200" y="1366"/>
        <a:ext cx="3004501" cy="1802700"/>
      </dsp:txXfrm>
    </dsp:sp>
    <dsp:sp modelId="{2B2E8718-0909-41F8-98F7-EA05AA79F3A7}">
      <dsp:nvSpPr>
        <dsp:cNvPr id="0" name=""/>
        <dsp:cNvSpPr/>
      </dsp:nvSpPr>
      <dsp:spPr>
        <a:xfrm>
          <a:off x="132249" y="2104517"/>
          <a:ext cx="3004501" cy="1802700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Possible uses for career portfolios include the following: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Chronicle a client’s journey and progress through the career development and job search process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Place to store information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File for keeping relevant occupational and labor market information</a:t>
          </a:r>
          <a:endParaRPr lang="en-US" sz="1200" kern="1200"/>
        </a:p>
      </dsp:txBody>
      <dsp:txXfrm>
        <a:off x="132249" y="2104517"/>
        <a:ext cx="3004501" cy="1802700"/>
      </dsp:txXfrm>
    </dsp:sp>
    <dsp:sp modelId="{9F23C110-39FB-4716-8993-B0E78B4DE75A}">
      <dsp:nvSpPr>
        <dsp:cNvPr id="0" name=""/>
        <dsp:cNvSpPr/>
      </dsp:nvSpPr>
      <dsp:spPr>
        <a:xfrm>
          <a:off x="3437200" y="2104517"/>
          <a:ext cx="3004501" cy="180270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Portfolios can benefit clients by: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Promoting clients’ ownership of their career decisions.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Enhancing clients’ sense of progress and accomplishment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Organizing information for resume writing, interviewing, and networking</a:t>
          </a:r>
          <a:endParaRPr lang="en-US" sz="1200" kern="1200"/>
        </a:p>
      </dsp:txBody>
      <dsp:txXfrm>
        <a:off x="3437200" y="2104517"/>
        <a:ext cx="3004501" cy="1802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F121-137F-4BAC-9CC6-988914BE55B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0DD9C-355D-412D-BBE7-C1677470557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A195-17CA-4C45-8711-7C8DF0DFBB4C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What is the employer’s point of view?</a:t>
          </a:r>
          <a:endParaRPr lang="en-US" sz="2300" kern="1200"/>
        </a:p>
      </dsp:txBody>
      <dsp:txXfrm>
        <a:off x="1435590" y="531"/>
        <a:ext cx="4732020" cy="1242935"/>
      </dsp:txXfrm>
    </dsp:sp>
    <dsp:sp modelId="{07C45DD8-C43D-47C0-B3AC-6334E3F9C6BD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Typically make hiring decisions based on whom they think will contribute to their company’s success.</a:t>
          </a:r>
          <a:endParaRPr lang="en-US" sz="1700" kern="1200"/>
        </a:p>
      </dsp:txBody>
      <dsp:txXfrm>
        <a:off x="6167610" y="531"/>
        <a:ext cx="4347989" cy="1242935"/>
      </dsp:txXfrm>
    </dsp:sp>
    <dsp:sp modelId="{6E4BF9DB-6E18-4BAF-B224-97206918E95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4BEAF-77AB-42D7-A71E-04EDE2F6CC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7AB9D-E940-4FFF-9630-0BB62057D5E7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How can a job seeker benefit an employer?</a:t>
          </a:r>
          <a:endParaRPr lang="en-US" sz="2300" kern="1200"/>
        </a:p>
      </dsp:txBody>
      <dsp:txXfrm>
        <a:off x="1435590" y="1554201"/>
        <a:ext cx="4732020" cy="1242935"/>
      </dsp:txXfrm>
    </dsp:sp>
    <dsp:sp modelId="{2171AE00-36D1-43B1-99A7-BBCBAFEB9908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Help clients identify ways they can add value to an employer’s business </a:t>
          </a:r>
          <a:endParaRPr lang="en-US" sz="1700" kern="1200"/>
        </a:p>
      </dsp:txBody>
      <dsp:txXfrm>
        <a:off x="6167610" y="1554201"/>
        <a:ext cx="4347989" cy="1242935"/>
      </dsp:txXfrm>
    </dsp:sp>
    <dsp:sp modelId="{92081474-821E-4163-A5BC-41E60DB83C7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2ACDB-04E6-4C29-B0D7-DB1185D1461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EE065-2040-4694-A294-4CAA022892A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Researching companies and industries provides insight into the needs of the company as well as the overall work culture of a company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0F65-21CC-414D-8EE0-C79BACC67BE1}">
      <dsp:nvSpPr>
        <dsp:cNvPr id="0" name=""/>
        <dsp:cNvSpPr/>
      </dsp:nvSpPr>
      <dsp:spPr>
        <a:xfrm>
          <a:off x="1548" y="158186"/>
          <a:ext cx="1492804" cy="1492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CAF6D-A4B3-4E4E-9106-B5F4CA326291}">
      <dsp:nvSpPr>
        <dsp:cNvPr id="0" name=""/>
        <dsp:cNvSpPr/>
      </dsp:nvSpPr>
      <dsp:spPr>
        <a:xfrm>
          <a:off x="1548" y="1817986"/>
          <a:ext cx="4265156" cy="63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/>
            <a:t>What is the </a:t>
          </a:r>
          <a:r>
            <a:rPr lang="en-US" sz="2500" b="1" i="1" kern="1200"/>
            <a:t>hidden job market?</a:t>
          </a:r>
          <a:endParaRPr lang="en-US" sz="2500" kern="1200"/>
        </a:p>
      </dsp:txBody>
      <dsp:txXfrm>
        <a:off x="1548" y="1817986"/>
        <a:ext cx="4265156" cy="639773"/>
      </dsp:txXfrm>
    </dsp:sp>
    <dsp:sp modelId="{AC6CCAD5-A82C-4001-ACB7-D430C6F3B662}">
      <dsp:nvSpPr>
        <dsp:cNvPr id="0" name=""/>
        <dsp:cNvSpPr/>
      </dsp:nvSpPr>
      <dsp:spPr>
        <a:xfrm>
          <a:off x="1548" y="2535431"/>
          <a:ext cx="4265156" cy="150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Up to 85 percent of job opportunities are in the hidden job market</a:t>
          </a:r>
          <a:endParaRPr lang="en-US" sz="1700" kern="1200" dirty="0"/>
        </a:p>
      </dsp:txBody>
      <dsp:txXfrm>
        <a:off x="1548" y="2535431"/>
        <a:ext cx="4265156" cy="1506364"/>
      </dsp:txXfrm>
    </dsp:sp>
    <dsp:sp modelId="{B510D60B-4D26-4D1B-97D6-E16C2988105E}">
      <dsp:nvSpPr>
        <dsp:cNvPr id="0" name=""/>
        <dsp:cNvSpPr/>
      </dsp:nvSpPr>
      <dsp:spPr>
        <a:xfrm>
          <a:off x="5013106" y="158186"/>
          <a:ext cx="1492804" cy="1492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1BC68-2A54-483C-94F0-329A1970D7D0}">
      <dsp:nvSpPr>
        <dsp:cNvPr id="0" name=""/>
        <dsp:cNvSpPr/>
      </dsp:nvSpPr>
      <dsp:spPr>
        <a:xfrm>
          <a:off x="5013106" y="1817986"/>
          <a:ext cx="4265156" cy="63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/>
            <a:t>Networking</a:t>
          </a:r>
          <a:endParaRPr lang="en-US" sz="2500" kern="1200"/>
        </a:p>
      </dsp:txBody>
      <dsp:txXfrm>
        <a:off x="5013106" y="1817986"/>
        <a:ext cx="4265156" cy="639773"/>
      </dsp:txXfrm>
    </dsp:sp>
    <dsp:sp modelId="{DB25DFB9-B497-464F-85C1-23F1F9AA23ED}">
      <dsp:nvSpPr>
        <dsp:cNvPr id="0" name=""/>
        <dsp:cNvSpPr/>
      </dsp:nvSpPr>
      <dsp:spPr>
        <a:xfrm>
          <a:off x="5013106" y="2535431"/>
          <a:ext cx="4265156" cy="150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Primary strategy for accessing the hidden job market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Connecting with people doing the kind of work you want to do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Can occur in all kinds of situations</a:t>
          </a:r>
          <a:endParaRPr lang="en-US" sz="1700" kern="1200" dirty="0"/>
        </a:p>
      </dsp:txBody>
      <dsp:txXfrm>
        <a:off x="5013106" y="2535431"/>
        <a:ext cx="4265156" cy="150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BFF32-8145-4903-8650-3189512DD222}">
      <dsp:nvSpPr>
        <dsp:cNvPr id="0" name=""/>
        <dsp:cNvSpPr/>
      </dsp:nvSpPr>
      <dsp:spPr>
        <a:xfrm>
          <a:off x="0" y="525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9DB3D4-BA7A-4D5E-9E86-A624E2FA757C}">
      <dsp:nvSpPr>
        <dsp:cNvPr id="0" name=""/>
        <dsp:cNvSpPr/>
      </dsp:nvSpPr>
      <dsp:spPr>
        <a:xfrm>
          <a:off x="0" y="525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Personal relationships</a:t>
          </a:r>
          <a:endParaRPr lang="en-US" sz="1700" kern="1200"/>
        </a:p>
      </dsp:txBody>
      <dsp:txXfrm>
        <a:off x="0" y="525"/>
        <a:ext cx="3800856" cy="614630"/>
      </dsp:txXfrm>
    </dsp:sp>
    <dsp:sp modelId="{38BAE381-47FC-4826-B73C-A9A5A36DDE07}">
      <dsp:nvSpPr>
        <dsp:cNvPr id="0" name=""/>
        <dsp:cNvSpPr/>
      </dsp:nvSpPr>
      <dsp:spPr>
        <a:xfrm>
          <a:off x="0" y="615155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0B58C-49EC-49A3-AA34-3239785DF29B}">
      <dsp:nvSpPr>
        <dsp:cNvPr id="0" name=""/>
        <dsp:cNvSpPr/>
      </dsp:nvSpPr>
      <dsp:spPr>
        <a:xfrm>
          <a:off x="0" y="615155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Professional relationships</a:t>
          </a:r>
          <a:endParaRPr lang="en-US" sz="1700" kern="1200"/>
        </a:p>
      </dsp:txBody>
      <dsp:txXfrm>
        <a:off x="0" y="615155"/>
        <a:ext cx="3800856" cy="614630"/>
      </dsp:txXfrm>
    </dsp:sp>
    <dsp:sp modelId="{AC2D0763-BF79-4871-BCB5-C4597B34CE2A}">
      <dsp:nvSpPr>
        <dsp:cNvPr id="0" name=""/>
        <dsp:cNvSpPr/>
      </dsp:nvSpPr>
      <dsp:spPr>
        <a:xfrm>
          <a:off x="0" y="1229786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95CCC-EE70-4ACC-88CA-34AB292ECB3B}">
      <dsp:nvSpPr>
        <dsp:cNvPr id="0" name=""/>
        <dsp:cNvSpPr/>
      </dsp:nvSpPr>
      <dsp:spPr>
        <a:xfrm>
          <a:off x="0" y="1229786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Associations (National and Local Chapters)</a:t>
          </a:r>
          <a:endParaRPr lang="en-US" sz="1700" kern="1200"/>
        </a:p>
      </dsp:txBody>
      <dsp:txXfrm>
        <a:off x="0" y="1229786"/>
        <a:ext cx="3800856" cy="614630"/>
      </dsp:txXfrm>
    </dsp:sp>
    <dsp:sp modelId="{B0C0721C-9F91-4D05-9598-215AADB3D82F}">
      <dsp:nvSpPr>
        <dsp:cNvPr id="0" name=""/>
        <dsp:cNvSpPr/>
      </dsp:nvSpPr>
      <dsp:spPr>
        <a:xfrm>
          <a:off x="0" y="1844416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4B767-5415-4A53-82A8-635927962E9C}">
      <dsp:nvSpPr>
        <dsp:cNvPr id="0" name=""/>
        <dsp:cNvSpPr/>
      </dsp:nvSpPr>
      <dsp:spPr>
        <a:xfrm>
          <a:off x="0" y="1844416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Opportunistic Networks</a:t>
          </a:r>
          <a:endParaRPr lang="en-US" sz="1700" kern="1200"/>
        </a:p>
      </dsp:txBody>
      <dsp:txXfrm>
        <a:off x="0" y="1844416"/>
        <a:ext cx="3800856" cy="614630"/>
      </dsp:txXfrm>
    </dsp:sp>
    <dsp:sp modelId="{7469985D-0700-4C87-8147-9FC144A58B13}">
      <dsp:nvSpPr>
        <dsp:cNvPr id="0" name=""/>
        <dsp:cNvSpPr/>
      </dsp:nvSpPr>
      <dsp:spPr>
        <a:xfrm>
          <a:off x="0" y="2459047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01598-9D16-43F0-B084-EB2DF545A42A}">
      <dsp:nvSpPr>
        <dsp:cNvPr id="0" name=""/>
        <dsp:cNvSpPr/>
      </dsp:nvSpPr>
      <dsp:spPr>
        <a:xfrm>
          <a:off x="0" y="2459047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Job/Career Fairs</a:t>
          </a:r>
          <a:endParaRPr lang="en-US" sz="1700" kern="1200"/>
        </a:p>
      </dsp:txBody>
      <dsp:txXfrm>
        <a:off x="0" y="2459047"/>
        <a:ext cx="3800856" cy="614630"/>
      </dsp:txXfrm>
    </dsp:sp>
    <dsp:sp modelId="{F8E6873C-15CD-4EBA-9937-DE9BE43FDB30}">
      <dsp:nvSpPr>
        <dsp:cNvPr id="0" name=""/>
        <dsp:cNvSpPr/>
      </dsp:nvSpPr>
      <dsp:spPr>
        <a:xfrm>
          <a:off x="0" y="3073677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42855-858E-449C-B379-771529DFFBFD}">
      <dsp:nvSpPr>
        <dsp:cNvPr id="0" name=""/>
        <dsp:cNvSpPr/>
      </dsp:nvSpPr>
      <dsp:spPr>
        <a:xfrm>
          <a:off x="0" y="3073677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Electronic/online networks</a:t>
          </a:r>
          <a:endParaRPr lang="en-US" sz="1700" kern="1200"/>
        </a:p>
      </dsp:txBody>
      <dsp:txXfrm>
        <a:off x="0" y="3073677"/>
        <a:ext cx="3800856" cy="614630"/>
      </dsp:txXfrm>
    </dsp:sp>
    <dsp:sp modelId="{0C625735-D452-416C-9D5D-5955D0F59153}">
      <dsp:nvSpPr>
        <dsp:cNvPr id="0" name=""/>
        <dsp:cNvSpPr/>
      </dsp:nvSpPr>
      <dsp:spPr>
        <a:xfrm>
          <a:off x="0" y="3688308"/>
          <a:ext cx="3800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D5ADA-CDB0-49EC-9FBC-41CC6739E160}">
      <dsp:nvSpPr>
        <dsp:cNvPr id="0" name=""/>
        <dsp:cNvSpPr/>
      </dsp:nvSpPr>
      <dsp:spPr>
        <a:xfrm>
          <a:off x="0" y="3688308"/>
          <a:ext cx="3800856" cy="61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Building relationships — reciprocity</a:t>
          </a:r>
          <a:endParaRPr lang="en-US" sz="1700" kern="1200"/>
        </a:p>
      </dsp:txBody>
      <dsp:txXfrm>
        <a:off x="0" y="3688308"/>
        <a:ext cx="3800856" cy="614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5FB2-BB19-4DCE-9EA8-BE36D97DD4E1}">
      <dsp:nvSpPr>
        <dsp:cNvPr id="0" name=""/>
        <dsp:cNvSpPr/>
      </dsp:nvSpPr>
      <dsp:spPr>
        <a:xfrm>
          <a:off x="422" y="329773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Coach clients on ways to use it for professional networking</a:t>
          </a:r>
          <a:endParaRPr lang="en-US" sz="1200" kern="1200" dirty="0"/>
        </a:p>
      </dsp:txBody>
      <dsp:txXfrm>
        <a:off x="422" y="329773"/>
        <a:ext cx="1647321" cy="988392"/>
      </dsp:txXfrm>
    </dsp:sp>
    <dsp:sp modelId="{17933595-BC14-4E7E-8332-ED14B074BD72}">
      <dsp:nvSpPr>
        <dsp:cNvPr id="0" name=""/>
        <dsp:cNvSpPr/>
      </dsp:nvSpPr>
      <dsp:spPr>
        <a:xfrm>
          <a:off x="1812476" y="329773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Establish clear goals and ensure that your actions on the site work to achieve these goals</a:t>
          </a:r>
          <a:endParaRPr lang="en-US" sz="1200" kern="1200" dirty="0"/>
        </a:p>
      </dsp:txBody>
      <dsp:txXfrm>
        <a:off x="1812476" y="329773"/>
        <a:ext cx="1647321" cy="988392"/>
      </dsp:txXfrm>
    </dsp:sp>
    <dsp:sp modelId="{AECF1DD2-A8A2-4233-BB8C-159CD4E383AC}">
      <dsp:nvSpPr>
        <dsp:cNvPr id="0" name=""/>
        <dsp:cNvSpPr/>
      </dsp:nvSpPr>
      <dsp:spPr>
        <a:xfrm>
          <a:off x="422" y="1482898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Remembering that networking (online and in-person) is about building relationships</a:t>
          </a:r>
          <a:endParaRPr lang="en-US" sz="1200" kern="1200" dirty="0"/>
        </a:p>
      </dsp:txBody>
      <dsp:txXfrm>
        <a:off x="422" y="1482898"/>
        <a:ext cx="1647321" cy="988392"/>
      </dsp:txXfrm>
    </dsp:sp>
    <dsp:sp modelId="{86F4F674-0836-48F2-9A42-6055453157A7}">
      <dsp:nvSpPr>
        <dsp:cNvPr id="0" name=""/>
        <dsp:cNvSpPr/>
      </dsp:nvSpPr>
      <dsp:spPr>
        <a:xfrm>
          <a:off x="1812476" y="1482898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Treating people professionally and courteously</a:t>
          </a:r>
          <a:endParaRPr lang="en-US" sz="1200" kern="1200" dirty="0"/>
        </a:p>
      </dsp:txBody>
      <dsp:txXfrm>
        <a:off x="1812476" y="1482898"/>
        <a:ext cx="1647321" cy="988392"/>
      </dsp:txXfrm>
    </dsp:sp>
    <dsp:sp modelId="{D2D9E525-4C53-4C24-AA12-72E88554199E}">
      <dsp:nvSpPr>
        <dsp:cNvPr id="0" name=""/>
        <dsp:cNvSpPr/>
      </dsp:nvSpPr>
      <dsp:spPr>
        <a:xfrm>
          <a:off x="422" y="2636023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Observing appropriate safeguards when using websites and online platforms.</a:t>
          </a:r>
          <a:endParaRPr lang="en-US" sz="1200" kern="1200" dirty="0"/>
        </a:p>
      </dsp:txBody>
      <dsp:txXfrm>
        <a:off x="422" y="2636023"/>
        <a:ext cx="1647321" cy="988392"/>
      </dsp:txXfrm>
    </dsp:sp>
    <dsp:sp modelId="{E07F44CC-8CFB-4FE2-84AA-C2D0EB0F70C5}">
      <dsp:nvSpPr>
        <dsp:cNvPr id="0" name=""/>
        <dsp:cNvSpPr/>
      </dsp:nvSpPr>
      <dsp:spPr>
        <a:xfrm>
          <a:off x="1812476" y="2636023"/>
          <a:ext cx="1647321" cy="98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Being mindful of potential employers’ perspectives when using social media</a:t>
          </a:r>
          <a:endParaRPr lang="en-US" sz="1200" kern="1200" dirty="0"/>
        </a:p>
      </dsp:txBody>
      <dsp:txXfrm>
        <a:off x="1812476" y="2636023"/>
        <a:ext cx="1647321" cy="988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E7BD7-A1C2-4814-AC81-5AAACA95968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75CB2-0D63-4ECF-B95E-9992F2286D0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626F7-93CE-4EDD-B566-88F55C35A35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Generally referring to how people market themselves, the term has come to refer to building a professional presence and reputation.</a:t>
          </a:r>
          <a:endParaRPr lang="en-US" sz="1900" kern="1200" dirty="0"/>
        </a:p>
      </dsp:txBody>
      <dsp:txXfrm>
        <a:off x="1435590" y="531"/>
        <a:ext cx="9080009" cy="1242935"/>
      </dsp:txXfrm>
    </dsp:sp>
    <dsp:sp modelId="{9DE4B1F0-2E7C-44E2-8E70-AC9999633A0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3DFEE-25D0-4DC3-A4AB-267F50E3F2B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D14F8-4031-4BD7-8CAB-05E1A05F12F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Present a consistent and clear message about who they are as well as their professional goals and objectives</a:t>
          </a:r>
          <a:endParaRPr lang="en-US" sz="1900" kern="1200" dirty="0"/>
        </a:p>
      </dsp:txBody>
      <dsp:txXfrm>
        <a:off x="1435590" y="1554201"/>
        <a:ext cx="9080009" cy="1242935"/>
      </dsp:txXfrm>
    </dsp:sp>
    <dsp:sp modelId="{0F1AC232-9B74-4CD4-8078-1CD06E2E0D8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86728-C5F6-40BC-B4D6-EA5572A4E3D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DB48A-5955-4608-A409-724BA72708C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Brief position statements, objective proof that supports claims about achievements, and consistent information used in online resumes, social network profiles will increase a job seeker’s chances of presenting a positive personal brand in web searches</a:t>
          </a:r>
          <a:endParaRPr lang="en-US" sz="1900" kern="1200" dirty="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8E4E-BC5A-A34B-5248-D34CC03F3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E9379-D94B-C1EF-707E-BC1ED36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AAFD-AC6B-01F7-0290-28EDBC9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63C-79D2-EBB2-8E6B-B5D4E79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EE67-8B1B-8E4C-C217-2107EF3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659-6068-0500-2B6F-D0E57F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E15-153B-ACC7-FA14-7E0B9680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7E8E-BF57-C68B-4F9D-89229855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8C4B-1309-134E-EE6C-314A51A3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701A-7E6B-426A-5D86-300A611A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A99-2541-9598-4A7E-76454AA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6E96-7398-2136-787E-337FAF8B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A60D-7757-9201-A438-B3A6E40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25-BC78-DC89-CC75-C36CE4C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B2F-227C-8130-50A2-844BF6B8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FBAE-C1E4-E3B3-5E90-6E25319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55D-6DF0-95E7-9A9F-81D43494A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8F73-425E-28A1-3CAF-55865BF9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AAFC-2576-5FB8-0A1A-5CDC0882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F1461-3BF3-CAFD-E20A-031A1691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84FC-ECDE-E320-1469-FA5E677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F373-6622-1014-FCAE-5DB0874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4445-8200-F0C3-6946-6C17E247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6F40F-3E53-BC9B-4D66-33B2CBBE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55347-51E0-CD24-3723-A9310768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8088-0F47-842B-F9B9-8DAA907B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D2BC-493B-059B-E8F8-06535D3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1C30B-5BAB-FECD-939E-6499BC3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C1BD-B373-39C6-C279-B56FD32D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BA8-6452-EC8E-49C8-AAAD5E6A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7EA0-A8C5-4780-4E65-A655C5E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4759-817F-A24E-ECCA-A8676B5B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CCBF3-4434-7E12-907C-BF64B00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A421E-0569-E684-BF7A-1A86873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CB5E-2D63-3764-EF1E-B761538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2E5A-CCCE-CB01-06AA-EEBA8B9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4E7-ACD1-A984-1ACD-5CDE769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1A6B-75BF-1E94-99B5-C66CBF6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5750-47ED-EA9C-68EB-5B2FC2F8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C334-9B01-71D2-F635-45FCBC5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B686-9E9F-546E-FC32-26EEB10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F573-AD1E-C2F3-97A9-C64EA96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5A46-6B96-311F-55AC-303C4DB6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DCF9-5A41-BF54-461E-6C641BE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08-48A9-2D3C-A561-1753342B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8D2-CAA5-C930-9E06-537A5D2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7555-BE9F-55EC-3034-90A178A0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0258D-51AA-ED6F-EB65-FB30BFF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B9F8-9B36-A8BB-4A34-8D5E82C6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6E7-0BF4-6B4C-F319-2FCEAAC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8794-3F15-D024-931D-7C94922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9744-019C-2BE9-9F14-CF3212A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0268-C3AB-5CAC-7A8F-17640CC9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2E55A-8D6B-755E-7EDB-ECBB9CA86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2BA46-8D53-3776-184F-AB3E08E9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742F-D1EB-EFA7-A76F-E9A1440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20FA-C1B9-0B3D-B055-9C565D2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E9-22B9-52A6-C944-E6CFA4F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FE619-742D-54DE-7FB7-D364B48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CE51-7C22-BFDD-C974-B55E8B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DAC-0ADC-E49D-F205-64DB537C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5243-FCDA-CC4A-8B79-E62774D1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6E3C-2265-8755-9981-CE24C2F7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2C6-FBCE-AD47-9BF6-5B016FE97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a typeface="+mj-lt"/>
                <a:cs typeface="+mj-lt"/>
              </a:rPr>
              <a:t>Job Seeking and Employability Skills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345E-0446-5BEF-63A1-BD53FBEB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Chapter 8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CDB8F-35F1-87CB-54B6-649EDDD9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0" y="4896612"/>
            <a:ext cx="457200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4B15-16EE-CEE5-0CF1-FDF2A7A8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Personal Branding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D0D5763-AA3F-BC66-E5E6-266C32E00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025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7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AC19-A727-04F4-8944-D6C172C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Elevator Speech</a:t>
            </a:r>
            <a:endParaRPr lang="en-US" sz="3600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E7C191C-280B-A142-4662-BD07F1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7" b="1979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5C97-B20C-BCC3-11F2-E5267919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427" y="3385962"/>
            <a:ext cx="7682968" cy="2819575"/>
          </a:xfrm>
          <a:solidFill>
            <a:srgbClr val="0070C0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When given the opportunity to talk about oneself, the job seeker must be to the point and very compelling, so the listener is engaged and wants to find out more.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There are a few considerations when coming up with an elevator speech: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Start with who you are and what you do.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Feature your strengths.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State your goal and what motivates you.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Include a call to action.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Make sure it’s memorable.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94DE4-145D-6228-1DD1-1D1B1FE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7" y="615819"/>
            <a:ext cx="5929422" cy="76797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Additional Networking Tips</a:t>
            </a:r>
            <a:endParaRPr lang="en-US" sz="4000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9F8D39D-40F7-94D4-E636-DE8C834EE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02917"/>
              </p:ext>
            </p:extLst>
          </p:nvPr>
        </p:nvGraphicFramePr>
        <p:xfrm>
          <a:off x="1149717" y="1873315"/>
          <a:ext cx="5929422" cy="351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1E40EA42-12C3-3E59-85BF-1307CFCFC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DF78-376E-4EF5-648B-34357966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Expanding Your Network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CEF9FE4-880D-99BA-AE9C-CC03E88CF7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77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FC446A-D0D5-E9AB-990A-0D140AF1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" r="1149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08F22-8F52-EF73-A6EA-FEB5F418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Other Job Search Strategies</a:t>
            </a:r>
            <a:endParaRPr lang="en-US" sz="4000"/>
          </a:p>
        </p:txBody>
      </p:sp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E440B9AB-DD7A-01EC-193E-DF114659D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97966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18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C4D6-F66E-BA9C-ACA3-05191691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The Internet and Job Search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84E161-CE1F-06F6-9D72-BAA94B049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15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71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D83A-C278-ECA1-6432-09788E50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Staying Current in Job Search Trends and Approaches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08A254-93CE-46D9-573F-02433DA48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20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14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C8D3-9B6F-0E3B-F2FC-23BD6804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Resume – 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Personal Marketing Tool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C91C2D-D445-30F1-1A76-74C5E4944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787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58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1E93-C02D-4705-1E19-0FB5DB08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Career Profiles, Qualifications Summaries, and Keyword Summaries</a:t>
            </a:r>
            <a:endParaRPr lang="en-US" sz="4000"/>
          </a:p>
        </p:txBody>
      </p:sp>
      <p:pic>
        <p:nvPicPr>
          <p:cNvPr id="7" name="Graphic 6" descr="Employee Badge">
            <a:extLst>
              <a:ext uri="{FF2B5EF4-FFF2-40B4-BE49-F238E27FC236}">
                <a16:creationId xmlns:a16="http://schemas.microsoft.com/office/drawing/2014/main" id="{4895E896-38B4-799D-C319-DE1C73E7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1109-FFFD-5259-4738-2477987B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Brief synopsis of the most relevant skills and experience of the job seeker.</a:t>
            </a: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Key words that match the job description for the announced position.</a:t>
            </a: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Limit the length of core competency lists to no more than 12 to 15 words.</a:t>
            </a:r>
            <a:endParaRPr lang="en-US" sz="1400"/>
          </a:p>
        </p:txBody>
      </p:sp>
      <p:pic>
        <p:nvPicPr>
          <p:cNvPr id="9" name="Graphic 8" descr="Employee Badge">
            <a:extLst>
              <a:ext uri="{FF2B5EF4-FFF2-40B4-BE49-F238E27FC236}">
                <a16:creationId xmlns:a16="http://schemas.microsoft.com/office/drawing/2014/main" id="{DDC6E739-42E5-46BE-BC58-3BC4262D5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0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392A-0733-82A7-011D-CC4C7FDE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Resume Styles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9C5666-972C-8384-923D-7529D0C851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6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5664-E0ED-1125-4309-036EAFDE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9CDE56-FEC9-7792-1EE4-5B0B0FAA33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09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32C5D-738E-9591-12BE-614C3D3B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Electronic Resume</a:t>
            </a:r>
            <a:endParaRPr lang="en-US" sz="4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9F169F-1A80-F613-41E2-635DCCBF9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188219"/>
              </p:ext>
            </p:extLst>
          </p:nvPr>
        </p:nvGraphicFramePr>
        <p:xfrm>
          <a:off x="8643193" y="2418408"/>
          <a:ext cx="2942813" cy="354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5" name="Picture 85">
            <a:extLst>
              <a:ext uri="{FF2B5EF4-FFF2-40B4-BE49-F238E27FC236}">
                <a16:creationId xmlns:a16="http://schemas.microsoft.com/office/drawing/2014/main" id="{045D920B-7FF9-D0C2-D702-106A9FBEC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" y="2822"/>
            <a:ext cx="811482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E2AE-8B8F-A7B3-10EA-4D951CE0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Cover Letter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8790715-3483-4165-0A20-BBCA341EBF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37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en placed on top of a signature line">
            <a:extLst>
              <a:ext uri="{FF2B5EF4-FFF2-40B4-BE49-F238E27FC236}">
                <a16:creationId xmlns:a16="http://schemas.microsoft.com/office/drawing/2014/main" id="{E31C5CD6-497A-4F1C-EF96-4F592D6FA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" r="-3" b="-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2B277-1A8C-435D-9A84-E3ED367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Follow-up and Thank You Letters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79D6-40D9-B8C7-F76E-03AC0D21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Follow-up letters are generally written after networking and informational interviews.</a:t>
            </a:r>
            <a:endParaRPr lang="en-US" sz="14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Include a brief statement about what the job seeker gained from the meeting</a:t>
            </a: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Thank you letters are generally written after job interviews.</a:t>
            </a:r>
            <a:endParaRPr lang="en-US" sz="14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Separate letters should be addressed to each person the jobseeker met.</a:t>
            </a:r>
            <a:endParaRPr lang="en-US" sz="14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Should be sent immediately following the interview or networking contact</a:t>
            </a: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Other Personal Marketing Materials</a:t>
            </a:r>
            <a:endParaRPr lang="en-US" sz="14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>
                <a:ea typeface="+mn-lt"/>
                <a:cs typeface="+mn-lt"/>
              </a:rPr>
              <a:t>Clients may find it useful to have business cards for networking purposes while engaged in a job search.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899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AC80-E53A-8EF0-8D6B-0C352988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Purposes of a Job Interview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B54536-5B27-C192-ADA8-4D27161298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1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07F09-F114-5DB4-CB40-EB5FAABB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Kinds of Interviews</a:t>
            </a:r>
            <a:endParaRPr lang="en-US" sz="4000"/>
          </a:p>
        </p:txBody>
      </p:sp>
      <p:pic>
        <p:nvPicPr>
          <p:cNvPr id="4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BE68AAE-9A61-ABB6-ED07-B99169B48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8" r="16455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D4397F1B-18FB-8F63-921B-8F5B6FBC5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535318"/>
              </p:ext>
            </p:extLst>
          </p:nvPr>
        </p:nvGraphicFramePr>
        <p:xfrm>
          <a:off x="8692444" y="2540941"/>
          <a:ext cx="2991556" cy="341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812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933A-F74F-2C13-9D77-5B18CE53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Interviewing Formats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5501A7-419F-3E9C-F194-5F46717D0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99899"/>
              </p:ext>
            </p:extLst>
          </p:nvPr>
        </p:nvGraphicFramePr>
        <p:xfrm>
          <a:off x="1346200" y="2324216"/>
          <a:ext cx="9151526" cy="385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07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B25A-292E-4C10-0EBE-EBDC769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Preparing for an Interview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43E4DB-DBB1-A790-E1C1-C6021D351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08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488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A2F0B66-1696-A72E-72A5-C74D3FF0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45C58-92FD-3DE5-E909-549BC48F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What Clients Should Expect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09D7-A227-C46A-2A6D-2E97095B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The introduction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The interview questions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The close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3086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8795-C918-9DCF-0FC1-B14BE9E4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Preparing for the Questions 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F25412-7458-2A5D-12DF-9058F7962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595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BA50-407D-0544-D954-93CB9A56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Typical Questions</a:t>
            </a:r>
            <a:endParaRPr lang="en-US" dirty="0">
              <a:cs typeface="Calibri Light" panose="020F03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9D20892-2A9B-5A22-BD39-5DA73EAB8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5664-E0ED-1125-4309-036EAFDE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9CDE56-FEC9-7792-1EE4-5B0B0FAA3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140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761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0E50-3254-77B6-7427-60BD68AE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Using the STAR Method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216BF1-D91B-5A4D-4D72-20BBC6090D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70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7E99490-5F96-7794-D3A4-F1D7DF4E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1" r="311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A3452-DA8E-D908-6EEA-EC32C358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Preparing for the Questions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D8AD55-AD5A-09D8-5164-4F6D8E611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360431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900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C1E5-3715-BC83-30D0-3C453995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Dealing with Difficult Questions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4564E9-F9E1-B14D-729E-9D2D28FE6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94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000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9E6E-CCE5-7AF5-312B-D51710C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Questions Clients Might Ask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C35E9C-4818-B634-AFE8-5E31152997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80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7A14092-CA2A-FAAB-FAA0-834D0DEEA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5FE81-781F-1735-099D-CC905EEC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Considering a Job Offer</a:t>
            </a:r>
            <a:endParaRPr lang="en-US" sz="4000" dirty="0"/>
          </a:p>
        </p:txBody>
      </p:sp>
      <p:graphicFrame>
        <p:nvGraphicFramePr>
          <p:cNvPr id="6" name="Diagram 10">
            <a:extLst>
              <a:ext uri="{FF2B5EF4-FFF2-40B4-BE49-F238E27FC236}">
                <a16:creationId xmlns:a16="http://schemas.microsoft.com/office/drawing/2014/main" id="{2269BD60-37F1-82D3-0EAF-064CD78FC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773262"/>
              </p:ext>
            </p:extLst>
          </p:nvPr>
        </p:nvGraphicFramePr>
        <p:xfrm>
          <a:off x="7789333" y="2606792"/>
          <a:ext cx="3772371" cy="298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516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924A-62A1-7B99-7C47-A50732C8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Dealing with Job Search Stress and Challenges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7EB748-FC4D-9A66-CD8C-A4BA35C7D5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642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64E0-3A77-9929-820D-5FC5FB0D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Tips for Encouraging Clients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F916C0-4199-77FA-522B-BEE349406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08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025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04B0-E7F6-BED7-73DF-832473C1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Job Retention, Workplace Affiliation, and Employee Engagement</a:t>
            </a:r>
            <a:endParaRPr lang="en-US" dirty="0">
              <a:cs typeface="Calibri Light" panose="020F03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F0FF25-ADF0-317D-8446-E1553B9A6F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377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5E96-0A37-5270-E7E0-234E7AE9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“Soft Skills” Identified as Essential for Success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2D2D6A-A137-3970-E223-D1764AA74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939469"/>
              </p:ext>
            </p:extLst>
          </p:nvPr>
        </p:nvGraphicFramePr>
        <p:xfrm>
          <a:off x="838200" y="1882069"/>
          <a:ext cx="6771452" cy="429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221F8C-5714-B41E-AD17-B2E585C80797}"/>
              </a:ext>
            </a:extLst>
          </p:cNvPr>
          <p:cNvSpPr txBox="1"/>
          <p:nvPr/>
        </p:nvSpPr>
        <p:spPr>
          <a:xfrm>
            <a:off x="7732888" y="3029185"/>
            <a:ext cx="5418666" cy="20067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b="1" dirty="0">
                <a:ea typeface="+mn-lt"/>
                <a:cs typeface="+mn-lt"/>
              </a:rPr>
              <a:t>Four essential areas for job performance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b="1" dirty="0">
                <a:ea typeface="+mn-lt"/>
                <a:cs typeface="+mn-lt"/>
              </a:rPr>
              <a:t>Dependability/reliability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b="1" dirty="0">
                <a:ea typeface="+mn-lt"/>
                <a:cs typeface="+mn-lt"/>
              </a:rPr>
              <a:t>Punctuality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b="1" dirty="0">
                <a:ea typeface="+mn-lt"/>
                <a:cs typeface="+mn-lt"/>
              </a:rPr>
              <a:t>Quality of work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b="1" dirty="0">
                <a:ea typeface="+mn-lt"/>
                <a:cs typeface="+mn-lt"/>
              </a:rPr>
              <a:t>Quantity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5B042B61-0554-1693-9001-207763897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2" r="829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F4E4E-7AAC-6059-CEC8-FEC7D6AD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Eight components of job search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4DD7B5-5AF8-C45A-D1E5-FE8FC707D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504395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197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C35B1-DE20-76ED-D33F-3AF575FB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Developing a portfolio</a:t>
            </a:r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1613654-DA62-A220-5974-A4138F1D1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769804"/>
              </p:ext>
            </p:extLst>
          </p:nvPr>
        </p:nvGraphicFramePr>
        <p:xfrm>
          <a:off x="1137034" y="2194102"/>
          <a:ext cx="6573951" cy="39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D879CE97-BF58-CF90-B953-87C0B1B17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179E-55CE-0EF0-B7A0-D4741CD6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Developing a Business Perspective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200068-CDD8-0579-9040-E9C2775C26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2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FB0C1-D35B-E3D1-BCFD-D03CA2AB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Identifying Job Opportunities and Networking</a:t>
            </a:r>
            <a:endParaRPr lang="en-US" sz="4000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DC6E8D5-F382-E5DC-1F46-50B961053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47709"/>
              </p:ext>
            </p:extLst>
          </p:nvPr>
        </p:nvGraphicFramePr>
        <p:xfrm>
          <a:off x="1487311" y="1985550"/>
          <a:ext cx="9279811" cy="419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49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6B87A-A423-EDFE-1FD5-57054981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Networking Categories and Approaches</a:t>
            </a:r>
            <a:endParaRPr lang="en-US" sz="4000"/>
          </a:p>
        </p:txBody>
      </p:sp>
      <p:pic>
        <p:nvPicPr>
          <p:cNvPr id="20" name="Picture 20" descr="Diagram&#10;&#10;Description automatically generated">
            <a:extLst>
              <a:ext uri="{FF2B5EF4-FFF2-40B4-BE49-F238E27FC236}">
                <a16:creationId xmlns:a16="http://schemas.microsoft.com/office/drawing/2014/main" id="{C3CF221A-45AA-E131-02B3-2FCD0DFA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" r="2563" b="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3B96FC-68AC-B88F-35CD-C36C6F667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37675"/>
              </p:ext>
            </p:extLst>
          </p:nvPr>
        </p:nvGraphicFramePr>
        <p:xfrm>
          <a:off x="7552944" y="1825625"/>
          <a:ext cx="3800856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34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49B2E-54BA-EB89-BF2E-DFA67288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Using Social Media </a:t>
            </a:r>
            <a:endParaRPr lang="en-US" sz="4000"/>
          </a:p>
        </p:txBody>
      </p:sp>
      <p:pic>
        <p:nvPicPr>
          <p:cNvPr id="159" name="Picture 159" descr="Graphical user interface&#10;&#10;Description automatically generated">
            <a:extLst>
              <a:ext uri="{FF2B5EF4-FFF2-40B4-BE49-F238E27FC236}">
                <a16:creationId xmlns:a16="http://schemas.microsoft.com/office/drawing/2014/main" id="{5BC95385-44CE-71B2-B7F1-419652A0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2" r="14764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899E856-85BA-F406-2B4B-6686AE750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116925"/>
              </p:ext>
            </p:extLst>
          </p:nvPr>
        </p:nvGraphicFramePr>
        <p:xfrm>
          <a:off x="8502082" y="2070335"/>
          <a:ext cx="3460220" cy="395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86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6" ma:contentTypeDescription="Create a new document." ma:contentTypeScope="" ma:versionID="38567bc098500d47f9204aa5ce9eddd9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0bd3092113b06e9fbafa519f0cbda7f6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2CA3A-6B5D-4861-8FDC-1BC0E81CE2E1}"/>
</file>

<file path=customXml/itemProps2.xml><?xml version="1.0" encoding="utf-8"?>
<ds:datastoreItem xmlns:ds="http://schemas.openxmlformats.org/officeDocument/2006/customXml" ds:itemID="{944B70AA-BCA8-4D78-A827-9FFC27718E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2043</Words>
  <Application>Microsoft Office PowerPoint</Application>
  <PresentationFormat>Widescreen</PresentationFormat>
  <Paragraphs>265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Wingdings,Sans-Serif</vt:lpstr>
      <vt:lpstr>office theme</vt:lpstr>
      <vt:lpstr>Office Theme</vt:lpstr>
      <vt:lpstr>Job Seeking and Employability Skills</vt:lpstr>
      <vt:lpstr>Learning Objectives</vt:lpstr>
      <vt:lpstr>Learning Objectives</vt:lpstr>
      <vt:lpstr>Eight components of job search</vt:lpstr>
      <vt:lpstr>Developing a portfolio</vt:lpstr>
      <vt:lpstr>Developing a Business Perspective</vt:lpstr>
      <vt:lpstr>Identifying Job Opportunities and Networking</vt:lpstr>
      <vt:lpstr>Networking Categories and Approaches</vt:lpstr>
      <vt:lpstr>Using Social Media </vt:lpstr>
      <vt:lpstr>Personal Branding</vt:lpstr>
      <vt:lpstr>Elevator Speech</vt:lpstr>
      <vt:lpstr>Additional Networking Tips</vt:lpstr>
      <vt:lpstr>Expanding Your Network</vt:lpstr>
      <vt:lpstr>Other Job Search Strategies</vt:lpstr>
      <vt:lpstr>The Internet and Job Search</vt:lpstr>
      <vt:lpstr>Staying Current in Job Search Trends and Approaches</vt:lpstr>
      <vt:lpstr>Resume –  Personal Marketing Tool</vt:lpstr>
      <vt:lpstr>Career Profiles, Qualifications Summaries, and Keyword Summaries</vt:lpstr>
      <vt:lpstr>Resume Styles</vt:lpstr>
      <vt:lpstr>Electronic Resume</vt:lpstr>
      <vt:lpstr>Cover Letter</vt:lpstr>
      <vt:lpstr>Follow-up and Thank You Letters</vt:lpstr>
      <vt:lpstr>Purposes of a Job Interview</vt:lpstr>
      <vt:lpstr>Kinds of Interviews</vt:lpstr>
      <vt:lpstr>Interviewing Formats</vt:lpstr>
      <vt:lpstr>Preparing for an Interview</vt:lpstr>
      <vt:lpstr>What Clients Should Expect</vt:lpstr>
      <vt:lpstr>Preparing for the Questions </vt:lpstr>
      <vt:lpstr>Typical Questions</vt:lpstr>
      <vt:lpstr>Using the STAR Method</vt:lpstr>
      <vt:lpstr>Preparing for the Questions</vt:lpstr>
      <vt:lpstr>Dealing with Difficult Questions</vt:lpstr>
      <vt:lpstr>Questions Clients Might Ask</vt:lpstr>
      <vt:lpstr>Considering a Job Offer</vt:lpstr>
      <vt:lpstr>Dealing with Job Search Stress and Challenges</vt:lpstr>
      <vt:lpstr>Tips for Encouraging Clients</vt:lpstr>
      <vt:lpstr>Job Retention, Workplace Affiliation, and Employee Engagement</vt:lpstr>
      <vt:lpstr>“Soft Skills” Identified as Essential for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Mary Ann Powell</cp:lastModifiedBy>
  <cp:revision>388</cp:revision>
  <dcterms:created xsi:type="dcterms:W3CDTF">2023-03-27T12:32:41Z</dcterms:created>
  <dcterms:modified xsi:type="dcterms:W3CDTF">2023-04-10T17:03:05Z</dcterms:modified>
</cp:coreProperties>
</file>