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1.xml" ContentType="application/vnd.openxmlformats-officedocument.drawingml.diagramData+xml"/>
  <Override PartName="/ppt/diagrams/data4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2.xml" ContentType="application/vnd.openxmlformats-officedocument.drawingml.diagramData+xml"/>
  <Override PartName="/ppt/diagrams/data10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layout3.xml" ContentType="application/vnd.openxmlformats-officedocument.drawingml.diagramLayout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10.xml" ContentType="application/vnd.openxmlformats-officedocument.drawingml.diagramStyle+xml"/>
  <Override PartName="/ppt/diagrams/layout9.xml" ContentType="application/vnd.openxmlformats-officedocument.drawingml.diagramLayout+xml"/>
  <Override PartName="/ppt/diagrams/colors9.xml" ContentType="application/vnd.openxmlformats-officedocument.drawingml.diagramColors+xml"/>
  <Override PartName="/ppt/diagrams/layout10.xml" ContentType="application/vnd.openxmlformats-officedocument.drawingml.diagramLayout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rawing9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rawing11.xml" ContentType="application/vnd.ms-office.drawingml.diagramDrawing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quickStyle9.xml" ContentType="application/vnd.openxmlformats-officedocument.drawingml.diagramStyle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8" r:id="rId3"/>
    <p:sldId id="25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AD115-4472-4250-40E0-515A36043A18}" v="23" dt="2023-03-24T13:31:42.112"/>
    <p1510:client id="{50E8B773-953E-45D8-A113-56477A5073D0}" v="278" dt="2023-03-22T15:58:54.835"/>
    <p1510:client id="{7A658F52-D917-4FBA-AD5C-AB2466812667}" v="40" dt="2023-03-24T20:37:00.874"/>
    <p1510:client id="{90BFB039-4A91-45B6-8ED7-0456C288A25C}" v="41" dt="2023-03-27T12:30:25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20.png"/><Relationship Id="rId7" Type="http://schemas.openxmlformats.org/officeDocument/2006/relationships/image" Target="../media/image51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20.png"/><Relationship Id="rId7" Type="http://schemas.openxmlformats.org/officeDocument/2006/relationships/image" Target="../media/image51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6B55A-5049-446B-B686-A789D5640D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358CA2-2665-41B7-AA3D-1F8AF3F98B5B}">
      <dgm:prSet/>
      <dgm:spPr/>
      <dgm:t>
        <a:bodyPr/>
        <a:lstStyle/>
        <a:p>
          <a:r>
            <a:rPr lang="en-US"/>
            <a:t>Explain</a:t>
          </a:r>
        </a:p>
      </dgm:t>
    </dgm:pt>
    <dgm:pt modelId="{E2C039EB-8FC4-48FE-B01A-A35637A6CF5C}" type="parTrans" cxnId="{57E29B1B-048B-48FD-AA56-46C884B58FB9}">
      <dgm:prSet/>
      <dgm:spPr/>
      <dgm:t>
        <a:bodyPr/>
        <a:lstStyle/>
        <a:p>
          <a:endParaRPr lang="en-US"/>
        </a:p>
      </dgm:t>
    </dgm:pt>
    <dgm:pt modelId="{0CF14B7C-8EC5-445D-92DD-95090F486EB2}" type="sibTrans" cxnId="{57E29B1B-048B-48FD-AA56-46C884B58FB9}">
      <dgm:prSet/>
      <dgm:spPr/>
      <dgm:t>
        <a:bodyPr/>
        <a:lstStyle/>
        <a:p>
          <a:endParaRPr lang="en-US"/>
        </a:p>
      </dgm:t>
    </dgm:pt>
    <dgm:pt modelId="{2629EB69-55AC-42B5-A06E-AD0F2D129623}">
      <dgm:prSet/>
      <dgm:spPr/>
      <dgm:t>
        <a:bodyPr/>
        <a:lstStyle/>
        <a:p>
          <a:r>
            <a:rPr lang="en-US"/>
            <a:t>Explain the role of career information and technological resources in career planning.</a:t>
          </a:r>
        </a:p>
      </dgm:t>
    </dgm:pt>
    <dgm:pt modelId="{A859FCF3-BAE7-460C-ACFD-A984091FE915}" type="parTrans" cxnId="{FB8A7554-1ABE-411B-8E90-8286453168B5}">
      <dgm:prSet/>
      <dgm:spPr/>
      <dgm:t>
        <a:bodyPr/>
        <a:lstStyle/>
        <a:p>
          <a:endParaRPr lang="en-US"/>
        </a:p>
      </dgm:t>
    </dgm:pt>
    <dgm:pt modelId="{54F11B6D-1103-4A93-A947-CD4F1C0C6CD5}" type="sibTrans" cxnId="{FB8A7554-1ABE-411B-8E90-8286453168B5}">
      <dgm:prSet/>
      <dgm:spPr/>
      <dgm:t>
        <a:bodyPr/>
        <a:lstStyle/>
        <a:p>
          <a:endParaRPr lang="en-US"/>
        </a:p>
      </dgm:t>
    </dgm:pt>
    <dgm:pt modelId="{97BC4DEA-8A84-4777-BFE9-9221202A1992}">
      <dgm:prSet/>
      <dgm:spPr/>
      <dgm:t>
        <a:bodyPr/>
        <a:lstStyle/>
        <a:p>
          <a:r>
            <a:rPr lang="en-US"/>
            <a:t>Define</a:t>
          </a:r>
        </a:p>
      </dgm:t>
    </dgm:pt>
    <dgm:pt modelId="{D64F6B8B-8380-423B-8DAD-CDBE2223D513}" type="parTrans" cxnId="{413E97A0-F336-4930-BCB7-1186AB0C2394}">
      <dgm:prSet/>
      <dgm:spPr/>
      <dgm:t>
        <a:bodyPr/>
        <a:lstStyle/>
        <a:p>
          <a:endParaRPr lang="en-US"/>
        </a:p>
      </dgm:t>
    </dgm:pt>
    <dgm:pt modelId="{A23F199B-055C-4F12-AD13-C199EA2F3983}" type="sibTrans" cxnId="{413E97A0-F336-4930-BCB7-1186AB0C2394}">
      <dgm:prSet/>
      <dgm:spPr/>
      <dgm:t>
        <a:bodyPr/>
        <a:lstStyle/>
        <a:p>
          <a:endParaRPr lang="en-US"/>
        </a:p>
      </dgm:t>
    </dgm:pt>
    <dgm:pt modelId="{1C552A33-FDBF-4E25-A7AB-8605C9CEDEA2}">
      <dgm:prSet/>
      <dgm:spPr/>
      <dgm:t>
        <a:bodyPr/>
        <a:lstStyle/>
        <a:p>
          <a:r>
            <a:rPr lang="en-US"/>
            <a:t>Define career information and its use.</a:t>
          </a:r>
        </a:p>
      </dgm:t>
    </dgm:pt>
    <dgm:pt modelId="{4D011011-E548-4DC8-887E-AAE2CDA5226A}" type="parTrans" cxnId="{FDDC09C1-D847-4955-9519-B4E24F848844}">
      <dgm:prSet/>
      <dgm:spPr/>
      <dgm:t>
        <a:bodyPr/>
        <a:lstStyle/>
        <a:p>
          <a:endParaRPr lang="en-US"/>
        </a:p>
      </dgm:t>
    </dgm:pt>
    <dgm:pt modelId="{09DA1E7A-CBD0-42DE-A76D-401FFECE6E08}" type="sibTrans" cxnId="{FDDC09C1-D847-4955-9519-B4E24F848844}">
      <dgm:prSet/>
      <dgm:spPr/>
      <dgm:t>
        <a:bodyPr/>
        <a:lstStyle/>
        <a:p>
          <a:endParaRPr lang="en-US"/>
        </a:p>
      </dgm:t>
    </dgm:pt>
    <dgm:pt modelId="{3A5000CA-9A5D-47D5-8280-62D7C61BD878}">
      <dgm:prSet/>
      <dgm:spPr/>
      <dgm:t>
        <a:bodyPr/>
        <a:lstStyle/>
        <a:p>
          <a:r>
            <a:rPr lang="en-US"/>
            <a:t>Describe</a:t>
          </a:r>
        </a:p>
      </dgm:t>
    </dgm:pt>
    <dgm:pt modelId="{B3E2E0FC-EC64-4FCB-B049-7731369FDE8B}" type="parTrans" cxnId="{480CF679-2DD7-4AB5-AAA1-B57C0E70A1BB}">
      <dgm:prSet/>
      <dgm:spPr/>
      <dgm:t>
        <a:bodyPr/>
        <a:lstStyle/>
        <a:p>
          <a:endParaRPr lang="en-US"/>
        </a:p>
      </dgm:t>
    </dgm:pt>
    <dgm:pt modelId="{25CD29C7-0660-415D-AD71-F3E4F8E7068A}" type="sibTrans" cxnId="{480CF679-2DD7-4AB5-AAA1-B57C0E70A1BB}">
      <dgm:prSet/>
      <dgm:spPr/>
      <dgm:t>
        <a:bodyPr/>
        <a:lstStyle/>
        <a:p>
          <a:endParaRPr lang="en-US"/>
        </a:p>
      </dgm:t>
    </dgm:pt>
    <dgm:pt modelId="{E0F257A1-FDDC-4BB1-83A8-FA84D9A1AB06}">
      <dgm:prSet/>
      <dgm:spPr/>
      <dgm:t>
        <a:bodyPr/>
        <a:lstStyle/>
        <a:p>
          <a:r>
            <a:rPr lang="en-US"/>
            <a:t>Describe the role of the career services provider with respect to using information and technological resources in the career planning process.</a:t>
          </a:r>
        </a:p>
      </dgm:t>
    </dgm:pt>
    <dgm:pt modelId="{DD702352-0E0B-4749-90A6-DA8AEF2296AD}" type="parTrans" cxnId="{457E3710-87AB-42D5-966B-E63141CFD159}">
      <dgm:prSet/>
      <dgm:spPr/>
      <dgm:t>
        <a:bodyPr/>
        <a:lstStyle/>
        <a:p>
          <a:endParaRPr lang="en-US"/>
        </a:p>
      </dgm:t>
    </dgm:pt>
    <dgm:pt modelId="{7B27CA97-4342-4245-9307-47710463B40B}" type="sibTrans" cxnId="{457E3710-87AB-42D5-966B-E63141CFD159}">
      <dgm:prSet/>
      <dgm:spPr/>
      <dgm:t>
        <a:bodyPr/>
        <a:lstStyle/>
        <a:p>
          <a:endParaRPr lang="en-US"/>
        </a:p>
      </dgm:t>
    </dgm:pt>
    <dgm:pt modelId="{E84DAF98-9197-46A8-BA0A-642BD07D156B}">
      <dgm:prSet/>
      <dgm:spPr/>
      <dgm:t>
        <a:bodyPr/>
        <a:lstStyle/>
        <a:p>
          <a:r>
            <a:rPr lang="en-US"/>
            <a:t>Identify and describe</a:t>
          </a:r>
        </a:p>
      </dgm:t>
    </dgm:pt>
    <dgm:pt modelId="{5EEDDC23-6932-46DC-87F7-E5587ED26A74}" type="parTrans" cxnId="{A8715116-7146-45A7-9C0D-BFF50F3DCDD1}">
      <dgm:prSet/>
      <dgm:spPr/>
      <dgm:t>
        <a:bodyPr/>
        <a:lstStyle/>
        <a:p>
          <a:endParaRPr lang="en-US"/>
        </a:p>
      </dgm:t>
    </dgm:pt>
    <dgm:pt modelId="{DD94644E-5256-4F17-91E9-B202B4991A31}" type="sibTrans" cxnId="{A8715116-7146-45A7-9C0D-BFF50F3DCDD1}">
      <dgm:prSet/>
      <dgm:spPr/>
      <dgm:t>
        <a:bodyPr/>
        <a:lstStyle/>
        <a:p>
          <a:endParaRPr lang="en-US"/>
        </a:p>
      </dgm:t>
    </dgm:pt>
    <dgm:pt modelId="{0525CEE8-91AF-440D-B8F7-08D1637F5C67}">
      <dgm:prSet/>
      <dgm:spPr/>
      <dgm:t>
        <a:bodyPr/>
        <a:lstStyle/>
        <a:p>
          <a:r>
            <a:rPr lang="en-US"/>
            <a:t>Identify and describe multiple types and sources of information, including career information and technological resources.</a:t>
          </a:r>
        </a:p>
      </dgm:t>
    </dgm:pt>
    <dgm:pt modelId="{3826EF76-3047-4134-9450-958FD2F8B950}" type="parTrans" cxnId="{F6FC9F95-1DD8-4AA9-AE9B-D655E9B33FCE}">
      <dgm:prSet/>
      <dgm:spPr/>
      <dgm:t>
        <a:bodyPr/>
        <a:lstStyle/>
        <a:p>
          <a:endParaRPr lang="en-US"/>
        </a:p>
      </dgm:t>
    </dgm:pt>
    <dgm:pt modelId="{D72FBD74-A66D-4467-AA6E-58534E8520D3}" type="sibTrans" cxnId="{F6FC9F95-1DD8-4AA9-AE9B-D655E9B33FCE}">
      <dgm:prSet/>
      <dgm:spPr/>
      <dgm:t>
        <a:bodyPr/>
        <a:lstStyle/>
        <a:p>
          <a:endParaRPr lang="en-US"/>
        </a:p>
      </dgm:t>
    </dgm:pt>
    <dgm:pt modelId="{E9492677-EE80-400E-9A79-9AFBDF66B87D}">
      <dgm:prSet/>
      <dgm:spPr/>
      <dgm:t>
        <a:bodyPr/>
        <a:lstStyle/>
        <a:p>
          <a:r>
            <a:rPr lang="en-US"/>
            <a:t>Explain</a:t>
          </a:r>
        </a:p>
      </dgm:t>
    </dgm:pt>
    <dgm:pt modelId="{29F134CE-195C-4115-8F35-78E26521911B}" type="parTrans" cxnId="{6D2D5697-DE4D-4FE8-92C7-7D534F346B65}">
      <dgm:prSet/>
      <dgm:spPr/>
      <dgm:t>
        <a:bodyPr/>
        <a:lstStyle/>
        <a:p>
          <a:endParaRPr lang="en-US"/>
        </a:p>
      </dgm:t>
    </dgm:pt>
    <dgm:pt modelId="{2412ADC6-6624-4837-B401-FFE0BB0DF896}" type="sibTrans" cxnId="{6D2D5697-DE4D-4FE8-92C7-7D534F346B65}">
      <dgm:prSet/>
      <dgm:spPr/>
      <dgm:t>
        <a:bodyPr/>
        <a:lstStyle/>
        <a:p>
          <a:endParaRPr lang="en-US"/>
        </a:p>
      </dgm:t>
    </dgm:pt>
    <dgm:pt modelId="{E5FE7263-CAFF-4B34-976F-159D0195962E}">
      <dgm:prSet/>
      <dgm:spPr/>
      <dgm:t>
        <a:bodyPr/>
        <a:lstStyle/>
        <a:p>
          <a:r>
            <a:rPr lang="en-US"/>
            <a:t>Explain how information is culture specific.</a:t>
          </a:r>
        </a:p>
      </dgm:t>
    </dgm:pt>
    <dgm:pt modelId="{BC1E915D-4BA3-4A90-81D1-61BDEFB21462}" type="parTrans" cxnId="{C4F9F785-CBEC-4F60-96D5-E3B0F88809FB}">
      <dgm:prSet/>
      <dgm:spPr/>
      <dgm:t>
        <a:bodyPr/>
        <a:lstStyle/>
        <a:p>
          <a:endParaRPr lang="en-US"/>
        </a:p>
      </dgm:t>
    </dgm:pt>
    <dgm:pt modelId="{5CA08477-D8FF-44A4-AF13-6AF870FC20A9}" type="sibTrans" cxnId="{C4F9F785-CBEC-4F60-96D5-E3B0F88809FB}">
      <dgm:prSet/>
      <dgm:spPr/>
      <dgm:t>
        <a:bodyPr/>
        <a:lstStyle/>
        <a:p>
          <a:endParaRPr lang="en-US"/>
        </a:p>
      </dgm:t>
    </dgm:pt>
    <dgm:pt modelId="{CAB5E4AA-4F2C-41B5-8C6E-79BFF3FFC3CA}">
      <dgm:prSet/>
      <dgm:spPr/>
      <dgm:t>
        <a:bodyPr/>
        <a:lstStyle/>
        <a:p>
          <a:r>
            <a:rPr lang="en-US"/>
            <a:t>Evaluate</a:t>
          </a:r>
        </a:p>
      </dgm:t>
    </dgm:pt>
    <dgm:pt modelId="{2E2BE647-78F0-495F-A891-84D4528E5E9F}" type="parTrans" cxnId="{60D2D940-4C5E-4B48-9080-7AE052B1DA0A}">
      <dgm:prSet/>
      <dgm:spPr/>
      <dgm:t>
        <a:bodyPr/>
        <a:lstStyle/>
        <a:p>
          <a:endParaRPr lang="en-US"/>
        </a:p>
      </dgm:t>
    </dgm:pt>
    <dgm:pt modelId="{8D4353DD-DB37-4C66-B508-03889046E9A6}" type="sibTrans" cxnId="{60D2D940-4C5E-4B48-9080-7AE052B1DA0A}">
      <dgm:prSet/>
      <dgm:spPr/>
      <dgm:t>
        <a:bodyPr/>
        <a:lstStyle/>
        <a:p>
          <a:endParaRPr lang="en-US"/>
        </a:p>
      </dgm:t>
    </dgm:pt>
    <dgm:pt modelId="{8A96729A-D5EB-4CDC-AF96-54E0B3B0802B}">
      <dgm:prSet/>
      <dgm:spPr/>
      <dgm:t>
        <a:bodyPr/>
        <a:lstStyle/>
        <a:p>
          <a:r>
            <a:rPr lang="en-US"/>
            <a:t>Critically evaluate career information and technological literacy.</a:t>
          </a:r>
        </a:p>
      </dgm:t>
    </dgm:pt>
    <dgm:pt modelId="{3AA18E72-799F-4B1A-BCFC-44C0D95C1981}" type="parTrans" cxnId="{E5CAA088-AC61-4A8B-8DBD-C1F1A7A25CC6}">
      <dgm:prSet/>
      <dgm:spPr/>
      <dgm:t>
        <a:bodyPr/>
        <a:lstStyle/>
        <a:p>
          <a:endParaRPr lang="en-US"/>
        </a:p>
      </dgm:t>
    </dgm:pt>
    <dgm:pt modelId="{D107A008-757C-4BF3-950A-D238790C8685}" type="sibTrans" cxnId="{E5CAA088-AC61-4A8B-8DBD-C1F1A7A25CC6}">
      <dgm:prSet/>
      <dgm:spPr/>
      <dgm:t>
        <a:bodyPr/>
        <a:lstStyle/>
        <a:p>
          <a:endParaRPr lang="en-US"/>
        </a:p>
      </dgm:t>
    </dgm:pt>
    <dgm:pt modelId="{7846728E-B13D-4158-A57A-E69A6959CBB2}" type="pres">
      <dgm:prSet presAssocID="{3976B55A-5049-446B-B686-A789D5640D34}" presName="linear" presStyleCnt="0">
        <dgm:presLayoutVars>
          <dgm:dir/>
          <dgm:animLvl val="lvl"/>
          <dgm:resizeHandles val="exact"/>
        </dgm:presLayoutVars>
      </dgm:prSet>
      <dgm:spPr/>
    </dgm:pt>
    <dgm:pt modelId="{2EBDEAF4-37BA-4EEC-8CDA-A345DDCCAA51}" type="pres">
      <dgm:prSet presAssocID="{8D358CA2-2665-41B7-AA3D-1F8AF3F98B5B}" presName="parentLin" presStyleCnt="0"/>
      <dgm:spPr/>
    </dgm:pt>
    <dgm:pt modelId="{1F582646-8562-450B-87FA-4D8392EDE531}" type="pres">
      <dgm:prSet presAssocID="{8D358CA2-2665-41B7-AA3D-1F8AF3F98B5B}" presName="parentLeftMargin" presStyleLbl="node1" presStyleIdx="0" presStyleCnt="6"/>
      <dgm:spPr/>
    </dgm:pt>
    <dgm:pt modelId="{0F17E4C3-88B7-4EA7-AD4C-FC9D6CDDD533}" type="pres">
      <dgm:prSet presAssocID="{8D358CA2-2665-41B7-AA3D-1F8AF3F98B5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90C6010-4BC7-4205-9E9F-4666F082D2FF}" type="pres">
      <dgm:prSet presAssocID="{8D358CA2-2665-41B7-AA3D-1F8AF3F98B5B}" presName="negativeSpace" presStyleCnt="0"/>
      <dgm:spPr/>
    </dgm:pt>
    <dgm:pt modelId="{B88E8F41-FE19-4AF3-B3A4-3A361CEB18CC}" type="pres">
      <dgm:prSet presAssocID="{8D358CA2-2665-41B7-AA3D-1F8AF3F98B5B}" presName="childText" presStyleLbl="conFgAcc1" presStyleIdx="0" presStyleCnt="6">
        <dgm:presLayoutVars>
          <dgm:bulletEnabled val="1"/>
        </dgm:presLayoutVars>
      </dgm:prSet>
      <dgm:spPr/>
    </dgm:pt>
    <dgm:pt modelId="{0F747B2A-3ADB-40EE-BFFB-EDF150EF38CF}" type="pres">
      <dgm:prSet presAssocID="{0CF14B7C-8EC5-445D-92DD-95090F486EB2}" presName="spaceBetweenRectangles" presStyleCnt="0"/>
      <dgm:spPr/>
    </dgm:pt>
    <dgm:pt modelId="{0D680049-DD24-4D96-970B-20D7616D9771}" type="pres">
      <dgm:prSet presAssocID="{97BC4DEA-8A84-4777-BFE9-9221202A1992}" presName="parentLin" presStyleCnt="0"/>
      <dgm:spPr/>
    </dgm:pt>
    <dgm:pt modelId="{F1CFC813-6B8C-4927-8841-6B75DE4AFAE4}" type="pres">
      <dgm:prSet presAssocID="{97BC4DEA-8A84-4777-BFE9-9221202A1992}" presName="parentLeftMargin" presStyleLbl="node1" presStyleIdx="0" presStyleCnt="6"/>
      <dgm:spPr/>
    </dgm:pt>
    <dgm:pt modelId="{7B5B52B4-EF8E-483A-A670-350EF0883101}" type="pres">
      <dgm:prSet presAssocID="{97BC4DEA-8A84-4777-BFE9-9221202A199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16CBA8F-1853-402F-8234-6DF65D5503B1}" type="pres">
      <dgm:prSet presAssocID="{97BC4DEA-8A84-4777-BFE9-9221202A1992}" presName="negativeSpace" presStyleCnt="0"/>
      <dgm:spPr/>
    </dgm:pt>
    <dgm:pt modelId="{7DB03914-D489-4B9D-8379-C0DCDFAA81A7}" type="pres">
      <dgm:prSet presAssocID="{97BC4DEA-8A84-4777-BFE9-9221202A1992}" presName="childText" presStyleLbl="conFgAcc1" presStyleIdx="1" presStyleCnt="6">
        <dgm:presLayoutVars>
          <dgm:bulletEnabled val="1"/>
        </dgm:presLayoutVars>
      </dgm:prSet>
      <dgm:spPr/>
    </dgm:pt>
    <dgm:pt modelId="{3D3A3969-22AD-473E-B9F0-7833B7DB99D9}" type="pres">
      <dgm:prSet presAssocID="{A23F199B-055C-4F12-AD13-C199EA2F3983}" presName="spaceBetweenRectangles" presStyleCnt="0"/>
      <dgm:spPr/>
    </dgm:pt>
    <dgm:pt modelId="{63CAF6B3-B61E-426F-AB49-6B8F82CB6EB3}" type="pres">
      <dgm:prSet presAssocID="{3A5000CA-9A5D-47D5-8280-62D7C61BD878}" presName="parentLin" presStyleCnt="0"/>
      <dgm:spPr/>
    </dgm:pt>
    <dgm:pt modelId="{DAABF7A0-B982-4E04-8F9E-D6053533EB67}" type="pres">
      <dgm:prSet presAssocID="{3A5000CA-9A5D-47D5-8280-62D7C61BD878}" presName="parentLeftMargin" presStyleLbl="node1" presStyleIdx="1" presStyleCnt="6"/>
      <dgm:spPr/>
    </dgm:pt>
    <dgm:pt modelId="{82A330A2-1097-4A5A-94A6-BDDAB66E9669}" type="pres">
      <dgm:prSet presAssocID="{3A5000CA-9A5D-47D5-8280-62D7C61BD87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F2C6C13-E16D-462F-B688-727C5A3205B8}" type="pres">
      <dgm:prSet presAssocID="{3A5000CA-9A5D-47D5-8280-62D7C61BD878}" presName="negativeSpace" presStyleCnt="0"/>
      <dgm:spPr/>
    </dgm:pt>
    <dgm:pt modelId="{87D50732-2C34-4934-A011-E8ED88B849B1}" type="pres">
      <dgm:prSet presAssocID="{3A5000CA-9A5D-47D5-8280-62D7C61BD878}" presName="childText" presStyleLbl="conFgAcc1" presStyleIdx="2" presStyleCnt="6">
        <dgm:presLayoutVars>
          <dgm:bulletEnabled val="1"/>
        </dgm:presLayoutVars>
      </dgm:prSet>
      <dgm:spPr/>
    </dgm:pt>
    <dgm:pt modelId="{EA9069B3-EE41-4A5B-9848-B0CC5852D4EB}" type="pres">
      <dgm:prSet presAssocID="{25CD29C7-0660-415D-AD71-F3E4F8E7068A}" presName="spaceBetweenRectangles" presStyleCnt="0"/>
      <dgm:spPr/>
    </dgm:pt>
    <dgm:pt modelId="{565BA7C3-F9C4-4C7F-B355-DC730434884D}" type="pres">
      <dgm:prSet presAssocID="{E84DAF98-9197-46A8-BA0A-642BD07D156B}" presName="parentLin" presStyleCnt="0"/>
      <dgm:spPr/>
    </dgm:pt>
    <dgm:pt modelId="{0DE7D1C0-4E19-42E7-BE47-D08F658F3104}" type="pres">
      <dgm:prSet presAssocID="{E84DAF98-9197-46A8-BA0A-642BD07D156B}" presName="parentLeftMargin" presStyleLbl="node1" presStyleIdx="2" presStyleCnt="6"/>
      <dgm:spPr/>
    </dgm:pt>
    <dgm:pt modelId="{B5C17D1E-FD78-4C5C-8EEF-44BFBC5C1DE4}" type="pres">
      <dgm:prSet presAssocID="{E84DAF98-9197-46A8-BA0A-642BD07D156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2347138-6C27-4019-A3FA-E9231ECD7F1D}" type="pres">
      <dgm:prSet presAssocID="{E84DAF98-9197-46A8-BA0A-642BD07D156B}" presName="negativeSpace" presStyleCnt="0"/>
      <dgm:spPr/>
    </dgm:pt>
    <dgm:pt modelId="{63ED381D-7F68-44BE-80AE-9386F8FD1EA3}" type="pres">
      <dgm:prSet presAssocID="{E84DAF98-9197-46A8-BA0A-642BD07D156B}" presName="childText" presStyleLbl="conFgAcc1" presStyleIdx="3" presStyleCnt="6">
        <dgm:presLayoutVars>
          <dgm:bulletEnabled val="1"/>
        </dgm:presLayoutVars>
      </dgm:prSet>
      <dgm:spPr/>
    </dgm:pt>
    <dgm:pt modelId="{CF4E9C05-3C39-4356-8417-FBFAA3013BA6}" type="pres">
      <dgm:prSet presAssocID="{DD94644E-5256-4F17-91E9-B202B4991A31}" presName="spaceBetweenRectangles" presStyleCnt="0"/>
      <dgm:spPr/>
    </dgm:pt>
    <dgm:pt modelId="{62D3DE2A-7B0E-436A-9934-723F1D716D1D}" type="pres">
      <dgm:prSet presAssocID="{E9492677-EE80-400E-9A79-9AFBDF66B87D}" presName="parentLin" presStyleCnt="0"/>
      <dgm:spPr/>
    </dgm:pt>
    <dgm:pt modelId="{5C2F6D00-A00A-4C0D-AC4C-4A4041EBF01F}" type="pres">
      <dgm:prSet presAssocID="{E9492677-EE80-400E-9A79-9AFBDF66B87D}" presName="parentLeftMargin" presStyleLbl="node1" presStyleIdx="3" presStyleCnt="6"/>
      <dgm:spPr/>
    </dgm:pt>
    <dgm:pt modelId="{2A7B08EB-4FD2-46CA-B937-9DFBC41B5394}" type="pres">
      <dgm:prSet presAssocID="{E9492677-EE80-400E-9A79-9AFBDF66B87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15FEDB2-B6D8-4DCE-A1F1-70C026BAC4C8}" type="pres">
      <dgm:prSet presAssocID="{E9492677-EE80-400E-9A79-9AFBDF66B87D}" presName="negativeSpace" presStyleCnt="0"/>
      <dgm:spPr/>
    </dgm:pt>
    <dgm:pt modelId="{7BBBDDF0-28D7-49D5-80A1-1B1ADCD87744}" type="pres">
      <dgm:prSet presAssocID="{E9492677-EE80-400E-9A79-9AFBDF66B87D}" presName="childText" presStyleLbl="conFgAcc1" presStyleIdx="4" presStyleCnt="6">
        <dgm:presLayoutVars>
          <dgm:bulletEnabled val="1"/>
        </dgm:presLayoutVars>
      </dgm:prSet>
      <dgm:spPr/>
    </dgm:pt>
    <dgm:pt modelId="{09E985BB-9198-4F6E-995E-91E413C7430C}" type="pres">
      <dgm:prSet presAssocID="{2412ADC6-6624-4837-B401-FFE0BB0DF896}" presName="spaceBetweenRectangles" presStyleCnt="0"/>
      <dgm:spPr/>
    </dgm:pt>
    <dgm:pt modelId="{09B7B901-0257-492A-87EF-FE1CE6BE8690}" type="pres">
      <dgm:prSet presAssocID="{CAB5E4AA-4F2C-41B5-8C6E-79BFF3FFC3CA}" presName="parentLin" presStyleCnt="0"/>
      <dgm:spPr/>
    </dgm:pt>
    <dgm:pt modelId="{A40BAE5D-9AB0-4040-8C74-BBC152119D14}" type="pres">
      <dgm:prSet presAssocID="{CAB5E4AA-4F2C-41B5-8C6E-79BFF3FFC3CA}" presName="parentLeftMargin" presStyleLbl="node1" presStyleIdx="4" presStyleCnt="6"/>
      <dgm:spPr/>
    </dgm:pt>
    <dgm:pt modelId="{B4C83C40-DF43-40DF-A21E-90DAB7DAD597}" type="pres">
      <dgm:prSet presAssocID="{CAB5E4AA-4F2C-41B5-8C6E-79BFF3FFC3C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F9FDF3D-FFBE-41D5-94C5-622E31F6ED6D}" type="pres">
      <dgm:prSet presAssocID="{CAB5E4AA-4F2C-41B5-8C6E-79BFF3FFC3CA}" presName="negativeSpace" presStyleCnt="0"/>
      <dgm:spPr/>
    </dgm:pt>
    <dgm:pt modelId="{18D21E16-D0B4-4F8E-A1FC-DD081494712A}" type="pres">
      <dgm:prSet presAssocID="{CAB5E4AA-4F2C-41B5-8C6E-79BFF3FFC3C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57E3710-87AB-42D5-966B-E63141CFD159}" srcId="{3A5000CA-9A5D-47D5-8280-62D7C61BD878}" destId="{E0F257A1-FDDC-4BB1-83A8-FA84D9A1AB06}" srcOrd="0" destOrd="0" parTransId="{DD702352-0E0B-4749-90A6-DA8AEF2296AD}" sibTransId="{7B27CA97-4342-4245-9307-47710463B40B}"/>
    <dgm:cxn modelId="{63E0F614-0532-4D5B-B25C-8A25C95BAEF7}" type="presOf" srcId="{8A96729A-D5EB-4CDC-AF96-54E0B3B0802B}" destId="{18D21E16-D0B4-4F8E-A1FC-DD081494712A}" srcOrd="0" destOrd="0" presId="urn:microsoft.com/office/officeart/2005/8/layout/list1"/>
    <dgm:cxn modelId="{A8715116-7146-45A7-9C0D-BFF50F3DCDD1}" srcId="{3976B55A-5049-446B-B686-A789D5640D34}" destId="{E84DAF98-9197-46A8-BA0A-642BD07D156B}" srcOrd="3" destOrd="0" parTransId="{5EEDDC23-6932-46DC-87F7-E5587ED26A74}" sibTransId="{DD94644E-5256-4F17-91E9-B202B4991A31}"/>
    <dgm:cxn modelId="{5D871B19-40D1-47EC-8D79-72EB406A1951}" type="presOf" srcId="{E84DAF98-9197-46A8-BA0A-642BD07D156B}" destId="{B5C17D1E-FD78-4C5C-8EEF-44BFBC5C1DE4}" srcOrd="1" destOrd="0" presId="urn:microsoft.com/office/officeart/2005/8/layout/list1"/>
    <dgm:cxn modelId="{57E29B1B-048B-48FD-AA56-46C884B58FB9}" srcId="{3976B55A-5049-446B-B686-A789D5640D34}" destId="{8D358CA2-2665-41B7-AA3D-1F8AF3F98B5B}" srcOrd="0" destOrd="0" parTransId="{E2C039EB-8FC4-48FE-B01A-A35637A6CF5C}" sibTransId="{0CF14B7C-8EC5-445D-92DD-95090F486EB2}"/>
    <dgm:cxn modelId="{B9030D1F-2E8A-4D53-8313-2C33504F6CF9}" type="presOf" srcId="{E9492677-EE80-400E-9A79-9AFBDF66B87D}" destId="{2A7B08EB-4FD2-46CA-B937-9DFBC41B5394}" srcOrd="1" destOrd="0" presId="urn:microsoft.com/office/officeart/2005/8/layout/list1"/>
    <dgm:cxn modelId="{17A57631-3116-4179-9008-EBDB4D1F4FA5}" type="presOf" srcId="{97BC4DEA-8A84-4777-BFE9-9221202A1992}" destId="{F1CFC813-6B8C-4927-8841-6B75DE4AFAE4}" srcOrd="0" destOrd="0" presId="urn:microsoft.com/office/officeart/2005/8/layout/list1"/>
    <dgm:cxn modelId="{1C26E737-2EA6-44F9-A08B-550D5142115D}" type="presOf" srcId="{CAB5E4AA-4F2C-41B5-8C6E-79BFF3FFC3CA}" destId="{B4C83C40-DF43-40DF-A21E-90DAB7DAD597}" srcOrd="1" destOrd="0" presId="urn:microsoft.com/office/officeart/2005/8/layout/list1"/>
    <dgm:cxn modelId="{60D2D940-4C5E-4B48-9080-7AE052B1DA0A}" srcId="{3976B55A-5049-446B-B686-A789D5640D34}" destId="{CAB5E4AA-4F2C-41B5-8C6E-79BFF3FFC3CA}" srcOrd="5" destOrd="0" parTransId="{2E2BE647-78F0-495F-A891-84D4528E5E9F}" sibTransId="{8D4353DD-DB37-4C66-B508-03889046E9A6}"/>
    <dgm:cxn modelId="{7FDFE462-A617-4CD0-A9E2-7AD1F777BFE8}" type="presOf" srcId="{3976B55A-5049-446B-B686-A789D5640D34}" destId="{7846728E-B13D-4158-A57A-E69A6959CBB2}" srcOrd="0" destOrd="0" presId="urn:microsoft.com/office/officeart/2005/8/layout/list1"/>
    <dgm:cxn modelId="{A9FDB26C-2842-4D5A-B508-51B3F46AE1A5}" type="presOf" srcId="{E5FE7263-CAFF-4B34-976F-159D0195962E}" destId="{7BBBDDF0-28D7-49D5-80A1-1B1ADCD87744}" srcOrd="0" destOrd="0" presId="urn:microsoft.com/office/officeart/2005/8/layout/list1"/>
    <dgm:cxn modelId="{FB8A7554-1ABE-411B-8E90-8286453168B5}" srcId="{8D358CA2-2665-41B7-AA3D-1F8AF3F98B5B}" destId="{2629EB69-55AC-42B5-A06E-AD0F2D129623}" srcOrd="0" destOrd="0" parTransId="{A859FCF3-BAE7-460C-ACFD-A984091FE915}" sibTransId="{54F11B6D-1103-4A93-A947-CD4F1C0C6CD5}"/>
    <dgm:cxn modelId="{1EBB1978-1E3B-4890-A98B-0F87C44F3F5D}" type="presOf" srcId="{CAB5E4AA-4F2C-41B5-8C6E-79BFF3FFC3CA}" destId="{A40BAE5D-9AB0-4040-8C74-BBC152119D14}" srcOrd="0" destOrd="0" presId="urn:microsoft.com/office/officeart/2005/8/layout/list1"/>
    <dgm:cxn modelId="{480CF679-2DD7-4AB5-AAA1-B57C0E70A1BB}" srcId="{3976B55A-5049-446B-B686-A789D5640D34}" destId="{3A5000CA-9A5D-47D5-8280-62D7C61BD878}" srcOrd="2" destOrd="0" parTransId="{B3E2E0FC-EC64-4FCB-B049-7731369FDE8B}" sibTransId="{25CD29C7-0660-415D-AD71-F3E4F8E7068A}"/>
    <dgm:cxn modelId="{B2F9285A-89CE-4E10-8DF8-0936AC3702AC}" type="presOf" srcId="{E9492677-EE80-400E-9A79-9AFBDF66B87D}" destId="{5C2F6D00-A00A-4C0D-AC4C-4A4041EBF01F}" srcOrd="0" destOrd="0" presId="urn:microsoft.com/office/officeart/2005/8/layout/list1"/>
    <dgm:cxn modelId="{C4F9F785-CBEC-4F60-96D5-E3B0F88809FB}" srcId="{E9492677-EE80-400E-9A79-9AFBDF66B87D}" destId="{E5FE7263-CAFF-4B34-976F-159D0195962E}" srcOrd="0" destOrd="0" parTransId="{BC1E915D-4BA3-4A90-81D1-61BDEFB21462}" sibTransId="{5CA08477-D8FF-44A4-AF13-6AF870FC20A9}"/>
    <dgm:cxn modelId="{E5CAA088-AC61-4A8B-8DBD-C1F1A7A25CC6}" srcId="{CAB5E4AA-4F2C-41B5-8C6E-79BFF3FFC3CA}" destId="{8A96729A-D5EB-4CDC-AF96-54E0B3B0802B}" srcOrd="0" destOrd="0" parTransId="{3AA18E72-799F-4B1A-BCFC-44C0D95C1981}" sibTransId="{D107A008-757C-4BF3-950A-D238790C8685}"/>
    <dgm:cxn modelId="{288F038B-5491-4A72-81D1-3C820E70073D}" type="presOf" srcId="{8D358CA2-2665-41B7-AA3D-1F8AF3F98B5B}" destId="{1F582646-8562-450B-87FA-4D8392EDE531}" srcOrd="0" destOrd="0" presId="urn:microsoft.com/office/officeart/2005/8/layout/list1"/>
    <dgm:cxn modelId="{F6FC9F95-1DD8-4AA9-AE9B-D655E9B33FCE}" srcId="{E84DAF98-9197-46A8-BA0A-642BD07D156B}" destId="{0525CEE8-91AF-440D-B8F7-08D1637F5C67}" srcOrd="0" destOrd="0" parTransId="{3826EF76-3047-4134-9450-958FD2F8B950}" sibTransId="{D72FBD74-A66D-4467-AA6E-58534E8520D3}"/>
    <dgm:cxn modelId="{6D2D5697-DE4D-4FE8-92C7-7D534F346B65}" srcId="{3976B55A-5049-446B-B686-A789D5640D34}" destId="{E9492677-EE80-400E-9A79-9AFBDF66B87D}" srcOrd="4" destOrd="0" parTransId="{29F134CE-195C-4115-8F35-78E26521911B}" sibTransId="{2412ADC6-6624-4837-B401-FFE0BB0DF896}"/>
    <dgm:cxn modelId="{B0E7889A-7C69-4642-BC23-7E37AB40351C}" type="presOf" srcId="{E84DAF98-9197-46A8-BA0A-642BD07D156B}" destId="{0DE7D1C0-4E19-42E7-BE47-D08F658F3104}" srcOrd="0" destOrd="0" presId="urn:microsoft.com/office/officeart/2005/8/layout/list1"/>
    <dgm:cxn modelId="{413E97A0-F336-4930-BCB7-1186AB0C2394}" srcId="{3976B55A-5049-446B-B686-A789D5640D34}" destId="{97BC4DEA-8A84-4777-BFE9-9221202A1992}" srcOrd="1" destOrd="0" parTransId="{D64F6B8B-8380-423B-8DAD-CDBE2223D513}" sibTransId="{A23F199B-055C-4F12-AD13-C199EA2F3983}"/>
    <dgm:cxn modelId="{43F21AA7-C260-4E7B-BCF8-D556E3DE8431}" type="presOf" srcId="{97BC4DEA-8A84-4777-BFE9-9221202A1992}" destId="{7B5B52B4-EF8E-483A-A670-350EF0883101}" srcOrd="1" destOrd="0" presId="urn:microsoft.com/office/officeart/2005/8/layout/list1"/>
    <dgm:cxn modelId="{7C9A25B1-2D28-4F52-966A-450B21ACC103}" type="presOf" srcId="{2629EB69-55AC-42B5-A06E-AD0F2D129623}" destId="{B88E8F41-FE19-4AF3-B3A4-3A361CEB18CC}" srcOrd="0" destOrd="0" presId="urn:microsoft.com/office/officeart/2005/8/layout/list1"/>
    <dgm:cxn modelId="{BD48CBBC-5BF2-429A-A520-B5C9323AFC3E}" type="presOf" srcId="{3A5000CA-9A5D-47D5-8280-62D7C61BD878}" destId="{DAABF7A0-B982-4E04-8F9E-D6053533EB67}" srcOrd="0" destOrd="0" presId="urn:microsoft.com/office/officeart/2005/8/layout/list1"/>
    <dgm:cxn modelId="{FDDC09C1-D847-4955-9519-B4E24F848844}" srcId="{97BC4DEA-8A84-4777-BFE9-9221202A1992}" destId="{1C552A33-FDBF-4E25-A7AB-8605C9CEDEA2}" srcOrd="0" destOrd="0" parTransId="{4D011011-E548-4DC8-887E-AAE2CDA5226A}" sibTransId="{09DA1E7A-CBD0-42DE-A76D-401FFECE6E08}"/>
    <dgm:cxn modelId="{20260DC7-E5A2-46DC-8025-18769E1E4C07}" type="presOf" srcId="{1C552A33-FDBF-4E25-A7AB-8605C9CEDEA2}" destId="{7DB03914-D489-4B9D-8379-C0DCDFAA81A7}" srcOrd="0" destOrd="0" presId="urn:microsoft.com/office/officeart/2005/8/layout/list1"/>
    <dgm:cxn modelId="{EDA6AEC8-DBE3-43EE-82C0-24A935A4D405}" type="presOf" srcId="{8D358CA2-2665-41B7-AA3D-1F8AF3F98B5B}" destId="{0F17E4C3-88B7-4EA7-AD4C-FC9D6CDDD533}" srcOrd="1" destOrd="0" presId="urn:microsoft.com/office/officeart/2005/8/layout/list1"/>
    <dgm:cxn modelId="{8B3C8BD2-D49E-4882-AD65-00F81995D170}" type="presOf" srcId="{3A5000CA-9A5D-47D5-8280-62D7C61BD878}" destId="{82A330A2-1097-4A5A-94A6-BDDAB66E9669}" srcOrd="1" destOrd="0" presId="urn:microsoft.com/office/officeart/2005/8/layout/list1"/>
    <dgm:cxn modelId="{CBB2D0D5-753C-4124-B5A6-6570B8B53AB2}" type="presOf" srcId="{E0F257A1-FDDC-4BB1-83A8-FA84D9A1AB06}" destId="{87D50732-2C34-4934-A011-E8ED88B849B1}" srcOrd="0" destOrd="0" presId="urn:microsoft.com/office/officeart/2005/8/layout/list1"/>
    <dgm:cxn modelId="{A8DCE1F0-3AA3-450F-954B-7BD71108FCC2}" type="presOf" srcId="{0525CEE8-91AF-440D-B8F7-08D1637F5C67}" destId="{63ED381D-7F68-44BE-80AE-9386F8FD1EA3}" srcOrd="0" destOrd="0" presId="urn:microsoft.com/office/officeart/2005/8/layout/list1"/>
    <dgm:cxn modelId="{EA87795F-7A68-4B48-BA4B-4C414A0884F8}" type="presParOf" srcId="{7846728E-B13D-4158-A57A-E69A6959CBB2}" destId="{2EBDEAF4-37BA-4EEC-8CDA-A345DDCCAA51}" srcOrd="0" destOrd="0" presId="urn:microsoft.com/office/officeart/2005/8/layout/list1"/>
    <dgm:cxn modelId="{DDA44C65-34C7-4100-A50D-681397BC3012}" type="presParOf" srcId="{2EBDEAF4-37BA-4EEC-8CDA-A345DDCCAA51}" destId="{1F582646-8562-450B-87FA-4D8392EDE531}" srcOrd="0" destOrd="0" presId="urn:microsoft.com/office/officeart/2005/8/layout/list1"/>
    <dgm:cxn modelId="{610EFF82-689B-47FB-9FCD-085C21627D93}" type="presParOf" srcId="{2EBDEAF4-37BA-4EEC-8CDA-A345DDCCAA51}" destId="{0F17E4C3-88B7-4EA7-AD4C-FC9D6CDDD533}" srcOrd="1" destOrd="0" presId="urn:microsoft.com/office/officeart/2005/8/layout/list1"/>
    <dgm:cxn modelId="{1AA37885-7264-4D89-9A26-1EFD0CE33D93}" type="presParOf" srcId="{7846728E-B13D-4158-A57A-E69A6959CBB2}" destId="{290C6010-4BC7-4205-9E9F-4666F082D2FF}" srcOrd="1" destOrd="0" presId="urn:microsoft.com/office/officeart/2005/8/layout/list1"/>
    <dgm:cxn modelId="{784E7E74-0F0C-4572-94BF-34FE36816421}" type="presParOf" srcId="{7846728E-B13D-4158-A57A-E69A6959CBB2}" destId="{B88E8F41-FE19-4AF3-B3A4-3A361CEB18CC}" srcOrd="2" destOrd="0" presId="urn:microsoft.com/office/officeart/2005/8/layout/list1"/>
    <dgm:cxn modelId="{04899E4C-9448-496E-9E03-0410BE5E5AC9}" type="presParOf" srcId="{7846728E-B13D-4158-A57A-E69A6959CBB2}" destId="{0F747B2A-3ADB-40EE-BFFB-EDF150EF38CF}" srcOrd="3" destOrd="0" presId="urn:microsoft.com/office/officeart/2005/8/layout/list1"/>
    <dgm:cxn modelId="{3000B681-8B3D-4168-B1DA-FC160C53581D}" type="presParOf" srcId="{7846728E-B13D-4158-A57A-E69A6959CBB2}" destId="{0D680049-DD24-4D96-970B-20D7616D9771}" srcOrd="4" destOrd="0" presId="urn:microsoft.com/office/officeart/2005/8/layout/list1"/>
    <dgm:cxn modelId="{FDF4D290-4CBB-478D-991B-395F7A5A19FD}" type="presParOf" srcId="{0D680049-DD24-4D96-970B-20D7616D9771}" destId="{F1CFC813-6B8C-4927-8841-6B75DE4AFAE4}" srcOrd="0" destOrd="0" presId="urn:microsoft.com/office/officeart/2005/8/layout/list1"/>
    <dgm:cxn modelId="{D87459EF-3ED7-4248-AF49-D36051523B30}" type="presParOf" srcId="{0D680049-DD24-4D96-970B-20D7616D9771}" destId="{7B5B52B4-EF8E-483A-A670-350EF0883101}" srcOrd="1" destOrd="0" presId="urn:microsoft.com/office/officeart/2005/8/layout/list1"/>
    <dgm:cxn modelId="{91F8181E-FDE0-4D4C-81BC-A9D8BEB280D0}" type="presParOf" srcId="{7846728E-B13D-4158-A57A-E69A6959CBB2}" destId="{A16CBA8F-1853-402F-8234-6DF65D5503B1}" srcOrd="5" destOrd="0" presId="urn:microsoft.com/office/officeart/2005/8/layout/list1"/>
    <dgm:cxn modelId="{77F9459E-765C-410C-83E1-01FAC3FDD01F}" type="presParOf" srcId="{7846728E-B13D-4158-A57A-E69A6959CBB2}" destId="{7DB03914-D489-4B9D-8379-C0DCDFAA81A7}" srcOrd="6" destOrd="0" presId="urn:microsoft.com/office/officeart/2005/8/layout/list1"/>
    <dgm:cxn modelId="{5E5AE6FD-51A5-4052-96D5-3F0E3CBA650C}" type="presParOf" srcId="{7846728E-B13D-4158-A57A-E69A6959CBB2}" destId="{3D3A3969-22AD-473E-B9F0-7833B7DB99D9}" srcOrd="7" destOrd="0" presId="urn:microsoft.com/office/officeart/2005/8/layout/list1"/>
    <dgm:cxn modelId="{77BCD5C9-3E32-4138-A48D-E45983464686}" type="presParOf" srcId="{7846728E-B13D-4158-A57A-E69A6959CBB2}" destId="{63CAF6B3-B61E-426F-AB49-6B8F82CB6EB3}" srcOrd="8" destOrd="0" presId="urn:microsoft.com/office/officeart/2005/8/layout/list1"/>
    <dgm:cxn modelId="{849CDC83-CE47-48E3-B7BD-27CC48912B79}" type="presParOf" srcId="{63CAF6B3-B61E-426F-AB49-6B8F82CB6EB3}" destId="{DAABF7A0-B982-4E04-8F9E-D6053533EB67}" srcOrd="0" destOrd="0" presId="urn:microsoft.com/office/officeart/2005/8/layout/list1"/>
    <dgm:cxn modelId="{BB625115-3551-4266-A8D0-367EC53B97B7}" type="presParOf" srcId="{63CAF6B3-B61E-426F-AB49-6B8F82CB6EB3}" destId="{82A330A2-1097-4A5A-94A6-BDDAB66E9669}" srcOrd="1" destOrd="0" presId="urn:microsoft.com/office/officeart/2005/8/layout/list1"/>
    <dgm:cxn modelId="{584F4E41-66DC-43F5-B8A0-C1D5717201C7}" type="presParOf" srcId="{7846728E-B13D-4158-A57A-E69A6959CBB2}" destId="{EF2C6C13-E16D-462F-B688-727C5A3205B8}" srcOrd="9" destOrd="0" presId="urn:microsoft.com/office/officeart/2005/8/layout/list1"/>
    <dgm:cxn modelId="{1BAE0C4E-26EA-4A13-85A2-B3D253A6D605}" type="presParOf" srcId="{7846728E-B13D-4158-A57A-E69A6959CBB2}" destId="{87D50732-2C34-4934-A011-E8ED88B849B1}" srcOrd="10" destOrd="0" presId="urn:microsoft.com/office/officeart/2005/8/layout/list1"/>
    <dgm:cxn modelId="{0892CA1C-5751-42AC-B352-2DD953ABB14C}" type="presParOf" srcId="{7846728E-B13D-4158-A57A-E69A6959CBB2}" destId="{EA9069B3-EE41-4A5B-9848-B0CC5852D4EB}" srcOrd="11" destOrd="0" presId="urn:microsoft.com/office/officeart/2005/8/layout/list1"/>
    <dgm:cxn modelId="{198044F4-1593-471D-A67E-5314B7626B28}" type="presParOf" srcId="{7846728E-B13D-4158-A57A-E69A6959CBB2}" destId="{565BA7C3-F9C4-4C7F-B355-DC730434884D}" srcOrd="12" destOrd="0" presId="urn:microsoft.com/office/officeart/2005/8/layout/list1"/>
    <dgm:cxn modelId="{FEAD6655-2360-4838-A980-A9D6DEBBAD56}" type="presParOf" srcId="{565BA7C3-F9C4-4C7F-B355-DC730434884D}" destId="{0DE7D1C0-4E19-42E7-BE47-D08F658F3104}" srcOrd="0" destOrd="0" presId="urn:microsoft.com/office/officeart/2005/8/layout/list1"/>
    <dgm:cxn modelId="{95BB4FD4-1232-45F8-B6AC-D2ED4E4FB7F8}" type="presParOf" srcId="{565BA7C3-F9C4-4C7F-B355-DC730434884D}" destId="{B5C17D1E-FD78-4C5C-8EEF-44BFBC5C1DE4}" srcOrd="1" destOrd="0" presId="urn:microsoft.com/office/officeart/2005/8/layout/list1"/>
    <dgm:cxn modelId="{66523584-ECCE-42D8-B8CF-76B96B9707C2}" type="presParOf" srcId="{7846728E-B13D-4158-A57A-E69A6959CBB2}" destId="{92347138-6C27-4019-A3FA-E9231ECD7F1D}" srcOrd="13" destOrd="0" presId="urn:microsoft.com/office/officeart/2005/8/layout/list1"/>
    <dgm:cxn modelId="{0E03833F-A3D4-4D57-939E-10EF4BB532E2}" type="presParOf" srcId="{7846728E-B13D-4158-A57A-E69A6959CBB2}" destId="{63ED381D-7F68-44BE-80AE-9386F8FD1EA3}" srcOrd="14" destOrd="0" presId="urn:microsoft.com/office/officeart/2005/8/layout/list1"/>
    <dgm:cxn modelId="{BF73D492-73F9-4FCC-AA30-9F5B9473897B}" type="presParOf" srcId="{7846728E-B13D-4158-A57A-E69A6959CBB2}" destId="{CF4E9C05-3C39-4356-8417-FBFAA3013BA6}" srcOrd="15" destOrd="0" presId="urn:microsoft.com/office/officeart/2005/8/layout/list1"/>
    <dgm:cxn modelId="{EF9C0FD2-C1CC-4F5C-B92D-DCA20E5C8AB6}" type="presParOf" srcId="{7846728E-B13D-4158-A57A-E69A6959CBB2}" destId="{62D3DE2A-7B0E-436A-9934-723F1D716D1D}" srcOrd="16" destOrd="0" presId="urn:microsoft.com/office/officeart/2005/8/layout/list1"/>
    <dgm:cxn modelId="{91923138-6F88-4322-9B17-7C807FF7E2E0}" type="presParOf" srcId="{62D3DE2A-7B0E-436A-9934-723F1D716D1D}" destId="{5C2F6D00-A00A-4C0D-AC4C-4A4041EBF01F}" srcOrd="0" destOrd="0" presId="urn:microsoft.com/office/officeart/2005/8/layout/list1"/>
    <dgm:cxn modelId="{EA322D8B-1226-4959-B500-C64002F05B38}" type="presParOf" srcId="{62D3DE2A-7B0E-436A-9934-723F1D716D1D}" destId="{2A7B08EB-4FD2-46CA-B937-9DFBC41B5394}" srcOrd="1" destOrd="0" presId="urn:microsoft.com/office/officeart/2005/8/layout/list1"/>
    <dgm:cxn modelId="{3A6E06C9-A0C1-4387-B435-D0C8C09A7A5D}" type="presParOf" srcId="{7846728E-B13D-4158-A57A-E69A6959CBB2}" destId="{215FEDB2-B6D8-4DCE-A1F1-70C026BAC4C8}" srcOrd="17" destOrd="0" presId="urn:microsoft.com/office/officeart/2005/8/layout/list1"/>
    <dgm:cxn modelId="{40293BC6-B258-423E-B436-CE7979DE11AA}" type="presParOf" srcId="{7846728E-B13D-4158-A57A-E69A6959CBB2}" destId="{7BBBDDF0-28D7-49D5-80A1-1B1ADCD87744}" srcOrd="18" destOrd="0" presId="urn:microsoft.com/office/officeart/2005/8/layout/list1"/>
    <dgm:cxn modelId="{341ED658-0A0E-425C-B3D9-736FF3A72CA8}" type="presParOf" srcId="{7846728E-B13D-4158-A57A-E69A6959CBB2}" destId="{09E985BB-9198-4F6E-995E-91E413C7430C}" srcOrd="19" destOrd="0" presId="urn:microsoft.com/office/officeart/2005/8/layout/list1"/>
    <dgm:cxn modelId="{094FB6B3-91C1-475B-95BF-61861CA713BD}" type="presParOf" srcId="{7846728E-B13D-4158-A57A-E69A6959CBB2}" destId="{09B7B901-0257-492A-87EF-FE1CE6BE8690}" srcOrd="20" destOrd="0" presId="urn:microsoft.com/office/officeart/2005/8/layout/list1"/>
    <dgm:cxn modelId="{18FF82DA-E99E-433F-8587-9090B304F15A}" type="presParOf" srcId="{09B7B901-0257-492A-87EF-FE1CE6BE8690}" destId="{A40BAE5D-9AB0-4040-8C74-BBC152119D14}" srcOrd="0" destOrd="0" presId="urn:microsoft.com/office/officeart/2005/8/layout/list1"/>
    <dgm:cxn modelId="{36CB6CCF-420D-4B1A-A641-F20929F3717D}" type="presParOf" srcId="{09B7B901-0257-492A-87EF-FE1CE6BE8690}" destId="{B4C83C40-DF43-40DF-A21E-90DAB7DAD597}" srcOrd="1" destOrd="0" presId="urn:microsoft.com/office/officeart/2005/8/layout/list1"/>
    <dgm:cxn modelId="{05ABDC27-17B0-4240-9AD5-8D33C7A56D53}" type="presParOf" srcId="{7846728E-B13D-4158-A57A-E69A6959CBB2}" destId="{9F9FDF3D-FFBE-41D5-94C5-622E31F6ED6D}" srcOrd="21" destOrd="0" presId="urn:microsoft.com/office/officeart/2005/8/layout/list1"/>
    <dgm:cxn modelId="{B4776684-B747-442A-A6CB-9878AE318095}" type="presParOf" srcId="{7846728E-B13D-4158-A57A-E69A6959CBB2}" destId="{18D21E16-D0B4-4F8E-A1FC-DD081494712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D9A355-2CDA-4005-8A89-41007E4FA32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0719E2-6D72-4ECF-8AA2-C01217E80C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Accurate: The descriptions of options (jobs, occupations, schools, majors) must be accurate so that the information is useful</a:t>
          </a:r>
        </a:p>
      </dgm:t>
    </dgm:pt>
    <dgm:pt modelId="{DF9BDCA3-67CB-45AF-9C66-A5297380FAAC}" type="parTrans" cxnId="{B2943CEA-F6FC-4B9C-B3AA-0E959B5BA681}">
      <dgm:prSet/>
      <dgm:spPr/>
      <dgm:t>
        <a:bodyPr/>
        <a:lstStyle/>
        <a:p>
          <a:endParaRPr lang="en-US"/>
        </a:p>
      </dgm:t>
    </dgm:pt>
    <dgm:pt modelId="{8A814C03-F15F-4435-8D1D-178D335DF2AB}" type="sibTrans" cxnId="{B2943CEA-F6FC-4B9C-B3AA-0E959B5BA681}">
      <dgm:prSet/>
      <dgm:spPr/>
      <dgm:t>
        <a:bodyPr/>
        <a:lstStyle/>
        <a:p>
          <a:endParaRPr lang="en-US"/>
        </a:p>
      </dgm:t>
    </dgm:pt>
    <dgm:pt modelId="{4AF89315-5ECF-4D7D-A7C9-7ED9A69C51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Understandable: Descriptions of options must be in words understandable and at an appropriate reading level to the given audience. </a:t>
          </a:r>
        </a:p>
      </dgm:t>
    </dgm:pt>
    <dgm:pt modelId="{E2EE721E-1381-4377-B11C-B1B47CD22CE4}" type="parTrans" cxnId="{20A832E2-3370-4AA7-B8E4-ACBD597CFC04}">
      <dgm:prSet/>
      <dgm:spPr/>
      <dgm:t>
        <a:bodyPr/>
        <a:lstStyle/>
        <a:p>
          <a:endParaRPr lang="en-US"/>
        </a:p>
      </dgm:t>
    </dgm:pt>
    <dgm:pt modelId="{3402CD4C-FE32-4908-97BB-C28CF198AAA5}" type="sibTrans" cxnId="{20A832E2-3370-4AA7-B8E4-ACBD597CFC04}">
      <dgm:prSet/>
      <dgm:spPr/>
      <dgm:t>
        <a:bodyPr/>
        <a:lstStyle/>
        <a:p>
          <a:endParaRPr lang="en-US"/>
        </a:p>
      </dgm:t>
    </dgm:pt>
    <dgm:pt modelId="{80A397EC-E89C-4CC5-B75A-236D3CACAA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Current: Databases need to be updated frequently so that they are accurate.</a:t>
          </a:r>
        </a:p>
      </dgm:t>
    </dgm:pt>
    <dgm:pt modelId="{ABE096D7-F5D7-41C7-B355-8DB52D1A65CC}" type="parTrans" cxnId="{3320E781-626B-4E7A-AEC5-7EB5343895B1}">
      <dgm:prSet/>
      <dgm:spPr/>
      <dgm:t>
        <a:bodyPr/>
        <a:lstStyle/>
        <a:p>
          <a:endParaRPr lang="en-US"/>
        </a:p>
      </dgm:t>
    </dgm:pt>
    <dgm:pt modelId="{0B3DD60B-D301-416F-BE86-DE9C9B6BFFB4}" type="sibTrans" cxnId="{3320E781-626B-4E7A-AEC5-7EB5343895B1}">
      <dgm:prSet/>
      <dgm:spPr/>
      <dgm:t>
        <a:bodyPr/>
        <a:lstStyle/>
        <a:p>
          <a:endParaRPr lang="en-US"/>
        </a:p>
      </dgm:t>
    </dgm:pt>
    <dgm:pt modelId="{C5A18531-E3D1-4BC5-BFC7-E3E62E439A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Specific: Career information must be realistic and provide appropriate details.</a:t>
          </a:r>
        </a:p>
      </dgm:t>
    </dgm:pt>
    <dgm:pt modelId="{F2663D1B-9E1E-4415-A8CF-7AF3E18FAEEA}" type="parTrans" cxnId="{A3FC8865-00FC-49BB-8E8E-C165139F448C}">
      <dgm:prSet/>
      <dgm:spPr/>
      <dgm:t>
        <a:bodyPr/>
        <a:lstStyle/>
        <a:p>
          <a:endParaRPr lang="en-US"/>
        </a:p>
      </dgm:t>
    </dgm:pt>
    <dgm:pt modelId="{73DC15CA-067B-4227-A3A3-F56434AC84BB}" type="sibTrans" cxnId="{A3FC8865-00FC-49BB-8E8E-C165139F448C}">
      <dgm:prSet/>
      <dgm:spPr/>
      <dgm:t>
        <a:bodyPr/>
        <a:lstStyle/>
        <a:p>
          <a:endParaRPr lang="en-US"/>
        </a:p>
      </dgm:t>
    </dgm:pt>
    <dgm:pt modelId="{461460EE-EE0F-457B-9153-545FB89A11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Sufficient: The description provided must contain enough essential information</a:t>
          </a:r>
        </a:p>
      </dgm:t>
    </dgm:pt>
    <dgm:pt modelId="{02160DC4-A27C-4C9D-854D-9B259C1AD923}" type="parTrans" cxnId="{371C191B-813C-4760-BC13-13C2FF102395}">
      <dgm:prSet/>
      <dgm:spPr/>
      <dgm:t>
        <a:bodyPr/>
        <a:lstStyle/>
        <a:p>
          <a:endParaRPr lang="en-US"/>
        </a:p>
      </dgm:t>
    </dgm:pt>
    <dgm:pt modelId="{37BD5CF3-B650-40A9-8160-026277D21472}" type="sibTrans" cxnId="{371C191B-813C-4760-BC13-13C2FF102395}">
      <dgm:prSet/>
      <dgm:spPr/>
      <dgm:t>
        <a:bodyPr/>
        <a:lstStyle/>
        <a:p>
          <a:endParaRPr lang="en-US"/>
        </a:p>
      </dgm:t>
    </dgm:pt>
    <dgm:pt modelId="{A4F07745-1536-424A-B601-EC86B09DB4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Unbiased: The information should not come from a source that would have a reason to want to make it look worse or better than it really is.</a:t>
          </a:r>
        </a:p>
      </dgm:t>
    </dgm:pt>
    <dgm:pt modelId="{861ABEED-6CA3-4F76-94B6-41391CDA6585}" type="parTrans" cxnId="{BAF51B2F-175A-4D76-80D5-1D3DA411252A}">
      <dgm:prSet/>
      <dgm:spPr/>
      <dgm:t>
        <a:bodyPr/>
        <a:lstStyle/>
        <a:p>
          <a:endParaRPr lang="en-US"/>
        </a:p>
      </dgm:t>
    </dgm:pt>
    <dgm:pt modelId="{120DF8ED-05D8-461F-BEBD-3787068D4A70}" type="sibTrans" cxnId="{BAF51B2F-175A-4D76-80D5-1D3DA411252A}">
      <dgm:prSet/>
      <dgm:spPr/>
      <dgm:t>
        <a:bodyPr/>
        <a:lstStyle/>
        <a:p>
          <a:endParaRPr lang="en-US"/>
        </a:p>
      </dgm:t>
    </dgm:pt>
    <dgm:pt modelId="{BEE6BE81-A994-4B04-AF16-2CE27C42123E}" type="pres">
      <dgm:prSet presAssocID="{6FD9A355-2CDA-4005-8A89-41007E4FA32D}" presName="root" presStyleCnt="0">
        <dgm:presLayoutVars>
          <dgm:dir/>
          <dgm:resizeHandles val="exact"/>
        </dgm:presLayoutVars>
      </dgm:prSet>
      <dgm:spPr/>
    </dgm:pt>
    <dgm:pt modelId="{A3280A27-71C5-4B47-8A26-DE3BE97F2C1C}" type="pres">
      <dgm:prSet presAssocID="{A20719E2-6D72-4ECF-8AA2-C01217E80C88}" presName="compNode" presStyleCnt="0"/>
      <dgm:spPr/>
    </dgm:pt>
    <dgm:pt modelId="{3162E1E0-CB7F-496B-A8DC-153D7A244A65}" type="pres">
      <dgm:prSet presAssocID="{A20719E2-6D72-4ECF-8AA2-C01217E80C88}" presName="bgRect" presStyleLbl="bgShp" presStyleIdx="0" presStyleCnt="6"/>
      <dgm:spPr/>
    </dgm:pt>
    <dgm:pt modelId="{C1DE3C09-870A-4DC1-B526-6A5333C7AF27}" type="pres">
      <dgm:prSet presAssocID="{A20719E2-6D72-4ECF-8AA2-C01217E80C8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5A76B33C-A1E3-4886-B1F0-92104179EA9A}" type="pres">
      <dgm:prSet presAssocID="{A20719E2-6D72-4ECF-8AA2-C01217E80C88}" presName="spaceRect" presStyleCnt="0"/>
      <dgm:spPr/>
    </dgm:pt>
    <dgm:pt modelId="{96EA4BF3-DCAC-49E2-BA51-7E1B7EC824D0}" type="pres">
      <dgm:prSet presAssocID="{A20719E2-6D72-4ECF-8AA2-C01217E80C88}" presName="parTx" presStyleLbl="revTx" presStyleIdx="0" presStyleCnt="6">
        <dgm:presLayoutVars>
          <dgm:chMax val="0"/>
          <dgm:chPref val="0"/>
        </dgm:presLayoutVars>
      </dgm:prSet>
      <dgm:spPr/>
    </dgm:pt>
    <dgm:pt modelId="{5A4A4D80-6073-4FA3-893E-64801FB9A41F}" type="pres">
      <dgm:prSet presAssocID="{8A814C03-F15F-4435-8D1D-178D335DF2AB}" presName="sibTrans" presStyleCnt="0"/>
      <dgm:spPr/>
    </dgm:pt>
    <dgm:pt modelId="{23EE65C9-D6FA-44A7-ADF6-1A4E05DE1690}" type="pres">
      <dgm:prSet presAssocID="{4AF89315-5ECF-4D7D-A7C9-7ED9A69C51C9}" presName="compNode" presStyleCnt="0"/>
      <dgm:spPr/>
    </dgm:pt>
    <dgm:pt modelId="{CA2BBD8E-B6CC-416C-888C-EC14F318914B}" type="pres">
      <dgm:prSet presAssocID="{4AF89315-5ECF-4D7D-A7C9-7ED9A69C51C9}" presName="bgRect" presStyleLbl="bgShp" presStyleIdx="1" presStyleCnt="6"/>
      <dgm:spPr/>
    </dgm:pt>
    <dgm:pt modelId="{EDC46ECA-581A-4C48-922D-353A945A28A5}" type="pres">
      <dgm:prSet presAssocID="{4AF89315-5ECF-4D7D-A7C9-7ED9A69C51C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5BF4647-E898-41BE-98C2-AAE41F270CFE}" type="pres">
      <dgm:prSet presAssocID="{4AF89315-5ECF-4D7D-A7C9-7ED9A69C51C9}" presName="spaceRect" presStyleCnt="0"/>
      <dgm:spPr/>
    </dgm:pt>
    <dgm:pt modelId="{C6CA8139-6E83-4425-8ECA-35AC037023C1}" type="pres">
      <dgm:prSet presAssocID="{4AF89315-5ECF-4D7D-A7C9-7ED9A69C51C9}" presName="parTx" presStyleLbl="revTx" presStyleIdx="1" presStyleCnt="6">
        <dgm:presLayoutVars>
          <dgm:chMax val="0"/>
          <dgm:chPref val="0"/>
        </dgm:presLayoutVars>
      </dgm:prSet>
      <dgm:spPr/>
    </dgm:pt>
    <dgm:pt modelId="{F07B0427-0CD8-4140-B9CE-87072FDBF94C}" type="pres">
      <dgm:prSet presAssocID="{3402CD4C-FE32-4908-97BB-C28CF198AAA5}" presName="sibTrans" presStyleCnt="0"/>
      <dgm:spPr/>
    </dgm:pt>
    <dgm:pt modelId="{749B5EC8-C1C4-48F3-B7CB-23BC29F07D26}" type="pres">
      <dgm:prSet presAssocID="{80A397EC-E89C-4CC5-B75A-236D3CACAA21}" presName="compNode" presStyleCnt="0"/>
      <dgm:spPr/>
    </dgm:pt>
    <dgm:pt modelId="{7772FBCE-C901-4E3D-BD83-9C8D303A5CDC}" type="pres">
      <dgm:prSet presAssocID="{80A397EC-E89C-4CC5-B75A-236D3CACAA21}" presName="bgRect" presStyleLbl="bgShp" presStyleIdx="2" presStyleCnt="6"/>
      <dgm:spPr/>
    </dgm:pt>
    <dgm:pt modelId="{18A54690-1BED-4865-BA8D-605325C703DF}" type="pres">
      <dgm:prSet presAssocID="{80A397EC-E89C-4CC5-B75A-236D3CACAA2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282622B-8769-4452-8577-CE107959DE68}" type="pres">
      <dgm:prSet presAssocID="{80A397EC-E89C-4CC5-B75A-236D3CACAA21}" presName="spaceRect" presStyleCnt="0"/>
      <dgm:spPr/>
    </dgm:pt>
    <dgm:pt modelId="{D09041B4-350F-4DB8-BC4C-6E865A9A3803}" type="pres">
      <dgm:prSet presAssocID="{80A397EC-E89C-4CC5-B75A-236D3CACAA21}" presName="parTx" presStyleLbl="revTx" presStyleIdx="2" presStyleCnt="6">
        <dgm:presLayoutVars>
          <dgm:chMax val="0"/>
          <dgm:chPref val="0"/>
        </dgm:presLayoutVars>
      </dgm:prSet>
      <dgm:spPr/>
    </dgm:pt>
    <dgm:pt modelId="{7C5CDA24-DFAD-4236-BE14-291BD53EF46E}" type="pres">
      <dgm:prSet presAssocID="{0B3DD60B-D301-416F-BE86-DE9C9B6BFFB4}" presName="sibTrans" presStyleCnt="0"/>
      <dgm:spPr/>
    </dgm:pt>
    <dgm:pt modelId="{C63D5E33-C74A-4CA9-A23F-DDFC0BF4D882}" type="pres">
      <dgm:prSet presAssocID="{C5A18531-E3D1-4BC5-BFC7-E3E62E439A90}" presName="compNode" presStyleCnt="0"/>
      <dgm:spPr/>
    </dgm:pt>
    <dgm:pt modelId="{0C201C64-B901-4D82-BBE8-070868AC839E}" type="pres">
      <dgm:prSet presAssocID="{C5A18531-E3D1-4BC5-BFC7-E3E62E439A90}" presName="bgRect" presStyleLbl="bgShp" presStyleIdx="3" presStyleCnt="6"/>
      <dgm:spPr/>
    </dgm:pt>
    <dgm:pt modelId="{6210BF88-D81D-4B9C-8B91-30FE686C1A1D}" type="pres">
      <dgm:prSet presAssocID="{C5A18531-E3D1-4BC5-BFC7-E3E62E439A9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AA7F331-8B84-4AE4-9154-6DFDAD2B954F}" type="pres">
      <dgm:prSet presAssocID="{C5A18531-E3D1-4BC5-BFC7-E3E62E439A90}" presName="spaceRect" presStyleCnt="0"/>
      <dgm:spPr/>
    </dgm:pt>
    <dgm:pt modelId="{1816DCF4-D12D-4280-88ED-F3F10E9F0AE0}" type="pres">
      <dgm:prSet presAssocID="{C5A18531-E3D1-4BC5-BFC7-E3E62E439A90}" presName="parTx" presStyleLbl="revTx" presStyleIdx="3" presStyleCnt="6">
        <dgm:presLayoutVars>
          <dgm:chMax val="0"/>
          <dgm:chPref val="0"/>
        </dgm:presLayoutVars>
      </dgm:prSet>
      <dgm:spPr/>
    </dgm:pt>
    <dgm:pt modelId="{7BBC52FF-FF67-4C04-98FF-CD578C35EF29}" type="pres">
      <dgm:prSet presAssocID="{73DC15CA-067B-4227-A3A3-F56434AC84BB}" presName="sibTrans" presStyleCnt="0"/>
      <dgm:spPr/>
    </dgm:pt>
    <dgm:pt modelId="{5DDEBF67-4E2D-4E11-BC40-4623A0BBBBA3}" type="pres">
      <dgm:prSet presAssocID="{461460EE-EE0F-457B-9153-545FB89A116B}" presName="compNode" presStyleCnt="0"/>
      <dgm:spPr/>
    </dgm:pt>
    <dgm:pt modelId="{48F7C826-8B0A-4F32-A5C7-4AAEE4431597}" type="pres">
      <dgm:prSet presAssocID="{461460EE-EE0F-457B-9153-545FB89A116B}" presName="bgRect" presStyleLbl="bgShp" presStyleIdx="4" presStyleCnt="6"/>
      <dgm:spPr/>
    </dgm:pt>
    <dgm:pt modelId="{BAAA3C7C-180B-49F5-97E5-A57CFC3B2171}" type="pres">
      <dgm:prSet presAssocID="{461460EE-EE0F-457B-9153-545FB89A116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473FC78-E811-4520-AECC-E6320C4F6152}" type="pres">
      <dgm:prSet presAssocID="{461460EE-EE0F-457B-9153-545FB89A116B}" presName="spaceRect" presStyleCnt="0"/>
      <dgm:spPr/>
    </dgm:pt>
    <dgm:pt modelId="{C764F951-A592-4FB8-913A-49E3D501AC92}" type="pres">
      <dgm:prSet presAssocID="{461460EE-EE0F-457B-9153-545FB89A116B}" presName="parTx" presStyleLbl="revTx" presStyleIdx="4" presStyleCnt="6">
        <dgm:presLayoutVars>
          <dgm:chMax val="0"/>
          <dgm:chPref val="0"/>
        </dgm:presLayoutVars>
      </dgm:prSet>
      <dgm:spPr/>
    </dgm:pt>
    <dgm:pt modelId="{A55B4170-39F6-4C3D-932B-961DF6E5E222}" type="pres">
      <dgm:prSet presAssocID="{37BD5CF3-B650-40A9-8160-026277D21472}" presName="sibTrans" presStyleCnt="0"/>
      <dgm:spPr/>
    </dgm:pt>
    <dgm:pt modelId="{FF81706B-F061-456D-A81F-DB7712E8199B}" type="pres">
      <dgm:prSet presAssocID="{A4F07745-1536-424A-B601-EC86B09DB4AE}" presName="compNode" presStyleCnt="0"/>
      <dgm:spPr/>
    </dgm:pt>
    <dgm:pt modelId="{7BFCCC7B-6861-46E2-A371-7E854BAC9C1D}" type="pres">
      <dgm:prSet presAssocID="{A4F07745-1536-424A-B601-EC86B09DB4AE}" presName="bgRect" presStyleLbl="bgShp" presStyleIdx="5" presStyleCnt="6"/>
      <dgm:spPr/>
    </dgm:pt>
    <dgm:pt modelId="{A75F88A7-C8D1-458D-AF02-8825E482C238}" type="pres">
      <dgm:prSet presAssocID="{A4F07745-1536-424A-B601-EC86B09DB4A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943E6B34-BED5-46B6-A25B-99EDD9334B90}" type="pres">
      <dgm:prSet presAssocID="{A4F07745-1536-424A-B601-EC86B09DB4AE}" presName="spaceRect" presStyleCnt="0"/>
      <dgm:spPr/>
    </dgm:pt>
    <dgm:pt modelId="{FBA14C88-065D-4B87-8ED2-334C38602815}" type="pres">
      <dgm:prSet presAssocID="{A4F07745-1536-424A-B601-EC86B09DB4A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C326D09-394D-4044-A673-1787C41F2583}" type="presOf" srcId="{80A397EC-E89C-4CC5-B75A-236D3CACAA21}" destId="{D09041B4-350F-4DB8-BC4C-6E865A9A3803}" srcOrd="0" destOrd="0" presId="urn:microsoft.com/office/officeart/2018/2/layout/IconVerticalSolidList"/>
    <dgm:cxn modelId="{371C191B-813C-4760-BC13-13C2FF102395}" srcId="{6FD9A355-2CDA-4005-8A89-41007E4FA32D}" destId="{461460EE-EE0F-457B-9153-545FB89A116B}" srcOrd="4" destOrd="0" parTransId="{02160DC4-A27C-4C9D-854D-9B259C1AD923}" sibTransId="{37BD5CF3-B650-40A9-8160-026277D21472}"/>
    <dgm:cxn modelId="{B08E521F-0B92-4F4A-92FC-EF33365D4D16}" type="presOf" srcId="{C5A18531-E3D1-4BC5-BFC7-E3E62E439A90}" destId="{1816DCF4-D12D-4280-88ED-F3F10E9F0AE0}" srcOrd="0" destOrd="0" presId="urn:microsoft.com/office/officeart/2018/2/layout/IconVerticalSolidList"/>
    <dgm:cxn modelId="{692F9A2E-54CA-4B21-89F6-501E5A34E2EA}" type="presOf" srcId="{6FD9A355-2CDA-4005-8A89-41007E4FA32D}" destId="{BEE6BE81-A994-4B04-AF16-2CE27C42123E}" srcOrd="0" destOrd="0" presId="urn:microsoft.com/office/officeart/2018/2/layout/IconVerticalSolidList"/>
    <dgm:cxn modelId="{BAF51B2F-175A-4D76-80D5-1D3DA411252A}" srcId="{6FD9A355-2CDA-4005-8A89-41007E4FA32D}" destId="{A4F07745-1536-424A-B601-EC86B09DB4AE}" srcOrd="5" destOrd="0" parTransId="{861ABEED-6CA3-4F76-94B6-41391CDA6585}" sibTransId="{120DF8ED-05D8-461F-BEBD-3787068D4A70}"/>
    <dgm:cxn modelId="{A3FC8865-00FC-49BB-8E8E-C165139F448C}" srcId="{6FD9A355-2CDA-4005-8A89-41007E4FA32D}" destId="{C5A18531-E3D1-4BC5-BFC7-E3E62E439A90}" srcOrd="3" destOrd="0" parTransId="{F2663D1B-9E1E-4415-A8CF-7AF3E18FAEEA}" sibTransId="{73DC15CA-067B-4227-A3A3-F56434AC84BB}"/>
    <dgm:cxn modelId="{6E65A568-B522-4AA7-BD58-32B77C106074}" type="presOf" srcId="{A20719E2-6D72-4ECF-8AA2-C01217E80C88}" destId="{96EA4BF3-DCAC-49E2-BA51-7E1B7EC824D0}" srcOrd="0" destOrd="0" presId="urn:microsoft.com/office/officeart/2018/2/layout/IconVerticalSolidList"/>
    <dgm:cxn modelId="{72859774-26F5-4BB3-BF72-AA96436F7552}" type="presOf" srcId="{A4F07745-1536-424A-B601-EC86B09DB4AE}" destId="{FBA14C88-065D-4B87-8ED2-334C38602815}" srcOrd="0" destOrd="0" presId="urn:microsoft.com/office/officeart/2018/2/layout/IconVerticalSolidList"/>
    <dgm:cxn modelId="{3320E781-626B-4E7A-AEC5-7EB5343895B1}" srcId="{6FD9A355-2CDA-4005-8A89-41007E4FA32D}" destId="{80A397EC-E89C-4CC5-B75A-236D3CACAA21}" srcOrd="2" destOrd="0" parTransId="{ABE096D7-F5D7-41C7-B355-8DB52D1A65CC}" sibTransId="{0B3DD60B-D301-416F-BE86-DE9C9B6BFFB4}"/>
    <dgm:cxn modelId="{AF17F7DB-C9EA-48AA-90D0-CBE714953D8C}" type="presOf" srcId="{461460EE-EE0F-457B-9153-545FB89A116B}" destId="{C764F951-A592-4FB8-913A-49E3D501AC92}" srcOrd="0" destOrd="0" presId="urn:microsoft.com/office/officeart/2018/2/layout/IconVerticalSolidList"/>
    <dgm:cxn modelId="{20A832E2-3370-4AA7-B8E4-ACBD597CFC04}" srcId="{6FD9A355-2CDA-4005-8A89-41007E4FA32D}" destId="{4AF89315-5ECF-4D7D-A7C9-7ED9A69C51C9}" srcOrd="1" destOrd="0" parTransId="{E2EE721E-1381-4377-B11C-B1B47CD22CE4}" sibTransId="{3402CD4C-FE32-4908-97BB-C28CF198AAA5}"/>
    <dgm:cxn modelId="{7AAB97E2-953D-429B-B76F-F1C8EA56152E}" type="presOf" srcId="{4AF89315-5ECF-4D7D-A7C9-7ED9A69C51C9}" destId="{C6CA8139-6E83-4425-8ECA-35AC037023C1}" srcOrd="0" destOrd="0" presId="urn:microsoft.com/office/officeart/2018/2/layout/IconVerticalSolidList"/>
    <dgm:cxn modelId="{B2943CEA-F6FC-4B9C-B3AA-0E959B5BA681}" srcId="{6FD9A355-2CDA-4005-8A89-41007E4FA32D}" destId="{A20719E2-6D72-4ECF-8AA2-C01217E80C88}" srcOrd="0" destOrd="0" parTransId="{DF9BDCA3-67CB-45AF-9C66-A5297380FAAC}" sibTransId="{8A814C03-F15F-4435-8D1D-178D335DF2AB}"/>
    <dgm:cxn modelId="{ADA78D8B-9AC0-4B74-821A-FE2361FAC8B0}" type="presParOf" srcId="{BEE6BE81-A994-4B04-AF16-2CE27C42123E}" destId="{A3280A27-71C5-4B47-8A26-DE3BE97F2C1C}" srcOrd="0" destOrd="0" presId="urn:microsoft.com/office/officeart/2018/2/layout/IconVerticalSolidList"/>
    <dgm:cxn modelId="{CF6C28CB-DA69-4DE8-A020-4AC70CB20CC4}" type="presParOf" srcId="{A3280A27-71C5-4B47-8A26-DE3BE97F2C1C}" destId="{3162E1E0-CB7F-496B-A8DC-153D7A244A65}" srcOrd="0" destOrd="0" presId="urn:microsoft.com/office/officeart/2018/2/layout/IconVerticalSolidList"/>
    <dgm:cxn modelId="{4CD9D12C-9CCC-4F2F-B707-44C57B922821}" type="presParOf" srcId="{A3280A27-71C5-4B47-8A26-DE3BE97F2C1C}" destId="{C1DE3C09-870A-4DC1-B526-6A5333C7AF27}" srcOrd="1" destOrd="0" presId="urn:microsoft.com/office/officeart/2018/2/layout/IconVerticalSolidList"/>
    <dgm:cxn modelId="{2878120A-645B-4E93-BEEB-F4E8BE6FB62F}" type="presParOf" srcId="{A3280A27-71C5-4B47-8A26-DE3BE97F2C1C}" destId="{5A76B33C-A1E3-4886-B1F0-92104179EA9A}" srcOrd="2" destOrd="0" presId="urn:microsoft.com/office/officeart/2018/2/layout/IconVerticalSolidList"/>
    <dgm:cxn modelId="{C54C17E3-DF78-4D43-B1A0-F48DAD7E1519}" type="presParOf" srcId="{A3280A27-71C5-4B47-8A26-DE3BE97F2C1C}" destId="{96EA4BF3-DCAC-49E2-BA51-7E1B7EC824D0}" srcOrd="3" destOrd="0" presId="urn:microsoft.com/office/officeart/2018/2/layout/IconVerticalSolidList"/>
    <dgm:cxn modelId="{45A4A4F5-4C2D-463F-9753-ABAF96A8B8C0}" type="presParOf" srcId="{BEE6BE81-A994-4B04-AF16-2CE27C42123E}" destId="{5A4A4D80-6073-4FA3-893E-64801FB9A41F}" srcOrd="1" destOrd="0" presId="urn:microsoft.com/office/officeart/2018/2/layout/IconVerticalSolidList"/>
    <dgm:cxn modelId="{CE1C4668-2F8D-4381-B135-BE8FCB1F7611}" type="presParOf" srcId="{BEE6BE81-A994-4B04-AF16-2CE27C42123E}" destId="{23EE65C9-D6FA-44A7-ADF6-1A4E05DE1690}" srcOrd="2" destOrd="0" presId="urn:microsoft.com/office/officeart/2018/2/layout/IconVerticalSolidList"/>
    <dgm:cxn modelId="{E70F6255-C775-4D79-8D7F-BFC07463CA61}" type="presParOf" srcId="{23EE65C9-D6FA-44A7-ADF6-1A4E05DE1690}" destId="{CA2BBD8E-B6CC-416C-888C-EC14F318914B}" srcOrd="0" destOrd="0" presId="urn:microsoft.com/office/officeart/2018/2/layout/IconVerticalSolidList"/>
    <dgm:cxn modelId="{CB72C4A9-BF98-437E-9E2F-84A8278BED09}" type="presParOf" srcId="{23EE65C9-D6FA-44A7-ADF6-1A4E05DE1690}" destId="{EDC46ECA-581A-4C48-922D-353A945A28A5}" srcOrd="1" destOrd="0" presId="urn:microsoft.com/office/officeart/2018/2/layout/IconVerticalSolidList"/>
    <dgm:cxn modelId="{77A66DA6-60F9-4137-9A6C-36811B7A7356}" type="presParOf" srcId="{23EE65C9-D6FA-44A7-ADF6-1A4E05DE1690}" destId="{85BF4647-E898-41BE-98C2-AAE41F270CFE}" srcOrd="2" destOrd="0" presId="urn:microsoft.com/office/officeart/2018/2/layout/IconVerticalSolidList"/>
    <dgm:cxn modelId="{B87FEC0F-3EFF-4656-9387-E85D48F67E35}" type="presParOf" srcId="{23EE65C9-D6FA-44A7-ADF6-1A4E05DE1690}" destId="{C6CA8139-6E83-4425-8ECA-35AC037023C1}" srcOrd="3" destOrd="0" presId="urn:microsoft.com/office/officeart/2018/2/layout/IconVerticalSolidList"/>
    <dgm:cxn modelId="{AA322AA2-16A5-4760-8B62-B5BB9B57D462}" type="presParOf" srcId="{BEE6BE81-A994-4B04-AF16-2CE27C42123E}" destId="{F07B0427-0CD8-4140-B9CE-87072FDBF94C}" srcOrd="3" destOrd="0" presId="urn:microsoft.com/office/officeart/2018/2/layout/IconVerticalSolidList"/>
    <dgm:cxn modelId="{89CD7C9B-7E9A-48C6-BF3C-338AB712E6FC}" type="presParOf" srcId="{BEE6BE81-A994-4B04-AF16-2CE27C42123E}" destId="{749B5EC8-C1C4-48F3-B7CB-23BC29F07D26}" srcOrd="4" destOrd="0" presId="urn:microsoft.com/office/officeart/2018/2/layout/IconVerticalSolidList"/>
    <dgm:cxn modelId="{A808FA99-3E2B-4362-902C-43B94895AD3C}" type="presParOf" srcId="{749B5EC8-C1C4-48F3-B7CB-23BC29F07D26}" destId="{7772FBCE-C901-4E3D-BD83-9C8D303A5CDC}" srcOrd="0" destOrd="0" presId="urn:microsoft.com/office/officeart/2018/2/layout/IconVerticalSolidList"/>
    <dgm:cxn modelId="{44B276DD-37D3-49F4-9D78-BC21D987F5FA}" type="presParOf" srcId="{749B5EC8-C1C4-48F3-B7CB-23BC29F07D26}" destId="{18A54690-1BED-4865-BA8D-605325C703DF}" srcOrd="1" destOrd="0" presId="urn:microsoft.com/office/officeart/2018/2/layout/IconVerticalSolidList"/>
    <dgm:cxn modelId="{A2EBA078-7DC8-4AA5-AF08-5CD90D941B5A}" type="presParOf" srcId="{749B5EC8-C1C4-48F3-B7CB-23BC29F07D26}" destId="{4282622B-8769-4452-8577-CE107959DE68}" srcOrd="2" destOrd="0" presId="urn:microsoft.com/office/officeart/2018/2/layout/IconVerticalSolidList"/>
    <dgm:cxn modelId="{4D086FBC-772C-479E-B548-02A27DF4116F}" type="presParOf" srcId="{749B5EC8-C1C4-48F3-B7CB-23BC29F07D26}" destId="{D09041B4-350F-4DB8-BC4C-6E865A9A3803}" srcOrd="3" destOrd="0" presId="urn:microsoft.com/office/officeart/2018/2/layout/IconVerticalSolidList"/>
    <dgm:cxn modelId="{A22E207C-921C-4396-AEF9-B5860E759A88}" type="presParOf" srcId="{BEE6BE81-A994-4B04-AF16-2CE27C42123E}" destId="{7C5CDA24-DFAD-4236-BE14-291BD53EF46E}" srcOrd="5" destOrd="0" presId="urn:microsoft.com/office/officeart/2018/2/layout/IconVerticalSolidList"/>
    <dgm:cxn modelId="{79CC2BCB-FE2C-4ED5-8FC3-28CD7FBCDA2D}" type="presParOf" srcId="{BEE6BE81-A994-4B04-AF16-2CE27C42123E}" destId="{C63D5E33-C74A-4CA9-A23F-DDFC0BF4D882}" srcOrd="6" destOrd="0" presId="urn:microsoft.com/office/officeart/2018/2/layout/IconVerticalSolidList"/>
    <dgm:cxn modelId="{BC5D46E2-223C-4E46-867B-A249A74B989D}" type="presParOf" srcId="{C63D5E33-C74A-4CA9-A23F-DDFC0BF4D882}" destId="{0C201C64-B901-4D82-BBE8-070868AC839E}" srcOrd="0" destOrd="0" presId="urn:microsoft.com/office/officeart/2018/2/layout/IconVerticalSolidList"/>
    <dgm:cxn modelId="{64B8A152-DFEB-4DD7-9433-BFDEADBF811C}" type="presParOf" srcId="{C63D5E33-C74A-4CA9-A23F-DDFC0BF4D882}" destId="{6210BF88-D81D-4B9C-8B91-30FE686C1A1D}" srcOrd="1" destOrd="0" presId="urn:microsoft.com/office/officeart/2018/2/layout/IconVerticalSolidList"/>
    <dgm:cxn modelId="{D66D0AA9-DC24-4985-B738-F9A6871838F9}" type="presParOf" srcId="{C63D5E33-C74A-4CA9-A23F-DDFC0BF4D882}" destId="{5AA7F331-8B84-4AE4-9154-6DFDAD2B954F}" srcOrd="2" destOrd="0" presId="urn:microsoft.com/office/officeart/2018/2/layout/IconVerticalSolidList"/>
    <dgm:cxn modelId="{7EE99BE0-75AC-4F94-BDFE-D07D7476B792}" type="presParOf" srcId="{C63D5E33-C74A-4CA9-A23F-DDFC0BF4D882}" destId="{1816DCF4-D12D-4280-88ED-F3F10E9F0AE0}" srcOrd="3" destOrd="0" presId="urn:microsoft.com/office/officeart/2018/2/layout/IconVerticalSolidList"/>
    <dgm:cxn modelId="{E59E82D8-64D6-4F65-A2E6-A75B9A34CBD3}" type="presParOf" srcId="{BEE6BE81-A994-4B04-AF16-2CE27C42123E}" destId="{7BBC52FF-FF67-4C04-98FF-CD578C35EF29}" srcOrd="7" destOrd="0" presId="urn:microsoft.com/office/officeart/2018/2/layout/IconVerticalSolidList"/>
    <dgm:cxn modelId="{F1DD43E7-C807-4EDB-ABC0-D54AABBF1CD6}" type="presParOf" srcId="{BEE6BE81-A994-4B04-AF16-2CE27C42123E}" destId="{5DDEBF67-4E2D-4E11-BC40-4623A0BBBBA3}" srcOrd="8" destOrd="0" presId="urn:microsoft.com/office/officeart/2018/2/layout/IconVerticalSolidList"/>
    <dgm:cxn modelId="{A419DBD6-4C4F-4807-B78F-8431400FF05F}" type="presParOf" srcId="{5DDEBF67-4E2D-4E11-BC40-4623A0BBBBA3}" destId="{48F7C826-8B0A-4F32-A5C7-4AAEE4431597}" srcOrd="0" destOrd="0" presId="urn:microsoft.com/office/officeart/2018/2/layout/IconVerticalSolidList"/>
    <dgm:cxn modelId="{2D8ACE2F-6FDA-49B5-895C-1F9013D9F3F3}" type="presParOf" srcId="{5DDEBF67-4E2D-4E11-BC40-4623A0BBBBA3}" destId="{BAAA3C7C-180B-49F5-97E5-A57CFC3B2171}" srcOrd="1" destOrd="0" presId="urn:microsoft.com/office/officeart/2018/2/layout/IconVerticalSolidList"/>
    <dgm:cxn modelId="{7536C3ED-955F-4ECF-9278-DB9A93688D61}" type="presParOf" srcId="{5DDEBF67-4E2D-4E11-BC40-4623A0BBBBA3}" destId="{B473FC78-E811-4520-AECC-E6320C4F6152}" srcOrd="2" destOrd="0" presId="urn:microsoft.com/office/officeart/2018/2/layout/IconVerticalSolidList"/>
    <dgm:cxn modelId="{E4A29609-C1CF-4E97-A44B-42E0DACCF5B0}" type="presParOf" srcId="{5DDEBF67-4E2D-4E11-BC40-4623A0BBBBA3}" destId="{C764F951-A592-4FB8-913A-49E3D501AC92}" srcOrd="3" destOrd="0" presId="urn:microsoft.com/office/officeart/2018/2/layout/IconVerticalSolidList"/>
    <dgm:cxn modelId="{9400359A-09C3-4B51-BB62-64CB7F4F0334}" type="presParOf" srcId="{BEE6BE81-A994-4B04-AF16-2CE27C42123E}" destId="{A55B4170-39F6-4C3D-932B-961DF6E5E222}" srcOrd="9" destOrd="0" presId="urn:microsoft.com/office/officeart/2018/2/layout/IconVerticalSolidList"/>
    <dgm:cxn modelId="{3F25F1FE-BE1E-4FB6-A78E-700EA7774AD4}" type="presParOf" srcId="{BEE6BE81-A994-4B04-AF16-2CE27C42123E}" destId="{FF81706B-F061-456D-A81F-DB7712E8199B}" srcOrd="10" destOrd="0" presId="urn:microsoft.com/office/officeart/2018/2/layout/IconVerticalSolidList"/>
    <dgm:cxn modelId="{79443E5F-4513-443D-955B-52AED624E793}" type="presParOf" srcId="{FF81706B-F061-456D-A81F-DB7712E8199B}" destId="{7BFCCC7B-6861-46E2-A371-7E854BAC9C1D}" srcOrd="0" destOrd="0" presId="urn:microsoft.com/office/officeart/2018/2/layout/IconVerticalSolidList"/>
    <dgm:cxn modelId="{93DD830A-259D-4361-82A3-10297E37D5C5}" type="presParOf" srcId="{FF81706B-F061-456D-A81F-DB7712E8199B}" destId="{A75F88A7-C8D1-458D-AF02-8825E482C238}" srcOrd="1" destOrd="0" presId="urn:microsoft.com/office/officeart/2018/2/layout/IconVerticalSolidList"/>
    <dgm:cxn modelId="{992EF85F-0A3A-424F-A07D-64FE99E20321}" type="presParOf" srcId="{FF81706B-F061-456D-A81F-DB7712E8199B}" destId="{943E6B34-BED5-46B6-A25B-99EDD9334B90}" srcOrd="2" destOrd="0" presId="urn:microsoft.com/office/officeart/2018/2/layout/IconVerticalSolidList"/>
    <dgm:cxn modelId="{123A3B2B-ADEB-44E4-9153-367B02FD4863}" type="presParOf" srcId="{FF81706B-F061-456D-A81F-DB7712E8199B}" destId="{FBA14C88-065D-4B87-8ED2-334C386028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ED5A7D-4646-45C9-92D0-800E12C5E6F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66FAA-C18F-494A-B53C-D3A017742E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Information is a foundational tool that all career professionals use to help their clients make career decisions. It can be ised at every stage in the process.</a:t>
          </a:r>
          <a:endParaRPr lang="en-US"/>
        </a:p>
      </dgm:t>
    </dgm:pt>
    <dgm:pt modelId="{60DFF798-DEB7-4437-B0A2-43CA6E80A4FC}" type="parTrans" cxnId="{03A16BCA-4FD4-4D19-B4B9-C8853BA49390}">
      <dgm:prSet/>
      <dgm:spPr/>
      <dgm:t>
        <a:bodyPr/>
        <a:lstStyle/>
        <a:p>
          <a:endParaRPr lang="en-US"/>
        </a:p>
      </dgm:t>
    </dgm:pt>
    <dgm:pt modelId="{3DB3C575-7F71-495E-A38A-3C33DD56733E}" type="sibTrans" cxnId="{03A16BCA-4FD4-4D19-B4B9-C8853BA49390}">
      <dgm:prSet/>
      <dgm:spPr/>
      <dgm:t>
        <a:bodyPr/>
        <a:lstStyle/>
        <a:p>
          <a:endParaRPr lang="en-US"/>
        </a:p>
      </dgm:t>
    </dgm:pt>
    <dgm:pt modelId="{8E0B5B95-DF6C-4A6B-BD0D-948C7041E5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Self-assessment</a:t>
          </a:r>
          <a:endParaRPr lang="en-US"/>
        </a:p>
      </dgm:t>
    </dgm:pt>
    <dgm:pt modelId="{CC0F212E-0ED1-43B0-BAD5-244050D6F776}" type="parTrans" cxnId="{D3A87479-FFB9-4258-821B-88C4AE58D9EF}">
      <dgm:prSet/>
      <dgm:spPr/>
      <dgm:t>
        <a:bodyPr/>
        <a:lstStyle/>
        <a:p>
          <a:endParaRPr lang="en-US"/>
        </a:p>
      </dgm:t>
    </dgm:pt>
    <dgm:pt modelId="{3DD6E59F-6DCF-49F1-A236-1DFF28D5C83C}" type="sibTrans" cxnId="{D3A87479-FFB9-4258-821B-88C4AE58D9EF}">
      <dgm:prSet/>
      <dgm:spPr/>
      <dgm:t>
        <a:bodyPr/>
        <a:lstStyle/>
        <a:p>
          <a:endParaRPr lang="en-US"/>
        </a:p>
      </dgm:t>
    </dgm:pt>
    <dgm:pt modelId="{783D2C15-7901-4F7C-98DB-9F27B59D6F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Researching options</a:t>
          </a:r>
          <a:endParaRPr lang="en-US"/>
        </a:p>
      </dgm:t>
    </dgm:pt>
    <dgm:pt modelId="{27B2C0C7-5CB0-46F5-A9D5-9B1E6E63524C}" type="parTrans" cxnId="{6F3C6ADA-F448-4341-9A46-EE56008EBFE8}">
      <dgm:prSet/>
      <dgm:spPr/>
      <dgm:t>
        <a:bodyPr/>
        <a:lstStyle/>
        <a:p>
          <a:endParaRPr lang="en-US"/>
        </a:p>
      </dgm:t>
    </dgm:pt>
    <dgm:pt modelId="{336C5201-154A-44E3-B566-0D47EF42BA7E}" type="sibTrans" cxnId="{6F3C6ADA-F448-4341-9A46-EE56008EBFE8}">
      <dgm:prSet/>
      <dgm:spPr/>
      <dgm:t>
        <a:bodyPr/>
        <a:lstStyle/>
        <a:p>
          <a:endParaRPr lang="en-US"/>
        </a:p>
      </dgm:t>
    </dgm:pt>
    <dgm:pt modelId="{159FC137-8DCA-41DF-A439-583ECEFFA3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Making a decision (pro/con analyses)</a:t>
          </a:r>
          <a:endParaRPr lang="en-US"/>
        </a:p>
      </dgm:t>
    </dgm:pt>
    <dgm:pt modelId="{3EE74180-C76A-4FBC-9855-606A9009D29D}" type="parTrans" cxnId="{73970326-BE53-4C19-A9B7-B54FD60CADD7}">
      <dgm:prSet/>
      <dgm:spPr/>
      <dgm:t>
        <a:bodyPr/>
        <a:lstStyle/>
        <a:p>
          <a:endParaRPr lang="en-US"/>
        </a:p>
      </dgm:t>
    </dgm:pt>
    <dgm:pt modelId="{204D1C57-686B-41FE-8AB0-F03517D3CB9F}" type="sibTrans" cxnId="{73970326-BE53-4C19-A9B7-B54FD60CADD7}">
      <dgm:prSet/>
      <dgm:spPr/>
      <dgm:t>
        <a:bodyPr/>
        <a:lstStyle/>
        <a:p>
          <a:endParaRPr lang="en-US"/>
        </a:p>
      </dgm:t>
    </dgm:pt>
    <dgm:pt modelId="{69EFAAEF-0BCE-4270-8027-F1F23A2134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Job search</a:t>
          </a:r>
          <a:endParaRPr lang="en-US"/>
        </a:p>
      </dgm:t>
    </dgm:pt>
    <dgm:pt modelId="{EE2C48F4-EC19-4DE3-8DEE-698A87FA1B64}" type="parTrans" cxnId="{D737BBDC-80EF-45AB-A275-551BDB5FBA43}">
      <dgm:prSet/>
      <dgm:spPr/>
      <dgm:t>
        <a:bodyPr/>
        <a:lstStyle/>
        <a:p>
          <a:endParaRPr lang="en-US"/>
        </a:p>
      </dgm:t>
    </dgm:pt>
    <dgm:pt modelId="{3E8C6288-E132-4264-A293-DB89C4C90409}" type="sibTrans" cxnId="{D737BBDC-80EF-45AB-A275-551BDB5FBA43}">
      <dgm:prSet/>
      <dgm:spPr/>
      <dgm:t>
        <a:bodyPr/>
        <a:lstStyle/>
        <a:p>
          <a:endParaRPr lang="en-US"/>
        </a:p>
      </dgm:t>
    </dgm:pt>
    <dgm:pt modelId="{BF227451-A611-472F-91B4-F6E8789C3E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The chapter gives an example of integrating information into the CASVE Cycle</a:t>
          </a:r>
          <a:endParaRPr lang="en-US"/>
        </a:p>
      </dgm:t>
    </dgm:pt>
    <dgm:pt modelId="{748B0221-483C-427B-B88C-4756C9C8DE5A}" type="parTrans" cxnId="{86D79DD3-6430-4652-B4C2-386AE4449003}">
      <dgm:prSet/>
      <dgm:spPr/>
      <dgm:t>
        <a:bodyPr/>
        <a:lstStyle/>
        <a:p>
          <a:endParaRPr lang="en-US"/>
        </a:p>
      </dgm:t>
    </dgm:pt>
    <dgm:pt modelId="{A915189F-B7AA-4659-B44D-02A248ED4998}" type="sibTrans" cxnId="{86D79DD3-6430-4652-B4C2-386AE4449003}">
      <dgm:prSet/>
      <dgm:spPr/>
      <dgm:t>
        <a:bodyPr/>
        <a:lstStyle/>
        <a:p>
          <a:endParaRPr lang="en-US"/>
        </a:p>
      </dgm:t>
    </dgm:pt>
    <dgm:pt modelId="{18C236F5-0139-461A-B7B6-74B5196045D5}" type="pres">
      <dgm:prSet presAssocID="{66ED5A7D-4646-45C9-92D0-800E12C5E6F3}" presName="root" presStyleCnt="0">
        <dgm:presLayoutVars>
          <dgm:dir/>
          <dgm:resizeHandles val="exact"/>
        </dgm:presLayoutVars>
      </dgm:prSet>
      <dgm:spPr/>
    </dgm:pt>
    <dgm:pt modelId="{F7E29B4D-0711-4A1B-8198-E89904892FEC}" type="pres">
      <dgm:prSet presAssocID="{36266FAA-C18F-494A-B53C-D3A017742E33}" presName="compNode" presStyleCnt="0"/>
      <dgm:spPr/>
    </dgm:pt>
    <dgm:pt modelId="{B5B86031-9ACF-42ED-8510-E05A95123D6E}" type="pres">
      <dgm:prSet presAssocID="{36266FAA-C18F-494A-B53C-D3A017742E33}" presName="bgRect" presStyleLbl="bgShp" presStyleIdx="0" presStyleCnt="2"/>
      <dgm:spPr/>
    </dgm:pt>
    <dgm:pt modelId="{0243A705-199B-41F5-923A-AA6A2365C5F6}" type="pres">
      <dgm:prSet presAssocID="{36266FAA-C18F-494A-B53C-D3A017742E3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9F0C21F-E3A5-4972-88F1-AAD4C0437175}" type="pres">
      <dgm:prSet presAssocID="{36266FAA-C18F-494A-B53C-D3A017742E33}" presName="spaceRect" presStyleCnt="0"/>
      <dgm:spPr/>
    </dgm:pt>
    <dgm:pt modelId="{5272630B-DDC0-4592-B2D7-95C9597B66E5}" type="pres">
      <dgm:prSet presAssocID="{36266FAA-C18F-494A-B53C-D3A017742E33}" presName="parTx" presStyleLbl="revTx" presStyleIdx="0" presStyleCnt="3">
        <dgm:presLayoutVars>
          <dgm:chMax val="0"/>
          <dgm:chPref val="0"/>
        </dgm:presLayoutVars>
      </dgm:prSet>
      <dgm:spPr/>
    </dgm:pt>
    <dgm:pt modelId="{8E9EB754-9A6A-4808-85BA-4CEEFC66064E}" type="pres">
      <dgm:prSet presAssocID="{36266FAA-C18F-494A-B53C-D3A017742E33}" presName="desTx" presStyleLbl="revTx" presStyleIdx="1" presStyleCnt="3">
        <dgm:presLayoutVars/>
      </dgm:prSet>
      <dgm:spPr/>
    </dgm:pt>
    <dgm:pt modelId="{F641D71C-5994-4683-BC23-B6DA7D217628}" type="pres">
      <dgm:prSet presAssocID="{3DB3C575-7F71-495E-A38A-3C33DD56733E}" presName="sibTrans" presStyleCnt="0"/>
      <dgm:spPr/>
    </dgm:pt>
    <dgm:pt modelId="{A2BC5977-1B66-46F3-87D9-D7A7E9AC45C0}" type="pres">
      <dgm:prSet presAssocID="{BF227451-A611-472F-91B4-F6E8789C3E69}" presName="compNode" presStyleCnt="0"/>
      <dgm:spPr/>
    </dgm:pt>
    <dgm:pt modelId="{2E922F99-B5D9-4497-8ACC-15E77C93B7AB}" type="pres">
      <dgm:prSet presAssocID="{BF227451-A611-472F-91B4-F6E8789C3E69}" presName="bgRect" presStyleLbl="bgShp" presStyleIdx="1" presStyleCnt="2"/>
      <dgm:spPr/>
    </dgm:pt>
    <dgm:pt modelId="{AE798C07-5BB6-49E2-8ACD-8ABE682FA4B2}" type="pres">
      <dgm:prSet presAssocID="{BF227451-A611-472F-91B4-F6E8789C3E6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DA641D51-CCA8-43A2-9D6D-10B677EA6BB6}" type="pres">
      <dgm:prSet presAssocID="{BF227451-A611-472F-91B4-F6E8789C3E69}" presName="spaceRect" presStyleCnt="0"/>
      <dgm:spPr/>
    </dgm:pt>
    <dgm:pt modelId="{85D5873D-934F-48B9-B6C6-97082BE7991F}" type="pres">
      <dgm:prSet presAssocID="{BF227451-A611-472F-91B4-F6E8789C3E6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22B0C24-F133-4583-B567-7885B4130815}" type="presOf" srcId="{8E0B5B95-DF6C-4A6B-BD0D-948C7041E5D6}" destId="{8E9EB754-9A6A-4808-85BA-4CEEFC66064E}" srcOrd="0" destOrd="0" presId="urn:microsoft.com/office/officeart/2018/2/layout/IconVerticalSolidList"/>
    <dgm:cxn modelId="{73970326-BE53-4C19-A9B7-B54FD60CADD7}" srcId="{36266FAA-C18F-494A-B53C-D3A017742E33}" destId="{159FC137-8DCA-41DF-A439-583ECEFFA395}" srcOrd="2" destOrd="0" parTransId="{3EE74180-C76A-4FBC-9855-606A9009D29D}" sibTransId="{204D1C57-686B-41FE-8AB0-F03517D3CB9F}"/>
    <dgm:cxn modelId="{0AA30847-E032-4F69-9CF3-26370F7E32E3}" type="presOf" srcId="{BF227451-A611-472F-91B4-F6E8789C3E69}" destId="{85D5873D-934F-48B9-B6C6-97082BE7991F}" srcOrd="0" destOrd="0" presId="urn:microsoft.com/office/officeart/2018/2/layout/IconVerticalSolidList"/>
    <dgm:cxn modelId="{EA73BB4E-7A97-4473-8DD4-797450E49F18}" type="presOf" srcId="{69EFAAEF-0BCE-4270-8027-F1F23A2134E5}" destId="{8E9EB754-9A6A-4808-85BA-4CEEFC66064E}" srcOrd="0" destOrd="3" presId="urn:microsoft.com/office/officeart/2018/2/layout/IconVerticalSolidList"/>
    <dgm:cxn modelId="{4B696472-3317-4E5A-BEC2-29D1B33A889B}" type="presOf" srcId="{783D2C15-7901-4F7C-98DB-9F27B59D6FE4}" destId="{8E9EB754-9A6A-4808-85BA-4CEEFC66064E}" srcOrd="0" destOrd="1" presId="urn:microsoft.com/office/officeart/2018/2/layout/IconVerticalSolidList"/>
    <dgm:cxn modelId="{D3A87479-FFB9-4258-821B-88C4AE58D9EF}" srcId="{36266FAA-C18F-494A-B53C-D3A017742E33}" destId="{8E0B5B95-DF6C-4A6B-BD0D-948C7041E5D6}" srcOrd="0" destOrd="0" parTransId="{CC0F212E-0ED1-43B0-BAD5-244050D6F776}" sibTransId="{3DD6E59F-6DCF-49F1-A236-1DFF28D5C83C}"/>
    <dgm:cxn modelId="{E706D27E-17F1-49A6-A56E-FD421C4C12BA}" type="presOf" srcId="{159FC137-8DCA-41DF-A439-583ECEFFA395}" destId="{8E9EB754-9A6A-4808-85BA-4CEEFC66064E}" srcOrd="0" destOrd="2" presId="urn:microsoft.com/office/officeart/2018/2/layout/IconVerticalSolidList"/>
    <dgm:cxn modelId="{5F9DD9AE-BB2B-418B-A0FE-BC3AA597D1F8}" type="presOf" srcId="{36266FAA-C18F-494A-B53C-D3A017742E33}" destId="{5272630B-DDC0-4592-B2D7-95C9597B66E5}" srcOrd="0" destOrd="0" presId="urn:microsoft.com/office/officeart/2018/2/layout/IconVerticalSolidList"/>
    <dgm:cxn modelId="{03A16BCA-4FD4-4D19-B4B9-C8853BA49390}" srcId="{66ED5A7D-4646-45C9-92D0-800E12C5E6F3}" destId="{36266FAA-C18F-494A-B53C-D3A017742E33}" srcOrd="0" destOrd="0" parTransId="{60DFF798-DEB7-4437-B0A2-43CA6E80A4FC}" sibTransId="{3DB3C575-7F71-495E-A38A-3C33DD56733E}"/>
    <dgm:cxn modelId="{86D79DD3-6430-4652-B4C2-386AE4449003}" srcId="{66ED5A7D-4646-45C9-92D0-800E12C5E6F3}" destId="{BF227451-A611-472F-91B4-F6E8789C3E69}" srcOrd="1" destOrd="0" parTransId="{748B0221-483C-427B-B88C-4756C9C8DE5A}" sibTransId="{A915189F-B7AA-4659-B44D-02A248ED4998}"/>
    <dgm:cxn modelId="{6F3C6ADA-F448-4341-9A46-EE56008EBFE8}" srcId="{36266FAA-C18F-494A-B53C-D3A017742E33}" destId="{783D2C15-7901-4F7C-98DB-9F27B59D6FE4}" srcOrd="1" destOrd="0" parTransId="{27B2C0C7-5CB0-46F5-A9D5-9B1E6E63524C}" sibTransId="{336C5201-154A-44E3-B566-0D47EF42BA7E}"/>
    <dgm:cxn modelId="{D737BBDC-80EF-45AB-A275-551BDB5FBA43}" srcId="{36266FAA-C18F-494A-B53C-D3A017742E33}" destId="{69EFAAEF-0BCE-4270-8027-F1F23A2134E5}" srcOrd="3" destOrd="0" parTransId="{EE2C48F4-EC19-4DE3-8DEE-698A87FA1B64}" sibTransId="{3E8C6288-E132-4264-A293-DB89C4C90409}"/>
    <dgm:cxn modelId="{FC0975EE-3036-4EB4-A603-48F7C87CD370}" type="presOf" srcId="{66ED5A7D-4646-45C9-92D0-800E12C5E6F3}" destId="{18C236F5-0139-461A-B7B6-74B5196045D5}" srcOrd="0" destOrd="0" presId="urn:microsoft.com/office/officeart/2018/2/layout/IconVerticalSolidList"/>
    <dgm:cxn modelId="{5DCFAB81-D7DA-47BC-83C0-5CD546C11626}" type="presParOf" srcId="{18C236F5-0139-461A-B7B6-74B5196045D5}" destId="{F7E29B4D-0711-4A1B-8198-E89904892FEC}" srcOrd="0" destOrd="0" presId="urn:microsoft.com/office/officeart/2018/2/layout/IconVerticalSolidList"/>
    <dgm:cxn modelId="{7C7FB9D5-13CF-4A5C-B3F8-3161A4490376}" type="presParOf" srcId="{F7E29B4D-0711-4A1B-8198-E89904892FEC}" destId="{B5B86031-9ACF-42ED-8510-E05A95123D6E}" srcOrd="0" destOrd="0" presId="urn:microsoft.com/office/officeart/2018/2/layout/IconVerticalSolidList"/>
    <dgm:cxn modelId="{BBBA19CA-E532-4F2C-BE21-D9BD3D49DD2C}" type="presParOf" srcId="{F7E29B4D-0711-4A1B-8198-E89904892FEC}" destId="{0243A705-199B-41F5-923A-AA6A2365C5F6}" srcOrd="1" destOrd="0" presId="urn:microsoft.com/office/officeart/2018/2/layout/IconVerticalSolidList"/>
    <dgm:cxn modelId="{D7B916CC-67EC-4AEC-A60D-17D58AF022D2}" type="presParOf" srcId="{F7E29B4D-0711-4A1B-8198-E89904892FEC}" destId="{D9F0C21F-E3A5-4972-88F1-AAD4C0437175}" srcOrd="2" destOrd="0" presId="urn:microsoft.com/office/officeart/2018/2/layout/IconVerticalSolidList"/>
    <dgm:cxn modelId="{DBEC4F64-8F16-4ACF-B9F1-6DCD59332AC3}" type="presParOf" srcId="{F7E29B4D-0711-4A1B-8198-E89904892FEC}" destId="{5272630B-DDC0-4592-B2D7-95C9597B66E5}" srcOrd="3" destOrd="0" presId="urn:microsoft.com/office/officeart/2018/2/layout/IconVerticalSolidList"/>
    <dgm:cxn modelId="{08677B7D-5BC0-42BB-BA89-E0A1FEDEEDC6}" type="presParOf" srcId="{F7E29B4D-0711-4A1B-8198-E89904892FEC}" destId="{8E9EB754-9A6A-4808-85BA-4CEEFC66064E}" srcOrd="4" destOrd="0" presId="urn:microsoft.com/office/officeart/2018/2/layout/IconVerticalSolidList"/>
    <dgm:cxn modelId="{0783A7DC-2A82-4408-B079-49CE1011377B}" type="presParOf" srcId="{18C236F5-0139-461A-B7B6-74B5196045D5}" destId="{F641D71C-5994-4683-BC23-B6DA7D217628}" srcOrd="1" destOrd="0" presId="urn:microsoft.com/office/officeart/2018/2/layout/IconVerticalSolidList"/>
    <dgm:cxn modelId="{158C49A7-D46A-41FF-95BE-806B98F25B96}" type="presParOf" srcId="{18C236F5-0139-461A-B7B6-74B5196045D5}" destId="{A2BC5977-1B66-46F3-87D9-D7A7E9AC45C0}" srcOrd="2" destOrd="0" presId="urn:microsoft.com/office/officeart/2018/2/layout/IconVerticalSolidList"/>
    <dgm:cxn modelId="{970C9905-2CFC-41E4-A8A4-4DD10C148320}" type="presParOf" srcId="{A2BC5977-1B66-46F3-87D9-D7A7E9AC45C0}" destId="{2E922F99-B5D9-4497-8ACC-15E77C93B7AB}" srcOrd="0" destOrd="0" presId="urn:microsoft.com/office/officeart/2018/2/layout/IconVerticalSolidList"/>
    <dgm:cxn modelId="{C9E90425-DD6D-4631-97CE-FD078D4E770D}" type="presParOf" srcId="{A2BC5977-1B66-46F3-87D9-D7A7E9AC45C0}" destId="{AE798C07-5BB6-49E2-8ACD-8ABE682FA4B2}" srcOrd="1" destOrd="0" presId="urn:microsoft.com/office/officeart/2018/2/layout/IconVerticalSolidList"/>
    <dgm:cxn modelId="{B73BE898-0F64-4146-B850-9C7236F8DD87}" type="presParOf" srcId="{A2BC5977-1B66-46F3-87D9-D7A7E9AC45C0}" destId="{DA641D51-CCA8-43A2-9D6D-10B677EA6BB6}" srcOrd="2" destOrd="0" presId="urn:microsoft.com/office/officeart/2018/2/layout/IconVerticalSolidList"/>
    <dgm:cxn modelId="{2E9DCB9E-6B81-4BB5-BC4E-4CA7E0B89586}" type="presParOf" srcId="{A2BC5977-1B66-46F3-87D9-D7A7E9AC45C0}" destId="{85D5873D-934F-48B9-B6C6-97082BE799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2CFC11-85D8-4629-B516-696E7B160E4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83B55B-2E7C-4002-9250-B8CC5BA0E88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Various issues to consider</a:t>
          </a:r>
          <a:endParaRPr lang="en-US"/>
        </a:p>
      </dgm:t>
    </dgm:pt>
    <dgm:pt modelId="{8BC9BF92-1DB5-47FB-A81E-3107541C5475}" type="parTrans" cxnId="{4258A6A8-C887-4C1B-A025-90691A8C9028}">
      <dgm:prSet/>
      <dgm:spPr/>
      <dgm:t>
        <a:bodyPr/>
        <a:lstStyle/>
        <a:p>
          <a:endParaRPr lang="en-US"/>
        </a:p>
      </dgm:t>
    </dgm:pt>
    <dgm:pt modelId="{5913760E-9054-4E66-B7D7-C0FE91E6CE21}" type="sibTrans" cxnId="{4258A6A8-C887-4C1B-A025-90691A8C9028}">
      <dgm:prSet/>
      <dgm:spPr/>
      <dgm:t>
        <a:bodyPr/>
        <a:lstStyle/>
        <a:p>
          <a:endParaRPr lang="en-US"/>
        </a:p>
      </dgm:t>
    </dgm:pt>
    <dgm:pt modelId="{D08CC550-1F32-45CB-8D56-78313931416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Additional training may be necessary</a:t>
          </a:r>
          <a:endParaRPr lang="en-US"/>
        </a:p>
      </dgm:t>
    </dgm:pt>
    <dgm:pt modelId="{C9DA90CC-89FC-48F1-A832-90BA3B2DAE5E}" type="parTrans" cxnId="{8513EC84-B351-4022-9933-8B83C396F887}">
      <dgm:prSet/>
      <dgm:spPr/>
      <dgm:t>
        <a:bodyPr/>
        <a:lstStyle/>
        <a:p>
          <a:endParaRPr lang="en-US"/>
        </a:p>
      </dgm:t>
    </dgm:pt>
    <dgm:pt modelId="{487D6C15-472B-418C-9076-549FBC3BB86B}" type="sibTrans" cxnId="{8513EC84-B351-4022-9933-8B83C396F887}">
      <dgm:prSet/>
      <dgm:spPr/>
      <dgm:t>
        <a:bodyPr/>
        <a:lstStyle/>
        <a:p>
          <a:endParaRPr lang="en-US"/>
        </a:p>
      </dgm:t>
    </dgm:pt>
    <dgm:pt modelId="{F7EB2265-A36F-4FB3-A701-AB0825A0079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Possibilities include:</a:t>
          </a:r>
          <a:endParaRPr lang="en-US"/>
        </a:p>
      </dgm:t>
    </dgm:pt>
    <dgm:pt modelId="{A671FAB6-7289-4C2F-A578-DE7A0F9C8B07}" type="parTrans" cxnId="{90FB6A4D-30D5-4694-A756-7698A2B99D8F}">
      <dgm:prSet/>
      <dgm:spPr/>
      <dgm:t>
        <a:bodyPr/>
        <a:lstStyle/>
        <a:p>
          <a:endParaRPr lang="en-US"/>
        </a:p>
      </dgm:t>
    </dgm:pt>
    <dgm:pt modelId="{B918AE8B-4C59-4F0F-BCC3-0433F370672A}" type="sibTrans" cxnId="{90FB6A4D-30D5-4694-A756-7698A2B99D8F}">
      <dgm:prSet/>
      <dgm:spPr/>
      <dgm:t>
        <a:bodyPr/>
        <a:lstStyle/>
        <a:p>
          <a:endParaRPr lang="en-US"/>
        </a:p>
      </dgm:t>
    </dgm:pt>
    <dgm:pt modelId="{7C429C25-B22F-46B0-B05B-889A62BC15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Completely online services</a:t>
          </a:r>
          <a:endParaRPr lang="en-US"/>
        </a:p>
      </dgm:t>
    </dgm:pt>
    <dgm:pt modelId="{C668E652-8052-472F-A146-397D165DDCC6}" type="parTrans" cxnId="{8DA31E01-F697-46F0-B770-F8F5962B827B}">
      <dgm:prSet/>
      <dgm:spPr/>
      <dgm:t>
        <a:bodyPr/>
        <a:lstStyle/>
        <a:p>
          <a:endParaRPr lang="en-US"/>
        </a:p>
      </dgm:t>
    </dgm:pt>
    <dgm:pt modelId="{C53BD3E6-B39B-4EE3-A5BA-EFA0D3229931}" type="sibTrans" cxnId="{8DA31E01-F697-46F0-B770-F8F5962B827B}">
      <dgm:prSet/>
      <dgm:spPr/>
      <dgm:t>
        <a:bodyPr/>
        <a:lstStyle/>
        <a:p>
          <a:endParaRPr lang="en-US"/>
        </a:p>
      </dgm:t>
    </dgm:pt>
    <dgm:pt modelId="{BCDB5FB0-A4BD-4FD6-BC54-CF177792F8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Website as a storehouse for information and/or interaction</a:t>
          </a:r>
          <a:endParaRPr lang="en-US"/>
        </a:p>
      </dgm:t>
    </dgm:pt>
    <dgm:pt modelId="{AFCD06B7-6D4F-4C41-816A-5B5F8B1E57F5}" type="parTrans" cxnId="{CFE79688-98F9-4F1D-B50B-6DDA340F2AAE}">
      <dgm:prSet/>
      <dgm:spPr/>
      <dgm:t>
        <a:bodyPr/>
        <a:lstStyle/>
        <a:p>
          <a:endParaRPr lang="en-US"/>
        </a:p>
      </dgm:t>
    </dgm:pt>
    <dgm:pt modelId="{DBC0A4BC-D1CB-43BD-9F93-BC7DCAAF686D}" type="sibTrans" cxnId="{CFE79688-98F9-4F1D-B50B-6DDA340F2AAE}">
      <dgm:prSet/>
      <dgm:spPr/>
      <dgm:t>
        <a:bodyPr/>
        <a:lstStyle/>
        <a:p>
          <a:endParaRPr lang="en-US"/>
        </a:p>
      </dgm:t>
    </dgm:pt>
    <dgm:pt modelId="{4EEA8513-5D8C-4513-AFE5-2FFD7608EB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Interacting via e-mail, online chat, telephone</a:t>
          </a:r>
          <a:endParaRPr lang="en-US"/>
        </a:p>
      </dgm:t>
    </dgm:pt>
    <dgm:pt modelId="{C2F5B73A-8D19-4611-A1DE-040E34A37CD4}" type="parTrans" cxnId="{C4321565-5DDB-4621-B1A1-9BEE8D460258}">
      <dgm:prSet/>
      <dgm:spPr/>
      <dgm:t>
        <a:bodyPr/>
        <a:lstStyle/>
        <a:p>
          <a:endParaRPr lang="en-US"/>
        </a:p>
      </dgm:t>
    </dgm:pt>
    <dgm:pt modelId="{13BABE8A-FD52-4321-9701-F526487BA7F0}" type="sibTrans" cxnId="{C4321565-5DDB-4621-B1A1-9BEE8D460258}">
      <dgm:prSet/>
      <dgm:spPr/>
      <dgm:t>
        <a:bodyPr/>
        <a:lstStyle/>
        <a:p>
          <a:endParaRPr lang="en-US"/>
        </a:p>
      </dgm:t>
    </dgm:pt>
    <dgm:pt modelId="{950A78F4-01F7-46E2-A224-4BDA3C7561D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Check out NCDA guidelines!!!</a:t>
          </a:r>
          <a:endParaRPr lang="en-US"/>
        </a:p>
      </dgm:t>
    </dgm:pt>
    <dgm:pt modelId="{04E19A0A-DE24-4434-B6E6-68AF04D87D82}" type="parTrans" cxnId="{D3B206CD-B480-4E4D-90D7-FD6703345E73}">
      <dgm:prSet/>
      <dgm:spPr/>
      <dgm:t>
        <a:bodyPr/>
        <a:lstStyle/>
        <a:p>
          <a:endParaRPr lang="en-US"/>
        </a:p>
      </dgm:t>
    </dgm:pt>
    <dgm:pt modelId="{BC534D90-6F2D-43BF-8D3C-E2AAE5A1EF44}" type="sibTrans" cxnId="{D3B206CD-B480-4E4D-90D7-FD6703345E73}">
      <dgm:prSet/>
      <dgm:spPr/>
      <dgm:t>
        <a:bodyPr/>
        <a:lstStyle/>
        <a:p>
          <a:endParaRPr lang="en-US"/>
        </a:p>
      </dgm:t>
    </dgm:pt>
    <dgm:pt modelId="{CDD84F2B-DAD6-4081-AD77-D2C8B947709C}" type="pres">
      <dgm:prSet presAssocID="{342CFC11-85D8-4629-B516-696E7B160E46}" presName="root" presStyleCnt="0">
        <dgm:presLayoutVars>
          <dgm:dir/>
          <dgm:resizeHandles val="exact"/>
        </dgm:presLayoutVars>
      </dgm:prSet>
      <dgm:spPr/>
    </dgm:pt>
    <dgm:pt modelId="{3E762D6E-AF41-4C84-BF2C-C83D230031BD}" type="pres">
      <dgm:prSet presAssocID="{3483B55B-2E7C-4002-9250-B8CC5BA0E882}" presName="compNode" presStyleCnt="0"/>
      <dgm:spPr/>
    </dgm:pt>
    <dgm:pt modelId="{0E2C9096-89CF-41F7-9C76-4089E6ED8B9B}" type="pres">
      <dgm:prSet presAssocID="{3483B55B-2E7C-4002-9250-B8CC5BA0E88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E5190EE-A071-44F5-BF2E-9B3A9F62524C}" type="pres">
      <dgm:prSet presAssocID="{3483B55B-2E7C-4002-9250-B8CC5BA0E882}" presName="iconSpace" presStyleCnt="0"/>
      <dgm:spPr/>
    </dgm:pt>
    <dgm:pt modelId="{E54622EC-3401-477E-B996-57550FB12A91}" type="pres">
      <dgm:prSet presAssocID="{3483B55B-2E7C-4002-9250-B8CC5BA0E882}" presName="parTx" presStyleLbl="revTx" presStyleIdx="0" presStyleCnt="8">
        <dgm:presLayoutVars>
          <dgm:chMax val="0"/>
          <dgm:chPref val="0"/>
        </dgm:presLayoutVars>
      </dgm:prSet>
      <dgm:spPr/>
    </dgm:pt>
    <dgm:pt modelId="{75D66778-62C4-4CB9-AD06-8A96586C79B4}" type="pres">
      <dgm:prSet presAssocID="{3483B55B-2E7C-4002-9250-B8CC5BA0E882}" presName="txSpace" presStyleCnt="0"/>
      <dgm:spPr/>
    </dgm:pt>
    <dgm:pt modelId="{C3B8591D-0050-4661-9729-B99B8BC410AD}" type="pres">
      <dgm:prSet presAssocID="{3483B55B-2E7C-4002-9250-B8CC5BA0E882}" presName="desTx" presStyleLbl="revTx" presStyleIdx="1" presStyleCnt="8">
        <dgm:presLayoutVars/>
      </dgm:prSet>
      <dgm:spPr/>
    </dgm:pt>
    <dgm:pt modelId="{1AFBB218-C8C3-4068-B7C9-C727E54DA40F}" type="pres">
      <dgm:prSet presAssocID="{5913760E-9054-4E66-B7D7-C0FE91E6CE21}" presName="sibTrans" presStyleCnt="0"/>
      <dgm:spPr/>
    </dgm:pt>
    <dgm:pt modelId="{41DA2A22-42F4-409A-B6E5-D501703E659D}" type="pres">
      <dgm:prSet presAssocID="{D08CC550-1F32-45CB-8D56-783139314164}" presName="compNode" presStyleCnt="0"/>
      <dgm:spPr/>
    </dgm:pt>
    <dgm:pt modelId="{42D179CE-0441-498C-AD2F-E9D8685CC030}" type="pres">
      <dgm:prSet presAssocID="{D08CC550-1F32-45CB-8D56-78313931416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7D44ADE-AE1F-4281-89DB-1AF31A045912}" type="pres">
      <dgm:prSet presAssocID="{D08CC550-1F32-45CB-8D56-783139314164}" presName="iconSpace" presStyleCnt="0"/>
      <dgm:spPr/>
    </dgm:pt>
    <dgm:pt modelId="{E4DB5AEB-E0AC-40EF-A3D4-981A245E3E5E}" type="pres">
      <dgm:prSet presAssocID="{D08CC550-1F32-45CB-8D56-783139314164}" presName="parTx" presStyleLbl="revTx" presStyleIdx="2" presStyleCnt="8">
        <dgm:presLayoutVars>
          <dgm:chMax val="0"/>
          <dgm:chPref val="0"/>
        </dgm:presLayoutVars>
      </dgm:prSet>
      <dgm:spPr/>
    </dgm:pt>
    <dgm:pt modelId="{F25D6B10-A548-4E9F-B35B-B5A5BCB70070}" type="pres">
      <dgm:prSet presAssocID="{D08CC550-1F32-45CB-8D56-783139314164}" presName="txSpace" presStyleCnt="0"/>
      <dgm:spPr/>
    </dgm:pt>
    <dgm:pt modelId="{5C5815EB-5F65-487E-BCB3-3B6163B226FD}" type="pres">
      <dgm:prSet presAssocID="{D08CC550-1F32-45CB-8D56-783139314164}" presName="desTx" presStyleLbl="revTx" presStyleIdx="3" presStyleCnt="8">
        <dgm:presLayoutVars/>
      </dgm:prSet>
      <dgm:spPr/>
    </dgm:pt>
    <dgm:pt modelId="{1B696BE3-890C-4765-BD78-6C125FB37D7C}" type="pres">
      <dgm:prSet presAssocID="{487D6C15-472B-418C-9076-549FBC3BB86B}" presName="sibTrans" presStyleCnt="0"/>
      <dgm:spPr/>
    </dgm:pt>
    <dgm:pt modelId="{F478E2DF-2CD5-4195-B83F-24122BBB83C6}" type="pres">
      <dgm:prSet presAssocID="{F7EB2265-A36F-4FB3-A701-AB0825A0079D}" presName="compNode" presStyleCnt="0"/>
      <dgm:spPr/>
    </dgm:pt>
    <dgm:pt modelId="{70FEE749-3753-4AC1-8DEF-92FA43673B88}" type="pres">
      <dgm:prSet presAssocID="{F7EB2265-A36F-4FB3-A701-AB0825A007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D7A575FB-C75E-42AF-8AE9-9C6DE22421A6}" type="pres">
      <dgm:prSet presAssocID="{F7EB2265-A36F-4FB3-A701-AB0825A0079D}" presName="iconSpace" presStyleCnt="0"/>
      <dgm:spPr/>
    </dgm:pt>
    <dgm:pt modelId="{99973360-FB33-410B-AFCE-F02653D20423}" type="pres">
      <dgm:prSet presAssocID="{F7EB2265-A36F-4FB3-A701-AB0825A0079D}" presName="parTx" presStyleLbl="revTx" presStyleIdx="4" presStyleCnt="8">
        <dgm:presLayoutVars>
          <dgm:chMax val="0"/>
          <dgm:chPref val="0"/>
        </dgm:presLayoutVars>
      </dgm:prSet>
      <dgm:spPr/>
    </dgm:pt>
    <dgm:pt modelId="{3C53E86B-B63F-4214-A97A-986B8D11EECB}" type="pres">
      <dgm:prSet presAssocID="{F7EB2265-A36F-4FB3-A701-AB0825A0079D}" presName="txSpace" presStyleCnt="0"/>
      <dgm:spPr/>
    </dgm:pt>
    <dgm:pt modelId="{034DCE99-369E-4374-8026-F2CE9A95EDC1}" type="pres">
      <dgm:prSet presAssocID="{F7EB2265-A36F-4FB3-A701-AB0825A0079D}" presName="desTx" presStyleLbl="revTx" presStyleIdx="5" presStyleCnt="8">
        <dgm:presLayoutVars/>
      </dgm:prSet>
      <dgm:spPr/>
    </dgm:pt>
    <dgm:pt modelId="{3E55D48C-4960-4F77-B059-106E4798EC80}" type="pres">
      <dgm:prSet presAssocID="{B918AE8B-4C59-4F0F-BCC3-0433F370672A}" presName="sibTrans" presStyleCnt="0"/>
      <dgm:spPr/>
    </dgm:pt>
    <dgm:pt modelId="{CABCB56F-932F-4643-8D27-B6CC61AC8047}" type="pres">
      <dgm:prSet presAssocID="{950A78F4-01F7-46E2-A224-4BDA3C7561DC}" presName="compNode" presStyleCnt="0"/>
      <dgm:spPr/>
    </dgm:pt>
    <dgm:pt modelId="{9A047C93-1664-4EB3-B6F8-72E6ACDCE5BD}" type="pres">
      <dgm:prSet presAssocID="{950A78F4-01F7-46E2-A224-4BDA3C7561D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F66F3653-73FA-46AB-A480-B3F223ACA4D2}" type="pres">
      <dgm:prSet presAssocID="{950A78F4-01F7-46E2-A224-4BDA3C7561DC}" presName="iconSpace" presStyleCnt="0"/>
      <dgm:spPr/>
    </dgm:pt>
    <dgm:pt modelId="{F126E4DA-53B1-45B0-A73A-B9C535D7DD0B}" type="pres">
      <dgm:prSet presAssocID="{950A78F4-01F7-46E2-A224-4BDA3C7561DC}" presName="parTx" presStyleLbl="revTx" presStyleIdx="6" presStyleCnt="8">
        <dgm:presLayoutVars>
          <dgm:chMax val="0"/>
          <dgm:chPref val="0"/>
        </dgm:presLayoutVars>
      </dgm:prSet>
      <dgm:spPr/>
    </dgm:pt>
    <dgm:pt modelId="{8CF65210-86C7-42E3-8249-57288DE16AE3}" type="pres">
      <dgm:prSet presAssocID="{950A78F4-01F7-46E2-A224-4BDA3C7561DC}" presName="txSpace" presStyleCnt="0"/>
      <dgm:spPr/>
    </dgm:pt>
    <dgm:pt modelId="{6FF6399B-8EFB-4E0F-A281-E96A64F02F09}" type="pres">
      <dgm:prSet presAssocID="{950A78F4-01F7-46E2-A224-4BDA3C7561DC}" presName="desTx" presStyleLbl="revTx" presStyleIdx="7" presStyleCnt="8">
        <dgm:presLayoutVars/>
      </dgm:prSet>
      <dgm:spPr/>
    </dgm:pt>
  </dgm:ptLst>
  <dgm:cxnLst>
    <dgm:cxn modelId="{71570A00-35DE-4204-84E7-D68E1F4FF791}" type="presOf" srcId="{342CFC11-85D8-4629-B516-696E7B160E46}" destId="{CDD84F2B-DAD6-4081-AD77-D2C8B947709C}" srcOrd="0" destOrd="0" presId="urn:microsoft.com/office/officeart/2018/5/layout/CenteredIconLabelDescriptionList"/>
    <dgm:cxn modelId="{8DA31E01-F697-46F0-B770-F8F5962B827B}" srcId="{F7EB2265-A36F-4FB3-A701-AB0825A0079D}" destId="{7C429C25-B22F-46B0-B05B-889A62BC1554}" srcOrd="0" destOrd="0" parTransId="{C668E652-8052-472F-A146-397D165DDCC6}" sibTransId="{C53BD3E6-B39B-4EE3-A5BA-EFA0D3229931}"/>
    <dgm:cxn modelId="{78B8FC05-F125-4DB5-9789-AC88EDD689BF}" type="presOf" srcId="{BCDB5FB0-A4BD-4FD6-BC54-CF177792F880}" destId="{034DCE99-369E-4374-8026-F2CE9A95EDC1}" srcOrd="0" destOrd="1" presId="urn:microsoft.com/office/officeart/2018/5/layout/CenteredIconLabelDescriptionList"/>
    <dgm:cxn modelId="{81827F2C-7C38-43B3-8F2B-E0DC00AB666C}" type="presOf" srcId="{950A78F4-01F7-46E2-A224-4BDA3C7561DC}" destId="{F126E4DA-53B1-45B0-A73A-B9C535D7DD0B}" srcOrd="0" destOrd="0" presId="urn:microsoft.com/office/officeart/2018/5/layout/CenteredIconLabelDescriptionList"/>
    <dgm:cxn modelId="{C4321565-5DDB-4621-B1A1-9BEE8D460258}" srcId="{F7EB2265-A36F-4FB3-A701-AB0825A0079D}" destId="{4EEA8513-5D8C-4513-AFE5-2FFD7608EB8B}" srcOrd="2" destOrd="0" parTransId="{C2F5B73A-8D19-4611-A1DE-040E34A37CD4}" sibTransId="{13BABE8A-FD52-4321-9701-F526487BA7F0}"/>
    <dgm:cxn modelId="{90FB6A4D-30D5-4694-A756-7698A2B99D8F}" srcId="{342CFC11-85D8-4629-B516-696E7B160E46}" destId="{F7EB2265-A36F-4FB3-A701-AB0825A0079D}" srcOrd="2" destOrd="0" parTransId="{A671FAB6-7289-4C2F-A578-DE7A0F9C8B07}" sibTransId="{B918AE8B-4C59-4F0F-BCC3-0433F370672A}"/>
    <dgm:cxn modelId="{E473A677-B5E3-4A48-8C74-C6D9797045B3}" type="presOf" srcId="{3483B55B-2E7C-4002-9250-B8CC5BA0E882}" destId="{E54622EC-3401-477E-B996-57550FB12A91}" srcOrd="0" destOrd="0" presId="urn:microsoft.com/office/officeart/2018/5/layout/CenteredIconLabelDescriptionList"/>
    <dgm:cxn modelId="{3525827B-BC5D-4F2D-BCA9-2A6050BDD898}" type="presOf" srcId="{7C429C25-B22F-46B0-B05B-889A62BC1554}" destId="{034DCE99-369E-4374-8026-F2CE9A95EDC1}" srcOrd="0" destOrd="0" presId="urn:microsoft.com/office/officeart/2018/5/layout/CenteredIconLabelDescriptionList"/>
    <dgm:cxn modelId="{8513EC84-B351-4022-9933-8B83C396F887}" srcId="{342CFC11-85D8-4629-B516-696E7B160E46}" destId="{D08CC550-1F32-45CB-8D56-783139314164}" srcOrd="1" destOrd="0" parTransId="{C9DA90CC-89FC-48F1-A832-90BA3B2DAE5E}" sibTransId="{487D6C15-472B-418C-9076-549FBC3BB86B}"/>
    <dgm:cxn modelId="{CFE79688-98F9-4F1D-B50B-6DDA340F2AAE}" srcId="{F7EB2265-A36F-4FB3-A701-AB0825A0079D}" destId="{BCDB5FB0-A4BD-4FD6-BC54-CF177792F880}" srcOrd="1" destOrd="0" parTransId="{AFCD06B7-6D4F-4C41-816A-5B5F8B1E57F5}" sibTransId="{DBC0A4BC-D1CB-43BD-9F93-BC7DCAAF686D}"/>
    <dgm:cxn modelId="{20D79790-39CC-4F33-982A-987FAF143644}" type="presOf" srcId="{F7EB2265-A36F-4FB3-A701-AB0825A0079D}" destId="{99973360-FB33-410B-AFCE-F02653D20423}" srcOrd="0" destOrd="0" presId="urn:microsoft.com/office/officeart/2018/5/layout/CenteredIconLabelDescriptionList"/>
    <dgm:cxn modelId="{4258A6A8-C887-4C1B-A025-90691A8C9028}" srcId="{342CFC11-85D8-4629-B516-696E7B160E46}" destId="{3483B55B-2E7C-4002-9250-B8CC5BA0E882}" srcOrd="0" destOrd="0" parTransId="{8BC9BF92-1DB5-47FB-A81E-3107541C5475}" sibTransId="{5913760E-9054-4E66-B7D7-C0FE91E6CE21}"/>
    <dgm:cxn modelId="{A27E3FB7-6BF9-4EED-B620-88AE638BC8DD}" type="presOf" srcId="{D08CC550-1F32-45CB-8D56-783139314164}" destId="{E4DB5AEB-E0AC-40EF-A3D4-981A245E3E5E}" srcOrd="0" destOrd="0" presId="urn:microsoft.com/office/officeart/2018/5/layout/CenteredIconLabelDescriptionList"/>
    <dgm:cxn modelId="{D3B206CD-B480-4E4D-90D7-FD6703345E73}" srcId="{342CFC11-85D8-4629-B516-696E7B160E46}" destId="{950A78F4-01F7-46E2-A224-4BDA3C7561DC}" srcOrd="3" destOrd="0" parTransId="{04E19A0A-DE24-4434-B6E6-68AF04D87D82}" sibTransId="{BC534D90-6F2D-43BF-8D3C-E2AAE5A1EF44}"/>
    <dgm:cxn modelId="{1F78C8EC-76C2-4237-AFCB-FD74BB070386}" type="presOf" srcId="{4EEA8513-5D8C-4513-AFE5-2FFD7608EB8B}" destId="{034DCE99-369E-4374-8026-F2CE9A95EDC1}" srcOrd="0" destOrd="2" presId="urn:microsoft.com/office/officeart/2018/5/layout/CenteredIconLabelDescriptionList"/>
    <dgm:cxn modelId="{3CADC148-5722-49B8-859C-FE1FBD0F4589}" type="presParOf" srcId="{CDD84F2B-DAD6-4081-AD77-D2C8B947709C}" destId="{3E762D6E-AF41-4C84-BF2C-C83D230031BD}" srcOrd="0" destOrd="0" presId="urn:microsoft.com/office/officeart/2018/5/layout/CenteredIconLabelDescriptionList"/>
    <dgm:cxn modelId="{80B10D1E-57BB-420E-A4A8-6AB6FE93DF19}" type="presParOf" srcId="{3E762D6E-AF41-4C84-BF2C-C83D230031BD}" destId="{0E2C9096-89CF-41F7-9C76-4089E6ED8B9B}" srcOrd="0" destOrd="0" presId="urn:microsoft.com/office/officeart/2018/5/layout/CenteredIconLabelDescriptionList"/>
    <dgm:cxn modelId="{B7D11F61-3222-4CA6-8C00-D50A095B08B1}" type="presParOf" srcId="{3E762D6E-AF41-4C84-BF2C-C83D230031BD}" destId="{9E5190EE-A071-44F5-BF2E-9B3A9F62524C}" srcOrd="1" destOrd="0" presId="urn:microsoft.com/office/officeart/2018/5/layout/CenteredIconLabelDescriptionList"/>
    <dgm:cxn modelId="{E78B97A3-691C-41F6-A1AE-97B60234D2A1}" type="presParOf" srcId="{3E762D6E-AF41-4C84-BF2C-C83D230031BD}" destId="{E54622EC-3401-477E-B996-57550FB12A91}" srcOrd="2" destOrd="0" presId="urn:microsoft.com/office/officeart/2018/5/layout/CenteredIconLabelDescriptionList"/>
    <dgm:cxn modelId="{E7650449-C396-4182-A9D1-E8D611BC0CB8}" type="presParOf" srcId="{3E762D6E-AF41-4C84-BF2C-C83D230031BD}" destId="{75D66778-62C4-4CB9-AD06-8A96586C79B4}" srcOrd="3" destOrd="0" presId="urn:microsoft.com/office/officeart/2018/5/layout/CenteredIconLabelDescriptionList"/>
    <dgm:cxn modelId="{7CBCE306-02E3-4617-9C7B-83B2159EAEED}" type="presParOf" srcId="{3E762D6E-AF41-4C84-BF2C-C83D230031BD}" destId="{C3B8591D-0050-4661-9729-B99B8BC410AD}" srcOrd="4" destOrd="0" presId="urn:microsoft.com/office/officeart/2018/5/layout/CenteredIconLabelDescriptionList"/>
    <dgm:cxn modelId="{90A82C4F-CAF3-4229-8ED5-F2A3F7BFE07B}" type="presParOf" srcId="{CDD84F2B-DAD6-4081-AD77-D2C8B947709C}" destId="{1AFBB218-C8C3-4068-B7C9-C727E54DA40F}" srcOrd="1" destOrd="0" presId="urn:microsoft.com/office/officeart/2018/5/layout/CenteredIconLabelDescriptionList"/>
    <dgm:cxn modelId="{D7C030EB-5375-4F78-A50A-AAAD5E31CD16}" type="presParOf" srcId="{CDD84F2B-DAD6-4081-AD77-D2C8B947709C}" destId="{41DA2A22-42F4-409A-B6E5-D501703E659D}" srcOrd="2" destOrd="0" presId="urn:microsoft.com/office/officeart/2018/5/layout/CenteredIconLabelDescriptionList"/>
    <dgm:cxn modelId="{202A3102-55CE-4D7F-BD22-C461B1C23805}" type="presParOf" srcId="{41DA2A22-42F4-409A-B6E5-D501703E659D}" destId="{42D179CE-0441-498C-AD2F-E9D8685CC030}" srcOrd="0" destOrd="0" presId="urn:microsoft.com/office/officeart/2018/5/layout/CenteredIconLabelDescriptionList"/>
    <dgm:cxn modelId="{BD380F9D-8213-4309-8925-657EC2E07F4C}" type="presParOf" srcId="{41DA2A22-42F4-409A-B6E5-D501703E659D}" destId="{87D44ADE-AE1F-4281-89DB-1AF31A045912}" srcOrd="1" destOrd="0" presId="urn:microsoft.com/office/officeart/2018/5/layout/CenteredIconLabelDescriptionList"/>
    <dgm:cxn modelId="{0B4CF93A-836D-44B6-8A19-19BB9520D87B}" type="presParOf" srcId="{41DA2A22-42F4-409A-B6E5-D501703E659D}" destId="{E4DB5AEB-E0AC-40EF-A3D4-981A245E3E5E}" srcOrd="2" destOrd="0" presId="urn:microsoft.com/office/officeart/2018/5/layout/CenteredIconLabelDescriptionList"/>
    <dgm:cxn modelId="{05321982-1C0A-433A-9EC8-3264A400AC97}" type="presParOf" srcId="{41DA2A22-42F4-409A-B6E5-D501703E659D}" destId="{F25D6B10-A548-4E9F-B35B-B5A5BCB70070}" srcOrd="3" destOrd="0" presId="urn:microsoft.com/office/officeart/2018/5/layout/CenteredIconLabelDescriptionList"/>
    <dgm:cxn modelId="{80CA5E36-3C90-4391-A51C-DC127B621F9A}" type="presParOf" srcId="{41DA2A22-42F4-409A-B6E5-D501703E659D}" destId="{5C5815EB-5F65-487E-BCB3-3B6163B226FD}" srcOrd="4" destOrd="0" presId="urn:microsoft.com/office/officeart/2018/5/layout/CenteredIconLabelDescriptionList"/>
    <dgm:cxn modelId="{A1877E62-42B0-415B-93E6-44E66EB56EF5}" type="presParOf" srcId="{CDD84F2B-DAD6-4081-AD77-D2C8B947709C}" destId="{1B696BE3-890C-4765-BD78-6C125FB37D7C}" srcOrd="3" destOrd="0" presId="urn:microsoft.com/office/officeart/2018/5/layout/CenteredIconLabelDescriptionList"/>
    <dgm:cxn modelId="{7FEADCD3-0A41-40E4-ACD0-772627BFC16B}" type="presParOf" srcId="{CDD84F2B-DAD6-4081-AD77-D2C8B947709C}" destId="{F478E2DF-2CD5-4195-B83F-24122BBB83C6}" srcOrd="4" destOrd="0" presId="urn:microsoft.com/office/officeart/2018/5/layout/CenteredIconLabelDescriptionList"/>
    <dgm:cxn modelId="{4FF466AE-9D3D-4781-AB72-67578B5B972B}" type="presParOf" srcId="{F478E2DF-2CD5-4195-B83F-24122BBB83C6}" destId="{70FEE749-3753-4AC1-8DEF-92FA43673B88}" srcOrd="0" destOrd="0" presId="urn:microsoft.com/office/officeart/2018/5/layout/CenteredIconLabelDescriptionList"/>
    <dgm:cxn modelId="{671777E9-02F0-49F7-9F29-41BB6BEEF399}" type="presParOf" srcId="{F478E2DF-2CD5-4195-B83F-24122BBB83C6}" destId="{D7A575FB-C75E-42AF-8AE9-9C6DE22421A6}" srcOrd="1" destOrd="0" presId="urn:microsoft.com/office/officeart/2018/5/layout/CenteredIconLabelDescriptionList"/>
    <dgm:cxn modelId="{C0E01D56-1288-4E9D-B738-48BDCB58B660}" type="presParOf" srcId="{F478E2DF-2CD5-4195-B83F-24122BBB83C6}" destId="{99973360-FB33-410B-AFCE-F02653D20423}" srcOrd="2" destOrd="0" presId="urn:microsoft.com/office/officeart/2018/5/layout/CenteredIconLabelDescriptionList"/>
    <dgm:cxn modelId="{04C706DF-B93D-4E7D-A38F-F0F125D39491}" type="presParOf" srcId="{F478E2DF-2CD5-4195-B83F-24122BBB83C6}" destId="{3C53E86B-B63F-4214-A97A-986B8D11EECB}" srcOrd="3" destOrd="0" presId="urn:microsoft.com/office/officeart/2018/5/layout/CenteredIconLabelDescriptionList"/>
    <dgm:cxn modelId="{E12C530A-2771-4F1B-9073-DDBCCAB2103F}" type="presParOf" srcId="{F478E2DF-2CD5-4195-B83F-24122BBB83C6}" destId="{034DCE99-369E-4374-8026-F2CE9A95EDC1}" srcOrd="4" destOrd="0" presId="urn:microsoft.com/office/officeart/2018/5/layout/CenteredIconLabelDescriptionList"/>
    <dgm:cxn modelId="{E78E4F78-87E1-4BB9-A933-C94E94AFE4C2}" type="presParOf" srcId="{CDD84F2B-DAD6-4081-AD77-D2C8B947709C}" destId="{3E55D48C-4960-4F77-B059-106E4798EC80}" srcOrd="5" destOrd="0" presId="urn:microsoft.com/office/officeart/2018/5/layout/CenteredIconLabelDescriptionList"/>
    <dgm:cxn modelId="{66D22A93-6A2A-4C6B-A862-9025D2972396}" type="presParOf" srcId="{CDD84F2B-DAD6-4081-AD77-D2C8B947709C}" destId="{CABCB56F-932F-4643-8D27-B6CC61AC8047}" srcOrd="6" destOrd="0" presId="urn:microsoft.com/office/officeart/2018/5/layout/CenteredIconLabelDescriptionList"/>
    <dgm:cxn modelId="{57F38CDF-6699-4FC2-BC62-7CC7D21F0AE7}" type="presParOf" srcId="{CABCB56F-932F-4643-8D27-B6CC61AC8047}" destId="{9A047C93-1664-4EB3-B6F8-72E6ACDCE5BD}" srcOrd="0" destOrd="0" presId="urn:microsoft.com/office/officeart/2018/5/layout/CenteredIconLabelDescriptionList"/>
    <dgm:cxn modelId="{527A94E1-9220-44B2-881A-1B1EC03F37CB}" type="presParOf" srcId="{CABCB56F-932F-4643-8D27-B6CC61AC8047}" destId="{F66F3653-73FA-46AB-A480-B3F223ACA4D2}" srcOrd="1" destOrd="0" presId="urn:microsoft.com/office/officeart/2018/5/layout/CenteredIconLabelDescriptionList"/>
    <dgm:cxn modelId="{46EE5042-1F34-41E6-8826-3CD938F34A93}" type="presParOf" srcId="{CABCB56F-932F-4643-8D27-B6CC61AC8047}" destId="{F126E4DA-53B1-45B0-A73A-B9C535D7DD0B}" srcOrd="2" destOrd="0" presId="urn:microsoft.com/office/officeart/2018/5/layout/CenteredIconLabelDescriptionList"/>
    <dgm:cxn modelId="{82A08412-6C4C-49BE-BB21-4A9E1B954AAE}" type="presParOf" srcId="{CABCB56F-932F-4643-8D27-B6CC61AC8047}" destId="{8CF65210-86C7-42E3-8249-57288DE16AE3}" srcOrd="3" destOrd="0" presId="urn:microsoft.com/office/officeart/2018/5/layout/CenteredIconLabelDescriptionList"/>
    <dgm:cxn modelId="{2034BE35-8384-410A-B839-EBD27497B906}" type="presParOf" srcId="{CABCB56F-932F-4643-8D27-B6CC61AC8047}" destId="{6FF6399B-8EFB-4E0F-A281-E96A64F02F0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B912FE-A989-4FEC-A0C5-7C3B2CF0FE85}" type="doc">
      <dgm:prSet loTypeId="urn:microsoft.com/office/officeart/2005/8/layout/hList6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37ED4D62-C043-4C3F-A7CB-CAD580C56057}">
      <dgm:prSet/>
      <dgm:spPr/>
      <dgm:t>
        <a:bodyPr/>
        <a:lstStyle/>
        <a:p>
          <a:r>
            <a:rPr lang="en-US" b="1"/>
            <a:t>It’s not just for our clients!</a:t>
          </a:r>
          <a:endParaRPr lang="en-US"/>
        </a:p>
      </dgm:t>
    </dgm:pt>
    <dgm:pt modelId="{03FE43E1-1F3B-4E20-8E32-6E283401E384}" type="parTrans" cxnId="{B4DB2F58-C77F-4016-8408-BB9CCB4485BA}">
      <dgm:prSet/>
      <dgm:spPr/>
      <dgm:t>
        <a:bodyPr/>
        <a:lstStyle/>
        <a:p>
          <a:endParaRPr lang="en-US"/>
        </a:p>
      </dgm:t>
    </dgm:pt>
    <dgm:pt modelId="{216BE8CF-27C2-42BE-95D7-610F8AD1FF2C}" type="sibTrans" cxnId="{B4DB2F58-C77F-4016-8408-BB9CCB4485BA}">
      <dgm:prSet/>
      <dgm:spPr/>
      <dgm:t>
        <a:bodyPr/>
        <a:lstStyle/>
        <a:p>
          <a:endParaRPr lang="en-US"/>
        </a:p>
      </dgm:t>
    </dgm:pt>
    <dgm:pt modelId="{D2A21F17-024B-42CD-8C39-569737403B05}">
      <dgm:prSet/>
      <dgm:spPr/>
      <dgm:t>
        <a:bodyPr/>
        <a:lstStyle/>
        <a:p>
          <a:r>
            <a:rPr lang="en-US" b="1"/>
            <a:t>Complete the table in the text</a:t>
          </a:r>
          <a:endParaRPr lang="en-US"/>
        </a:p>
      </dgm:t>
    </dgm:pt>
    <dgm:pt modelId="{5CB2525A-179B-4D58-8AEC-531A553559DE}" type="parTrans" cxnId="{3533D405-F584-4F89-8804-7653AE882F1D}">
      <dgm:prSet/>
      <dgm:spPr/>
      <dgm:t>
        <a:bodyPr/>
        <a:lstStyle/>
        <a:p>
          <a:endParaRPr lang="en-US"/>
        </a:p>
      </dgm:t>
    </dgm:pt>
    <dgm:pt modelId="{7334AF36-1274-4F8A-AC82-A6A258EDF429}" type="sibTrans" cxnId="{3533D405-F584-4F89-8804-7653AE882F1D}">
      <dgm:prSet/>
      <dgm:spPr/>
      <dgm:t>
        <a:bodyPr/>
        <a:lstStyle/>
        <a:p>
          <a:endParaRPr lang="en-US"/>
        </a:p>
      </dgm:t>
    </dgm:pt>
    <dgm:pt modelId="{001C3BE9-EFEC-4C4D-B98D-21566796DB9B}">
      <dgm:prSet/>
      <dgm:spPr/>
      <dgm:t>
        <a:bodyPr/>
        <a:lstStyle/>
        <a:p>
          <a:r>
            <a:rPr lang="en-US" b="1"/>
            <a:t>What areas are your strengths? weaknesses? </a:t>
          </a:r>
          <a:endParaRPr lang="en-US"/>
        </a:p>
      </dgm:t>
    </dgm:pt>
    <dgm:pt modelId="{0A1A941B-DEA2-4B53-B91B-FA1D1BEFBF4B}" type="parTrans" cxnId="{37F5AA18-36E1-4ADE-A337-B71B572C317D}">
      <dgm:prSet/>
      <dgm:spPr/>
      <dgm:t>
        <a:bodyPr/>
        <a:lstStyle/>
        <a:p>
          <a:endParaRPr lang="en-US"/>
        </a:p>
      </dgm:t>
    </dgm:pt>
    <dgm:pt modelId="{5FBCF733-3F93-40D5-BE5C-C6A0538AB948}" type="sibTrans" cxnId="{37F5AA18-36E1-4ADE-A337-B71B572C317D}">
      <dgm:prSet/>
      <dgm:spPr/>
      <dgm:t>
        <a:bodyPr/>
        <a:lstStyle/>
        <a:p>
          <a:endParaRPr lang="en-US"/>
        </a:p>
      </dgm:t>
    </dgm:pt>
    <dgm:pt modelId="{200A388F-E6DD-4F82-9F86-D785AC710D2E}">
      <dgm:prSet/>
      <dgm:spPr/>
      <dgm:t>
        <a:bodyPr/>
        <a:lstStyle/>
        <a:p>
          <a:r>
            <a:rPr lang="en-US" b="1"/>
            <a:t>What is your plan for improvement? </a:t>
          </a:r>
          <a:endParaRPr lang="en-US"/>
        </a:p>
      </dgm:t>
    </dgm:pt>
    <dgm:pt modelId="{0DB6B576-47AE-4D28-9430-7C07C7F517EC}" type="parTrans" cxnId="{4AD4CD6D-B90F-4D5A-AC4B-45C82991AB8C}">
      <dgm:prSet/>
      <dgm:spPr/>
      <dgm:t>
        <a:bodyPr/>
        <a:lstStyle/>
        <a:p>
          <a:endParaRPr lang="en-US"/>
        </a:p>
      </dgm:t>
    </dgm:pt>
    <dgm:pt modelId="{C9D66A71-C835-4475-8A02-07598AFA9776}" type="sibTrans" cxnId="{4AD4CD6D-B90F-4D5A-AC4B-45C82991AB8C}">
      <dgm:prSet/>
      <dgm:spPr/>
      <dgm:t>
        <a:bodyPr/>
        <a:lstStyle/>
        <a:p>
          <a:endParaRPr lang="en-US"/>
        </a:p>
      </dgm:t>
    </dgm:pt>
    <dgm:pt modelId="{9D301533-1758-49BF-88D1-549C73721AC0}" type="pres">
      <dgm:prSet presAssocID="{2FB912FE-A989-4FEC-A0C5-7C3B2CF0FE85}" presName="Name0" presStyleCnt="0">
        <dgm:presLayoutVars>
          <dgm:dir/>
          <dgm:resizeHandles val="exact"/>
        </dgm:presLayoutVars>
      </dgm:prSet>
      <dgm:spPr/>
    </dgm:pt>
    <dgm:pt modelId="{2EEBF0FB-6675-41F9-942A-42E00BE42943}" type="pres">
      <dgm:prSet presAssocID="{37ED4D62-C043-4C3F-A7CB-CAD580C56057}" presName="node" presStyleLbl="node1" presStyleIdx="0" presStyleCnt="4">
        <dgm:presLayoutVars>
          <dgm:bulletEnabled val="1"/>
        </dgm:presLayoutVars>
      </dgm:prSet>
      <dgm:spPr/>
    </dgm:pt>
    <dgm:pt modelId="{C084D558-CF21-46F9-A9C7-1D9DE1E4F82C}" type="pres">
      <dgm:prSet presAssocID="{216BE8CF-27C2-42BE-95D7-610F8AD1FF2C}" presName="sibTrans" presStyleCnt="0"/>
      <dgm:spPr/>
    </dgm:pt>
    <dgm:pt modelId="{47086E09-FECF-4F31-8B20-BE55A3F20B70}" type="pres">
      <dgm:prSet presAssocID="{D2A21F17-024B-42CD-8C39-569737403B05}" presName="node" presStyleLbl="node1" presStyleIdx="1" presStyleCnt="4">
        <dgm:presLayoutVars>
          <dgm:bulletEnabled val="1"/>
        </dgm:presLayoutVars>
      </dgm:prSet>
      <dgm:spPr/>
    </dgm:pt>
    <dgm:pt modelId="{5F16B9B2-B221-4FD9-B168-B892F884769B}" type="pres">
      <dgm:prSet presAssocID="{7334AF36-1274-4F8A-AC82-A6A258EDF429}" presName="sibTrans" presStyleCnt="0"/>
      <dgm:spPr/>
    </dgm:pt>
    <dgm:pt modelId="{C34CF280-C837-4143-ABC1-5852AAA167FA}" type="pres">
      <dgm:prSet presAssocID="{001C3BE9-EFEC-4C4D-B98D-21566796DB9B}" presName="node" presStyleLbl="node1" presStyleIdx="2" presStyleCnt="4">
        <dgm:presLayoutVars>
          <dgm:bulletEnabled val="1"/>
        </dgm:presLayoutVars>
      </dgm:prSet>
      <dgm:spPr/>
    </dgm:pt>
    <dgm:pt modelId="{4C282752-6463-49EC-B09B-DD103FBB7DAF}" type="pres">
      <dgm:prSet presAssocID="{5FBCF733-3F93-40D5-BE5C-C6A0538AB948}" presName="sibTrans" presStyleCnt="0"/>
      <dgm:spPr/>
    </dgm:pt>
    <dgm:pt modelId="{C27FDA77-0453-4AAF-A1D5-64551B859CF2}" type="pres">
      <dgm:prSet presAssocID="{200A388F-E6DD-4F82-9F86-D785AC710D2E}" presName="node" presStyleLbl="node1" presStyleIdx="3" presStyleCnt="4">
        <dgm:presLayoutVars>
          <dgm:bulletEnabled val="1"/>
        </dgm:presLayoutVars>
      </dgm:prSet>
      <dgm:spPr/>
    </dgm:pt>
  </dgm:ptLst>
  <dgm:cxnLst>
    <dgm:cxn modelId="{3533D405-F584-4F89-8804-7653AE882F1D}" srcId="{2FB912FE-A989-4FEC-A0C5-7C3B2CF0FE85}" destId="{D2A21F17-024B-42CD-8C39-569737403B05}" srcOrd="1" destOrd="0" parTransId="{5CB2525A-179B-4D58-8AEC-531A553559DE}" sibTransId="{7334AF36-1274-4F8A-AC82-A6A258EDF429}"/>
    <dgm:cxn modelId="{37F5AA18-36E1-4ADE-A337-B71B572C317D}" srcId="{2FB912FE-A989-4FEC-A0C5-7C3B2CF0FE85}" destId="{001C3BE9-EFEC-4C4D-B98D-21566796DB9B}" srcOrd="2" destOrd="0" parTransId="{0A1A941B-DEA2-4B53-B91B-FA1D1BEFBF4B}" sibTransId="{5FBCF733-3F93-40D5-BE5C-C6A0538AB948}"/>
    <dgm:cxn modelId="{E2133C1C-073C-4EC6-8BBA-F63CB1495F3A}" type="presOf" srcId="{200A388F-E6DD-4F82-9F86-D785AC710D2E}" destId="{C27FDA77-0453-4AAF-A1D5-64551B859CF2}" srcOrd="0" destOrd="0" presId="urn:microsoft.com/office/officeart/2005/8/layout/hList6"/>
    <dgm:cxn modelId="{E28B2C2D-C120-41CC-8D2F-7387915C9C7B}" type="presOf" srcId="{37ED4D62-C043-4C3F-A7CB-CAD580C56057}" destId="{2EEBF0FB-6675-41F9-942A-42E00BE42943}" srcOrd="0" destOrd="0" presId="urn:microsoft.com/office/officeart/2005/8/layout/hList6"/>
    <dgm:cxn modelId="{37540A63-7D2E-40D8-8326-3A83135231D0}" type="presOf" srcId="{001C3BE9-EFEC-4C4D-B98D-21566796DB9B}" destId="{C34CF280-C837-4143-ABC1-5852AAA167FA}" srcOrd="0" destOrd="0" presId="urn:microsoft.com/office/officeart/2005/8/layout/hList6"/>
    <dgm:cxn modelId="{C3A6374C-44B6-4AAE-BEC2-0724A768035E}" type="presOf" srcId="{2FB912FE-A989-4FEC-A0C5-7C3B2CF0FE85}" destId="{9D301533-1758-49BF-88D1-549C73721AC0}" srcOrd="0" destOrd="0" presId="urn:microsoft.com/office/officeart/2005/8/layout/hList6"/>
    <dgm:cxn modelId="{4AD4CD6D-B90F-4D5A-AC4B-45C82991AB8C}" srcId="{2FB912FE-A989-4FEC-A0C5-7C3B2CF0FE85}" destId="{200A388F-E6DD-4F82-9F86-D785AC710D2E}" srcOrd="3" destOrd="0" parTransId="{0DB6B576-47AE-4D28-9430-7C07C7F517EC}" sibTransId="{C9D66A71-C835-4475-8A02-07598AFA9776}"/>
    <dgm:cxn modelId="{B4DB2F58-C77F-4016-8408-BB9CCB4485BA}" srcId="{2FB912FE-A989-4FEC-A0C5-7C3B2CF0FE85}" destId="{37ED4D62-C043-4C3F-A7CB-CAD580C56057}" srcOrd="0" destOrd="0" parTransId="{03FE43E1-1F3B-4E20-8E32-6E283401E384}" sibTransId="{216BE8CF-27C2-42BE-95D7-610F8AD1FF2C}"/>
    <dgm:cxn modelId="{F7D354E2-4DCE-426E-9FB0-709162CA4070}" type="presOf" srcId="{D2A21F17-024B-42CD-8C39-569737403B05}" destId="{47086E09-FECF-4F31-8B20-BE55A3F20B70}" srcOrd="0" destOrd="0" presId="urn:microsoft.com/office/officeart/2005/8/layout/hList6"/>
    <dgm:cxn modelId="{2324B1CF-4C94-48D0-9D5C-183E9D284985}" type="presParOf" srcId="{9D301533-1758-49BF-88D1-549C73721AC0}" destId="{2EEBF0FB-6675-41F9-942A-42E00BE42943}" srcOrd="0" destOrd="0" presId="urn:microsoft.com/office/officeart/2005/8/layout/hList6"/>
    <dgm:cxn modelId="{D17AACD0-9FD1-42C3-8C9D-0B196C0C8060}" type="presParOf" srcId="{9D301533-1758-49BF-88D1-549C73721AC0}" destId="{C084D558-CF21-46F9-A9C7-1D9DE1E4F82C}" srcOrd="1" destOrd="0" presId="urn:microsoft.com/office/officeart/2005/8/layout/hList6"/>
    <dgm:cxn modelId="{D7F0D102-2390-4EB2-BADD-449045450D6B}" type="presParOf" srcId="{9D301533-1758-49BF-88D1-549C73721AC0}" destId="{47086E09-FECF-4F31-8B20-BE55A3F20B70}" srcOrd="2" destOrd="0" presId="urn:microsoft.com/office/officeart/2005/8/layout/hList6"/>
    <dgm:cxn modelId="{18AA2511-8362-4852-BCC1-51C3CAEC40CB}" type="presParOf" srcId="{9D301533-1758-49BF-88D1-549C73721AC0}" destId="{5F16B9B2-B221-4FD9-B168-B892F884769B}" srcOrd="3" destOrd="0" presId="urn:microsoft.com/office/officeart/2005/8/layout/hList6"/>
    <dgm:cxn modelId="{0DD57461-4A5F-4AA4-8076-BFFEBF613641}" type="presParOf" srcId="{9D301533-1758-49BF-88D1-549C73721AC0}" destId="{C34CF280-C837-4143-ABC1-5852AAA167FA}" srcOrd="4" destOrd="0" presId="urn:microsoft.com/office/officeart/2005/8/layout/hList6"/>
    <dgm:cxn modelId="{B3DC0E07-1F64-403D-901B-4272A56C6733}" type="presParOf" srcId="{9D301533-1758-49BF-88D1-549C73721AC0}" destId="{4C282752-6463-49EC-B09B-DD103FBB7DAF}" srcOrd="5" destOrd="0" presId="urn:microsoft.com/office/officeart/2005/8/layout/hList6"/>
    <dgm:cxn modelId="{CF418180-2CCC-4977-A209-B4418E62B8A1}" type="presParOf" srcId="{9D301533-1758-49BF-88D1-549C73721AC0}" destId="{C27FDA77-0453-4AAF-A1D5-64551B859CF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6CA2DB-D2D0-4A52-B0B1-36515DE379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FC24EE1-B27C-4599-A57F-82AEEA36D2F2}">
      <dgm:prSet/>
      <dgm:spPr/>
      <dgm:t>
        <a:bodyPr/>
        <a:lstStyle/>
        <a:p>
          <a:r>
            <a:rPr lang="en-US"/>
            <a:t>Incorporate</a:t>
          </a:r>
        </a:p>
      </dgm:t>
    </dgm:pt>
    <dgm:pt modelId="{CF1B641D-D01C-4D6A-A873-8C0115FD5A56}" type="parTrans" cxnId="{502EF07F-663F-4895-8ABA-75D839557E25}">
      <dgm:prSet/>
      <dgm:spPr/>
      <dgm:t>
        <a:bodyPr/>
        <a:lstStyle/>
        <a:p>
          <a:endParaRPr lang="en-US"/>
        </a:p>
      </dgm:t>
    </dgm:pt>
    <dgm:pt modelId="{D7FA5C51-F18E-4A92-B7B3-E283440FE232}" type="sibTrans" cxnId="{502EF07F-663F-4895-8ABA-75D839557E25}">
      <dgm:prSet/>
      <dgm:spPr/>
      <dgm:t>
        <a:bodyPr/>
        <a:lstStyle/>
        <a:p>
          <a:endParaRPr lang="en-US"/>
        </a:p>
      </dgm:t>
    </dgm:pt>
    <dgm:pt modelId="{0C8AA8B9-A7CC-44AE-AF6C-96299258B614}">
      <dgm:prSet/>
      <dgm:spPr/>
      <dgm:t>
        <a:bodyPr/>
        <a:lstStyle/>
        <a:p>
          <a:r>
            <a:rPr lang="en-US"/>
            <a:t>Incorporate information and technology into the career planning process.</a:t>
          </a:r>
        </a:p>
      </dgm:t>
    </dgm:pt>
    <dgm:pt modelId="{AFA41144-8CEC-4B78-8DE5-FC341608DECE}" type="parTrans" cxnId="{5448838E-58E5-4FFC-9467-DD9F240B7B68}">
      <dgm:prSet/>
      <dgm:spPr/>
      <dgm:t>
        <a:bodyPr/>
        <a:lstStyle/>
        <a:p>
          <a:endParaRPr lang="en-US"/>
        </a:p>
      </dgm:t>
    </dgm:pt>
    <dgm:pt modelId="{0538EF0D-C15C-4EC0-A4F7-4646DCAAA74F}" type="sibTrans" cxnId="{5448838E-58E5-4FFC-9467-DD9F240B7B68}">
      <dgm:prSet/>
      <dgm:spPr/>
      <dgm:t>
        <a:bodyPr/>
        <a:lstStyle/>
        <a:p>
          <a:endParaRPr lang="en-US"/>
        </a:p>
      </dgm:t>
    </dgm:pt>
    <dgm:pt modelId="{E7417DC2-14DA-49CF-9E99-8E43E0E6E931}">
      <dgm:prSet/>
      <dgm:spPr/>
      <dgm:t>
        <a:bodyPr/>
        <a:lstStyle/>
        <a:p>
          <a:r>
            <a:rPr lang="en-US"/>
            <a:t>Explain</a:t>
          </a:r>
        </a:p>
      </dgm:t>
    </dgm:pt>
    <dgm:pt modelId="{33C3AA4B-6144-40C0-B8E5-33347D058F22}" type="parTrans" cxnId="{46784AC9-0847-4372-92EB-D297510D3939}">
      <dgm:prSet/>
      <dgm:spPr/>
      <dgm:t>
        <a:bodyPr/>
        <a:lstStyle/>
        <a:p>
          <a:endParaRPr lang="en-US"/>
        </a:p>
      </dgm:t>
    </dgm:pt>
    <dgm:pt modelId="{F5475CA2-BB98-4A00-9373-BF6F94ECB063}" type="sibTrans" cxnId="{46784AC9-0847-4372-92EB-D297510D3939}">
      <dgm:prSet/>
      <dgm:spPr/>
      <dgm:t>
        <a:bodyPr/>
        <a:lstStyle/>
        <a:p>
          <a:endParaRPr lang="en-US"/>
        </a:p>
      </dgm:t>
    </dgm:pt>
    <dgm:pt modelId="{5B5516E6-30F3-4828-BDB3-CEE97DB7F085}">
      <dgm:prSet/>
      <dgm:spPr/>
      <dgm:t>
        <a:bodyPr/>
        <a:lstStyle/>
        <a:p>
          <a:r>
            <a:rPr lang="en-US"/>
            <a:t>Explain unique opportunities and challenges presented by technological resources.</a:t>
          </a:r>
        </a:p>
      </dgm:t>
    </dgm:pt>
    <dgm:pt modelId="{EDFE8C86-5CEA-4730-99DD-D8BE06D3D6E9}" type="parTrans" cxnId="{3CCD9F3A-CF5F-41CC-9A19-B378AF225DE7}">
      <dgm:prSet/>
      <dgm:spPr/>
      <dgm:t>
        <a:bodyPr/>
        <a:lstStyle/>
        <a:p>
          <a:endParaRPr lang="en-US"/>
        </a:p>
      </dgm:t>
    </dgm:pt>
    <dgm:pt modelId="{2E7D6739-D76D-4230-9E52-2AA510038A30}" type="sibTrans" cxnId="{3CCD9F3A-CF5F-41CC-9A19-B378AF225DE7}">
      <dgm:prSet/>
      <dgm:spPr/>
      <dgm:t>
        <a:bodyPr/>
        <a:lstStyle/>
        <a:p>
          <a:endParaRPr lang="en-US"/>
        </a:p>
      </dgm:t>
    </dgm:pt>
    <dgm:pt modelId="{BA0C77A9-2DD6-4475-85DC-AE8E1CE86C67}">
      <dgm:prSet/>
      <dgm:spPr/>
      <dgm:t>
        <a:bodyPr/>
        <a:lstStyle/>
        <a:p>
          <a:r>
            <a:rPr lang="en-US"/>
            <a:t>Identify</a:t>
          </a:r>
        </a:p>
      </dgm:t>
    </dgm:pt>
    <dgm:pt modelId="{B98295C0-D066-4DBC-96E4-B35C9FD5D498}" type="parTrans" cxnId="{6465B091-E467-4BD6-9ADA-DAEED5A24EAD}">
      <dgm:prSet/>
      <dgm:spPr/>
      <dgm:t>
        <a:bodyPr/>
        <a:lstStyle/>
        <a:p>
          <a:endParaRPr lang="en-US"/>
        </a:p>
      </dgm:t>
    </dgm:pt>
    <dgm:pt modelId="{5E438011-C825-4576-89C0-7BD064F410FF}" type="sibTrans" cxnId="{6465B091-E467-4BD6-9ADA-DAEED5A24EAD}">
      <dgm:prSet/>
      <dgm:spPr/>
      <dgm:t>
        <a:bodyPr/>
        <a:lstStyle/>
        <a:p>
          <a:endParaRPr lang="en-US"/>
        </a:p>
      </dgm:t>
    </dgm:pt>
    <dgm:pt modelId="{00978F0F-3A7C-4205-8868-4E134ED5A602}">
      <dgm:prSet/>
      <dgm:spPr/>
      <dgm:t>
        <a:bodyPr/>
        <a:lstStyle/>
        <a:p>
          <a:r>
            <a:rPr lang="en-US"/>
            <a:t>Identify the elements required for providing online career services.</a:t>
          </a:r>
        </a:p>
      </dgm:t>
    </dgm:pt>
    <dgm:pt modelId="{239D950D-5C15-4CF4-AEDB-03457CB88AEF}" type="parTrans" cxnId="{6F221775-33B5-468F-B59E-09757585CAD0}">
      <dgm:prSet/>
      <dgm:spPr/>
      <dgm:t>
        <a:bodyPr/>
        <a:lstStyle/>
        <a:p>
          <a:endParaRPr lang="en-US"/>
        </a:p>
      </dgm:t>
    </dgm:pt>
    <dgm:pt modelId="{BFFE523E-65B4-4D19-B48A-9F2AE310424A}" type="sibTrans" cxnId="{6F221775-33B5-468F-B59E-09757585CAD0}">
      <dgm:prSet/>
      <dgm:spPr/>
      <dgm:t>
        <a:bodyPr/>
        <a:lstStyle/>
        <a:p>
          <a:endParaRPr lang="en-US"/>
        </a:p>
      </dgm:t>
    </dgm:pt>
    <dgm:pt modelId="{A195D4AE-5E49-4C14-8141-04F214F3E53F}">
      <dgm:prSet/>
      <dgm:spPr/>
      <dgm:t>
        <a:bodyPr/>
        <a:lstStyle/>
        <a:p>
          <a:r>
            <a:rPr lang="en-US"/>
            <a:t>Evaluate</a:t>
          </a:r>
        </a:p>
      </dgm:t>
    </dgm:pt>
    <dgm:pt modelId="{1F89D862-F0A9-469F-96CF-5837E694E164}" type="parTrans" cxnId="{5596E0ED-6BA9-4C47-89C7-75E029A309C5}">
      <dgm:prSet/>
      <dgm:spPr/>
      <dgm:t>
        <a:bodyPr/>
        <a:lstStyle/>
        <a:p>
          <a:endParaRPr lang="en-US"/>
        </a:p>
      </dgm:t>
    </dgm:pt>
    <dgm:pt modelId="{FE40517F-19D5-4224-8195-C7108A35FDC6}" type="sibTrans" cxnId="{5596E0ED-6BA9-4C47-89C7-75E029A309C5}">
      <dgm:prSet/>
      <dgm:spPr/>
      <dgm:t>
        <a:bodyPr/>
        <a:lstStyle/>
        <a:p>
          <a:endParaRPr lang="en-US"/>
        </a:p>
      </dgm:t>
    </dgm:pt>
    <dgm:pt modelId="{56A14CAD-48EB-46BD-BAF7-CFCA01FE577F}">
      <dgm:prSet/>
      <dgm:spPr/>
      <dgm:t>
        <a:bodyPr/>
        <a:lstStyle/>
        <a:p>
          <a:r>
            <a:rPr lang="en-US"/>
            <a:t>Evaluate the technology readiness of yourself and clients.</a:t>
          </a:r>
        </a:p>
      </dgm:t>
    </dgm:pt>
    <dgm:pt modelId="{29FB8015-94A6-4131-8E38-2C8BEB46E2BB}" type="parTrans" cxnId="{020BD45E-EA2E-45D1-B0BD-E29F2619ECDA}">
      <dgm:prSet/>
      <dgm:spPr/>
      <dgm:t>
        <a:bodyPr/>
        <a:lstStyle/>
        <a:p>
          <a:endParaRPr lang="en-US"/>
        </a:p>
      </dgm:t>
    </dgm:pt>
    <dgm:pt modelId="{309320F5-ED8C-48DC-A44D-98DF2222D8D8}" type="sibTrans" cxnId="{020BD45E-EA2E-45D1-B0BD-E29F2619ECDA}">
      <dgm:prSet/>
      <dgm:spPr/>
      <dgm:t>
        <a:bodyPr/>
        <a:lstStyle/>
        <a:p>
          <a:endParaRPr lang="en-US"/>
        </a:p>
      </dgm:t>
    </dgm:pt>
    <dgm:pt modelId="{F0F1EAD3-88F1-4A0D-ACA1-AEFAD4E70E78}">
      <dgm:prSet/>
      <dgm:spPr/>
      <dgm:t>
        <a:bodyPr/>
        <a:lstStyle/>
        <a:p>
          <a:r>
            <a:rPr lang="en-US"/>
            <a:t>Explain</a:t>
          </a:r>
        </a:p>
      </dgm:t>
    </dgm:pt>
    <dgm:pt modelId="{99648F75-48F7-4338-8312-825E5D648555}" type="parTrans" cxnId="{8B006BE9-D821-4F9A-BDF1-D01014F27044}">
      <dgm:prSet/>
      <dgm:spPr/>
      <dgm:t>
        <a:bodyPr/>
        <a:lstStyle/>
        <a:p>
          <a:endParaRPr lang="en-US"/>
        </a:p>
      </dgm:t>
    </dgm:pt>
    <dgm:pt modelId="{46FD1D22-0DC0-4200-A2CB-123E7AEBEEDA}" type="sibTrans" cxnId="{8B006BE9-D821-4F9A-BDF1-D01014F27044}">
      <dgm:prSet/>
      <dgm:spPr/>
      <dgm:t>
        <a:bodyPr/>
        <a:lstStyle/>
        <a:p>
          <a:endParaRPr lang="en-US"/>
        </a:p>
      </dgm:t>
    </dgm:pt>
    <dgm:pt modelId="{A754A7E8-8AA0-4855-A8D5-298E3FD89E36}">
      <dgm:prSet/>
      <dgm:spPr/>
      <dgm:t>
        <a:bodyPr/>
        <a:lstStyle/>
        <a:p>
          <a:r>
            <a:rPr lang="en-US"/>
            <a:t>Explain how career information and technology resources can be used to help a client with their career goals.</a:t>
          </a:r>
        </a:p>
      </dgm:t>
    </dgm:pt>
    <dgm:pt modelId="{1C09F7F9-8AAB-401D-AD3F-5B6C23F02E7B}" type="parTrans" cxnId="{4FF21E19-592C-4F63-8B52-EC909755EF1C}">
      <dgm:prSet/>
      <dgm:spPr/>
      <dgm:t>
        <a:bodyPr/>
        <a:lstStyle/>
        <a:p>
          <a:endParaRPr lang="en-US"/>
        </a:p>
      </dgm:t>
    </dgm:pt>
    <dgm:pt modelId="{2A50EB70-98D0-492E-ABE9-1277CBA3EBEB}" type="sibTrans" cxnId="{4FF21E19-592C-4F63-8B52-EC909755EF1C}">
      <dgm:prSet/>
      <dgm:spPr/>
      <dgm:t>
        <a:bodyPr/>
        <a:lstStyle/>
        <a:p>
          <a:endParaRPr lang="en-US"/>
        </a:p>
      </dgm:t>
    </dgm:pt>
    <dgm:pt modelId="{0F308C2C-2577-4242-8B45-B635CCDB2BC8}">
      <dgm:prSet/>
      <dgm:spPr/>
      <dgm:t>
        <a:bodyPr/>
        <a:lstStyle/>
        <a:p>
          <a:r>
            <a:rPr lang="en-US"/>
            <a:t>Create</a:t>
          </a:r>
        </a:p>
      </dgm:t>
    </dgm:pt>
    <dgm:pt modelId="{5E959813-10A6-446C-8C9B-627D2AE26F67}" type="parTrans" cxnId="{8BB96002-BE3F-4645-B232-1CAB1343F19D}">
      <dgm:prSet/>
      <dgm:spPr/>
      <dgm:t>
        <a:bodyPr/>
        <a:lstStyle/>
        <a:p>
          <a:endParaRPr lang="en-US"/>
        </a:p>
      </dgm:t>
    </dgm:pt>
    <dgm:pt modelId="{FDFC75F4-ED0B-47D3-BF26-CFC1D48B30C4}" type="sibTrans" cxnId="{8BB96002-BE3F-4645-B232-1CAB1343F19D}">
      <dgm:prSet/>
      <dgm:spPr/>
      <dgm:t>
        <a:bodyPr/>
        <a:lstStyle/>
        <a:p>
          <a:endParaRPr lang="en-US"/>
        </a:p>
      </dgm:t>
    </dgm:pt>
    <dgm:pt modelId="{EE02F6EC-B9A5-4A36-A684-DFE2D4818213}">
      <dgm:prSet/>
      <dgm:spPr/>
      <dgm:t>
        <a:bodyPr/>
        <a:lstStyle/>
        <a:p>
          <a:r>
            <a:rPr lang="en-US"/>
            <a:t>Create a plan for staying current with career information and technology resources.</a:t>
          </a:r>
        </a:p>
      </dgm:t>
    </dgm:pt>
    <dgm:pt modelId="{216C334B-8427-443F-B62B-397ECCAFB560}" type="parTrans" cxnId="{E987C9F9-155B-45A7-B7F0-39D437BEDD1C}">
      <dgm:prSet/>
      <dgm:spPr/>
      <dgm:t>
        <a:bodyPr/>
        <a:lstStyle/>
        <a:p>
          <a:endParaRPr lang="en-US"/>
        </a:p>
      </dgm:t>
    </dgm:pt>
    <dgm:pt modelId="{427105C0-7AA6-435E-86E6-A27B1798B2C3}" type="sibTrans" cxnId="{E987C9F9-155B-45A7-B7F0-39D437BEDD1C}">
      <dgm:prSet/>
      <dgm:spPr/>
      <dgm:t>
        <a:bodyPr/>
        <a:lstStyle/>
        <a:p>
          <a:endParaRPr lang="en-US"/>
        </a:p>
      </dgm:t>
    </dgm:pt>
    <dgm:pt modelId="{EF29FAE1-5ADD-4829-988D-C38B2A3EFB25}" type="pres">
      <dgm:prSet presAssocID="{DD6CA2DB-D2D0-4A52-B0B1-36515DE3792B}" presName="linear" presStyleCnt="0">
        <dgm:presLayoutVars>
          <dgm:dir/>
          <dgm:animLvl val="lvl"/>
          <dgm:resizeHandles val="exact"/>
        </dgm:presLayoutVars>
      </dgm:prSet>
      <dgm:spPr/>
    </dgm:pt>
    <dgm:pt modelId="{9998C0D8-1C94-4EEE-95E9-8B380A604F92}" type="pres">
      <dgm:prSet presAssocID="{3FC24EE1-B27C-4599-A57F-82AEEA36D2F2}" presName="parentLin" presStyleCnt="0"/>
      <dgm:spPr/>
    </dgm:pt>
    <dgm:pt modelId="{BDB110C7-62DA-4845-A1EA-D130B74D8CE4}" type="pres">
      <dgm:prSet presAssocID="{3FC24EE1-B27C-4599-A57F-82AEEA36D2F2}" presName="parentLeftMargin" presStyleLbl="node1" presStyleIdx="0" presStyleCnt="6"/>
      <dgm:spPr/>
    </dgm:pt>
    <dgm:pt modelId="{080D7A23-A25A-4C0B-875A-C24F7E7C3AAA}" type="pres">
      <dgm:prSet presAssocID="{3FC24EE1-B27C-4599-A57F-82AEEA36D2F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944BB4E-D846-4E2A-9D9E-AF64F41FF570}" type="pres">
      <dgm:prSet presAssocID="{3FC24EE1-B27C-4599-A57F-82AEEA36D2F2}" presName="negativeSpace" presStyleCnt="0"/>
      <dgm:spPr/>
    </dgm:pt>
    <dgm:pt modelId="{2200B0F9-F8A9-4190-9E23-D8096FF15CC2}" type="pres">
      <dgm:prSet presAssocID="{3FC24EE1-B27C-4599-A57F-82AEEA36D2F2}" presName="childText" presStyleLbl="conFgAcc1" presStyleIdx="0" presStyleCnt="6">
        <dgm:presLayoutVars>
          <dgm:bulletEnabled val="1"/>
        </dgm:presLayoutVars>
      </dgm:prSet>
      <dgm:spPr/>
    </dgm:pt>
    <dgm:pt modelId="{5872A8AA-59AF-4433-A020-86DE11AA4C12}" type="pres">
      <dgm:prSet presAssocID="{D7FA5C51-F18E-4A92-B7B3-E283440FE232}" presName="spaceBetweenRectangles" presStyleCnt="0"/>
      <dgm:spPr/>
    </dgm:pt>
    <dgm:pt modelId="{EABFC401-667F-4C13-8095-E0058CF603D0}" type="pres">
      <dgm:prSet presAssocID="{E7417DC2-14DA-49CF-9E99-8E43E0E6E931}" presName="parentLin" presStyleCnt="0"/>
      <dgm:spPr/>
    </dgm:pt>
    <dgm:pt modelId="{9573E13C-1114-4A0C-A2AA-5C649B0340A4}" type="pres">
      <dgm:prSet presAssocID="{E7417DC2-14DA-49CF-9E99-8E43E0E6E931}" presName="parentLeftMargin" presStyleLbl="node1" presStyleIdx="0" presStyleCnt="6"/>
      <dgm:spPr/>
    </dgm:pt>
    <dgm:pt modelId="{A0172698-BFA6-41F8-B554-95B78E077F54}" type="pres">
      <dgm:prSet presAssocID="{E7417DC2-14DA-49CF-9E99-8E43E0E6E93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49F552E-756A-4997-9E4C-EA34087D412D}" type="pres">
      <dgm:prSet presAssocID="{E7417DC2-14DA-49CF-9E99-8E43E0E6E931}" presName="negativeSpace" presStyleCnt="0"/>
      <dgm:spPr/>
    </dgm:pt>
    <dgm:pt modelId="{8DBB11B7-4F20-4557-A692-CAF91F740D89}" type="pres">
      <dgm:prSet presAssocID="{E7417DC2-14DA-49CF-9E99-8E43E0E6E931}" presName="childText" presStyleLbl="conFgAcc1" presStyleIdx="1" presStyleCnt="6">
        <dgm:presLayoutVars>
          <dgm:bulletEnabled val="1"/>
        </dgm:presLayoutVars>
      </dgm:prSet>
      <dgm:spPr/>
    </dgm:pt>
    <dgm:pt modelId="{73A667C9-82E8-49E4-8231-09DFEC0C326D}" type="pres">
      <dgm:prSet presAssocID="{F5475CA2-BB98-4A00-9373-BF6F94ECB063}" presName="spaceBetweenRectangles" presStyleCnt="0"/>
      <dgm:spPr/>
    </dgm:pt>
    <dgm:pt modelId="{1921A628-D4F3-4E70-91C9-76D82140D5C5}" type="pres">
      <dgm:prSet presAssocID="{BA0C77A9-2DD6-4475-85DC-AE8E1CE86C67}" presName="parentLin" presStyleCnt="0"/>
      <dgm:spPr/>
    </dgm:pt>
    <dgm:pt modelId="{211D4884-CDC6-4BB7-991A-6E822DF1603C}" type="pres">
      <dgm:prSet presAssocID="{BA0C77A9-2DD6-4475-85DC-AE8E1CE86C67}" presName="parentLeftMargin" presStyleLbl="node1" presStyleIdx="1" presStyleCnt="6"/>
      <dgm:spPr/>
    </dgm:pt>
    <dgm:pt modelId="{E478F519-B559-4869-B2EC-CD61749B4DBB}" type="pres">
      <dgm:prSet presAssocID="{BA0C77A9-2DD6-4475-85DC-AE8E1CE86C6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B7E0BFA-FE4D-4B3C-95D1-E46938739EFC}" type="pres">
      <dgm:prSet presAssocID="{BA0C77A9-2DD6-4475-85DC-AE8E1CE86C67}" presName="negativeSpace" presStyleCnt="0"/>
      <dgm:spPr/>
    </dgm:pt>
    <dgm:pt modelId="{08ECE45A-62E8-495E-8EF3-79B9DC11D14A}" type="pres">
      <dgm:prSet presAssocID="{BA0C77A9-2DD6-4475-85DC-AE8E1CE86C67}" presName="childText" presStyleLbl="conFgAcc1" presStyleIdx="2" presStyleCnt="6">
        <dgm:presLayoutVars>
          <dgm:bulletEnabled val="1"/>
        </dgm:presLayoutVars>
      </dgm:prSet>
      <dgm:spPr/>
    </dgm:pt>
    <dgm:pt modelId="{63C554BC-50A1-48E2-9AB3-7A7EF1731820}" type="pres">
      <dgm:prSet presAssocID="{5E438011-C825-4576-89C0-7BD064F410FF}" presName="spaceBetweenRectangles" presStyleCnt="0"/>
      <dgm:spPr/>
    </dgm:pt>
    <dgm:pt modelId="{D71E249E-B372-40A6-99EF-F3C6E2DF32CA}" type="pres">
      <dgm:prSet presAssocID="{A195D4AE-5E49-4C14-8141-04F214F3E53F}" presName="parentLin" presStyleCnt="0"/>
      <dgm:spPr/>
    </dgm:pt>
    <dgm:pt modelId="{6F245354-A7AA-4FCD-A53B-AA1D8E7D1FEA}" type="pres">
      <dgm:prSet presAssocID="{A195D4AE-5E49-4C14-8141-04F214F3E53F}" presName="parentLeftMargin" presStyleLbl="node1" presStyleIdx="2" presStyleCnt="6"/>
      <dgm:spPr/>
    </dgm:pt>
    <dgm:pt modelId="{AC307ADF-C31E-4423-BD82-A89453787DAD}" type="pres">
      <dgm:prSet presAssocID="{A195D4AE-5E49-4C14-8141-04F214F3E53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A0A74A0-7E76-410B-896F-1DAF71B6E625}" type="pres">
      <dgm:prSet presAssocID="{A195D4AE-5E49-4C14-8141-04F214F3E53F}" presName="negativeSpace" presStyleCnt="0"/>
      <dgm:spPr/>
    </dgm:pt>
    <dgm:pt modelId="{CCF66CA9-046C-4F94-96DE-1212DF5A9E7F}" type="pres">
      <dgm:prSet presAssocID="{A195D4AE-5E49-4C14-8141-04F214F3E53F}" presName="childText" presStyleLbl="conFgAcc1" presStyleIdx="3" presStyleCnt="6">
        <dgm:presLayoutVars>
          <dgm:bulletEnabled val="1"/>
        </dgm:presLayoutVars>
      </dgm:prSet>
      <dgm:spPr/>
    </dgm:pt>
    <dgm:pt modelId="{D7BEAF7A-21E6-4B02-B4A1-075585FB19F3}" type="pres">
      <dgm:prSet presAssocID="{FE40517F-19D5-4224-8195-C7108A35FDC6}" presName="spaceBetweenRectangles" presStyleCnt="0"/>
      <dgm:spPr/>
    </dgm:pt>
    <dgm:pt modelId="{59092673-F302-4800-B1E6-4F5A088D1077}" type="pres">
      <dgm:prSet presAssocID="{F0F1EAD3-88F1-4A0D-ACA1-AEFAD4E70E78}" presName="parentLin" presStyleCnt="0"/>
      <dgm:spPr/>
    </dgm:pt>
    <dgm:pt modelId="{227D4B4D-197B-48A4-A6D6-D399F2E007AE}" type="pres">
      <dgm:prSet presAssocID="{F0F1EAD3-88F1-4A0D-ACA1-AEFAD4E70E78}" presName="parentLeftMargin" presStyleLbl="node1" presStyleIdx="3" presStyleCnt="6"/>
      <dgm:spPr/>
    </dgm:pt>
    <dgm:pt modelId="{C510BDEE-9D92-414E-9C32-89CC903E679A}" type="pres">
      <dgm:prSet presAssocID="{F0F1EAD3-88F1-4A0D-ACA1-AEFAD4E70E7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5CC2969-66A4-41D5-802D-7EC1C0AC1B62}" type="pres">
      <dgm:prSet presAssocID="{F0F1EAD3-88F1-4A0D-ACA1-AEFAD4E70E78}" presName="negativeSpace" presStyleCnt="0"/>
      <dgm:spPr/>
    </dgm:pt>
    <dgm:pt modelId="{96AED65E-A341-41AE-B43E-FC9F2B712662}" type="pres">
      <dgm:prSet presAssocID="{F0F1EAD3-88F1-4A0D-ACA1-AEFAD4E70E78}" presName="childText" presStyleLbl="conFgAcc1" presStyleIdx="4" presStyleCnt="6">
        <dgm:presLayoutVars>
          <dgm:bulletEnabled val="1"/>
        </dgm:presLayoutVars>
      </dgm:prSet>
      <dgm:spPr/>
    </dgm:pt>
    <dgm:pt modelId="{B887C77B-381E-45F2-9984-83E592490480}" type="pres">
      <dgm:prSet presAssocID="{46FD1D22-0DC0-4200-A2CB-123E7AEBEEDA}" presName="spaceBetweenRectangles" presStyleCnt="0"/>
      <dgm:spPr/>
    </dgm:pt>
    <dgm:pt modelId="{C49B6548-C1D2-4C9F-B20E-9EBB3B565DEA}" type="pres">
      <dgm:prSet presAssocID="{0F308C2C-2577-4242-8B45-B635CCDB2BC8}" presName="parentLin" presStyleCnt="0"/>
      <dgm:spPr/>
    </dgm:pt>
    <dgm:pt modelId="{F7A92572-B6DA-4C53-BB44-D62ABDCD42A0}" type="pres">
      <dgm:prSet presAssocID="{0F308C2C-2577-4242-8B45-B635CCDB2BC8}" presName="parentLeftMargin" presStyleLbl="node1" presStyleIdx="4" presStyleCnt="6"/>
      <dgm:spPr/>
    </dgm:pt>
    <dgm:pt modelId="{82A0B448-C537-4861-91B9-2F04FD2F97B4}" type="pres">
      <dgm:prSet presAssocID="{0F308C2C-2577-4242-8B45-B635CCDB2BC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6D7D94F-35E7-43A0-B61C-C11335A2DB72}" type="pres">
      <dgm:prSet presAssocID="{0F308C2C-2577-4242-8B45-B635CCDB2BC8}" presName="negativeSpace" presStyleCnt="0"/>
      <dgm:spPr/>
    </dgm:pt>
    <dgm:pt modelId="{E127F3AC-2A66-458D-BCE2-63A516F2D11A}" type="pres">
      <dgm:prSet presAssocID="{0F308C2C-2577-4242-8B45-B635CCDB2BC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BB96002-BE3F-4645-B232-1CAB1343F19D}" srcId="{DD6CA2DB-D2D0-4A52-B0B1-36515DE3792B}" destId="{0F308C2C-2577-4242-8B45-B635CCDB2BC8}" srcOrd="5" destOrd="0" parTransId="{5E959813-10A6-446C-8C9B-627D2AE26F67}" sibTransId="{FDFC75F4-ED0B-47D3-BF26-CFC1D48B30C4}"/>
    <dgm:cxn modelId="{22681312-A7A3-452B-8E93-BAE6212466BE}" type="presOf" srcId="{0F308C2C-2577-4242-8B45-B635CCDB2BC8}" destId="{82A0B448-C537-4861-91B9-2F04FD2F97B4}" srcOrd="1" destOrd="0" presId="urn:microsoft.com/office/officeart/2005/8/layout/list1"/>
    <dgm:cxn modelId="{BDF40919-4582-44AE-83F9-83A25C593B92}" type="presOf" srcId="{A754A7E8-8AA0-4855-A8D5-298E3FD89E36}" destId="{96AED65E-A341-41AE-B43E-FC9F2B712662}" srcOrd="0" destOrd="0" presId="urn:microsoft.com/office/officeart/2005/8/layout/list1"/>
    <dgm:cxn modelId="{4FF21E19-592C-4F63-8B52-EC909755EF1C}" srcId="{F0F1EAD3-88F1-4A0D-ACA1-AEFAD4E70E78}" destId="{A754A7E8-8AA0-4855-A8D5-298E3FD89E36}" srcOrd="0" destOrd="0" parTransId="{1C09F7F9-8AAB-401D-AD3F-5B6C23F02E7B}" sibTransId="{2A50EB70-98D0-492E-ABE9-1277CBA3EBEB}"/>
    <dgm:cxn modelId="{1245D62B-80A2-4B4A-9F17-EE673BD4AFEE}" type="presOf" srcId="{3FC24EE1-B27C-4599-A57F-82AEEA36D2F2}" destId="{BDB110C7-62DA-4845-A1EA-D130B74D8CE4}" srcOrd="0" destOrd="0" presId="urn:microsoft.com/office/officeart/2005/8/layout/list1"/>
    <dgm:cxn modelId="{5D6B612D-AFA3-40B8-93F0-8688240D0DB7}" type="presOf" srcId="{E7417DC2-14DA-49CF-9E99-8E43E0E6E931}" destId="{9573E13C-1114-4A0C-A2AA-5C649B0340A4}" srcOrd="0" destOrd="0" presId="urn:microsoft.com/office/officeart/2005/8/layout/list1"/>
    <dgm:cxn modelId="{3CCD9F3A-CF5F-41CC-9A19-B378AF225DE7}" srcId="{E7417DC2-14DA-49CF-9E99-8E43E0E6E931}" destId="{5B5516E6-30F3-4828-BDB3-CEE97DB7F085}" srcOrd="0" destOrd="0" parTransId="{EDFE8C86-5CEA-4730-99DD-D8BE06D3D6E9}" sibTransId="{2E7D6739-D76D-4230-9E52-2AA510038A30}"/>
    <dgm:cxn modelId="{020BD45E-EA2E-45D1-B0BD-E29F2619ECDA}" srcId="{A195D4AE-5E49-4C14-8141-04F214F3E53F}" destId="{56A14CAD-48EB-46BD-BAF7-CFCA01FE577F}" srcOrd="0" destOrd="0" parTransId="{29FB8015-94A6-4131-8E38-2C8BEB46E2BB}" sibTransId="{309320F5-ED8C-48DC-A44D-98DF2222D8D8}"/>
    <dgm:cxn modelId="{169A2360-1D44-40FB-BEE3-779377193566}" type="presOf" srcId="{EE02F6EC-B9A5-4A36-A684-DFE2D4818213}" destId="{E127F3AC-2A66-458D-BCE2-63A516F2D11A}" srcOrd="0" destOrd="0" presId="urn:microsoft.com/office/officeart/2005/8/layout/list1"/>
    <dgm:cxn modelId="{677E234A-F12E-4BBC-9F4E-327928128A34}" type="presOf" srcId="{DD6CA2DB-D2D0-4A52-B0B1-36515DE3792B}" destId="{EF29FAE1-5ADD-4829-988D-C38B2A3EFB25}" srcOrd="0" destOrd="0" presId="urn:microsoft.com/office/officeart/2005/8/layout/list1"/>
    <dgm:cxn modelId="{3E94D554-6167-4B0D-8F6F-DC6E24A1EF00}" type="presOf" srcId="{F0F1EAD3-88F1-4A0D-ACA1-AEFAD4E70E78}" destId="{C510BDEE-9D92-414E-9C32-89CC903E679A}" srcOrd="1" destOrd="0" presId="urn:microsoft.com/office/officeart/2005/8/layout/list1"/>
    <dgm:cxn modelId="{6F221775-33B5-468F-B59E-09757585CAD0}" srcId="{BA0C77A9-2DD6-4475-85DC-AE8E1CE86C67}" destId="{00978F0F-3A7C-4205-8868-4E134ED5A602}" srcOrd="0" destOrd="0" parTransId="{239D950D-5C15-4CF4-AEDB-03457CB88AEF}" sibTransId="{BFFE523E-65B4-4D19-B48A-9F2AE310424A}"/>
    <dgm:cxn modelId="{502EF07F-663F-4895-8ABA-75D839557E25}" srcId="{DD6CA2DB-D2D0-4A52-B0B1-36515DE3792B}" destId="{3FC24EE1-B27C-4599-A57F-82AEEA36D2F2}" srcOrd="0" destOrd="0" parTransId="{CF1B641D-D01C-4D6A-A873-8C0115FD5A56}" sibTransId="{D7FA5C51-F18E-4A92-B7B3-E283440FE232}"/>
    <dgm:cxn modelId="{5448838E-58E5-4FFC-9467-DD9F240B7B68}" srcId="{3FC24EE1-B27C-4599-A57F-82AEEA36D2F2}" destId="{0C8AA8B9-A7CC-44AE-AF6C-96299258B614}" srcOrd="0" destOrd="0" parTransId="{AFA41144-8CEC-4B78-8DE5-FC341608DECE}" sibTransId="{0538EF0D-C15C-4EC0-A4F7-4646DCAAA74F}"/>
    <dgm:cxn modelId="{6465B091-E467-4BD6-9ADA-DAEED5A24EAD}" srcId="{DD6CA2DB-D2D0-4A52-B0B1-36515DE3792B}" destId="{BA0C77A9-2DD6-4475-85DC-AE8E1CE86C67}" srcOrd="2" destOrd="0" parTransId="{B98295C0-D066-4DBC-96E4-B35C9FD5D498}" sibTransId="{5E438011-C825-4576-89C0-7BD064F410FF}"/>
    <dgm:cxn modelId="{A46C7B9F-7AA5-459E-A652-CF010DD443BE}" type="presOf" srcId="{00978F0F-3A7C-4205-8868-4E134ED5A602}" destId="{08ECE45A-62E8-495E-8EF3-79B9DC11D14A}" srcOrd="0" destOrd="0" presId="urn:microsoft.com/office/officeart/2005/8/layout/list1"/>
    <dgm:cxn modelId="{388B89A6-F31A-4E13-9D36-C989877DC948}" type="presOf" srcId="{A195D4AE-5E49-4C14-8141-04F214F3E53F}" destId="{6F245354-A7AA-4FCD-A53B-AA1D8E7D1FEA}" srcOrd="0" destOrd="0" presId="urn:microsoft.com/office/officeart/2005/8/layout/list1"/>
    <dgm:cxn modelId="{9E534EB4-B60F-464D-BACB-B829783B660E}" type="presOf" srcId="{E7417DC2-14DA-49CF-9E99-8E43E0E6E931}" destId="{A0172698-BFA6-41F8-B554-95B78E077F54}" srcOrd="1" destOrd="0" presId="urn:microsoft.com/office/officeart/2005/8/layout/list1"/>
    <dgm:cxn modelId="{46784AC9-0847-4372-92EB-D297510D3939}" srcId="{DD6CA2DB-D2D0-4A52-B0B1-36515DE3792B}" destId="{E7417DC2-14DA-49CF-9E99-8E43E0E6E931}" srcOrd="1" destOrd="0" parTransId="{33C3AA4B-6144-40C0-B8E5-33347D058F22}" sibTransId="{F5475CA2-BB98-4A00-9373-BF6F94ECB063}"/>
    <dgm:cxn modelId="{F2B970D0-90E9-4190-87BD-4BAEB3AC26C7}" type="presOf" srcId="{0C8AA8B9-A7CC-44AE-AF6C-96299258B614}" destId="{2200B0F9-F8A9-4190-9E23-D8096FF15CC2}" srcOrd="0" destOrd="0" presId="urn:microsoft.com/office/officeart/2005/8/layout/list1"/>
    <dgm:cxn modelId="{0132D1D1-C0D2-40E6-9CC2-A0DA2F61CBB4}" type="presOf" srcId="{56A14CAD-48EB-46BD-BAF7-CFCA01FE577F}" destId="{CCF66CA9-046C-4F94-96DE-1212DF5A9E7F}" srcOrd="0" destOrd="0" presId="urn:microsoft.com/office/officeart/2005/8/layout/list1"/>
    <dgm:cxn modelId="{0FCC87D3-0CFB-4887-8A1D-D0DF7B811A22}" type="presOf" srcId="{5B5516E6-30F3-4828-BDB3-CEE97DB7F085}" destId="{8DBB11B7-4F20-4557-A692-CAF91F740D89}" srcOrd="0" destOrd="0" presId="urn:microsoft.com/office/officeart/2005/8/layout/list1"/>
    <dgm:cxn modelId="{B9E376D9-6BCD-4D63-95F4-ADE95FD3EA6B}" type="presOf" srcId="{3FC24EE1-B27C-4599-A57F-82AEEA36D2F2}" destId="{080D7A23-A25A-4C0B-875A-C24F7E7C3AAA}" srcOrd="1" destOrd="0" presId="urn:microsoft.com/office/officeart/2005/8/layout/list1"/>
    <dgm:cxn modelId="{2DC3B5D9-A979-482D-9680-818E302A4047}" type="presOf" srcId="{0F308C2C-2577-4242-8B45-B635CCDB2BC8}" destId="{F7A92572-B6DA-4C53-BB44-D62ABDCD42A0}" srcOrd="0" destOrd="0" presId="urn:microsoft.com/office/officeart/2005/8/layout/list1"/>
    <dgm:cxn modelId="{A6E3E2E5-4851-4315-879A-FE6B7D3E05A9}" type="presOf" srcId="{BA0C77A9-2DD6-4475-85DC-AE8E1CE86C67}" destId="{E478F519-B559-4869-B2EC-CD61749B4DBB}" srcOrd="1" destOrd="0" presId="urn:microsoft.com/office/officeart/2005/8/layout/list1"/>
    <dgm:cxn modelId="{7CF269E9-39C7-4B33-B81E-B287F312620D}" type="presOf" srcId="{BA0C77A9-2DD6-4475-85DC-AE8E1CE86C67}" destId="{211D4884-CDC6-4BB7-991A-6E822DF1603C}" srcOrd="0" destOrd="0" presId="urn:microsoft.com/office/officeart/2005/8/layout/list1"/>
    <dgm:cxn modelId="{8B006BE9-D821-4F9A-BDF1-D01014F27044}" srcId="{DD6CA2DB-D2D0-4A52-B0B1-36515DE3792B}" destId="{F0F1EAD3-88F1-4A0D-ACA1-AEFAD4E70E78}" srcOrd="4" destOrd="0" parTransId="{99648F75-48F7-4338-8312-825E5D648555}" sibTransId="{46FD1D22-0DC0-4200-A2CB-123E7AEBEEDA}"/>
    <dgm:cxn modelId="{24A5A7EA-06D6-43BD-9D1F-C103D02E8979}" type="presOf" srcId="{A195D4AE-5E49-4C14-8141-04F214F3E53F}" destId="{AC307ADF-C31E-4423-BD82-A89453787DAD}" srcOrd="1" destOrd="0" presId="urn:microsoft.com/office/officeart/2005/8/layout/list1"/>
    <dgm:cxn modelId="{5596E0ED-6BA9-4C47-89C7-75E029A309C5}" srcId="{DD6CA2DB-D2D0-4A52-B0B1-36515DE3792B}" destId="{A195D4AE-5E49-4C14-8141-04F214F3E53F}" srcOrd="3" destOrd="0" parTransId="{1F89D862-F0A9-469F-96CF-5837E694E164}" sibTransId="{FE40517F-19D5-4224-8195-C7108A35FDC6}"/>
    <dgm:cxn modelId="{9ED491F2-ECEA-486F-BEEF-725BC26B2740}" type="presOf" srcId="{F0F1EAD3-88F1-4A0D-ACA1-AEFAD4E70E78}" destId="{227D4B4D-197B-48A4-A6D6-D399F2E007AE}" srcOrd="0" destOrd="0" presId="urn:microsoft.com/office/officeart/2005/8/layout/list1"/>
    <dgm:cxn modelId="{E987C9F9-155B-45A7-B7F0-39D437BEDD1C}" srcId="{0F308C2C-2577-4242-8B45-B635CCDB2BC8}" destId="{EE02F6EC-B9A5-4A36-A684-DFE2D4818213}" srcOrd="0" destOrd="0" parTransId="{216C334B-8427-443F-B62B-397ECCAFB560}" sibTransId="{427105C0-7AA6-435E-86E6-A27B1798B2C3}"/>
    <dgm:cxn modelId="{E4AA0AAC-D3A3-4222-84EE-2404784E41B0}" type="presParOf" srcId="{EF29FAE1-5ADD-4829-988D-C38B2A3EFB25}" destId="{9998C0D8-1C94-4EEE-95E9-8B380A604F92}" srcOrd="0" destOrd="0" presId="urn:microsoft.com/office/officeart/2005/8/layout/list1"/>
    <dgm:cxn modelId="{EF35957F-428E-4DE3-8EA7-C52531E5B164}" type="presParOf" srcId="{9998C0D8-1C94-4EEE-95E9-8B380A604F92}" destId="{BDB110C7-62DA-4845-A1EA-D130B74D8CE4}" srcOrd="0" destOrd="0" presId="urn:microsoft.com/office/officeart/2005/8/layout/list1"/>
    <dgm:cxn modelId="{05332014-6054-4914-A337-26DE3A7D00AD}" type="presParOf" srcId="{9998C0D8-1C94-4EEE-95E9-8B380A604F92}" destId="{080D7A23-A25A-4C0B-875A-C24F7E7C3AAA}" srcOrd="1" destOrd="0" presId="urn:microsoft.com/office/officeart/2005/8/layout/list1"/>
    <dgm:cxn modelId="{73AD1596-7667-43BA-AB01-EE620F301DFE}" type="presParOf" srcId="{EF29FAE1-5ADD-4829-988D-C38B2A3EFB25}" destId="{2944BB4E-D846-4E2A-9D9E-AF64F41FF570}" srcOrd="1" destOrd="0" presId="urn:microsoft.com/office/officeart/2005/8/layout/list1"/>
    <dgm:cxn modelId="{C9739637-1038-4BE3-94BC-6700C6F2C138}" type="presParOf" srcId="{EF29FAE1-5ADD-4829-988D-C38B2A3EFB25}" destId="{2200B0F9-F8A9-4190-9E23-D8096FF15CC2}" srcOrd="2" destOrd="0" presId="urn:microsoft.com/office/officeart/2005/8/layout/list1"/>
    <dgm:cxn modelId="{D6BFD061-4C2A-41D1-8742-41A1DDFB4736}" type="presParOf" srcId="{EF29FAE1-5ADD-4829-988D-C38B2A3EFB25}" destId="{5872A8AA-59AF-4433-A020-86DE11AA4C12}" srcOrd="3" destOrd="0" presId="urn:microsoft.com/office/officeart/2005/8/layout/list1"/>
    <dgm:cxn modelId="{75916E13-245B-4387-8487-FC9E9FC906DA}" type="presParOf" srcId="{EF29FAE1-5ADD-4829-988D-C38B2A3EFB25}" destId="{EABFC401-667F-4C13-8095-E0058CF603D0}" srcOrd="4" destOrd="0" presId="urn:microsoft.com/office/officeart/2005/8/layout/list1"/>
    <dgm:cxn modelId="{FF56A9BD-89F8-42F8-9907-A4057ED25CBF}" type="presParOf" srcId="{EABFC401-667F-4C13-8095-E0058CF603D0}" destId="{9573E13C-1114-4A0C-A2AA-5C649B0340A4}" srcOrd="0" destOrd="0" presId="urn:microsoft.com/office/officeart/2005/8/layout/list1"/>
    <dgm:cxn modelId="{BEAB02C8-98AA-430D-9355-84A0848DF093}" type="presParOf" srcId="{EABFC401-667F-4C13-8095-E0058CF603D0}" destId="{A0172698-BFA6-41F8-B554-95B78E077F54}" srcOrd="1" destOrd="0" presId="urn:microsoft.com/office/officeart/2005/8/layout/list1"/>
    <dgm:cxn modelId="{28AB08AE-C4AF-4DB8-8E36-AF1E0FDCA1DD}" type="presParOf" srcId="{EF29FAE1-5ADD-4829-988D-C38B2A3EFB25}" destId="{249F552E-756A-4997-9E4C-EA34087D412D}" srcOrd="5" destOrd="0" presId="urn:microsoft.com/office/officeart/2005/8/layout/list1"/>
    <dgm:cxn modelId="{02258020-999C-48D3-8701-754EB2EA0CC8}" type="presParOf" srcId="{EF29FAE1-5ADD-4829-988D-C38B2A3EFB25}" destId="{8DBB11B7-4F20-4557-A692-CAF91F740D89}" srcOrd="6" destOrd="0" presId="urn:microsoft.com/office/officeart/2005/8/layout/list1"/>
    <dgm:cxn modelId="{1F5C7479-3211-4EF8-83F5-F1D6685224D9}" type="presParOf" srcId="{EF29FAE1-5ADD-4829-988D-C38B2A3EFB25}" destId="{73A667C9-82E8-49E4-8231-09DFEC0C326D}" srcOrd="7" destOrd="0" presId="urn:microsoft.com/office/officeart/2005/8/layout/list1"/>
    <dgm:cxn modelId="{37E99385-9FB4-4B33-A8AB-D89D5E49A690}" type="presParOf" srcId="{EF29FAE1-5ADD-4829-988D-C38B2A3EFB25}" destId="{1921A628-D4F3-4E70-91C9-76D82140D5C5}" srcOrd="8" destOrd="0" presId="urn:microsoft.com/office/officeart/2005/8/layout/list1"/>
    <dgm:cxn modelId="{F080EAFD-0B87-4B2A-83BF-F7886BF722D6}" type="presParOf" srcId="{1921A628-D4F3-4E70-91C9-76D82140D5C5}" destId="{211D4884-CDC6-4BB7-991A-6E822DF1603C}" srcOrd="0" destOrd="0" presId="urn:microsoft.com/office/officeart/2005/8/layout/list1"/>
    <dgm:cxn modelId="{4FC45D8D-1D7D-4CA9-80E3-E0C3C5E5DA05}" type="presParOf" srcId="{1921A628-D4F3-4E70-91C9-76D82140D5C5}" destId="{E478F519-B559-4869-B2EC-CD61749B4DBB}" srcOrd="1" destOrd="0" presId="urn:microsoft.com/office/officeart/2005/8/layout/list1"/>
    <dgm:cxn modelId="{4C5121E0-3A0B-4920-981C-1C63F00ABBCB}" type="presParOf" srcId="{EF29FAE1-5ADD-4829-988D-C38B2A3EFB25}" destId="{CB7E0BFA-FE4D-4B3C-95D1-E46938739EFC}" srcOrd="9" destOrd="0" presId="urn:microsoft.com/office/officeart/2005/8/layout/list1"/>
    <dgm:cxn modelId="{EAF5DF72-CCDF-422A-8B0C-7E868FD123FF}" type="presParOf" srcId="{EF29FAE1-5ADD-4829-988D-C38B2A3EFB25}" destId="{08ECE45A-62E8-495E-8EF3-79B9DC11D14A}" srcOrd="10" destOrd="0" presId="urn:microsoft.com/office/officeart/2005/8/layout/list1"/>
    <dgm:cxn modelId="{6A1A90C0-0C2D-4BC7-A43D-951DBED8B5D4}" type="presParOf" srcId="{EF29FAE1-5ADD-4829-988D-C38B2A3EFB25}" destId="{63C554BC-50A1-48E2-9AB3-7A7EF1731820}" srcOrd="11" destOrd="0" presId="urn:microsoft.com/office/officeart/2005/8/layout/list1"/>
    <dgm:cxn modelId="{47AE4CC9-1DBB-4BA2-8473-C23445AAFDE3}" type="presParOf" srcId="{EF29FAE1-5ADD-4829-988D-C38B2A3EFB25}" destId="{D71E249E-B372-40A6-99EF-F3C6E2DF32CA}" srcOrd="12" destOrd="0" presId="urn:microsoft.com/office/officeart/2005/8/layout/list1"/>
    <dgm:cxn modelId="{64AE8024-1DC6-47F1-ADCF-761444F5A086}" type="presParOf" srcId="{D71E249E-B372-40A6-99EF-F3C6E2DF32CA}" destId="{6F245354-A7AA-4FCD-A53B-AA1D8E7D1FEA}" srcOrd="0" destOrd="0" presId="urn:microsoft.com/office/officeart/2005/8/layout/list1"/>
    <dgm:cxn modelId="{9C90162D-C610-482C-83E5-86A4E0BF9945}" type="presParOf" srcId="{D71E249E-B372-40A6-99EF-F3C6E2DF32CA}" destId="{AC307ADF-C31E-4423-BD82-A89453787DAD}" srcOrd="1" destOrd="0" presId="urn:microsoft.com/office/officeart/2005/8/layout/list1"/>
    <dgm:cxn modelId="{0AF5F8D4-BB4F-4D36-8C31-C8EAD7A6C0A3}" type="presParOf" srcId="{EF29FAE1-5ADD-4829-988D-C38B2A3EFB25}" destId="{BA0A74A0-7E76-410B-896F-1DAF71B6E625}" srcOrd="13" destOrd="0" presId="urn:microsoft.com/office/officeart/2005/8/layout/list1"/>
    <dgm:cxn modelId="{E489ED53-EBF0-46D3-9F2E-E27F5E219EF4}" type="presParOf" srcId="{EF29FAE1-5ADD-4829-988D-C38B2A3EFB25}" destId="{CCF66CA9-046C-4F94-96DE-1212DF5A9E7F}" srcOrd="14" destOrd="0" presId="urn:microsoft.com/office/officeart/2005/8/layout/list1"/>
    <dgm:cxn modelId="{9BE75116-D498-415C-B294-1FDC0D799D13}" type="presParOf" srcId="{EF29FAE1-5ADD-4829-988D-C38B2A3EFB25}" destId="{D7BEAF7A-21E6-4B02-B4A1-075585FB19F3}" srcOrd="15" destOrd="0" presId="urn:microsoft.com/office/officeart/2005/8/layout/list1"/>
    <dgm:cxn modelId="{2570D564-368E-4B24-8F24-8604C9D66A15}" type="presParOf" srcId="{EF29FAE1-5ADD-4829-988D-C38B2A3EFB25}" destId="{59092673-F302-4800-B1E6-4F5A088D1077}" srcOrd="16" destOrd="0" presId="urn:microsoft.com/office/officeart/2005/8/layout/list1"/>
    <dgm:cxn modelId="{36862142-C0EE-451E-8970-A8C9EFB0A245}" type="presParOf" srcId="{59092673-F302-4800-B1E6-4F5A088D1077}" destId="{227D4B4D-197B-48A4-A6D6-D399F2E007AE}" srcOrd="0" destOrd="0" presId="urn:microsoft.com/office/officeart/2005/8/layout/list1"/>
    <dgm:cxn modelId="{263B5085-9242-4172-8AFF-BBF75A616484}" type="presParOf" srcId="{59092673-F302-4800-B1E6-4F5A088D1077}" destId="{C510BDEE-9D92-414E-9C32-89CC903E679A}" srcOrd="1" destOrd="0" presId="urn:microsoft.com/office/officeart/2005/8/layout/list1"/>
    <dgm:cxn modelId="{05113CF7-0927-46DD-998D-4665E2D036C0}" type="presParOf" srcId="{EF29FAE1-5ADD-4829-988D-C38B2A3EFB25}" destId="{05CC2969-66A4-41D5-802D-7EC1C0AC1B62}" srcOrd="17" destOrd="0" presId="urn:microsoft.com/office/officeart/2005/8/layout/list1"/>
    <dgm:cxn modelId="{DC274256-28E0-482D-9F24-5591C5EE5D4B}" type="presParOf" srcId="{EF29FAE1-5ADD-4829-988D-C38B2A3EFB25}" destId="{96AED65E-A341-41AE-B43E-FC9F2B712662}" srcOrd="18" destOrd="0" presId="urn:microsoft.com/office/officeart/2005/8/layout/list1"/>
    <dgm:cxn modelId="{4865A4CB-B0D2-4CB0-9DAD-B63D039B17D9}" type="presParOf" srcId="{EF29FAE1-5ADD-4829-988D-C38B2A3EFB25}" destId="{B887C77B-381E-45F2-9984-83E592490480}" srcOrd="19" destOrd="0" presId="urn:microsoft.com/office/officeart/2005/8/layout/list1"/>
    <dgm:cxn modelId="{3E5A2170-0EBA-45FE-9DAB-9DB39ECAE237}" type="presParOf" srcId="{EF29FAE1-5ADD-4829-988D-C38B2A3EFB25}" destId="{C49B6548-C1D2-4C9F-B20E-9EBB3B565DEA}" srcOrd="20" destOrd="0" presId="urn:microsoft.com/office/officeart/2005/8/layout/list1"/>
    <dgm:cxn modelId="{7F202F5D-855C-48D4-ABC7-4250C90368D8}" type="presParOf" srcId="{C49B6548-C1D2-4C9F-B20E-9EBB3B565DEA}" destId="{F7A92572-B6DA-4C53-BB44-D62ABDCD42A0}" srcOrd="0" destOrd="0" presId="urn:microsoft.com/office/officeart/2005/8/layout/list1"/>
    <dgm:cxn modelId="{0DC4BD70-EF7E-4388-9269-7657F3AD950F}" type="presParOf" srcId="{C49B6548-C1D2-4C9F-B20E-9EBB3B565DEA}" destId="{82A0B448-C537-4861-91B9-2F04FD2F97B4}" srcOrd="1" destOrd="0" presId="urn:microsoft.com/office/officeart/2005/8/layout/list1"/>
    <dgm:cxn modelId="{E2AC588B-6860-44E1-BDFC-6A43189D2C08}" type="presParOf" srcId="{EF29FAE1-5ADD-4829-988D-C38B2A3EFB25}" destId="{B6D7D94F-35E7-43A0-B61C-C11335A2DB72}" srcOrd="21" destOrd="0" presId="urn:microsoft.com/office/officeart/2005/8/layout/list1"/>
    <dgm:cxn modelId="{CBA7F6F4-8720-4247-A39E-241DDF485A54}" type="presParOf" srcId="{EF29FAE1-5ADD-4829-988D-C38B2A3EFB25}" destId="{E127F3AC-2A66-458D-BCE2-63A516F2D11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60B0B-19ED-4474-A634-8455792DFE1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7A0969-E4B7-4205-B3D6-5C398456B485}">
      <dgm:prSet/>
      <dgm:spPr/>
      <dgm:t>
        <a:bodyPr/>
        <a:lstStyle/>
        <a:p>
          <a:r>
            <a:rPr lang="en-US" b="1"/>
            <a:t>Ultimately the role of information and technological resources in career planning is to provide the career seeker with additional data to include in his/her decision-making.</a:t>
          </a:r>
          <a:endParaRPr lang="en-US"/>
        </a:p>
      </dgm:t>
    </dgm:pt>
    <dgm:pt modelId="{919C64ED-561A-41EE-B9D8-13E0E7AEC88F}" type="parTrans" cxnId="{775AB75C-966D-4CAC-8C75-E9148D40DE97}">
      <dgm:prSet/>
      <dgm:spPr/>
      <dgm:t>
        <a:bodyPr/>
        <a:lstStyle/>
        <a:p>
          <a:endParaRPr lang="en-US"/>
        </a:p>
      </dgm:t>
    </dgm:pt>
    <dgm:pt modelId="{B190BBBB-1668-450B-9E37-A188FF84B8CA}" type="sibTrans" cxnId="{775AB75C-966D-4CAC-8C75-E9148D40DE97}">
      <dgm:prSet/>
      <dgm:spPr/>
      <dgm:t>
        <a:bodyPr/>
        <a:lstStyle/>
        <a:p>
          <a:endParaRPr lang="en-US"/>
        </a:p>
      </dgm:t>
    </dgm:pt>
    <dgm:pt modelId="{10897324-3BA5-48BE-81B0-473973C2BB2C}">
      <dgm:prSet/>
      <dgm:spPr/>
      <dgm:t>
        <a:bodyPr/>
        <a:lstStyle/>
        <a:p>
          <a:r>
            <a:rPr lang="en-US" b="1"/>
            <a:t>The goal of this chapter is to broaden your ability to identify, evaluate, and apply various information resources to common career problems faced by your clients.</a:t>
          </a:r>
          <a:endParaRPr lang="en-US"/>
        </a:p>
      </dgm:t>
    </dgm:pt>
    <dgm:pt modelId="{E4159AAE-6408-422F-A71F-86DDA65EA4CA}" type="parTrans" cxnId="{BB236D10-9AC2-488A-B7C4-823BE9C41A55}">
      <dgm:prSet/>
      <dgm:spPr/>
      <dgm:t>
        <a:bodyPr/>
        <a:lstStyle/>
        <a:p>
          <a:endParaRPr lang="en-US"/>
        </a:p>
      </dgm:t>
    </dgm:pt>
    <dgm:pt modelId="{9E008E4D-0452-48DB-B74B-81F5D97DFD7D}" type="sibTrans" cxnId="{BB236D10-9AC2-488A-B7C4-823BE9C41A55}">
      <dgm:prSet/>
      <dgm:spPr/>
      <dgm:t>
        <a:bodyPr/>
        <a:lstStyle/>
        <a:p>
          <a:endParaRPr lang="en-US"/>
        </a:p>
      </dgm:t>
    </dgm:pt>
    <dgm:pt modelId="{FFE7EB0E-EDDB-4E27-8E39-58D2687F25A0}" type="pres">
      <dgm:prSet presAssocID="{3F860B0B-19ED-4474-A634-8455792DFE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15097A-2362-4C0C-A320-0BB5394BDFF1}" type="pres">
      <dgm:prSet presAssocID="{4D7A0969-E4B7-4205-B3D6-5C398456B485}" presName="hierRoot1" presStyleCnt="0"/>
      <dgm:spPr/>
    </dgm:pt>
    <dgm:pt modelId="{F515E77D-1BEF-4F1F-B991-0AC0A662C49B}" type="pres">
      <dgm:prSet presAssocID="{4D7A0969-E4B7-4205-B3D6-5C398456B485}" presName="composite" presStyleCnt="0"/>
      <dgm:spPr/>
    </dgm:pt>
    <dgm:pt modelId="{B5F718CC-8DDC-407D-AEEC-565382268151}" type="pres">
      <dgm:prSet presAssocID="{4D7A0969-E4B7-4205-B3D6-5C398456B485}" presName="background" presStyleLbl="node0" presStyleIdx="0" presStyleCnt="2"/>
      <dgm:spPr/>
    </dgm:pt>
    <dgm:pt modelId="{CB2AC3DE-02AD-483B-A4BA-AABED5233ABB}" type="pres">
      <dgm:prSet presAssocID="{4D7A0969-E4B7-4205-B3D6-5C398456B485}" presName="text" presStyleLbl="fgAcc0" presStyleIdx="0" presStyleCnt="2">
        <dgm:presLayoutVars>
          <dgm:chPref val="3"/>
        </dgm:presLayoutVars>
      </dgm:prSet>
      <dgm:spPr/>
    </dgm:pt>
    <dgm:pt modelId="{748D74A1-956C-437F-B09B-4D07748ABA35}" type="pres">
      <dgm:prSet presAssocID="{4D7A0969-E4B7-4205-B3D6-5C398456B485}" presName="hierChild2" presStyleCnt="0"/>
      <dgm:spPr/>
    </dgm:pt>
    <dgm:pt modelId="{DDF68289-1BD1-4DDA-9A73-07A177D81D2A}" type="pres">
      <dgm:prSet presAssocID="{10897324-3BA5-48BE-81B0-473973C2BB2C}" presName="hierRoot1" presStyleCnt="0"/>
      <dgm:spPr/>
    </dgm:pt>
    <dgm:pt modelId="{8A19E05F-B2BF-494D-9BB1-F8110435A475}" type="pres">
      <dgm:prSet presAssocID="{10897324-3BA5-48BE-81B0-473973C2BB2C}" presName="composite" presStyleCnt="0"/>
      <dgm:spPr/>
    </dgm:pt>
    <dgm:pt modelId="{B2A67498-A4C1-4604-AB55-FEFD0900ECA9}" type="pres">
      <dgm:prSet presAssocID="{10897324-3BA5-48BE-81B0-473973C2BB2C}" presName="background" presStyleLbl="node0" presStyleIdx="1" presStyleCnt="2"/>
      <dgm:spPr/>
    </dgm:pt>
    <dgm:pt modelId="{CA8B5942-1E3A-4D02-BB6E-9EEBEF02261F}" type="pres">
      <dgm:prSet presAssocID="{10897324-3BA5-48BE-81B0-473973C2BB2C}" presName="text" presStyleLbl="fgAcc0" presStyleIdx="1" presStyleCnt="2">
        <dgm:presLayoutVars>
          <dgm:chPref val="3"/>
        </dgm:presLayoutVars>
      </dgm:prSet>
      <dgm:spPr/>
    </dgm:pt>
    <dgm:pt modelId="{834F6C56-F3B0-4B54-B4CF-4FB84BE6F073}" type="pres">
      <dgm:prSet presAssocID="{10897324-3BA5-48BE-81B0-473973C2BB2C}" presName="hierChild2" presStyleCnt="0"/>
      <dgm:spPr/>
    </dgm:pt>
  </dgm:ptLst>
  <dgm:cxnLst>
    <dgm:cxn modelId="{BB236D10-9AC2-488A-B7C4-823BE9C41A55}" srcId="{3F860B0B-19ED-4474-A634-8455792DFE18}" destId="{10897324-3BA5-48BE-81B0-473973C2BB2C}" srcOrd="1" destOrd="0" parTransId="{E4159AAE-6408-422F-A71F-86DDA65EA4CA}" sibTransId="{9E008E4D-0452-48DB-B74B-81F5D97DFD7D}"/>
    <dgm:cxn modelId="{775AB75C-966D-4CAC-8C75-E9148D40DE97}" srcId="{3F860B0B-19ED-4474-A634-8455792DFE18}" destId="{4D7A0969-E4B7-4205-B3D6-5C398456B485}" srcOrd="0" destOrd="0" parTransId="{919C64ED-561A-41EE-B9D8-13E0E7AEC88F}" sibTransId="{B190BBBB-1668-450B-9E37-A188FF84B8CA}"/>
    <dgm:cxn modelId="{3F20D95C-63FC-4F50-93E8-7787FDCD2955}" type="presOf" srcId="{4D7A0969-E4B7-4205-B3D6-5C398456B485}" destId="{CB2AC3DE-02AD-483B-A4BA-AABED5233ABB}" srcOrd="0" destOrd="0" presId="urn:microsoft.com/office/officeart/2005/8/layout/hierarchy1"/>
    <dgm:cxn modelId="{6FDDE299-E369-4547-A7AE-3BE3126F9F4F}" type="presOf" srcId="{10897324-3BA5-48BE-81B0-473973C2BB2C}" destId="{CA8B5942-1E3A-4D02-BB6E-9EEBEF02261F}" srcOrd="0" destOrd="0" presId="urn:microsoft.com/office/officeart/2005/8/layout/hierarchy1"/>
    <dgm:cxn modelId="{1A71E99F-E589-4036-8976-75221169D8E9}" type="presOf" srcId="{3F860B0B-19ED-4474-A634-8455792DFE18}" destId="{FFE7EB0E-EDDB-4E27-8E39-58D2687F25A0}" srcOrd="0" destOrd="0" presId="urn:microsoft.com/office/officeart/2005/8/layout/hierarchy1"/>
    <dgm:cxn modelId="{8B316E3A-C78B-4CD4-A93C-F57F8BAFD576}" type="presParOf" srcId="{FFE7EB0E-EDDB-4E27-8E39-58D2687F25A0}" destId="{4D15097A-2362-4C0C-A320-0BB5394BDFF1}" srcOrd="0" destOrd="0" presId="urn:microsoft.com/office/officeart/2005/8/layout/hierarchy1"/>
    <dgm:cxn modelId="{53896A80-1972-41CD-8DC6-5A96DF4C97AF}" type="presParOf" srcId="{4D15097A-2362-4C0C-A320-0BB5394BDFF1}" destId="{F515E77D-1BEF-4F1F-B991-0AC0A662C49B}" srcOrd="0" destOrd="0" presId="urn:microsoft.com/office/officeart/2005/8/layout/hierarchy1"/>
    <dgm:cxn modelId="{BBD564D1-8ABD-4BAD-9772-95885ED0DE15}" type="presParOf" srcId="{F515E77D-1BEF-4F1F-B991-0AC0A662C49B}" destId="{B5F718CC-8DDC-407D-AEEC-565382268151}" srcOrd="0" destOrd="0" presId="urn:microsoft.com/office/officeart/2005/8/layout/hierarchy1"/>
    <dgm:cxn modelId="{CED2B2D7-3A42-4384-8525-F23DB5DF7640}" type="presParOf" srcId="{F515E77D-1BEF-4F1F-B991-0AC0A662C49B}" destId="{CB2AC3DE-02AD-483B-A4BA-AABED5233ABB}" srcOrd="1" destOrd="0" presId="urn:microsoft.com/office/officeart/2005/8/layout/hierarchy1"/>
    <dgm:cxn modelId="{6D82436F-7438-43B1-82CE-4C884E78B7D7}" type="presParOf" srcId="{4D15097A-2362-4C0C-A320-0BB5394BDFF1}" destId="{748D74A1-956C-437F-B09B-4D07748ABA35}" srcOrd="1" destOrd="0" presId="urn:microsoft.com/office/officeart/2005/8/layout/hierarchy1"/>
    <dgm:cxn modelId="{62BDB94C-0DFA-42FC-8B9E-DE606CE90EA1}" type="presParOf" srcId="{FFE7EB0E-EDDB-4E27-8E39-58D2687F25A0}" destId="{DDF68289-1BD1-4DDA-9A73-07A177D81D2A}" srcOrd="1" destOrd="0" presId="urn:microsoft.com/office/officeart/2005/8/layout/hierarchy1"/>
    <dgm:cxn modelId="{0FE2E310-14BB-4CED-BB02-B803B301550F}" type="presParOf" srcId="{DDF68289-1BD1-4DDA-9A73-07A177D81D2A}" destId="{8A19E05F-B2BF-494D-9BB1-F8110435A475}" srcOrd="0" destOrd="0" presId="urn:microsoft.com/office/officeart/2005/8/layout/hierarchy1"/>
    <dgm:cxn modelId="{CBC28677-8ABB-4C43-B04C-F2374E7F570D}" type="presParOf" srcId="{8A19E05F-B2BF-494D-9BB1-F8110435A475}" destId="{B2A67498-A4C1-4604-AB55-FEFD0900ECA9}" srcOrd="0" destOrd="0" presId="urn:microsoft.com/office/officeart/2005/8/layout/hierarchy1"/>
    <dgm:cxn modelId="{AD18375D-5682-4201-B0F4-65792608A843}" type="presParOf" srcId="{8A19E05F-B2BF-494D-9BB1-F8110435A475}" destId="{CA8B5942-1E3A-4D02-BB6E-9EEBEF02261F}" srcOrd="1" destOrd="0" presId="urn:microsoft.com/office/officeart/2005/8/layout/hierarchy1"/>
    <dgm:cxn modelId="{5CAA098F-6CEA-40EC-B86C-98FA5FC744C7}" type="presParOf" srcId="{DDF68289-1BD1-4DDA-9A73-07A177D81D2A}" destId="{834F6C56-F3B0-4B54-B4CF-4FB84BE6F0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B646DF-D482-4DF6-80C6-30085783F40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DD9EE20-6A4A-4EBC-A838-30A0DE0F7B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/>
            <a:t>Information </a:t>
          </a:r>
          <a:r>
            <a:rPr lang="en-US" b="1" dirty="0"/>
            <a:t>can be defined as data, knowledge, or intelligence that is either given or received. </a:t>
          </a:r>
          <a:endParaRPr lang="en-US" dirty="0"/>
        </a:p>
      </dgm:t>
    </dgm:pt>
    <dgm:pt modelId="{D52A1034-2107-4C11-A170-98396A508346}" type="parTrans" cxnId="{3352DE92-F54C-4F06-B10F-F9123B3E0B2A}">
      <dgm:prSet/>
      <dgm:spPr/>
      <dgm:t>
        <a:bodyPr/>
        <a:lstStyle/>
        <a:p>
          <a:endParaRPr lang="en-US"/>
        </a:p>
      </dgm:t>
    </dgm:pt>
    <dgm:pt modelId="{83313B3B-6F8B-4172-A9A7-99A14B6D1712}" type="sibTrans" cxnId="{3352DE92-F54C-4F06-B10F-F9123B3E0B2A}">
      <dgm:prSet/>
      <dgm:spPr/>
      <dgm:t>
        <a:bodyPr/>
        <a:lstStyle/>
        <a:p>
          <a:endParaRPr lang="en-US"/>
        </a:p>
      </dgm:t>
    </dgm:pt>
    <dgm:pt modelId="{E9B22BA8-AAF4-4C9C-8819-D7763DD749E8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b="1" dirty="0"/>
            <a:t>fact or opinion </a:t>
          </a:r>
          <a:endParaRPr lang="en-US" dirty="0"/>
        </a:p>
      </dgm:t>
    </dgm:pt>
    <dgm:pt modelId="{D9343C0B-BDC0-416C-BDD2-69BD3AC91962}" type="parTrans" cxnId="{EBF2CED6-AF3A-4FAC-AC19-F84FB7DF2495}">
      <dgm:prSet/>
      <dgm:spPr/>
      <dgm:t>
        <a:bodyPr/>
        <a:lstStyle/>
        <a:p>
          <a:endParaRPr lang="en-US"/>
        </a:p>
      </dgm:t>
    </dgm:pt>
    <dgm:pt modelId="{A9827233-C628-4805-AF74-3EEB8D59AEEB}" type="sibTrans" cxnId="{EBF2CED6-AF3A-4FAC-AC19-F84FB7DF2495}">
      <dgm:prSet/>
      <dgm:spPr/>
      <dgm:t>
        <a:bodyPr/>
        <a:lstStyle/>
        <a:p>
          <a:endParaRPr lang="en-US"/>
        </a:p>
      </dgm:t>
    </dgm:pt>
    <dgm:pt modelId="{9FFEC786-4021-4868-A9CC-C9564D4E17B0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b="1" dirty="0"/>
            <a:t>valid or invalid </a:t>
          </a:r>
          <a:endParaRPr lang="en-US" dirty="0"/>
        </a:p>
      </dgm:t>
    </dgm:pt>
    <dgm:pt modelId="{65F60E20-496A-4D7E-9CDA-62F5705FE956}" type="parTrans" cxnId="{BE02EB3A-E3EA-4C5A-8FD4-7BE9197C432E}">
      <dgm:prSet/>
      <dgm:spPr/>
      <dgm:t>
        <a:bodyPr/>
        <a:lstStyle/>
        <a:p>
          <a:endParaRPr lang="en-US"/>
        </a:p>
      </dgm:t>
    </dgm:pt>
    <dgm:pt modelId="{8A0BD05D-1B62-4563-8261-F757D8006604}" type="sibTrans" cxnId="{BE02EB3A-E3EA-4C5A-8FD4-7BE9197C432E}">
      <dgm:prSet/>
      <dgm:spPr/>
      <dgm:t>
        <a:bodyPr/>
        <a:lstStyle/>
        <a:p>
          <a:endParaRPr lang="en-US"/>
        </a:p>
      </dgm:t>
    </dgm:pt>
    <dgm:pt modelId="{0316E481-2B3E-417C-9556-64EE0C48C143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b="1" dirty="0"/>
            <a:t>simple or complex </a:t>
          </a:r>
          <a:endParaRPr lang="en-US" dirty="0"/>
        </a:p>
      </dgm:t>
    </dgm:pt>
    <dgm:pt modelId="{842A6B1A-471A-48B9-A014-7A0ABBB1024C}" type="parTrans" cxnId="{0B3AFAC8-1239-4962-A339-041977E576A7}">
      <dgm:prSet/>
      <dgm:spPr/>
      <dgm:t>
        <a:bodyPr/>
        <a:lstStyle/>
        <a:p>
          <a:endParaRPr lang="en-US"/>
        </a:p>
      </dgm:t>
    </dgm:pt>
    <dgm:pt modelId="{55D6E773-76FA-4EDC-A570-1C2A048D69E6}" type="sibTrans" cxnId="{0B3AFAC8-1239-4962-A339-041977E576A7}">
      <dgm:prSet/>
      <dgm:spPr/>
      <dgm:t>
        <a:bodyPr/>
        <a:lstStyle/>
        <a:p>
          <a:endParaRPr lang="en-US"/>
        </a:p>
      </dgm:t>
    </dgm:pt>
    <dgm:pt modelId="{311BA315-246A-45C2-97B0-AE0DF4D6E50B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b="1" dirty="0"/>
            <a:t>current or outdated </a:t>
          </a:r>
          <a:endParaRPr lang="en-US" dirty="0"/>
        </a:p>
      </dgm:t>
    </dgm:pt>
    <dgm:pt modelId="{C042C3FD-C866-4EE7-ADDB-A1D50A134F9D}" type="parTrans" cxnId="{ED9A610F-E0F1-4500-B813-93FB1E1CE656}">
      <dgm:prSet/>
      <dgm:spPr/>
      <dgm:t>
        <a:bodyPr/>
        <a:lstStyle/>
        <a:p>
          <a:endParaRPr lang="en-US"/>
        </a:p>
      </dgm:t>
    </dgm:pt>
    <dgm:pt modelId="{F2405F73-BAFD-4B93-9A94-22213FD2C33B}" type="sibTrans" cxnId="{ED9A610F-E0F1-4500-B813-93FB1E1CE656}">
      <dgm:prSet/>
      <dgm:spPr/>
      <dgm:t>
        <a:bodyPr/>
        <a:lstStyle/>
        <a:p>
          <a:endParaRPr lang="en-US"/>
        </a:p>
      </dgm:t>
    </dgm:pt>
    <dgm:pt modelId="{553A694F-D741-4983-9C76-94D6792659F0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b="1" dirty="0"/>
            <a:t>presented in or out of context </a:t>
          </a:r>
          <a:endParaRPr lang="en-US" dirty="0"/>
        </a:p>
      </dgm:t>
    </dgm:pt>
    <dgm:pt modelId="{9D014E13-BB55-41C1-A770-AC0819C1EA14}" type="parTrans" cxnId="{AEBBD847-195E-4606-92B8-4CEA80534456}">
      <dgm:prSet/>
      <dgm:spPr/>
      <dgm:t>
        <a:bodyPr/>
        <a:lstStyle/>
        <a:p>
          <a:endParaRPr lang="en-US"/>
        </a:p>
      </dgm:t>
    </dgm:pt>
    <dgm:pt modelId="{134075E8-AB85-479B-BFE2-2F4E76CCCE9C}" type="sibTrans" cxnId="{AEBBD847-195E-4606-92B8-4CEA80534456}">
      <dgm:prSet/>
      <dgm:spPr/>
      <dgm:t>
        <a:bodyPr/>
        <a:lstStyle/>
        <a:p>
          <a:endParaRPr lang="en-US"/>
        </a:p>
      </dgm:t>
    </dgm:pt>
    <dgm:pt modelId="{1D3B4AB2-75C3-4A00-9366-7DBD7C393CD0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b="1" dirty="0"/>
            <a:t>useful or not useful</a:t>
          </a:r>
          <a:endParaRPr lang="en-US" dirty="0"/>
        </a:p>
      </dgm:t>
    </dgm:pt>
    <dgm:pt modelId="{DCC930BA-6076-41B4-A851-69D087F4BB04}" type="parTrans" cxnId="{81AEB688-2AE5-4BA1-8D84-A8E225D25B7E}">
      <dgm:prSet/>
      <dgm:spPr/>
      <dgm:t>
        <a:bodyPr/>
        <a:lstStyle/>
        <a:p>
          <a:endParaRPr lang="en-US"/>
        </a:p>
      </dgm:t>
    </dgm:pt>
    <dgm:pt modelId="{33C64707-8B32-42BA-9499-7C8B0F56DDAE}" type="sibTrans" cxnId="{81AEB688-2AE5-4BA1-8D84-A8E225D25B7E}">
      <dgm:prSet/>
      <dgm:spPr/>
      <dgm:t>
        <a:bodyPr/>
        <a:lstStyle/>
        <a:p>
          <a:endParaRPr lang="en-US"/>
        </a:p>
      </dgm:t>
    </dgm:pt>
    <dgm:pt modelId="{604D66C5-AB72-4105-8EE8-560803634F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Career information - specific to occupations or the career development process.</a:t>
          </a:r>
          <a:endParaRPr lang="en-US" dirty="0"/>
        </a:p>
      </dgm:t>
    </dgm:pt>
    <dgm:pt modelId="{73DBC47F-2A07-4970-9B72-C9CDF9206241}" type="parTrans" cxnId="{FB4E2FF1-A55B-4C22-9589-796329254A08}">
      <dgm:prSet/>
      <dgm:spPr/>
      <dgm:t>
        <a:bodyPr/>
        <a:lstStyle/>
        <a:p>
          <a:endParaRPr lang="en-US"/>
        </a:p>
      </dgm:t>
    </dgm:pt>
    <dgm:pt modelId="{036BCADE-9069-4ECD-8458-27060C135332}" type="sibTrans" cxnId="{FB4E2FF1-A55B-4C22-9589-796329254A08}">
      <dgm:prSet/>
      <dgm:spPr/>
      <dgm:t>
        <a:bodyPr/>
        <a:lstStyle/>
        <a:p>
          <a:endParaRPr lang="en-US"/>
        </a:p>
      </dgm:t>
    </dgm:pt>
    <dgm:pt modelId="{B23E5717-2F99-45D0-AB29-B75953D2C1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Career information can be used creatively to help clients with their career decisions.</a:t>
          </a:r>
          <a:endParaRPr lang="en-US" dirty="0"/>
        </a:p>
      </dgm:t>
    </dgm:pt>
    <dgm:pt modelId="{9A7EA026-6379-4F6C-85F3-CC570EE7923F}" type="parTrans" cxnId="{F6938EE2-744B-4DC5-A6F1-8F536B48CFE1}">
      <dgm:prSet/>
      <dgm:spPr/>
      <dgm:t>
        <a:bodyPr/>
        <a:lstStyle/>
        <a:p>
          <a:endParaRPr lang="en-US"/>
        </a:p>
      </dgm:t>
    </dgm:pt>
    <dgm:pt modelId="{888D0965-B0AA-488D-8E0D-F94F9981B666}" type="sibTrans" cxnId="{F6938EE2-744B-4DC5-A6F1-8F536B48CFE1}">
      <dgm:prSet/>
      <dgm:spPr/>
      <dgm:t>
        <a:bodyPr/>
        <a:lstStyle/>
        <a:p>
          <a:endParaRPr lang="en-US"/>
        </a:p>
      </dgm:t>
    </dgm:pt>
    <dgm:pt modelId="{5FDE400E-E2E9-41D3-9712-3D2D97127DC1}" type="pres">
      <dgm:prSet presAssocID="{3CB646DF-D482-4DF6-80C6-30085783F405}" presName="root" presStyleCnt="0">
        <dgm:presLayoutVars>
          <dgm:dir/>
          <dgm:resizeHandles val="exact"/>
        </dgm:presLayoutVars>
      </dgm:prSet>
      <dgm:spPr/>
    </dgm:pt>
    <dgm:pt modelId="{4B623A70-402E-41F6-BDA3-9C63B7E52708}" type="pres">
      <dgm:prSet presAssocID="{0DD9EE20-6A4A-4EBC-A838-30A0DE0F7BC5}" presName="compNode" presStyleCnt="0"/>
      <dgm:spPr/>
    </dgm:pt>
    <dgm:pt modelId="{77B2BD5D-B6BD-4881-8063-E3CB476FCD99}" type="pres">
      <dgm:prSet presAssocID="{0DD9EE20-6A4A-4EBC-A838-30A0DE0F7BC5}" presName="bgRect" presStyleLbl="bgShp" presStyleIdx="0" presStyleCnt="3"/>
      <dgm:spPr/>
    </dgm:pt>
    <dgm:pt modelId="{2A601729-E255-4B4F-A520-DFADA2BB5B5E}" type="pres">
      <dgm:prSet presAssocID="{0DD9EE20-6A4A-4EBC-A838-30A0DE0F7BC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72723C2F-A6A3-4411-9EA7-C78F3CDD0849}" type="pres">
      <dgm:prSet presAssocID="{0DD9EE20-6A4A-4EBC-A838-30A0DE0F7BC5}" presName="spaceRect" presStyleCnt="0"/>
      <dgm:spPr/>
    </dgm:pt>
    <dgm:pt modelId="{AF316442-D598-4F21-B713-6B812EC6AF3E}" type="pres">
      <dgm:prSet presAssocID="{0DD9EE20-6A4A-4EBC-A838-30A0DE0F7BC5}" presName="parTx" presStyleLbl="revTx" presStyleIdx="0" presStyleCnt="4">
        <dgm:presLayoutVars>
          <dgm:chMax val="0"/>
          <dgm:chPref val="0"/>
        </dgm:presLayoutVars>
      </dgm:prSet>
      <dgm:spPr/>
    </dgm:pt>
    <dgm:pt modelId="{F26C66FD-C2BB-4FB3-A43A-18FEDD8390BF}" type="pres">
      <dgm:prSet presAssocID="{0DD9EE20-6A4A-4EBC-A838-30A0DE0F7BC5}" presName="desTx" presStyleLbl="revTx" presStyleIdx="1" presStyleCnt="4">
        <dgm:presLayoutVars/>
      </dgm:prSet>
      <dgm:spPr/>
    </dgm:pt>
    <dgm:pt modelId="{32E9560A-C456-4B25-84D9-4BDA05ADC647}" type="pres">
      <dgm:prSet presAssocID="{83313B3B-6F8B-4172-A9A7-99A14B6D1712}" presName="sibTrans" presStyleCnt="0"/>
      <dgm:spPr/>
    </dgm:pt>
    <dgm:pt modelId="{6863EBB8-B1DE-404B-8043-3A6FE57FE0A9}" type="pres">
      <dgm:prSet presAssocID="{604D66C5-AB72-4105-8EE8-560803634F2E}" presName="compNode" presStyleCnt="0"/>
      <dgm:spPr/>
    </dgm:pt>
    <dgm:pt modelId="{2CC1D43E-377F-443D-A4D5-A46B30512F8E}" type="pres">
      <dgm:prSet presAssocID="{604D66C5-AB72-4105-8EE8-560803634F2E}" presName="bgRect" presStyleLbl="bgShp" presStyleIdx="1" presStyleCnt="3"/>
      <dgm:spPr/>
    </dgm:pt>
    <dgm:pt modelId="{CDAEE674-EBBB-4FBE-ABEE-810B330C9D00}" type="pres">
      <dgm:prSet presAssocID="{604D66C5-AB72-4105-8EE8-560803634F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B1F1362E-FEAB-4672-8919-5EA8D3B94BFE}" type="pres">
      <dgm:prSet presAssocID="{604D66C5-AB72-4105-8EE8-560803634F2E}" presName="spaceRect" presStyleCnt="0"/>
      <dgm:spPr/>
    </dgm:pt>
    <dgm:pt modelId="{F4D9D71F-D970-44B9-B86E-D09B79210937}" type="pres">
      <dgm:prSet presAssocID="{604D66C5-AB72-4105-8EE8-560803634F2E}" presName="parTx" presStyleLbl="revTx" presStyleIdx="2" presStyleCnt="4">
        <dgm:presLayoutVars>
          <dgm:chMax val="0"/>
          <dgm:chPref val="0"/>
        </dgm:presLayoutVars>
      </dgm:prSet>
      <dgm:spPr/>
    </dgm:pt>
    <dgm:pt modelId="{11013F78-98C4-4E08-96C8-092C4E8C1645}" type="pres">
      <dgm:prSet presAssocID="{036BCADE-9069-4ECD-8458-27060C135332}" presName="sibTrans" presStyleCnt="0"/>
      <dgm:spPr/>
    </dgm:pt>
    <dgm:pt modelId="{E47BC12A-585E-4BA0-B021-9198EA7055AF}" type="pres">
      <dgm:prSet presAssocID="{B23E5717-2F99-45D0-AB29-B75953D2C1F2}" presName="compNode" presStyleCnt="0"/>
      <dgm:spPr/>
    </dgm:pt>
    <dgm:pt modelId="{78DAC732-C16C-4816-A347-C14C5FDCF429}" type="pres">
      <dgm:prSet presAssocID="{B23E5717-2F99-45D0-AB29-B75953D2C1F2}" presName="bgRect" presStyleLbl="bgShp" presStyleIdx="2" presStyleCnt="3"/>
      <dgm:spPr/>
    </dgm:pt>
    <dgm:pt modelId="{51C068B6-CC90-43E7-8A71-8D4E8D211771}" type="pres">
      <dgm:prSet presAssocID="{B23E5717-2F99-45D0-AB29-B75953D2C1F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A3E0708-E99B-41F7-93FA-FA90FAAA5BF2}" type="pres">
      <dgm:prSet presAssocID="{B23E5717-2F99-45D0-AB29-B75953D2C1F2}" presName="spaceRect" presStyleCnt="0"/>
      <dgm:spPr/>
    </dgm:pt>
    <dgm:pt modelId="{90AF02C9-4556-49FF-83CA-3352A476EEDF}" type="pres">
      <dgm:prSet presAssocID="{B23E5717-2F99-45D0-AB29-B75953D2C1F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D9A610F-E0F1-4500-B813-93FB1E1CE656}" srcId="{0DD9EE20-6A4A-4EBC-A838-30A0DE0F7BC5}" destId="{311BA315-246A-45C2-97B0-AE0DF4D6E50B}" srcOrd="3" destOrd="0" parTransId="{C042C3FD-C866-4EE7-ADDB-A1D50A134F9D}" sibTransId="{F2405F73-BAFD-4B93-9A94-22213FD2C33B}"/>
    <dgm:cxn modelId="{FFE6D916-5CB9-40AB-AB81-3462D9163B4E}" type="presOf" srcId="{9FFEC786-4021-4868-A9CC-C9564D4E17B0}" destId="{F26C66FD-C2BB-4FB3-A43A-18FEDD8390BF}" srcOrd="0" destOrd="1" presId="urn:microsoft.com/office/officeart/2018/2/layout/IconVerticalSolidList"/>
    <dgm:cxn modelId="{BE02EB3A-E3EA-4C5A-8FD4-7BE9197C432E}" srcId="{0DD9EE20-6A4A-4EBC-A838-30A0DE0F7BC5}" destId="{9FFEC786-4021-4868-A9CC-C9564D4E17B0}" srcOrd="1" destOrd="0" parTransId="{65F60E20-496A-4D7E-9CDA-62F5705FE956}" sibTransId="{8A0BD05D-1B62-4563-8261-F757D8006604}"/>
    <dgm:cxn modelId="{8C6B8267-FB9C-4E69-8FA3-3045BCABA80A}" type="presOf" srcId="{E9B22BA8-AAF4-4C9C-8819-D7763DD749E8}" destId="{F26C66FD-C2BB-4FB3-A43A-18FEDD8390BF}" srcOrd="0" destOrd="0" presId="urn:microsoft.com/office/officeart/2018/2/layout/IconVerticalSolidList"/>
    <dgm:cxn modelId="{AEBBD847-195E-4606-92B8-4CEA80534456}" srcId="{0DD9EE20-6A4A-4EBC-A838-30A0DE0F7BC5}" destId="{553A694F-D741-4983-9C76-94D6792659F0}" srcOrd="4" destOrd="0" parTransId="{9D014E13-BB55-41C1-A770-AC0819C1EA14}" sibTransId="{134075E8-AB85-479B-BFE2-2F4E76CCCE9C}"/>
    <dgm:cxn modelId="{D46F544E-71F2-45C4-8571-467B554EB92E}" type="presOf" srcId="{604D66C5-AB72-4105-8EE8-560803634F2E}" destId="{F4D9D71F-D970-44B9-B86E-D09B79210937}" srcOrd="0" destOrd="0" presId="urn:microsoft.com/office/officeart/2018/2/layout/IconVerticalSolidList"/>
    <dgm:cxn modelId="{8E60B581-273C-440F-8433-65D3AD75EB6D}" type="presOf" srcId="{0DD9EE20-6A4A-4EBC-A838-30A0DE0F7BC5}" destId="{AF316442-D598-4F21-B713-6B812EC6AF3E}" srcOrd="0" destOrd="0" presId="urn:microsoft.com/office/officeart/2018/2/layout/IconVerticalSolidList"/>
    <dgm:cxn modelId="{81AEB688-2AE5-4BA1-8D84-A8E225D25B7E}" srcId="{0DD9EE20-6A4A-4EBC-A838-30A0DE0F7BC5}" destId="{1D3B4AB2-75C3-4A00-9366-7DBD7C393CD0}" srcOrd="5" destOrd="0" parTransId="{DCC930BA-6076-41B4-A851-69D087F4BB04}" sibTransId="{33C64707-8B32-42BA-9499-7C8B0F56DDAE}"/>
    <dgm:cxn modelId="{3352DE92-F54C-4F06-B10F-F9123B3E0B2A}" srcId="{3CB646DF-D482-4DF6-80C6-30085783F405}" destId="{0DD9EE20-6A4A-4EBC-A838-30A0DE0F7BC5}" srcOrd="0" destOrd="0" parTransId="{D52A1034-2107-4C11-A170-98396A508346}" sibTransId="{83313B3B-6F8B-4172-A9A7-99A14B6D1712}"/>
    <dgm:cxn modelId="{CC83A397-4093-413F-B18F-91EAEAE6A526}" type="presOf" srcId="{553A694F-D741-4983-9C76-94D6792659F0}" destId="{F26C66FD-C2BB-4FB3-A43A-18FEDD8390BF}" srcOrd="0" destOrd="4" presId="urn:microsoft.com/office/officeart/2018/2/layout/IconVerticalSolidList"/>
    <dgm:cxn modelId="{B93679B4-921E-40DD-B5BD-91521CBEAC26}" type="presOf" srcId="{0316E481-2B3E-417C-9556-64EE0C48C143}" destId="{F26C66FD-C2BB-4FB3-A43A-18FEDD8390BF}" srcOrd="0" destOrd="2" presId="urn:microsoft.com/office/officeart/2018/2/layout/IconVerticalSolidList"/>
    <dgm:cxn modelId="{18AD16C4-C4C8-4F51-BAA4-646F5FE17F40}" type="presOf" srcId="{1D3B4AB2-75C3-4A00-9366-7DBD7C393CD0}" destId="{F26C66FD-C2BB-4FB3-A43A-18FEDD8390BF}" srcOrd="0" destOrd="5" presId="urn:microsoft.com/office/officeart/2018/2/layout/IconVerticalSolidList"/>
    <dgm:cxn modelId="{E37269C8-581E-492D-939D-40B26F214401}" type="presOf" srcId="{3CB646DF-D482-4DF6-80C6-30085783F405}" destId="{5FDE400E-E2E9-41D3-9712-3D2D97127DC1}" srcOrd="0" destOrd="0" presId="urn:microsoft.com/office/officeart/2018/2/layout/IconVerticalSolidList"/>
    <dgm:cxn modelId="{0B3AFAC8-1239-4962-A339-041977E576A7}" srcId="{0DD9EE20-6A4A-4EBC-A838-30A0DE0F7BC5}" destId="{0316E481-2B3E-417C-9556-64EE0C48C143}" srcOrd="2" destOrd="0" parTransId="{842A6B1A-471A-48B9-A014-7A0ABBB1024C}" sibTransId="{55D6E773-76FA-4EDC-A570-1C2A048D69E6}"/>
    <dgm:cxn modelId="{6EC032D2-B07E-45E4-B079-E928EFEE1630}" type="presOf" srcId="{B23E5717-2F99-45D0-AB29-B75953D2C1F2}" destId="{90AF02C9-4556-49FF-83CA-3352A476EEDF}" srcOrd="0" destOrd="0" presId="urn:microsoft.com/office/officeart/2018/2/layout/IconVerticalSolidList"/>
    <dgm:cxn modelId="{EBF2CED6-AF3A-4FAC-AC19-F84FB7DF2495}" srcId="{0DD9EE20-6A4A-4EBC-A838-30A0DE0F7BC5}" destId="{E9B22BA8-AAF4-4C9C-8819-D7763DD749E8}" srcOrd="0" destOrd="0" parTransId="{D9343C0B-BDC0-416C-BDD2-69BD3AC91962}" sibTransId="{A9827233-C628-4805-AF74-3EEB8D59AEEB}"/>
    <dgm:cxn modelId="{F6938EE2-744B-4DC5-A6F1-8F536B48CFE1}" srcId="{3CB646DF-D482-4DF6-80C6-30085783F405}" destId="{B23E5717-2F99-45D0-AB29-B75953D2C1F2}" srcOrd="2" destOrd="0" parTransId="{9A7EA026-6379-4F6C-85F3-CC570EE7923F}" sibTransId="{888D0965-B0AA-488D-8E0D-F94F9981B666}"/>
    <dgm:cxn modelId="{FB4E2FF1-A55B-4C22-9589-796329254A08}" srcId="{3CB646DF-D482-4DF6-80C6-30085783F405}" destId="{604D66C5-AB72-4105-8EE8-560803634F2E}" srcOrd="1" destOrd="0" parTransId="{73DBC47F-2A07-4970-9B72-C9CDF9206241}" sibTransId="{036BCADE-9069-4ECD-8458-27060C135332}"/>
    <dgm:cxn modelId="{D49E36F5-D2A1-4154-8FF9-577B481672F7}" type="presOf" srcId="{311BA315-246A-45C2-97B0-AE0DF4D6E50B}" destId="{F26C66FD-C2BB-4FB3-A43A-18FEDD8390BF}" srcOrd="0" destOrd="3" presId="urn:microsoft.com/office/officeart/2018/2/layout/IconVerticalSolidList"/>
    <dgm:cxn modelId="{CF6C3FE2-E144-4B7A-916E-FFBFD1C2B62E}" type="presParOf" srcId="{5FDE400E-E2E9-41D3-9712-3D2D97127DC1}" destId="{4B623A70-402E-41F6-BDA3-9C63B7E52708}" srcOrd="0" destOrd="0" presId="urn:microsoft.com/office/officeart/2018/2/layout/IconVerticalSolidList"/>
    <dgm:cxn modelId="{47BB20D0-0569-48CB-B2ED-2CAECE8AA1FD}" type="presParOf" srcId="{4B623A70-402E-41F6-BDA3-9C63B7E52708}" destId="{77B2BD5D-B6BD-4881-8063-E3CB476FCD99}" srcOrd="0" destOrd="0" presId="urn:microsoft.com/office/officeart/2018/2/layout/IconVerticalSolidList"/>
    <dgm:cxn modelId="{5D88628F-BB0D-4070-A75B-A2D13B2724B0}" type="presParOf" srcId="{4B623A70-402E-41F6-BDA3-9C63B7E52708}" destId="{2A601729-E255-4B4F-A520-DFADA2BB5B5E}" srcOrd="1" destOrd="0" presId="urn:microsoft.com/office/officeart/2018/2/layout/IconVerticalSolidList"/>
    <dgm:cxn modelId="{C571AAEB-EEBF-41AC-BD21-4E865CE2D0FD}" type="presParOf" srcId="{4B623A70-402E-41F6-BDA3-9C63B7E52708}" destId="{72723C2F-A6A3-4411-9EA7-C78F3CDD0849}" srcOrd="2" destOrd="0" presId="urn:microsoft.com/office/officeart/2018/2/layout/IconVerticalSolidList"/>
    <dgm:cxn modelId="{F42ED5FF-CDA5-429E-A41B-8E41C9B69C12}" type="presParOf" srcId="{4B623A70-402E-41F6-BDA3-9C63B7E52708}" destId="{AF316442-D598-4F21-B713-6B812EC6AF3E}" srcOrd="3" destOrd="0" presId="urn:microsoft.com/office/officeart/2018/2/layout/IconVerticalSolidList"/>
    <dgm:cxn modelId="{68F23D12-CF4E-4780-A9C1-10D145CD29FA}" type="presParOf" srcId="{4B623A70-402E-41F6-BDA3-9C63B7E52708}" destId="{F26C66FD-C2BB-4FB3-A43A-18FEDD8390BF}" srcOrd="4" destOrd="0" presId="urn:microsoft.com/office/officeart/2018/2/layout/IconVerticalSolidList"/>
    <dgm:cxn modelId="{E2971D5F-69F1-4756-80D6-308BA1D8D48A}" type="presParOf" srcId="{5FDE400E-E2E9-41D3-9712-3D2D97127DC1}" destId="{32E9560A-C456-4B25-84D9-4BDA05ADC647}" srcOrd="1" destOrd="0" presId="urn:microsoft.com/office/officeart/2018/2/layout/IconVerticalSolidList"/>
    <dgm:cxn modelId="{A7334D23-EFAF-4AA9-A546-87BABDF3EBD6}" type="presParOf" srcId="{5FDE400E-E2E9-41D3-9712-3D2D97127DC1}" destId="{6863EBB8-B1DE-404B-8043-3A6FE57FE0A9}" srcOrd="2" destOrd="0" presId="urn:microsoft.com/office/officeart/2018/2/layout/IconVerticalSolidList"/>
    <dgm:cxn modelId="{F90E6ED5-B4C8-4C35-B79E-253C4CFFA89D}" type="presParOf" srcId="{6863EBB8-B1DE-404B-8043-3A6FE57FE0A9}" destId="{2CC1D43E-377F-443D-A4D5-A46B30512F8E}" srcOrd="0" destOrd="0" presId="urn:microsoft.com/office/officeart/2018/2/layout/IconVerticalSolidList"/>
    <dgm:cxn modelId="{5BDDA514-5FEF-48F8-A645-01055B302C82}" type="presParOf" srcId="{6863EBB8-B1DE-404B-8043-3A6FE57FE0A9}" destId="{CDAEE674-EBBB-4FBE-ABEE-810B330C9D00}" srcOrd="1" destOrd="0" presId="urn:microsoft.com/office/officeart/2018/2/layout/IconVerticalSolidList"/>
    <dgm:cxn modelId="{51B11D98-0BED-4859-8B99-C409BBD0AC6B}" type="presParOf" srcId="{6863EBB8-B1DE-404B-8043-3A6FE57FE0A9}" destId="{B1F1362E-FEAB-4672-8919-5EA8D3B94BFE}" srcOrd="2" destOrd="0" presId="urn:microsoft.com/office/officeart/2018/2/layout/IconVerticalSolidList"/>
    <dgm:cxn modelId="{FB80511B-82C7-42EC-A886-54244DE6FEC3}" type="presParOf" srcId="{6863EBB8-B1DE-404B-8043-3A6FE57FE0A9}" destId="{F4D9D71F-D970-44B9-B86E-D09B79210937}" srcOrd="3" destOrd="0" presId="urn:microsoft.com/office/officeart/2018/2/layout/IconVerticalSolidList"/>
    <dgm:cxn modelId="{1627AC58-CA29-4518-A012-38932BD7B798}" type="presParOf" srcId="{5FDE400E-E2E9-41D3-9712-3D2D97127DC1}" destId="{11013F78-98C4-4E08-96C8-092C4E8C1645}" srcOrd="3" destOrd="0" presId="urn:microsoft.com/office/officeart/2018/2/layout/IconVerticalSolidList"/>
    <dgm:cxn modelId="{97F67189-DC0E-4E23-96D0-05D5A7CCECD7}" type="presParOf" srcId="{5FDE400E-E2E9-41D3-9712-3D2D97127DC1}" destId="{E47BC12A-585E-4BA0-B021-9198EA7055AF}" srcOrd="4" destOrd="0" presId="urn:microsoft.com/office/officeart/2018/2/layout/IconVerticalSolidList"/>
    <dgm:cxn modelId="{1979B6F7-1B7F-4ADB-AD3D-70044BDE9C1D}" type="presParOf" srcId="{E47BC12A-585E-4BA0-B021-9198EA7055AF}" destId="{78DAC732-C16C-4816-A347-C14C5FDCF429}" srcOrd="0" destOrd="0" presId="urn:microsoft.com/office/officeart/2018/2/layout/IconVerticalSolidList"/>
    <dgm:cxn modelId="{E3D890F6-7953-4749-B911-D5E550E5911E}" type="presParOf" srcId="{E47BC12A-585E-4BA0-B021-9198EA7055AF}" destId="{51C068B6-CC90-43E7-8A71-8D4E8D211771}" srcOrd="1" destOrd="0" presId="urn:microsoft.com/office/officeart/2018/2/layout/IconVerticalSolidList"/>
    <dgm:cxn modelId="{D08BD2AE-B278-4746-9A7A-D06892E7E62F}" type="presParOf" srcId="{E47BC12A-585E-4BA0-B021-9198EA7055AF}" destId="{4A3E0708-E99B-41F7-93FA-FA90FAAA5BF2}" srcOrd="2" destOrd="0" presId="urn:microsoft.com/office/officeart/2018/2/layout/IconVerticalSolidList"/>
    <dgm:cxn modelId="{62218EF9-A0E3-4B91-ADF2-59703CEF230A}" type="presParOf" srcId="{E47BC12A-585E-4BA0-B021-9198EA7055AF}" destId="{90AF02C9-4556-49FF-83CA-3352A476EE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6D5C80-EF36-4D43-AC1B-20E496248B35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4B3962-7762-42CC-A1FD-A5C4CC3F21BE}">
      <dgm:prSet/>
      <dgm:spPr/>
      <dgm:t>
        <a:bodyPr/>
        <a:lstStyle/>
        <a:p>
          <a:r>
            <a:rPr lang="en-US" dirty="0"/>
            <a:t>Using</a:t>
          </a:r>
        </a:p>
      </dgm:t>
    </dgm:pt>
    <dgm:pt modelId="{ADAD2C5F-D269-4B07-A524-3D2551EAE497}" type="parTrans" cxnId="{9DB5E1F8-7C3C-48AC-9B0A-F49196F4B901}">
      <dgm:prSet/>
      <dgm:spPr/>
      <dgm:t>
        <a:bodyPr/>
        <a:lstStyle/>
        <a:p>
          <a:endParaRPr lang="en-US"/>
        </a:p>
      </dgm:t>
    </dgm:pt>
    <dgm:pt modelId="{FCCF2F47-2EB0-4D3C-B021-78296CE75C32}" type="sibTrans" cxnId="{9DB5E1F8-7C3C-48AC-9B0A-F49196F4B901}">
      <dgm:prSet/>
      <dgm:spPr/>
      <dgm:t>
        <a:bodyPr/>
        <a:lstStyle/>
        <a:p>
          <a:endParaRPr lang="en-US"/>
        </a:p>
      </dgm:t>
    </dgm:pt>
    <dgm:pt modelId="{55762550-2637-4199-8B61-FF1946E7AE65}">
      <dgm:prSet/>
      <dgm:spPr/>
      <dgm:t>
        <a:bodyPr/>
        <a:lstStyle/>
        <a:p>
          <a:r>
            <a:rPr lang="en-US" dirty="0"/>
            <a:t>Using technology to access information includes:</a:t>
          </a:r>
        </a:p>
      </dgm:t>
    </dgm:pt>
    <dgm:pt modelId="{E0B129CC-A7C9-469A-9E31-09E962318F09}" type="parTrans" cxnId="{96412712-7947-4D14-911F-68EC65736AD8}">
      <dgm:prSet/>
      <dgm:spPr/>
      <dgm:t>
        <a:bodyPr/>
        <a:lstStyle/>
        <a:p>
          <a:endParaRPr lang="en-US"/>
        </a:p>
      </dgm:t>
    </dgm:pt>
    <dgm:pt modelId="{32BA5798-5E92-43C4-AFFE-26DC60E2177E}" type="sibTrans" cxnId="{96412712-7947-4D14-911F-68EC65736AD8}">
      <dgm:prSet/>
      <dgm:spPr/>
      <dgm:t>
        <a:bodyPr/>
        <a:lstStyle/>
        <a:p>
          <a:endParaRPr lang="en-US"/>
        </a:p>
      </dgm:t>
    </dgm:pt>
    <dgm:pt modelId="{0C340271-71F0-4B4B-8149-A63FDAE3B771}">
      <dgm:prSet/>
      <dgm:spPr/>
      <dgm:t>
        <a:bodyPr/>
        <a:lstStyle/>
        <a:p>
          <a:r>
            <a:rPr lang="en-US" dirty="0"/>
            <a:t>Determining</a:t>
          </a:r>
        </a:p>
      </dgm:t>
    </dgm:pt>
    <dgm:pt modelId="{21536380-AE14-45E3-B03F-C87D9272C8EC}" type="parTrans" cxnId="{D5FBEF12-856A-4C7A-8ED8-3401EEEA7322}">
      <dgm:prSet/>
      <dgm:spPr/>
      <dgm:t>
        <a:bodyPr/>
        <a:lstStyle/>
        <a:p>
          <a:endParaRPr lang="en-US"/>
        </a:p>
      </dgm:t>
    </dgm:pt>
    <dgm:pt modelId="{74716427-AAA9-47BD-93A7-37D8E24F6586}" type="sibTrans" cxnId="{D5FBEF12-856A-4C7A-8ED8-3401EEEA7322}">
      <dgm:prSet/>
      <dgm:spPr/>
      <dgm:t>
        <a:bodyPr/>
        <a:lstStyle/>
        <a:p>
          <a:endParaRPr lang="en-US"/>
        </a:p>
      </dgm:t>
    </dgm:pt>
    <dgm:pt modelId="{75FC4AEB-28FC-4B7D-8ECF-2AA9A68D67DB}">
      <dgm:prSet/>
      <dgm:spPr/>
      <dgm:t>
        <a:bodyPr/>
        <a:lstStyle/>
        <a:p>
          <a:r>
            <a:rPr lang="en-US" dirty="0"/>
            <a:t>Determining clients’ readiness to use the Internet.</a:t>
          </a:r>
        </a:p>
      </dgm:t>
    </dgm:pt>
    <dgm:pt modelId="{1B90E365-5FAA-449E-826E-F511BF61F1D3}" type="parTrans" cxnId="{AFDE0657-535F-49F3-A7F2-955FF8E30D35}">
      <dgm:prSet/>
      <dgm:spPr/>
      <dgm:t>
        <a:bodyPr/>
        <a:lstStyle/>
        <a:p>
          <a:endParaRPr lang="en-US"/>
        </a:p>
      </dgm:t>
    </dgm:pt>
    <dgm:pt modelId="{320B11F3-F356-497E-9798-6481EC63221C}" type="sibTrans" cxnId="{AFDE0657-535F-49F3-A7F2-955FF8E30D35}">
      <dgm:prSet/>
      <dgm:spPr/>
      <dgm:t>
        <a:bodyPr/>
        <a:lstStyle/>
        <a:p>
          <a:endParaRPr lang="en-US"/>
        </a:p>
      </dgm:t>
    </dgm:pt>
    <dgm:pt modelId="{088CEF8C-ED10-4FC8-A133-CD6AB137F2FB}">
      <dgm:prSet/>
      <dgm:spPr/>
      <dgm:t>
        <a:bodyPr/>
        <a:lstStyle/>
        <a:p>
          <a:r>
            <a:rPr lang="en-US" dirty="0"/>
            <a:t>Understanding</a:t>
          </a:r>
        </a:p>
      </dgm:t>
    </dgm:pt>
    <dgm:pt modelId="{78852224-207F-4843-97DE-5D9F5FEDAC37}" type="parTrans" cxnId="{4827983D-69F8-450C-BCE5-00818185D2BE}">
      <dgm:prSet/>
      <dgm:spPr/>
      <dgm:t>
        <a:bodyPr/>
        <a:lstStyle/>
        <a:p>
          <a:endParaRPr lang="en-US"/>
        </a:p>
      </dgm:t>
    </dgm:pt>
    <dgm:pt modelId="{BAC28AD0-D903-451F-90F3-AE19051C8733}" type="sibTrans" cxnId="{4827983D-69F8-450C-BCE5-00818185D2BE}">
      <dgm:prSet/>
      <dgm:spPr/>
      <dgm:t>
        <a:bodyPr/>
        <a:lstStyle/>
        <a:p>
          <a:endParaRPr lang="en-US"/>
        </a:p>
      </dgm:t>
    </dgm:pt>
    <dgm:pt modelId="{6D3E942F-1C76-4CE6-B2DE-91D7C997FBFF}">
      <dgm:prSet/>
      <dgm:spPr/>
      <dgm:t>
        <a:bodyPr/>
        <a:lstStyle/>
        <a:p>
          <a:r>
            <a:rPr lang="en-US" dirty="0"/>
            <a:t>Understanding how to evaluate online and technological resources for quality, including privacy and confidentiality.</a:t>
          </a:r>
        </a:p>
      </dgm:t>
    </dgm:pt>
    <dgm:pt modelId="{110CD93D-4F6A-4694-B246-A97F1D9E3B21}" type="parTrans" cxnId="{BC7B8E91-E086-43B3-9D88-B84CAE337D01}">
      <dgm:prSet/>
      <dgm:spPr/>
      <dgm:t>
        <a:bodyPr/>
        <a:lstStyle/>
        <a:p>
          <a:endParaRPr lang="en-US"/>
        </a:p>
      </dgm:t>
    </dgm:pt>
    <dgm:pt modelId="{BFA3D0A1-8A3B-437B-9FF0-A80D6A078B1A}" type="sibTrans" cxnId="{BC7B8E91-E086-43B3-9D88-B84CAE337D01}">
      <dgm:prSet/>
      <dgm:spPr/>
      <dgm:t>
        <a:bodyPr/>
        <a:lstStyle/>
        <a:p>
          <a:endParaRPr lang="en-US"/>
        </a:p>
      </dgm:t>
    </dgm:pt>
    <dgm:pt modelId="{85F2E2A6-F71F-4EC9-96F4-2FA9C842809F}">
      <dgm:prSet/>
      <dgm:spPr/>
      <dgm:t>
        <a:bodyPr/>
        <a:lstStyle/>
        <a:p>
          <a:r>
            <a:rPr lang="en-US" dirty="0"/>
            <a:t>Having</a:t>
          </a:r>
        </a:p>
      </dgm:t>
    </dgm:pt>
    <dgm:pt modelId="{26349252-DF16-42F0-8843-F918D1EDBE88}" type="parTrans" cxnId="{A2BE195C-93A3-473B-9DF7-B28A4AFF5AE0}">
      <dgm:prSet/>
      <dgm:spPr/>
      <dgm:t>
        <a:bodyPr/>
        <a:lstStyle/>
        <a:p>
          <a:endParaRPr lang="en-US"/>
        </a:p>
      </dgm:t>
    </dgm:pt>
    <dgm:pt modelId="{18233559-618A-4B56-A32C-6D06E0C692A6}" type="sibTrans" cxnId="{A2BE195C-93A3-473B-9DF7-B28A4AFF5AE0}">
      <dgm:prSet/>
      <dgm:spPr/>
      <dgm:t>
        <a:bodyPr/>
        <a:lstStyle/>
        <a:p>
          <a:endParaRPr lang="en-US"/>
        </a:p>
      </dgm:t>
    </dgm:pt>
    <dgm:pt modelId="{6333C1C4-39A0-480C-A37F-8751DFF39C8A}">
      <dgm:prSet/>
      <dgm:spPr/>
      <dgm:t>
        <a:bodyPr/>
        <a:lstStyle/>
        <a:p>
          <a:r>
            <a:rPr lang="en-US" dirty="0"/>
            <a:t>Having a knowledge of which technological tools will best meet clients’ needs</a:t>
          </a:r>
        </a:p>
      </dgm:t>
    </dgm:pt>
    <dgm:pt modelId="{012B40B0-F378-4B0C-8338-38D5E6F88753}" type="parTrans" cxnId="{718335C7-1B05-4069-9E07-8D33AE8F99B1}">
      <dgm:prSet/>
      <dgm:spPr/>
      <dgm:t>
        <a:bodyPr/>
        <a:lstStyle/>
        <a:p>
          <a:endParaRPr lang="en-US"/>
        </a:p>
      </dgm:t>
    </dgm:pt>
    <dgm:pt modelId="{8ED1376D-3466-41F0-81CF-00548AF2E1FC}" type="sibTrans" cxnId="{718335C7-1B05-4069-9E07-8D33AE8F99B1}">
      <dgm:prSet/>
      <dgm:spPr/>
      <dgm:t>
        <a:bodyPr/>
        <a:lstStyle/>
        <a:p>
          <a:endParaRPr lang="en-US"/>
        </a:p>
      </dgm:t>
    </dgm:pt>
    <dgm:pt modelId="{EF11C0C9-B31C-42D7-9DA5-49CC0A6663E2}" type="pres">
      <dgm:prSet presAssocID="{4E6D5C80-EF36-4D43-AC1B-20E496248B35}" presName="Name0" presStyleCnt="0">
        <dgm:presLayoutVars>
          <dgm:dir/>
          <dgm:animLvl val="lvl"/>
          <dgm:resizeHandles val="exact"/>
        </dgm:presLayoutVars>
      </dgm:prSet>
      <dgm:spPr/>
    </dgm:pt>
    <dgm:pt modelId="{F6AD68C3-669B-4E91-BC6F-DCB8CC9B7966}" type="pres">
      <dgm:prSet presAssocID="{C84B3962-7762-42CC-A1FD-A5C4CC3F21BE}" presName="linNode" presStyleCnt="0"/>
      <dgm:spPr/>
    </dgm:pt>
    <dgm:pt modelId="{597D8162-8B5B-470E-88BF-9C0B208D7BE6}" type="pres">
      <dgm:prSet presAssocID="{C84B3962-7762-42CC-A1FD-A5C4CC3F21BE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0FADFAFC-3D39-4358-AFC2-E60E6B275103}" type="pres">
      <dgm:prSet presAssocID="{C84B3962-7762-42CC-A1FD-A5C4CC3F21BE}" presName="descendantText" presStyleLbl="alignNode1" presStyleIdx="0" presStyleCnt="4">
        <dgm:presLayoutVars>
          <dgm:bulletEnabled/>
        </dgm:presLayoutVars>
      </dgm:prSet>
      <dgm:spPr/>
    </dgm:pt>
    <dgm:pt modelId="{F66B044C-499C-45EE-B4E3-5F66D5BEB591}" type="pres">
      <dgm:prSet presAssocID="{FCCF2F47-2EB0-4D3C-B021-78296CE75C32}" presName="sp" presStyleCnt="0"/>
      <dgm:spPr/>
    </dgm:pt>
    <dgm:pt modelId="{6FCF5A48-9C06-46FE-BDD1-568E1D6BE2FB}" type="pres">
      <dgm:prSet presAssocID="{0C340271-71F0-4B4B-8149-A63FDAE3B771}" presName="linNode" presStyleCnt="0"/>
      <dgm:spPr/>
    </dgm:pt>
    <dgm:pt modelId="{71F030E4-2FDE-4417-AC72-A9213BFA507B}" type="pres">
      <dgm:prSet presAssocID="{0C340271-71F0-4B4B-8149-A63FDAE3B771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546C4E90-8FC8-4A59-BFC3-9BE67E9363C2}" type="pres">
      <dgm:prSet presAssocID="{0C340271-71F0-4B4B-8149-A63FDAE3B771}" presName="descendantText" presStyleLbl="alignNode1" presStyleIdx="1" presStyleCnt="4">
        <dgm:presLayoutVars>
          <dgm:bulletEnabled/>
        </dgm:presLayoutVars>
      </dgm:prSet>
      <dgm:spPr/>
    </dgm:pt>
    <dgm:pt modelId="{46454870-E83D-4BE0-A956-0FB51774827B}" type="pres">
      <dgm:prSet presAssocID="{74716427-AAA9-47BD-93A7-37D8E24F6586}" presName="sp" presStyleCnt="0"/>
      <dgm:spPr/>
    </dgm:pt>
    <dgm:pt modelId="{337FB7FE-7850-492B-BA7D-F7BAD2E5B416}" type="pres">
      <dgm:prSet presAssocID="{088CEF8C-ED10-4FC8-A133-CD6AB137F2FB}" presName="linNode" presStyleCnt="0"/>
      <dgm:spPr/>
    </dgm:pt>
    <dgm:pt modelId="{DCA3A1FE-B06A-4523-8822-BDBF724E377F}" type="pres">
      <dgm:prSet presAssocID="{088CEF8C-ED10-4FC8-A133-CD6AB137F2FB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753F1AF9-E45F-4998-B9D6-B11A28BFF875}" type="pres">
      <dgm:prSet presAssocID="{088CEF8C-ED10-4FC8-A133-CD6AB137F2FB}" presName="descendantText" presStyleLbl="alignNode1" presStyleIdx="2" presStyleCnt="4">
        <dgm:presLayoutVars>
          <dgm:bulletEnabled/>
        </dgm:presLayoutVars>
      </dgm:prSet>
      <dgm:spPr/>
    </dgm:pt>
    <dgm:pt modelId="{79345E6C-931F-4FDD-AF40-42D8B93EAAF6}" type="pres">
      <dgm:prSet presAssocID="{BAC28AD0-D903-451F-90F3-AE19051C8733}" presName="sp" presStyleCnt="0"/>
      <dgm:spPr/>
    </dgm:pt>
    <dgm:pt modelId="{39FB1A15-EC8B-42F9-B386-ED1095A6F45D}" type="pres">
      <dgm:prSet presAssocID="{85F2E2A6-F71F-4EC9-96F4-2FA9C842809F}" presName="linNode" presStyleCnt="0"/>
      <dgm:spPr/>
    </dgm:pt>
    <dgm:pt modelId="{373065FD-AD35-45A6-93B7-A49A1775C37F}" type="pres">
      <dgm:prSet presAssocID="{85F2E2A6-F71F-4EC9-96F4-2FA9C842809F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6CD49BED-EEDB-4A98-AF62-44325955B58C}" type="pres">
      <dgm:prSet presAssocID="{85F2E2A6-F71F-4EC9-96F4-2FA9C842809F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889F8905-0A9E-41FB-B480-3920F7773967}" type="presOf" srcId="{75FC4AEB-28FC-4B7D-8ECF-2AA9A68D67DB}" destId="{546C4E90-8FC8-4A59-BFC3-9BE67E9363C2}" srcOrd="0" destOrd="0" presId="urn:microsoft.com/office/officeart/2016/7/layout/VerticalHollowActionList"/>
    <dgm:cxn modelId="{96412712-7947-4D14-911F-68EC65736AD8}" srcId="{C84B3962-7762-42CC-A1FD-A5C4CC3F21BE}" destId="{55762550-2637-4199-8B61-FF1946E7AE65}" srcOrd="0" destOrd="0" parTransId="{E0B129CC-A7C9-469A-9E31-09E962318F09}" sibTransId="{32BA5798-5E92-43C4-AFFE-26DC60E2177E}"/>
    <dgm:cxn modelId="{D5FBEF12-856A-4C7A-8ED8-3401EEEA7322}" srcId="{4E6D5C80-EF36-4D43-AC1B-20E496248B35}" destId="{0C340271-71F0-4B4B-8149-A63FDAE3B771}" srcOrd="1" destOrd="0" parTransId="{21536380-AE14-45E3-B03F-C87D9272C8EC}" sibTransId="{74716427-AAA9-47BD-93A7-37D8E24F6586}"/>
    <dgm:cxn modelId="{B9042E1C-3EA8-4528-BD40-89E675175319}" type="presOf" srcId="{55762550-2637-4199-8B61-FF1946E7AE65}" destId="{0FADFAFC-3D39-4358-AFC2-E60E6B275103}" srcOrd="0" destOrd="0" presId="urn:microsoft.com/office/officeart/2016/7/layout/VerticalHollowActionList"/>
    <dgm:cxn modelId="{4827983D-69F8-450C-BCE5-00818185D2BE}" srcId="{4E6D5C80-EF36-4D43-AC1B-20E496248B35}" destId="{088CEF8C-ED10-4FC8-A133-CD6AB137F2FB}" srcOrd="2" destOrd="0" parTransId="{78852224-207F-4843-97DE-5D9F5FEDAC37}" sibTransId="{BAC28AD0-D903-451F-90F3-AE19051C8733}"/>
    <dgm:cxn modelId="{A2BE195C-93A3-473B-9DF7-B28A4AFF5AE0}" srcId="{4E6D5C80-EF36-4D43-AC1B-20E496248B35}" destId="{85F2E2A6-F71F-4EC9-96F4-2FA9C842809F}" srcOrd="3" destOrd="0" parTransId="{26349252-DF16-42F0-8843-F918D1EDBE88}" sibTransId="{18233559-618A-4B56-A32C-6D06E0C692A6}"/>
    <dgm:cxn modelId="{6A17B944-259B-4C31-B299-55E0FEDBA232}" type="presOf" srcId="{C84B3962-7762-42CC-A1FD-A5C4CC3F21BE}" destId="{597D8162-8B5B-470E-88BF-9C0B208D7BE6}" srcOrd="0" destOrd="0" presId="urn:microsoft.com/office/officeart/2016/7/layout/VerticalHollowActionList"/>
    <dgm:cxn modelId="{AC11B54B-4D02-4F84-ADD6-35BD83D7CC3F}" type="presOf" srcId="{6333C1C4-39A0-480C-A37F-8751DFF39C8A}" destId="{6CD49BED-EEDB-4A98-AF62-44325955B58C}" srcOrd="0" destOrd="0" presId="urn:microsoft.com/office/officeart/2016/7/layout/VerticalHollowActionList"/>
    <dgm:cxn modelId="{35BBDE72-EDEA-4193-9BA0-1186CF9B352D}" type="presOf" srcId="{4E6D5C80-EF36-4D43-AC1B-20E496248B35}" destId="{EF11C0C9-B31C-42D7-9DA5-49CC0A6663E2}" srcOrd="0" destOrd="0" presId="urn:microsoft.com/office/officeart/2016/7/layout/VerticalHollowActionList"/>
    <dgm:cxn modelId="{7E96F774-BEC7-4526-AAF8-DF8EE7EF3A17}" type="presOf" srcId="{088CEF8C-ED10-4FC8-A133-CD6AB137F2FB}" destId="{DCA3A1FE-B06A-4523-8822-BDBF724E377F}" srcOrd="0" destOrd="0" presId="urn:microsoft.com/office/officeart/2016/7/layout/VerticalHollowActionList"/>
    <dgm:cxn modelId="{AFDE0657-535F-49F3-A7F2-955FF8E30D35}" srcId="{0C340271-71F0-4B4B-8149-A63FDAE3B771}" destId="{75FC4AEB-28FC-4B7D-8ECF-2AA9A68D67DB}" srcOrd="0" destOrd="0" parTransId="{1B90E365-5FAA-449E-826E-F511BF61F1D3}" sibTransId="{320B11F3-F356-497E-9798-6481EC63221C}"/>
    <dgm:cxn modelId="{5B6F3778-DA8B-402F-BD10-0E88625A253E}" type="presOf" srcId="{0C340271-71F0-4B4B-8149-A63FDAE3B771}" destId="{71F030E4-2FDE-4417-AC72-A9213BFA507B}" srcOrd="0" destOrd="0" presId="urn:microsoft.com/office/officeart/2016/7/layout/VerticalHollowActionList"/>
    <dgm:cxn modelId="{BC7B8E91-E086-43B3-9D88-B84CAE337D01}" srcId="{088CEF8C-ED10-4FC8-A133-CD6AB137F2FB}" destId="{6D3E942F-1C76-4CE6-B2DE-91D7C997FBFF}" srcOrd="0" destOrd="0" parTransId="{110CD93D-4F6A-4694-B246-A97F1D9E3B21}" sibTransId="{BFA3D0A1-8A3B-437B-9FF0-A80D6A078B1A}"/>
    <dgm:cxn modelId="{79D1D998-B745-442C-98A0-A18591860A70}" type="presOf" srcId="{6D3E942F-1C76-4CE6-B2DE-91D7C997FBFF}" destId="{753F1AF9-E45F-4998-B9D6-B11A28BFF875}" srcOrd="0" destOrd="0" presId="urn:microsoft.com/office/officeart/2016/7/layout/VerticalHollowActionList"/>
    <dgm:cxn modelId="{E0CB2CC2-4E67-44A6-8104-40DD3E4E4E51}" type="presOf" srcId="{85F2E2A6-F71F-4EC9-96F4-2FA9C842809F}" destId="{373065FD-AD35-45A6-93B7-A49A1775C37F}" srcOrd="0" destOrd="0" presId="urn:microsoft.com/office/officeart/2016/7/layout/VerticalHollowActionList"/>
    <dgm:cxn modelId="{718335C7-1B05-4069-9E07-8D33AE8F99B1}" srcId="{85F2E2A6-F71F-4EC9-96F4-2FA9C842809F}" destId="{6333C1C4-39A0-480C-A37F-8751DFF39C8A}" srcOrd="0" destOrd="0" parTransId="{012B40B0-F378-4B0C-8338-38D5E6F88753}" sibTransId="{8ED1376D-3466-41F0-81CF-00548AF2E1FC}"/>
    <dgm:cxn modelId="{9DB5E1F8-7C3C-48AC-9B0A-F49196F4B901}" srcId="{4E6D5C80-EF36-4D43-AC1B-20E496248B35}" destId="{C84B3962-7762-42CC-A1FD-A5C4CC3F21BE}" srcOrd="0" destOrd="0" parTransId="{ADAD2C5F-D269-4B07-A524-3D2551EAE497}" sibTransId="{FCCF2F47-2EB0-4D3C-B021-78296CE75C32}"/>
    <dgm:cxn modelId="{AA7B7018-D04A-4EF1-9C0C-ACDFEF101071}" type="presParOf" srcId="{EF11C0C9-B31C-42D7-9DA5-49CC0A6663E2}" destId="{F6AD68C3-669B-4E91-BC6F-DCB8CC9B7966}" srcOrd="0" destOrd="0" presId="urn:microsoft.com/office/officeart/2016/7/layout/VerticalHollowActionList"/>
    <dgm:cxn modelId="{23E26F07-D4E5-48D7-A570-60FA6BC14052}" type="presParOf" srcId="{F6AD68C3-669B-4E91-BC6F-DCB8CC9B7966}" destId="{597D8162-8B5B-470E-88BF-9C0B208D7BE6}" srcOrd="0" destOrd="0" presId="urn:microsoft.com/office/officeart/2016/7/layout/VerticalHollowActionList"/>
    <dgm:cxn modelId="{08BF17AF-BC08-4BDC-A9C2-C624CAC1B1B1}" type="presParOf" srcId="{F6AD68C3-669B-4E91-BC6F-DCB8CC9B7966}" destId="{0FADFAFC-3D39-4358-AFC2-E60E6B275103}" srcOrd="1" destOrd="0" presId="urn:microsoft.com/office/officeart/2016/7/layout/VerticalHollowActionList"/>
    <dgm:cxn modelId="{D975E371-FD52-4748-82C8-A9A2804C9C4B}" type="presParOf" srcId="{EF11C0C9-B31C-42D7-9DA5-49CC0A6663E2}" destId="{F66B044C-499C-45EE-B4E3-5F66D5BEB591}" srcOrd="1" destOrd="0" presId="urn:microsoft.com/office/officeart/2016/7/layout/VerticalHollowActionList"/>
    <dgm:cxn modelId="{75175827-9992-40BC-AF1B-E032DF6F2504}" type="presParOf" srcId="{EF11C0C9-B31C-42D7-9DA5-49CC0A6663E2}" destId="{6FCF5A48-9C06-46FE-BDD1-568E1D6BE2FB}" srcOrd="2" destOrd="0" presId="urn:microsoft.com/office/officeart/2016/7/layout/VerticalHollowActionList"/>
    <dgm:cxn modelId="{C91BC6CF-B870-43D6-9542-BF0ACE48FC03}" type="presParOf" srcId="{6FCF5A48-9C06-46FE-BDD1-568E1D6BE2FB}" destId="{71F030E4-2FDE-4417-AC72-A9213BFA507B}" srcOrd="0" destOrd="0" presId="urn:microsoft.com/office/officeart/2016/7/layout/VerticalHollowActionList"/>
    <dgm:cxn modelId="{427413CC-938B-4871-A9D7-72E67494057C}" type="presParOf" srcId="{6FCF5A48-9C06-46FE-BDD1-568E1D6BE2FB}" destId="{546C4E90-8FC8-4A59-BFC3-9BE67E9363C2}" srcOrd="1" destOrd="0" presId="urn:microsoft.com/office/officeart/2016/7/layout/VerticalHollowActionList"/>
    <dgm:cxn modelId="{921FAA40-382F-450C-A0BA-3A316AFAD0DF}" type="presParOf" srcId="{EF11C0C9-B31C-42D7-9DA5-49CC0A6663E2}" destId="{46454870-E83D-4BE0-A956-0FB51774827B}" srcOrd="3" destOrd="0" presId="urn:microsoft.com/office/officeart/2016/7/layout/VerticalHollowActionList"/>
    <dgm:cxn modelId="{02BF11EE-283D-4602-8D6E-3BE450A3EB3E}" type="presParOf" srcId="{EF11C0C9-B31C-42D7-9DA5-49CC0A6663E2}" destId="{337FB7FE-7850-492B-BA7D-F7BAD2E5B416}" srcOrd="4" destOrd="0" presId="urn:microsoft.com/office/officeart/2016/7/layout/VerticalHollowActionList"/>
    <dgm:cxn modelId="{98700916-3D4C-429A-B0D8-D98D4638F7D4}" type="presParOf" srcId="{337FB7FE-7850-492B-BA7D-F7BAD2E5B416}" destId="{DCA3A1FE-B06A-4523-8822-BDBF724E377F}" srcOrd="0" destOrd="0" presId="urn:microsoft.com/office/officeart/2016/7/layout/VerticalHollowActionList"/>
    <dgm:cxn modelId="{64DA5627-E263-4631-B30C-EBBBF497B2D4}" type="presParOf" srcId="{337FB7FE-7850-492B-BA7D-F7BAD2E5B416}" destId="{753F1AF9-E45F-4998-B9D6-B11A28BFF875}" srcOrd="1" destOrd="0" presId="urn:microsoft.com/office/officeart/2016/7/layout/VerticalHollowActionList"/>
    <dgm:cxn modelId="{20242EB3-E102-4158-ACC1-FFF5CF67DA19}" type="presParOf" srcId="{EF11C0C9-B31C-42D7-9DA5-49CC0A6663E2}" destId="{79345E6C-931F-4FDD-AF40-42D8B93EAAF6}" srcOrd="5" destOrd="0" presId="urn:microsoft.com/office/officeart/2016/7/layout/VerticalHollowActionList"/>
    <dgm:cxn modelId="{77F00720-ED93-492F-9D9B-EB43E88FAB05}" type="presParOf" srcId="{EF11C0C9-B31C-42D7-9DA5-49CC0A6663E2}" destId="{39FB1A15-EC8B-42F9-B386-ED1095A6F45D}" srcOrd="6" destOrd="0" presId="urn:microsoft.com/office/officeart/2016/7/layout/VerticalHollowActionList"/>
    <dgm:cxn modelId="{73B1BCDC-F0D8-4AC1-B5D5-913537A76FE7}" type="presParOf" srcId="{39FB1A15-EC8B-42F9-B386-ED1095A6F45D}" destId="{373065FD-AD35-45A6-93B7-A49A1775C37F}" srcOrd="0" destOrd="0" presId="urn:microsoft.com/office/officeart/2016/7/layout/VerticalHollowActionList"/>
    <dgm:cxn modelId="{1C185D82-D0EF-4486-894E-B0DEEEE83E93}" type="presParOf" srcId="{39FB1A15-EC8B-42F9-B386-ED1095A6F45D}" destId="{6CD49BED-EEDB-4A98-AF62-44325955B58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2250C5-6A90-46C5-AE2A-5B0746158DB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4996F-67E1-4E61-9FF5-D09158E8321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Written materials</a:t>
          </a:r>
          <a:endParaRPr lang="en-US" dirty="0"/>
        </a:p>
      </dgm:t>
    </dgm:pt>
    <dgm:pt modelId="{23856C04-E91A-4F27-881C-D94C9650E9CD}" type="parTrans" cxnId="{619444AE-7D14-48CD-9DD2-167F8B77E8D3}">
      <dgm:prSet/>
      <dgm:spPr/>
      <dgm:t>
        <a:bodyPr/>
        <a:lstStyle/>
        <a:p>
          <a:endParaRPr lang="en-US"/>
        </a:p>
      </dgm:t>
    </dgm:pt>
    <dgm:pt modelId="{FD97E0F2-EF76-433F-989F-CF38D91E3727}" type="sibTrans" cxnId="{619444AE-7D14-48CD-9DD2-167F8B77E8D3}">
      <dgm:prSet/>
      <dgm:spPr/>
      <dgm:t>
        <a:bodyPr/>
        <a:lstStyle/>
        <a:p>
          <a:endParaRPr lang="en-US"/>
        </a:p>
      </dgm:t>
    </dgm:pt>
    <dgm:pt modelId="{59B5DF46-F6B5-4E93-B4E6-70C95A76DFA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Verbal interactions with someone in the field</a:t>
          </a:r>
          <a:endParaRPr lang="en-US" dirty="0"/>
        </a:p>
      </dgm:t>
    </dgm:pt>
    <dgm:pt modelId="{25EAC73D-5A8B-40C9-8AD6-C1D91D632316}" type="parTrans" cxnId="{EC288889-C681-41F1-AFBF-60D910748E6C}">
      <dgm:prSet/>
      <dgm:spPr/>
      <dgm:t>
        <a:bodyPr/>
        <a:lstStyle/>
        <a:p>
          <a:endParaRPr lang="en-US"/>
        </a:p>
      </dgm:t>
    </dgm:pt>
    <dgm:pt modelId="{AEFE6363-B9C7-4619-B4B9-5D2A793747B2}" type="sibTrans" cxnId="{EC288889-C681-41F1-AFBF-60D910748E6C}">
      <dgm:prSet/>
      <dgm:spPr/>
      <dgm:t>
        <a:bodyPr/>
        <a:lstStyle/>
        <a:p>
          <a:endParaRPr lang="en-US"/>
        </a:p>
      </dgm:t>
    </dgm:pt>
    <dgm:pt modelId="{047C7AF5-E0E8-48C7-8F7B-8B45C2DED6D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Experiential activities</a:t>
          </a:r>
          <a:endParaRPr lang="en-US" dirty="0"/>
        </a:p>
      </dgm:t>
    </dgm:pt>
    <dgm:pt modelId="{59AC85E3-A3E9-4533-8C92-00BE9A5726BD}" type="parTrans" cxnId="{3FF9A862-F867-462B-B275-0223AC7DAF16}">
      <dgm:prSet/>
      <dgm:spPr/>
      <dgm:t>
        <a:bodyPr/>
        <a:lstStyle/>
        <a:p>
          <a:endParaRPr lang="en-US"/>
        </a:p>
      </dgm:t>
    </dgm:pt>
    <dgm:pt modelId="{34EDCDBF-381F-4F8C-B72E-5FCE1A9B9145}" type="sibTrans" cxnId="{3FF9A862-F867-462B-B275-0223AC7DAF16}">
      <dgm:prSet/>
      <dgm:spPr/>
      <dgm:t>
        <a:bodyPr/>
        <a:lstStyle/>
        <a:p>
          <a:endParaRPr lang="en-US"/>
        </a:p>
      </dgm:t>
    </dgm:pt>
    <dgm:pt modelId="{5AFEF021-F21A-45B4-BBEC-D009D15547B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Visual and auditory presentations</a:t>
          </a:r>
          <a:endParaRPr lang="en-US" dirty="0"/>
        </a:p>
      </dgm:t>
    </dgm:pt>
    <dgm:pt modelId="{243D75CC-D01F-4994-A7C4-13D2F90010F1}" type="parTrans" cxnId="{80687B47-4B70-4424-9E4C-F4A46954D006}">
      <dgm:prSet/>
      <dgm:spPr/>
      <dgm:t>
        <a:bodyPr/>
        <a:lstStyle/>
        <a:p>
          <a:endParaRPr lang="en-US"/>
        </a:p>
      </dgm:t>
    </dgm:pt>
    <dgm:pt modelId="{616A78EF-4C60-4FD2-B1A9-784E3CEA28E3}" type="sibTrans" cxnId="{80687B47-4B70-4424-9E4C-F4A46954D006}">
      <dgm:prSet/>
      <dgm:spPr/>
      <dgm:t>
        <a:bodyPr/>
        <a:lstStyle/>
        <a:p>
          <a:endParaRPr lang="en-US"/>
        </a:p>
      </dgm:t>
    </dgm:pt>
    <dgm:pt modelId="{26EAC396-CF00-4930-8D0D-A08179D543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Web-based tools</a:t>
          </a:r>
          <a:endParaRPr lang="en-US" dirty="0"/>
        </a:p>
      </dgm:t>
    </dgm:pt>
    <dgm:pt modelId="{E3978132-1E0B-4891-9336-29A036F93EE0}" type="parTrans" cxnId="{ABF47646-224F-4869-9124-3911F10DDA67}">
      <dgm:prSet/>
      <dgm:spPr/>
      <dgm:t>
        <a:bodyPr/>
        <a:lstStyle/>
        <a:p>
          <a:endParaRPr lang="en-US"/>
        </a:p>
      </dgm:t>
    </dgm:pt>
    <dgm:pt modelId="{576FD822-0DDC-4E4F-B9D1-CF2D8851A98A}" type="sibTrans" cxnId="{ABF47646-224F-4869-9124-3911F10DDA67}">
      <dgm:prSet/>
      <dgm:spPr/>
      <dgm:t>
        <a:bodyPr/>
        <a:lstStyle/>
        <a:p>
          <a:endParaRPr lang="en-US"/>
        </a:p>
      </dgm:t>
    </dgm:pt>
    <dgm:pt modelId="{A26A6A3F-0703-4769-84EF-33780D9FFDF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Career information delivery systems</a:t>
          </a:r>
          <a:endParaRPr lang="en-US" dirty="0"/>
        </a:p>
      </dgm:t>
    </dgm:pt>
    <dgm:pt modelId="{346F19B1-D9C7-4893-8EC8-BB824B866EC6}" type="parTrans" cxnId="{FFA9924E-FCCC-48F6-8EB4-F03240BF564F}">
      <dgm:prSet/>
      <dgm:spPr/>
      <dgm:t>
        <a:bodyPr/>
        <a:lstStyle/>
        <a:p>
          <a:endParaRPr lang="en-US"/>
        </a:p>
      </dgm:t>
    </dgm:pt>
    <dgm:pt modelId="{4BB57967-AD40-4472-9B9C-824659F7DAE5}" type="sibTrans" cxnId="{FFA9924E-FCCC-48F6-8EB4-F03240BF564F}">
      <dgm:prSet/>
      <dgm:spPr/>
      <dgm:t>
        <a:bodyPr/>
        <a:lstStyle/>
        <a:p>
          <a:endParaRPr lang="en-US"/>
        </a:p>
      </dgm:t>
    </dgm:pt>
    <dgm:pt modelId="{7ACBE601-88A3-4695-B294-8CBBF01A77BD}" type="pres">
      <dgm:prSet presAssocID="{B72250C5-6A90-46C5-AE2A-5B0746158DB3}" presName="root" presStyleCnt="0">
        <dgm:presLayoutVars>
          <dgm:dir/>
          <dgm:resizeHandles val="exact"/>
        </dgm:presLayoutVars>
      </dgm:prSet>
      <dgm:spPr/>
    </dgm:pt>
    <dgm:pt modelId="{66BB0B50-C316-4BA2-917E-FE3C9DE7E33F}" type="pres">
      <dgm:prSet presAssocID="{0594996F-67E1-4E61-9FF5-D09158E83219}" presName="compNode" presStyleCnt="0"/>
      <dgm:spPr/>
    </dgm:pt>
    <dgm:pt modelId="{44F056FA-D90E-49BB-A51A-28A6E80BA721}" type="pres">
      <dgm:prSet presAssocID="{0594996F-67E1-4E61-9FF5-D09158E83219}" presName="iconBgRect" presStyleLbl="bgShp" presStyleIdx="0" presStyleCnt="6"/>
      <dgm:spPr/>
    </dgm:pt>
    <dgm:pt modelId="{084F719A-F81D-4C7C-A0B5-5D211E660B7F}" type="pres">
      <dgm:prSet presAssocID="{0594996F-67E1-4E61-9FF5-D09158E8321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3A937CF-6BFB-4F79-84CF-5F1AB6CD780E}" type="pres">
      <dgm:prSet presAssocID="{0594996F-67E1-4E61-9FF5-D09158E83219}" presName="spaceRect" presStyleCnt="0"/>
      <dgm:spPr/>
    </dgm:pt>
    <dgm:pt modelId="{C16F3BDA-A783-49CD-B3E7-ED97D564BBB5}" type="pres">
      <dgm:prSet presAssocID="{0594996F-67E1-4E61-9FF5-D09158E83219}" presName="textRect" presStyleLbl="revTx" presStyleIdx="0" presStyleCnt="6">
        <dgm:presLayoutVars>
          <dgm:chMax val="1"/>
          <dgm:chPref val="1"/>
        </dgm:presLayoutVars>
      </dgm:prSet>
      <dgm:spPr/>
    </dgm:pt>
    <dgm:pt modelId="{C636F3D2-66CF-4AC2-996A-FD8D23E34B11}" type="pres">
      <dgm:prSet presAssocID="{FD97E0F2-EF76-433F-989F-CF38D91E3727}" presName="sibTrans" presStyleCnt="0"/>
      <dgm:spPr/>
    </dgm:pt>
    <dgm:pt modelId="{E5614E0A-A76C-454F-AB64-B745B5D4CCDB}" type="pres">
      <dgm:prSet presAssocID="{59B5DF46-F6B5-4E93-B4E6-70C95A76DFAF}" presName="compNode" presStyleCnt="0"/>
      <dgm:spPr/>
    </dgm:pt>
    <dgm:pt modelId="{30B03C11-11EE-4C4A-9852-7AADD222C4D4}" type="pres">
      <dgm:prSet presAssocID="{59B5DF46-F6B5-4E93-B4E6-70C95A76DFAF}" presName="iconBgRect" presStyleLbl="bgShp" presStyleIdx="1" presStyleCnt="6"/>
      <dgm:spPr/>
    </dgm:pt>
    <dgm:pt modelId="{45D6B0E0-0D7D-4AD7-B94F-660CA38E9062}" type="pres">
      <dgm:prSet presAssocID="{59B5DF46-F6B5-4E93-B4E6-70C95A76DFA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063C8909-63D0-4D5C-82B6-CCD9EF7EBD2F}" type="pres">
      <dgm:prSet presAssocID="{59B5DF46-F6B5-4E93-B4E6-70C95A76DFAF}" presName="spaceRect" presStyleCnt="0"/>
      <dgm:spPr/>
    </dgm:pt>
    <dgm:pt modelId="{32E91234-05E4-43C0-B0FF-139E1946C76C}" type="pres">
      <dgm:prSet presAssocID="{59B5DF46-F6B5-4E93-B4E6-70C95A76DFAF}" presName="textRect" presStyleLbl="revTx" presStyleIdx="1" presStyleCnt="6">
        <dgm:presLayoutVars>
          <dgm:chMax val="1"/>
          <dgm:chPref val="1"/>
        </dgm:presLayoutVars>
      </dgm:prSet>
      <dgm:spPr/>
    </dgm:pt>
    <dgm:pt modelId="{D37A44E2-C3AE-4C12-A15F-1816EFC8E463}" type="pres">
      <dgm:prSet presAssocID="{AEFE6363-B9C7-4619-B4B9-5D2A793747B2}" presName="sibTrans" presStyleCnt="0"/>
      <dgm:spPr/>
    </dgm:pt>
    <dgm:pt modelId="{F168AB21-072C-495B-9400-78BD52E846FD}" type="pres">
      <dgm:prSet presAssocID="{047C7AF5-E0E8-48C7-8F7B-8B45C2DED6DA}" presName="compNode" presStyleCnt="0"/>
      <dgm:spPr/>
    </dgm:pt>
    <dgm:pt modelId="{4C950212-5C6F-4AE1-92A5-70012AF07956}" type="pres">
      <dgm:prSet presAssocID="{047C7AF5-E0E8-48C7-8F7B-8B45C2DED6DA}" presName="iconBgRect" presStyleLbl="bgShp" presStyleIdx="2" presStyleCnt="6"/>
      <dgm:spPr/>
    </dgm:pt>
    <dgm:pt modelId="{D77C54AD-0ABB-4B37-A193-15007811939A}" type="pres">
      <dgm:prSet presAssocID="{047C7AF5-E0E8-48C7-8F7B-8B45C2DED6D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F28AF2F0-4CAA-4406-944C-B63AF9E10EB2}" type="pres">
      <dgm:prSet presAssocID="{047C7AF5-E0E8-48C7-8F7B-8B45C2DED6DA}" presName="spaceRect" presStyleCnt="0"/>
      <dgm:spPr/>
    </dgm:pt>
    <dgm:pt modelId="{16AE86E5-64E3-43FB-9989-BF3237FCBF09}" type="pres">
      <dgm:prSet presAssocID="{047C7AF5-E0E8-48C7-8F7B-8B45C2DED6DA}" presName="textRect" presStyleLbl="revTx" presStyleIdx="2" presStyleCnt="6">
        <dgm:presLayoutVars>
          <dgm:chMax val="1"/>
          <dgm:chPref val="1"/>
        </dgm:presLayoutVars>
      </dgm:prSet>
      <dgm:spPr/>
    </dgm:pt>
    <dgm:pt modelId="{611E1447-E545-46C7-BD70-703D0BF2C6A4}" type="pres">
      <dgm:prSet presAssocID="{34EDCDBF-381F-4F8C-B72E-5FCE1A9B9145}" presName="sibTrans" presStyleCnt="0"/>
      <dgm:spPr/>
    </dgm:pt>
    <dgm:pt modelId="{F5A9339F-6AEB-4C77-8BC2-9F7AA7880A12}" type="pres">
      <dgm:prSet presAssocID="{5AFEF021-F21A-45B4-BBEC-D009D15547B6}" presName="compNode" presStyleCnt="0"/>
      <dgm:spPr/>
    </dgm:pt>
    <dgm:pt modelId="{2C4AE3DC-31B4-434E-B3F1-B4AD77073F3F}" type="pres">
      <dgm:prSet presAssocID="{5AFEF021-F21A-45B4-BBEC-D009D15547B6}" presName="iconBgRect" presStyleLbl="bgShp" presStyleIdx="3" presStyleCnt="6"/>
      <dgm:spPr/>
    </dgm:pt>
    <dgm:pt modelId="{BA44C87E-A28B-4CDC-82BD-8E3C5616C40B}" type="pres">
      <dgm:prSet presAssocID="{5AFEF021-F21A-45B4-BBEC-D009D15547B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B902C0E9-7B75-4334-8FA8-BFA4115B54AD}" type="pres">
      <dgm:prSet presAssocID="{5AFEF021-F21A-45B4-BBEC-D009D15547B6}" presName="spaceRect" presStyleCnt="0"/>
      <dgm:spPr/>
    </dgm:pt>
    <dgm:pt modelId="{A28F008D-70A9-42B5-B0E9-97E72B68E49B}" type="pres">
      <dgm:prSet presAssocID="{5AFEF021-F21A-45B4-BBEC-D009D15547B6}" presName="textRect" presStyleLbl="revTx" presStyleIdx="3" presStyleCnt="6">
        <dgm:presLayoutVars>
          <dgm:chMax val="1"/>
          <dgm:chPref val="1"/>
        </dgm:presLayoutVars>
      </dgm:prSet>
      <dgm:spPr/>
    </dgm:pt>
    <dgm:pt modelId="{CE1D3B0E-0A44-45E0-8DA6-EF0F5DEAB36B}" type="pres">
      <dgm:prSet presAssocID="{616A78EF-4C60-4FD2-B1A9-784E3CEA28E3}" presName="sibTrans" presStyleCnt="0"/>
      <dgm:spPr/>
    </dgm:pt>
    <dgm:pt modelId="{2A214173-4AF1-481C-987E-85CC8447F500}" type="pres">
      <dgm:prSet presAssocID="{26EAC396-CF00-4930-8D0D-A08179D543BE}" presName="compNode" presStyleCnt="0"/>
      <dgm:spPr/>
    </dgm:pt>
    <dgm:pt modelId="{AC26B7AE-95A4-47FB-844F-214395CC8624}" type="pres">
      <dgm:prSet presAssocID="{26EAC396-CF00-4930-8D0D-A08179D543BE}" presName="iconBgRect" presStyleLbl="bgShp" presStyleIdx="4" presStyleCnt="6"/>
      <dgm:spPr/>
    </dgm:pt>
    <dgm:pt modelId="{52DEA0DA-E48A-4FBD-9FD3-8F0721D96BD6}" type="pres">
      <dgm:prSet presAssocID="{26EAC396-CF00-4930-8D0D-A08179D543B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1C25D1FB-DB00-495D-B63C-F788C92DFB77}" type="pres">
      <dgm:prSet presAssocID="{26EAC396-CF00-4930-8D0D-A08179D543BE}" presName="spaceRect" presStyleCnt="0"/>
      <dgm:spPr/>
    </dgm:pt>
    <dgm:pt modelId="{C474749D-823F-46E4-9229-EFD65BB16993}" type="pres">
      <dgm:prSet presAssocID="{26EAC396-CF00-4930-8D0D-A08179D543BE}" presName="textRect" presStyleLbl="revTx" presStyleIdx="4" presStyleCnt="6">
        <dgm:presLayoutVars>
          <dgm:chMax val="1"/>
          <dgm:chPref val="1"/>
        </dgm:presLayoutVars>
      </dgm:prSet>
      <dgm:spPr/>
    </dgm:pt>
    <dgm:pt modelId="{6C602EDF-6B92-47C6-90E1-AC5FD6323C7C}" type="pres">
      <dgm:prSet presAssocID="{576FD822-0DDC-4E4F-B9D1-CF2D8851A98A}" presName="sibTrans" presStyleCnt="0"/>
      <dgm:spPr/>
    </dgm:pt>
    <dgm:pt modelId="{0BCD29C4-7E00-43E2-B7ED-4212CDFAB290}" type="pres">
      <dgm:prSet presAssocID="{A26A6A3F-0703-4769-84EF-33780D9FFDF6}" presName="compNode" presStyleCnt="0"/>
      <dgm:spPr/>
    </dgm:pt>
    <dgm:pt modelId="{CDBE4BCC-26F2-4D45-BD75-5C2C609B405B}" type="pres">
      <dgm:prSet presAssocID="{A26A6A3F-0703-4769-84EF-33780D9FFDF6}" presName="iconBgRect" presStyleLbl="bgShp" presStyleIdx="5" presStyleCnt="6"/>
      <dgm:spPr/>
    </dgm:pt>
    <dgm:pt modelId="{5692B892-A9E6-4447-9495-F402B5701A23}" type="pres">
      <dgm:prSet presAssocID="{A26A6A3F-0703-4769-84EF-33780D9FFDF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F6347E3D-585D-4FFA-AA8D-806FD6C40EA0}" type="pres">
      <dgm:prSet presAssocID="{A26A6A3F-0703-4769-84EF-33780D9FFDF6}" presName="spaceRect" presStyleCnt="0"/>
      <dgm:spPr/>
    </dgm:pt>
    <dgm:pt modelId="{09FA40BD-D43B-4292-90AB-853B3AD9C845}" type="pres">
      <dgm:prSet presAssocID="{A26A6A3F-0703-4769-84EF-33780D9FFDF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46C1B06-91F5-463B-91DD-08F029F566DF}" type="presOf" srcId="{5AFEF021-F21A-45B4-BBEC-D009D15547B6}" destId="{A28F008D-70A9-42B5-B0E9-97E72B68E49B}" srcOrd="0" destOrd="0" presId="urn:microsoft.com/office/officeart/2018/5/layout/IconCircleLabelList"/>
    <dgm:cxn modelId="{12C2A224-B6AE-4407-BC18-5DBBB15AB64E}" type="presOf" srcId="{0594996F-67E1-4E61-9FF5-D09158E83219}" destId="{C16F3BDA-A783-49CD-B3E7-ED97D564BBB5}" srcOrd="0" destOrd="0" presId="urn:microsoft.com/office/officeart/2018/5/layout/IconCircleLabelList"/>
    <dgm:cxn modelId="{E7F63738-E013-482D-91B8-23B5FE556FB9}" type="presOf" srcId="{A26A6A3F-0703-4769-84EF-33780D9FFDF6}" destId="{09FA40BD-D43B-4292-90AB-853B3AD9C845}" srcOrd="0" destOrd="0" presId="urn:microsoft.com/office/officeart/2018/5/layout/IconCircleLabelList"/>
    <dgm:cxn modelId="{3FF9A862-F867-462B-B275-0223AC7DAF16}" srcId="{B72250C5-6A90-46C5-AE2A-5B0746158DB3}" destId="{047C7AF5-E0E8-48C7-8F7B-8B45C2DED6DA}" srcOrd="2" destOrd="0" parTransId="{59AC85E3-A3E9-4533-8C92-00BE9A5726BD}" sibTransId="{34EDCDBF-381F-4F8C-B72E-5FCE1A9B9145}"/>
    <dgm:cxn modelId="{CB4B0963-6FC8-4482-AFCE-00D71759C5F5}" type="presOf" srcId="{B72250C5-6A90-46C5-AE2A-5B0746158DB3}" destId="{7ACBE601-88A3-4695-B294-8CBBF01A77BD}" srcOrd="0" destOrd="0" presId="urn:microsoft.com/office/officeart/2018/5/layout/IconCircleLabelList"/>
    <dgm:cxn modelId="{ABF47646-224F-4869-9124-3911F10DDA67}" srcId="{B72250C5-6A90-46C5-AE2A-5B0746158DB3}" destId="{26EAC396-CF00-4930-8D0D-A08179D543BE}" srcOrd="4" destOrd="0" parTransId="{E3978132-1E0B-4891-9336-29A036F93EE0}" sibTransId="{576FD822-0DDC-4E4F-B9D1-CF2D8851A98A}"/>
    <dgm:cxn modelId="{80687B47-4B70-4424-9E4C-F4A46954D006}" srcId="{B72250C5-6A90-46C5-AE2A-5B0746158DB3}" destId="{5AFEF021-F21A-45B4-BBEC-D009D15547B6}" srcOrd="3" destOrd="0" parTransId="{243D75CC-D01F-4994-A7C4-13D2F90010F1}" sibTransId="{616A78EF-4C60-4FD2-B1A9-784E3CEA28E3}"/>
    <dgm:cxn modelId="{FFA9924E-FCCC-48F6-8EB4-F03240BF564F}" srcId="{B72250C5-6A90-46C5-AE2A-5B0746158DB3}" destId="{A26A6A3F-0703-4769-84EF-33780D9FFDF6}" srcOrd="5" destOrd="0" parTransId="{346F19B1-D9C7-4893-8EC8-BB824B866EC6}" sibTransId="{4BB57967-AD40-4472-9B9C-824659F7DAE5}"/>
    <dgm:cxn modelId="{D7399686-A721-494B-8252-3FE2F84D9EF5}" type="presOf" srcId="{26EAC396-CF00-4930-8D0D-A08179D543BE}" destId="{C474749D-823F-46E4-9229-EFD65BB16993}" srcOrd="0" destOrd="0" presId="urn:microsoft.com/office/officeart/2018/5/layout/IconCircleLabelList"/>
    <dgm:cxn modelId="{EC288889-C681-41F1-AFBF-60D910748E6C}" srcId="{B72250C5-6A90-46C5-AE2A-5B0746158DB3}" destId="{59B5DF46-F6B5-4E93-B4E6-70C95A76DFAF}" srcOrd="1" destOrd="0" parTransId="{25EAC73D-5A8B-40C9-8AD6-C1D91D632316}" sibTransId="{AEFE6363-B9C7-4619-B4B9-5D2A793747B2}"/>
    <dgm:cxn modelId="{619444AE-7D14-48CD-9DD2-167F8B77E8D3}" srcId="{B72250C5-6A90-46C5-AE2A-5B0746158DB3}" destId="{0594996F-67E1-4E61-9FF5-D09158E83219}" srcOrd="0" destOrd="0" parTransId="{23856C04-E91A-4F27-881C-D94C9650E9CD}" sibTransId="{FD97E0F2-EF76-433F-989F-CF38D91E3727}"/>
    <dgm:cxn modelId="{244CCEB2-F8B8-4E7F-B0EE-E7B5E4A49BB1}" type="presOf" srcId="{59B5DF46-F6B5-4E93-B4E6-70C95A76DFAF}" destId="{32E91234-05E4-43C0-B0FF-139E1946C76C}" srcOrd="0" destOrd="0" presId="urn:microsoft.com/office/officeart/2018/5/layout/IconCircleLabelList"/>
    <dgm:cxn modelId="{A3C88BBF-EF72-4E24-B917-9F174CB06B55}" type="presOf" srcId="{047C7AF5-E0E8-48C7-8F7B-8B45C2DED6DA}" destId="{16AE86E5-64E3-43FB-9989-BF3237FCBF09}" srcOrd="0" destOrd="0" presId="urn:microsoft.com/office/officeart/2018/5/layout/IconCircleLabelList"/>
    <dgm:cxn modelId="{11EC84BE-6BBE-4C6A-943B-4ACACE23ABCE}" type="presParOf" srcId="{7ACBE601-88A3-4695-B294-8CBBF01A77BD}" destId="{66BB0B50-C316-4BA2-917E-FE3C9DE7E33F}" srcOrd="0" destOrd="0" presId="urn:microsoft.com/office/officeart/2018/5/layout/IconCircleLabelList"/>
    <dgm:cxn modelId="{7CB5CFD2-D23B-41FB-A89E-E74423BA3F19}" type="presParOf" srcId="{66BB0B50-C316-4BA2-917E-FE3C9DE7E33F}" destId="{44F056FA-D90E-49BB-A51A-28A6E80BA721}" srcOrd="0" destOrd="0" presId="urn:microsoft.com/office/officeart/2018/5/layout/IconCircleLabelList"/>
    <dgm:cxn modelId="{AFB80AFB-42BE-4E7C-AB43-757BB0D9FC57}" type="presParOf" srcId="{66BB0B50-C316-4BA2-917E-FE3C9DE7E33F}" destId="{084F719A-F81D-4C7C-A0B5-5D211E660B7F}" srcOrd="1" destOrd="0" presId="urn:microsoft.com/office/officeart/2018/5/layout/IconCircleLabelList"/>
    <dgm:cxn modelId="{18628B78-9645-4A71-BC99-512932B51360}" type="presParOf" srcId="{66BB0B50-C316-4BA2-917E-FE3C9DE7E33F}" destId="{23A937CF-6BFB-4F79-84CF-5F1AB6CD780E}" srcOrd="2" destOrd="0" presId="urn:microsoft.com/office/officeart/2018/5/layout/IconCircleLabelList"/>
    <dgm:cxn modelId="{9456E567-EBF0-4006-AD82-679C7FCF72D9}" type="presParOf" srcId="{66BB0B50-C316-4BA2-917E-FE3C9DE7E33F}" destId="{C16F3BDA-A783-49CD-B3E7-ED97D564BBB5}" srcOrd="3" destOrd="0" presId="urn:microsoft.com/office/officeart/2018/5/layout/IconCircleLabelList"/>
    <dgm:cxn modelId="{9D840041-49CD-44E6-99FE-0342834C0606}" type="presParOf" srcId="{7ACBE601-88A3-4695-B294-8CBBF01A77BD}" destId="{C636F3D2-66CF-4AC2-996A-FD8D23E34B11}" srcOrd="1" destOrd="0" presId="urn:microsoft.com/office/officeart/2018/5/layout/IconCircleLabelList"/>
    <dgm:cxn modelId="{A80780DF-79FE-477A-AFD8-3B1259BA656F}" type="presParOf" srcId="{7ACBE601-88A3-4695-B294-8CBBF01A77BD}" destId="{E5614E0A-A76C-454F-AB64-B745B5D4CCDB}" srcOrd="2" destOrd="0" presId="urn:microsoft.com/office/officeart/2018/5/layout/IconCircleLabelList"/>
    <dgm:cxn modelId="{D407065B-E929-4313-95F0-7313E8042FD4}" type="presParOf" srcId="{E5614E0A-A76C-454F-AB64-B745B5D4CCDB}" destId="{30B03C11-11EE-4C4A-9852-7AADD222C4D4}" srcOrd="0" destOrd="0" presId="urn:microsoft.com/office/officeart/2018/5/layout/IconCircleLabelList"/>
    <dgm:cxn modelId="{4DB78492-7BE9-4F33-AD9E-851554715560}" type="presParOf" srcId="{E5614E0A-A76C-454F-AB64-B745B5D4CCDB}" destId="{45D6B0E0-0D7D-4AD7-B94F-660CA38E9062}" srcOrd="1" destOrd="0" presId="urn:microsoft.com/office/officeart/2018/5/layout/IconCircleLabelList"/>
    <dgm:cxn modelId="{49F3AB51-713D-431E-9DE8-D86A9B919EA5}" type="presParOf" srcId="{E5614E0A-A76C-454F-AB64-B745B5D4CCDB}" destId="{063C8909-63D0-4D5C-82B6-CCD9EF7EBD2F}" srcOrd="2" destOrd="0" presId="urn:microsoft.com/office/officeart/2018/5/layout/IconCircleLabelList"/>
    <dgm:cxn modelId="{680ECD56-1E6C-4BB0-A48A-2294C143047A}" type="presParOf" srcId="{E5614E0A-A76C-454F-AB64-B745B5D4CCDB}" destId="{32E91234-05E4-43C0-B0FF-139E1946C76C}" srcOrd="3" destOrd="0" presId="urn:microsoft.com/office/officeart/2018/5/layout/IconCircleLabelList"/>
    <dgm:cxn modelId="{E9914953-F917-449C-B668-5435203B9A32}" type="presParOf" srcId="{7ACBE601-88A3-4695-B294-8CBBF01A77BD}" destId="{D37A44E2-C3AE-4C12-A15F-1816EFC8E463}" srcOrd="3" destOrd="0" presId="urn:microsoft.com/office/officeart/2018/5/layout/IconCircleLabelList"/>
    <dgm:cxn modelId="{15060391-AFDC-4543-B5E5-547F4837E5A4}" type="presParOf" srcId="{7ACBE601-88A3-4695-B294-8CBBF01A77BD}" destId="{F168AB21-072C-495B-9400-78BD52E846FD}" srcOrd="4" destOrd="0" presId="urn:microsoft.com/office/officeart/2018/5/layout/IconCircleLabelList"/>
    <dgm:cxn modelId="{1955573D-815E-4788-9265-67315D91E9C9}" type="presParOf" srcId="{F168AB21-072C-495B-9400-78BD52E846FD}" destId="{4C950212-5C6F-4AE1-92A5-70012AF07956}" srcOrd="0" destOrd="0" presId="urn:microsoft.com/office/officeart/2018/5/layout/IconCircleLabelList"/>
    <dgm:cxn modelId="{6E96EFAA-7800-421B-B395-0BA7AA7DC6EB}" type="presParOf" srcId="{F168AB21-072C-495B-9400-78BD52E846FD}" destId="{D77C54AD-0ABB-4B37-A193-15007811939A}" srcOrd="1" destOrd="0" presId="urn:microsoft.com/office/officeart/2018/5/layout/IconCircleLabelList"/>
    <dgm:cxn modelId="{AE99AF7B-363B-49B9-ABEF-F70A09E85177}" type="presParOf" srcId="{F168AB21-072C-495B-9400-78BD52E846FD}" destId="{F28AF2F0-4CAA-4406-944C-B63AF9E10EB2}" srcOrd="2" destOrd="0" presId="urn:microsoft.com/office/officeart/2018/5/layout/IconCircleLabelList"/>
    <dgm:cxn modelId="{89DC7513-2349-4CAE-BD45-36C71CBE735F}" type="presParOf" srcId="{F168AB21-072C-495B-9400-78BD52E846FD}" destId="{16AE86E5-64E3-43FB-9989-BF3237FCBF09}" srcOrd="3" destOrd="0" presId="urn:microsoft.com/office/officeart/2018/5/layout/IconCircleLabelList"/>
    <dgm:cxn modelId="{8940F499-3290-41E8-BE59-634F13D2C423}" type="presParOf" srcId="{7ACBE601-88A3-4695-B294-8CBBF01A77BD}" destId="{611E1447-E545-46C7-BD70-703D0BF2C6A4}" srcOrd="5" destOrd="0" presId="urn:microsoft.com/office/officeart/2018/5/layout/IconCircleLabelList"/>
    <dgm:cxn modelId="{B736F49E-2975-4D0D-8767-397A3842E895}" type="presParOf" srcId="{7ACBE601-88A3-4695-B294-8CBBF01A77BD}" destId="{F5A9339F-6AEB-4C77-8BC2-9F7AA7880A12}" srcOrd="6" destOrd="0" presId="urn:microsoft.com/office/officeart/2018/5/layout/IconCircleLabelList"/>
    <dgm:cxn modelId="{EB4BC057-0E88-4A82-87B9-BD156B27D2E8}" type="presParOf" srcId="{F5A9339F-6AEB-4C77-8BC2-9F7AA7880A12}" destId="{2C4AE3DC-31B4-434E-B3F1-B4AD77073F3F}" srcOrd="0" destOrd="0" presId="urn:microsoft.com/office/officeart/2018/5/layout/IconCircleLabelList"/>
    <dgm:cxn modelId="{CDC8A04B-DC0A-4928-B48F-DA21C0CC465B}" type="presParOf" srcId="{F5A9339F-6AEB-4C77-8BC2-9F7AA7880A12}" destId="{BA44C87E-A28B-4CDC-82BD-8E3C5616C40B}" srcOrd="1" destOrd="0" presId="urn:microsoft.com/office/officeart/2018/5/layout/IconCircleLabelList"/>
    <dgm:cxn modelId="{67FB45EB-A44A-40E1-A55D-8432CF5689FF}" type="presParOf" srcId="{F5A9339F-6AEB-4C77-8BC2-9F7AA7880A12}" destId="{B902C0E9-7B75-4334-8FA8-BFA4115B54AD}" srcOrd="2" destOrd="0" presId="urn:microsoft.com/office/officeart/2018/5/layout/IconCircleLabelList"/>
    <dgm:cxn modelId="{80469B12-BB40-4666-B59A-563069230EE6}" type="presParOf" srcId="{F5A9339F-6AEB-4C77-8BC2-9F7AA7880A12}" destId="{A28F008D-70A9-42B5-B0E9-97E72B68E49B}" srcOrd="3" destOrd="0" presId="urn:microsoft.com/office/officeart/2018/5/layout/IconCircleLabelList"/>
    <dgm:cxn modelId="{2FEED8BD-B82D-4D7E-B877-D26C14277C0E}" type="presParOf" srcId="{7ACBE601-88A3-4695-B294-8CBBF01A77BD}" destId="{CE1D3B0E-0A44-45E0-8DA6-EF0F5DEAB36B}" srcOrd="7" destOrd="0" presId="urn:microsoft.com/office/officeart/2018/5/layout/IconCircleLabelList"/>
    <dgm:cxn modelId="{2866A94B-2EFB-4830-9BCB-8AE3C4862787}" type="presParOf" srcId="{7ACBE601-88A3-4695-B294-8CBBF01A77BD}" destId="{2A214173-4AF1-481C-987E-85CC8447F500}" srcOrd="8" destOrd="0" presId="urn:microsoft.com/office/officeart/2018/5/layout/IconCircleLabelList"/>
    <dgm:cxn modelId="{CD22595F-9A6F-4A21-A5D6-61559939E918}" type="presParOf" srcId="{2A214173-4AF1-481C-987E-85CC8447F500}" destId="{AC26B7AE-95A4-47FB-844F-214395CC8624}" srcOrd="0" destOrd="0" presId="urn:microsoft.com/office/officeart/2018/5/layout/IconCircleLabelList"/>
    <dgm:cxn modelId="{7ECB76A4-D240-4CD1-AF93-74578BBCB3B5}" type="presParOf" srcId="{2A214173-4AF1-481C-987E-85CC8447F500}" destId="{52DEA0DA-E48A-4FBD-9FD3-8F0721D96BD6}" srcOrd="1" destOrd="0" presId="urn:microsoft.com/office/officeart/2018/5/layout/IconCircleLabelList"/>
    <dgm:cxn modelId="{68EEE104-56EF-4881-8E1B-F0E67090C26D}" type="presParOf" srcId="{2A214173-4AF1-481C-987E-85CC8447F500}" destId="{1C25D1FB-DB00-495D-B63C-F788C92DFB77}" srcOrd="2" destOrd="0" presId="urn:microsoft.com/office/officeart/2018/5/layout/IconCircleLabelList"/>
    <dgm:cxn modelId="{4BBDFC54-67BB-43C9-AEE5-735DEC1C303D}" type="presParOf" srcId="{2A214173-4AF1-481C-987E-85CC8447F500}" destId="{C474749D-823F-46E4-9229-EFD65BB16993}" srcOrd="3" destOrd="0" presId="urn:microsoft.com/office/officeart/2018/5/layout/IconCircleLabelList"/>
    <dgm:cxn modelId="{7A20AB89-C6CB-4D83-B954-D8BE92BABD64}" type="presParOf" srcId="{7ACBE601-88A3-4695-B294-8CBBF01A77BD}" destId="{6C602EDF-6B92-47C6-90E1-AC5FD6323C7C}" srcOrd="9" destOrd="0" presId="urn:microsoft.com/office/officeart/2018/5/layout/IconCircleLabelList"/>
    <dgm:cxn modelId="{9F2E27CF-C28A-4B1D-887F-C657C57AF48D}" type="presParOf" srcId="{7ACBE601-88A3-4695-B294-8CBBF01A77BD}" destId="{0BCD29C4-7E00-43E2-B7ED-4212CDFAB290}" srcOrd="10" destOrd="0" presId="urn:microsoft.com/office/officeart/2018/5/layout/IconCircleLabelList"/>
    <dgm:cxn modelId="{08B03F4C-F992-450E-A73F-1A0141E3E4BB}" type="presParOf" srcId="{0BCD29C4-7E00-43E2-B7ED-4212CDFAB290}" destId="{CDBE4BCC-26F2-4D45-BD75-5C2C609B405B}" srcOrd="0" destOrd="0" presId="urn:microsoft.com/office/officeart/2018/5/layout/IconCircleLabelList"/>
    <dgm:cxn modelId="{9E295276-ACE5-4987-B37C-9558BD6AB331}" type="presParOf" srcId="{0BCD29C4-7E00-43E2-B7ED-4212CDFAB290}" destId="{5692B892-A9E6-4447-9495-F402B5701A23}" srcOrd="1" destOrd="0" presId="urn:microsoft.com/office/officeart/2018/5/layout/IconCircleLabelList"/>
    <dgm:cxn modelId="{82318695-BCBB-425C-A905-56C592329B56}" type="presParOf" srcId="{0BCD29C4-7E00-43E2-B7ED-4212CDFAB290}" destId="{F6347E3D-585D-4FFA-AA8D-806FD6C40EA0}" srcOrd="2" destOrd="0" presId="urn:microsoft.com/office/officeart/2018/5/layout/IconCircleLabelList"/>
    <dgm:cxn modelId="{FD391A7E-E90A-4352-9A67-D15A96EBEBC1}" type="presParOf" srcId="{0BCD29C4-7E00-43E2-B7ED-4212CDFAB290}" destId="{09FA40BD-D43B-4292-90AB-853B3AD9C84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3A6C4A-24CE-4CC2-8C45-938108B3A0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36CC21-2F5F-48B7-BE90-EB83DC865CC4}">
      <dgm:prSet/>
      <dgm:spPr/>
      <dgm:t>
        <a:bodyPr/>
        <a:lstStyle/>
        <a:p>
          <a:r>
            <a:rPr lang="en-US" b="1" dirty="0"/>
            <a:t>The purpose of classification is to organize information so that it can be easily accessed by a variety of individuals for different purposes. Some classification systems that are of use to career services providers:</a:t>
          </a:r>
          <a:endParaRPr lang="en-US" dirty="0"/>
        </a:p>
      </dgm:t>
    </dgm:pt>
    <dgm:pt modelId="{E50599E4-7583-4730-B262-07BB7570EB82}" type="parTrans" cxnId="{68529582-6292-4C71-BC73-F7AC23FF5FDF}">
      <dgm:prSet/>
      <dgm:spPr/>
      <dgm:t>
        <a:bodyPr/>
        <a:lstStyle/>
        <a:p>
          <a:endParaRPr lang="en-US"/>
        </a:p>
      </dgm:t>
    </dgm:pt>
    <dgm:pt modelId="{B7F860B7-DAEA-43BC-9F96-60E8D51C15F3}" type="sibTrans" cxnId="{68529582-6292-4C71-BC73-F7AC23FF5FDF}">
      <dgm:prSet/>
      <dgm:spPr/>
      <dgm:t>
        <a:bodyPr/>
        <a:lstStyle/>
        <a:p>
          <a:endParaRPr lang="en-US"/>
        </a:p>
      </dgm:t>
    </dgm:pt>
    <dgm:pt modelId="{494B3619-2972-40D9-9442-80EC249C5E62}">
      <dgm:prSet/>
      <dgm:spPr/>
      <dgm:t>
        <a:bodyPr/>
        <a:lstStyle/>
        <a:p>
          <a:r>
            <a:rPr lang="en-US" b="1" i="1"/>
            <a:t>Holland RIASEC Classification System</a:t>
          </a:r>
          <a:endParaRPr lang="en-US"/>
        </a:p>
      </dgm:t>
    </dgm:pt>
    <dgm:pt modelId="{C74E4F64-DD18-4047-8A4C-6F8E631EA639}" type="parTrans" cxnId="{6F0DC954-5D59-4816-A824-3F5C9982A2F9}">
      <dgm:prSet/>
      <dgm:spPr/>
      <dgm:t>
        <a:bodyPr/>
        <a:lstStyle/>
        <a:p>
          <a:endParaRPr lang="en-US"/>
        </a:p>
      </dgm:t>
    </dgm:pt>
    <dgm:pt modelId="{7DC59905-C116-4328-B7B4-C83F4C294279}" type="sibTrans" cxnId="{6F0DC954-5D59-4816-A824-3F5C9982A2F9}">
      <dgm:prSet/>
      <dgm:spPr/>
      <dgm:t>
        <a:bodyPr/>
        <a:lstStyle/>
        <a:p>
          <a:endParaRPr lang="en-US"/>
        </a:p>
      </dgm:t>
    </dgm:pt>
    <dgm:pt modelId="{15145395-5234-4B5A-B94A-46E9CB3AF295}">
      <dgm:prSet/>
      <dgm:spPr/>
      <dgm:t>
        <a:bodyPr/>
        <a:lstStyle/>
        <a:p>
          <a:r>
            <a:rPr lang="en-US" b="1" i="1"/>
            <a:t>Standard Occupational Classification (SOC) system</a:t>
          </a:r>
          <a:endParaRPr lang="en-US"/>
        </a:p>
      </dgm:t>
    </dgm:pt>
    <dgm:pt modelId="{4E433452-AAC0-45E3-8751-8D421B6E8F24}" type="parTrans" cxnId="{BBB260D1-C0A4-47C9-9820-A1202434FB54}">
      <dgm:prSet/>
      <dgm:spPr/>
      <dgm:t>
        <a:bodyPr/>
        <a:lstStyle/>
        <a:p>
          <a:endParaRPr lang="en-US"/>
        </a:p>
      </dgm:t>
    </dgm:pt>
    <dgm:pt modelId="{4C2E0F46-00AF-4AD0-B7D6-19EF32EB1722}" type="sibTrans" cxnId="{BBB260D1-C0A4-47C9-9820-A1202434FB54}">
      <dgm:prSet/>
      <dgm:spPr/>
      <dgm:t>
        <a:bodyPr/>
        <a:lstStyle/>
        <a:p>
          <a:endParaRPr lang="en-US"/>
        </a:p>
      </dgm:t>
    </dgm:pt>
    <dgm:pt modelId="{1614CA76-AFD3-488F-BEAD-B2AD68673E89}">
      <dgm:prSet/>
      <dgm:spPr/>
      <dgm:t>
        <a:bodyPr/>
        <a:lstStyle/>
        <a:p>
          <a:r>
            <a:rPr lang="en-US" b="1" i="1"/>
            <a:t>North American Industry Classification System (NAICS)</a:t>
          </a:r>
          <a:endParaRPr lang="en-US"/>
        </a:p>
      </dgm:t>
    </dgm:pt>
    <dgm:pt modelId="{80A57774-0BBB-4E5C-989D-3FEE468F322E}" type="parTrans" cxnId="{72362FE0-688B-430D-8FF1-3E5CBBFFBFDF}">
      <dgm:prSet/>
      <dgm:spPr/>
      <dgm:t>
        <a:bodyPr/>
        <a:lstStyle/>
        <a:p>
          <a:endParaRPr lang="en-US"/>
        </a:p>
      </dgm:t>
    </dgm:pt>
    <dgm:pt modelId="{49EF4C80-7FA0-4B53-8F23-24F769A58BA5}" type="sibTrans" cxnId="{72362FE0-688B-430D-8FF1-3E5CBBFFBFDF}">
      <dgm:prSet/>
      <dgm:spPr/>
      <dgm:t>
        <a:bodyPr/>
        <a:lstStyle/>
        <a:p>
          <a:endParaRPr lang="en-US"/>
        </a:p>
      </dgm:t>
    </dgm:pt>
    <dgm:pt modelId="{154685CC-F0CA-4C7A-83C4-C72824679659}">
      <dgm:prSet/>
      <dgm:spPr/>
      <dgm:t>
        <a:bodyPr/>
        <a:lstStyle/>
        <a:p>
          <a:r>
            <a:rPr lang="en-US" b="1" i="1"/>
            <a:t>International Standard Classification of Occupations (ISCO)</a:t>
          </a:r>
          <a:endParaRPr lang="en-US"/>
        </a:p>
      </dgm:t>
    </dgm:pt>
    <dgm:pt modelId="{2D53FA21-ED7F-4D36-86ED-16BBCC31C354}" type="parTrans" cxnId="{D89A6472-BE3F-42EF-A7A4-44419921FDE3}">
      <dgm:prSet/>
      <dgm:spPr/>
      <dgm:t>
        <a:bodyPr/>
        <a:lstStyle/>
        <a:p>
          <a:endParaRPr lang="en-US"/>
        </a:p>
      </dgm:t>
    </dgm:pt>
    <dgm:pt modelId="{ECEA7DBD-3E0C-4EF7-AEE0-7BBB56D0D6FB}" type="sibTrans" cxnId="{D89A6472-BE3F-42EF-A7A4-44419921FDE3}">
      <dgm:prSet/>
      <dgm:spPr/>
      <dgm:t>
        <a:bodyPr/>
        <a:lstStyle/>
        <a:p>
          <a:endParaRPr lang="en-US"/>
        </a:p>
      </dgm:t>
    </dgm:pt>
    <dgm:pt modelId="{9B468DA1-0A0F-440A-A2DC-4D8E87E02DF5}">
      <dgm:prSet/>
      <dgm:spPr/>
      <dgm:t>
        <a:bodyPr/>
        <a:lstStyle/>
        <a:p>
          <a:r>
            <a:rPr lang="en-US" b="1" i="1"/>
            <a:t>National Career Clusters</a:t>
          </a:r>
          <a:endParaRPr lang="en-US"/>
        </a:p>
      </dgm:t>
    </dgm:pt>
    <dgm:pt modelId="{73717C96-2819-4DC2-BE33-0A3DFCF48B75}" type="parTrans" cxnId="{05D9A09F-64D8-42EA-BAE3-4F9F10AF7FFE}">
      <dgm:prSet/>
      <dgm:spPr/>
      <dgm:t>
        <a:bodyPr/>
        <a:lstStyle/>
        <a:p>
          <a:endParaRPr lang="en-US"/>
        </a:p>
      </dgm:t>
    </dgm:pt>
    <dgm:pt modelId="{A235A0AF-25ED-4495-B415-92D28BCC11A3}" type="sibTrans" cxnId="{05D9A09F-64D8-42EA-BAE3-4F9F10AF7FFE}">
      <dgm:prSet/>
      <dgm:spPr/>
      <dgm:t>
        <a:bodyPr/>
        <a:lstStyle/>
        <a:p>
          <a:endParaRPr lang="en-US"/>
        </a:p>
      </dgm:t>
    </dgm:pt>
    <dgm:pt modelId="{BDFAD229-A76E-4243-B684-38DFB9B4CB5D}" type="pres">
      <dgm:prSet presAssocID="{C33A6C4A-24CE-4CC2-8C45-938108B3A0A1}" presName="vert0" presStyleCnt="0">
        <dgm:presLayoutVars>
          <dgm:dir/>
          <dgm:animOne val="branch"/>
          <dgm:animLvl val="lvl"/>
        </dgm:presLayoutVars>
      </dgm:prSet>
      <dgm:spPr/>
    </dgm:pt>
    <dgm:pt modelId="{EB95C9AB-0DA5-479E-845F-578879A89CC5}" type="pres">
      <dgm:prSet presAssocID="{7136CC21-2F5F-48B7-BE90-EB83DC865CC4}" presName="thickLine" presStyleLbl="alignNode1" presStyleIdx="0" presStyleCnt="6"/>
      <dgm:spPr/>
    </dgm:pt>
    <dgm:pt modelId="{E1D2BA54-8706-45D1-A854-331BB75E6B84}" type="pres">
      <dgm:prSet presAssocID="{7136CC21-2F5F-48B7-BE90-EB83DC865CC4}" presName="horz1" presStyleCnt="0"/>
      <dgm:spPr/>
    </dgm:pt>
    <dgm:pt modelId="{6065B063-6BE5-4A59-B6EE-E603BA9544A9}" type="pres">
      <dgm:prSet presAssocID="{7136CC21-2F5F-48B7-BE90-EB83DC865CC4}" presName="tx1" presStyleLbl="revTx" presStyleIdx="0" presStyleCnt="6"/>
      <dgm:spPr/>
    </dgm:pt>
    <dgm:pt modelId="{A8594919-F631-468A-844C-EC953884BF95}" type="pres">
      <dgm:prSet presAssocID="{7136CC21-2F5F-48B7-BE90-EB83DC865CC4}" presName="vert1" presStyleCnt="0"/>
      <dgm:spPr/>
    </dgm:pt>
    <dgm:pt modelId="{D80B6812-141C-478B-A75E-599B89A3F473}" type="pres">
      <dgm:prSet presAssocID="{494B3619-2972-40D9-9442-80EC249C5E62}" presName="thickLine" presStyleLbl="alignNode1" presStyleIdx="1" presStyleCnt="6"/>
      <dgm:spPr/>
    </dgm:pt>
    <dgm:pt modelId="{7EB48B02-7842-4CA5-91F8-6A1F4E1F201B}" type="pres">
      <dgm:prSet presAssocID="{494B3619-2972-40D9-9442-80EC249C5E62}" presName="horz1" presStyleCnt="0"/>
      <dgm:spPr/>
    </dgm:pt>
    <dgm:pt modelId="{0DF65BD8-2CFA-4ED9-85B5-01C82D07A008}" type="pres">
      <dgm:prSet presAssocID="{494B3619-2972-40D9-9442-80EC249C5E62}" presName="tx1" presStyleLbl="revTx" presStyleIdx="1" presStyleCnt="6"/>
      <dgm:spPr/>
    </dgm:pt>
    <dgm:pt modelId="{0685470A-09FB-48C3-9655-DFFB52777664}" type="pres">
      <dgm:prSet presAssocID="{494B3619-2972-40D9-9442-80EC249C5E62}" presName="vert1" presStyleCnt="0"/>
      <dgm:spPr/>
    </dgm:pt>
    <dgm:pt modelId="{D7E3399B-B145-467F-B5D2-392D239A3978}" type="pres">
      <dgm:prSet presAssocID="{15145395-5234-4B5A-B94A-46E9CB3AF295}" presName="thickLine" presStyleLbl="alignNode1" presStyleIdx="2" presStyleCnt="6"/>
      <dgm:spPr/>
    </dgm:pt>
    <dgm:pt modelId="{4461C635-F050-4CE5-9C73-190CCDD25045}" type="pres">
      <dgm:prSet presAssocID="{15145395-5234-4B5A-B94A-46E9CB3AF295}" presName="horz1" presStyleCnt="0"/>
      <dgm:spPr/>
    </dgm:pt>
    <dgm:pt modelId="{B0894CE2-05FB-4F71-8BAD-55D94EBE3789}" type="pres">
      <dgm:prSet presAssocID="{15145395-5234-4B5A-B94A-46E9CB3AF295}" presName="tx1" presStyleLbl="revTx" presStyleIdx="2" presStyleCnt="6"/>
      <dgm:spPr/>
    </dgm:pt>
    <dgm:pt modelId="{7CEB9B61-3708-474D-AA89-7BC53905151D}" type="pres">
      <dgm:prSet presAssocID="{15145395-5234-4B5A-B94A-46E9CB3AF295}" presName="vert1" presStyleCnt="0"/>
      <dgm:spPr/>
    </dgm:pt>
    <dgm:pt modelId="{044BD6E7-834E-4A31-97A3-DB0BCDD0B96D}" type="pres">
      <dgm:prSet presAssocID="{1614CA76-AFD3-488F-BEAD-B2AD68673E89}" presName="thickLine" presStyleLbl="alignNode1" presStyleIdx="3" presStyleCnt="6"/>
      <dgm:spPr/>
    </dgm:pt>
    <dgm:pt modelId="{18215924-B826-4D31-8EF4-DD807A5D4D5D}" type="pres">
      <dgm:prSet presAssocID="{1614CA76-AFD3-488F-BEAD-B2AD68673E89}" presName="horz1" presStyleCnt="0"/>
      <dgm:spPr/>
    </dgm:pt>
    <dgm:pt modelId="{AE0CD702-D8D8-49EC-AC55-DDEAB7906188}" type="pres">
      <dgm:prSet presAssocID="{1614CA76-AFD3-488F-BEAD-B2AD68673E89}" presName="tx1" presStyleLbl="revTx" presStyleIdx="3" presStyleCnt="6"/>
      <dgm:spPr/>
    </dgm:pt>
    <dgm:pt modelId="{E9658DC2-B928-49D5-8860-2D39FF25A6F4}" type="pres">
      <dgm:prSet presAssocID="{1614CA76-AFD3-488F-BEAD-B2AD68673E89}" presName="vert1" presStyleCnt="0"/>
      <dgm:spPr/>
    </dgm:pt>
    <dgm:pt modelId="{DC787672-32B9-45BA-9687-B07B5B0C586B}" type="pres">
      <dgm:prSet presAssocID="{154685CC-F0CA-4C7A-83C4-C72824679659}" presName="thickLine" presStyleLbl="alignNode1" presStyleIdx="4" presStyleCnt="6"/>
      <dgm:spPr/>
    </dgm:pt>
    <dgm:pt modelId="{21682A72-B9FB-42F8-84C0-D81AC1C0E7F9}" type="pres">
      <dgm:prSet presAssocID="{154685CC-F0CA-4C7A-83C4-C72824679659}" presName="horz1" presStyleCnt="0"/>
      <dgm:spPr/>
    </dgm:pt>
    <dgm:pt modelId="{37622BFB-8F6C-4D60-A8F0-F44F3D75276E}" type="pres">
      <dgm:prSet presAssocID="{154685CC-F0CA-4C7A-83C4-C72824679659}" presName="tx1" presStyleLbl="revTx" presStyleIdx="4" presStyleCnt="6"/>
      <dgm:spPr/>
    </dgm:pt>
    <dgm:pt modelId="{FFC25AF7-84E7-445F-A244-62E2D482D251}" type="pres">
      <dgm:prSet presAssocID="{154685CC-F0CA-4C7A-83C4-C72824679659}" presName="vert1" presStyleCnt="0"/>
      <dgm:spPr/>
    </dgm:pt>
    <dgm:pt modelId="{8046CFC5-86A5-479F-8B08-E835EBB2BE0B}" type="pres">
      <dgm:prSet presAssocID="{9B468DA1-0A0F-440A-A2DC-4D8E87E02DF5}" presName="thickLine" presStyleLbl="alignNode1" presStyleIdx="5" presStyleCnt="6"/>
      <dgm:spPr/>
    </dgm:pt>
    <dgm:pt modelId="{BAB4FF54-0FFC-46FB-B595-09450DAB8B88}" type="pres">
      <dgm:prSet presAssocID="{9B468DA1-0A0F-440A-A2DC-4D8E87E02DF5}" presName="horz1" presStyleCnt="0"/>
      <dgm:spPr/>
    </dgm:pt>
    <dgm:pt modelId="{240EBC61-5D83-4A59-BDD8-34829F26CBA4}" type="pres">
      <dgm:prSet presAssocID="{9B468DA1-0A0F-440A-A2DC-4D8E87E02DF5}" presName="tx1" presStyleLbl="revTx" presStyleIdx="5" presStyleCnt="6"/>
      <dgm:spPr/>
    </dgm:pt>
    <dgm:pt modelId="{91219DA4-3845-4CDA-B00A-E9731288BFE7}" type="pres">
      <dgm:prSet presAssocID="{9B468DA1-0A0F-440A-A2DC-4D8E87E02DF5}" presName="vert1" presStyleCnt="0"/>
      <dgm:spPr/>
    </dgm:pt>
  </dgm:ptLst>
  <dgm:cxnLst>
    <dgm:cxn modelId="{E9C50331-804D-4113-8CB3-9C3C410B1F11}" type="presOf" srcId="{15145395-5234-4B5A-B94A-46E9CB3AF295}" destId="{B0894CE2-05FB-4F71-8BAD-55D94EBE3789}" srcOrd="0" destOrd="0" presId="urn:microsoft.com/office/officeart/2008/layout/LinedList"/>
    <dgm:cxn modelId="{5350635C-4E89-4F63-AAF0-9FC809FC8478}" type="presOf" srcId="{9B468DA1-0A0F-440A-A2DC-4D8E87E02DF5}" destId="{240EBC61-5D83-4A59-BDD8-34829F26CBA4}" srcOrd="0" destOrd="0" presId="urn:microsoft.com/office/officeart/2008/layout/LinedList"/>
    <dgm:cxn modelId="{F9EDF870-DB0D-4AE9-918C-F21B932AD795}" type="presOf" srcId="{7136CC21-2F5F-48B7-BE90-EB83DC865CC4}" destId="{6065B063-6BE5-4A59-B6EE-E603BA9544A9}" srcOrd="0" destOrd="0" presId="urn:microsoft.com/office/officeart/2008/layout/LinedList"/>
    <dgm:cxn modelId="{D89A6472-BE3F-42EF-A7A4-44419921FDE3}" srcId="{C33A6C4A-24CE-4CC2-8C45-938108B3A0A1}" destId="{154685CC-F0CA-4C7A-83C4-C72824679659}" srcOrd="4" destOrd="0" parTransId="{2D53FA21-ED7F-4D36-86ED-16BBCC31C354}" sibTransId="{ECEA7DBD-3E0C-4EF7-AEE0-7BBB56D0D6FB}"/>
    <dgm:cxn modelId="{6F0DC954-5D59-4816-A824-3F5C9982A2F9}" srcId="{C33A6C4A-24CE-4CC2-8C45-938108B3A0A1}" destId="{494B3619-2972-40D9-9442-80EC249C5E62}" srcOrd="1" destOrd="0" parTransId="{C74E4F64-DD18-4047-8A4C-6F8E631EA639}" sibTransId="{7DC59905-C116-4328-B7B4-C83F4C294279}"/>
    <dgm:cxn modelId="{E9FBED7E-57F5-45F8-BFD2-AC01762A825A}" type="presOf" srcId="{154685CC-F0CA-4C7A-83C4-C72824679659}" destId="{37622BFB-8F6C-4D60-A8F0-F44F3D75276E}" srcOrd="0" destOrd="0" presId="urn:microsoft.com/office/officeart/2008/layout/LinedList"/>
    <dgm:cxn modelId="{68529582-6292-4C71-BC73-F7AC23FF5FDF}" srcId="{C33A6C4A-24CE-4CC2-8C45-938108B3A0A1}" destId="{7136CC21-2F5F-48B7-BE90-EB83DC865CC4}" srcOrd="0" destOrd="0" parTransId="{E50599E4-7583-4730-B262-07BB7570EB82}" sibTransId="{B7F860B7-DAEA-43BC-9F96-60E8D51C15F3}"/>
    <dgm:cxn modelId="{9A49AA93-9FF8-4FD8-90BB-2788DE25B6AF}" type="presOf" srcId="{1614CA76-AFD3-488F-BEAD-B2AD68673E89}" destId="{AE0CD702-D8D8-49EC-AC55-DDEAB7906188}" srcOrd="0" destOrd="0" presId="urn:microsoft.com/office/officeart/2008/layout/LinedList"/>
    <dgm:cxn modelId="{3EE8099F-8A30-40E8-9BD2-456FB4B35C75}" type="presOf" srcId="{C33A6C4A-24CE-4CC2-8C45-938108B3A0A1}" destId="{BDFAD229-A76E-4243-B684-38DFB9B4CB5D}" srcOrd="0" destOrd="0" presId="urn:microsoft.com/office/officeart/2008/layout/LinedList"/>
    <dgm:cxn modelId="{05D9A09F-64D8-42EA-BAE3-4F9F10AF7FFE}" srcId="{C33A6C4A-24CE-4CC2-8C45-938108B3A0A1}" destId="{9B468DA1-0A0F-440A-A2DC-4D8E87E02DF5}" srcOrd="5" destOrd="0" parTransId="{73717C96-2819-4DC2-BE33-0A3DFCF48B75}" sibTransId="{A235A0AF-25ED-4495-B415-92D28BCC11A3}"/>
    <dgm:cxn modelId="{499A7FC6-CA8B-46AE-A41D-A04867353CC0}" type="presOf" srcId="{494B3619-2972-40D9-9442-80EC249C5E62}" destId="{0DF65BD8-2CFA-4ED9-85B5-01C82D07A008}" srcOrd="0" destOrd="0" presId="urn:microsoft.com/office/officeart/2008/layout/LinedList"/>
    <dgm:cxn modelId="{BBB260D1-C0A4-47C9-9820-A1202434FB54}" srcId="{C33A6C4A-24CE-4CC2-8C45-938108B3A0A1}" destId="{15145395-5234-4B5A-B94A-46E9CB3AF295}" srcOrd="2" destOrd="0" parTransId="{4E433452-AAC0-45E3-8751-8D421B6E8F24}" sibTransId="{4C2E0F46-00AF-4AD0-B7D6-19EF32EB1722}"/>
    <dgm:cxn modelId="{72362FE0-688B-430D-8FF1-3E5CBBFFBFDF}" srcId="{C33A6C4A-24CE-4CC2-8C45-938108B3A0A1}" destId="{1614CA76-AFD3-488F-BEAD-B2AD68673E89}" srcOrd="3" destOrd="0" parTransId="{80A57774-0BBB-4E5C-989D-3FEE468F322E}" sibTransId="{49EF4C80-7FA0-4B53-8F23-24F769A58BA5}"/>
    <dgm:cxn modelId="{9CF22DCE-9843-4C49-94AB-294A89B7FE29}" type="presParOf" srcId="{BDFAD229-A76E-4243-B684-38DFB9B4CB5D}" destId="{EB95C9AB-0DA5-479E-845F-578879A89CC5}" srcOrd="0" destOrd="0" presId="urn:microsoft.com/office/officeart/2008/layout/LinedList"/>
    <dgm:cxn modelId="{29908200-52F3-4A0A-90FA-1A8D91980C3A}" type="presParOf" srcId="{BDFAD229-A76E-4243-B684-38DFB9B4CB5D}" destId="{E1D2BA54-8706-45D1-A854-331BB75E6B84}" srcOrd="1" destOrd="0" presId="urn:microsoft.com/office/officeart/2008/layout/LinedList"/>
    <dgm:cxn modelId="{C6711935-5136-4B38-8DBC-1E09A06FD393}" type="presParOf" srcId="{E1D2BA54-8706-45D1-A854-331BB75E6B84}" destId="{6065B063-6BE5-4A59-B6EE-E603BA9544A9}" srcOrd="0" destOrd="0" presId="urn:microsoft.com/office/officeart/2008/layout/LinedList"/>
    <dgm:cxn modelId="{A5F213B6-C1C6-4E83-92F2-5890F6229AF3}" type="presParOf" srcId="{E1D2BA54-8706-45D1-A854-331BB75E6B84}" destId="{A8594919-F631-468A-844C-EC953884BF95}" srcOrd="1" destOrd="0" presId="urn:microsoft.com/office/officeart/2008/layout/LinedList"/>
    <dgm:cxn modelId="{FDF08C62-92C9-45EE-9FE6-DBD242E8D73B}" type="presParOf" srcId="{BDFAD229-A76E-4243-B684-38DFB9B4CB5D}" destId="{D80B6812-141C-478B-A75E-599B89A3F473}" srcOrd="2" destOrd="0" presId="urn:microsoft.com/office/officeart/2008/layout/LinedList"/>
    <dgm:cxn modelId="{5E7FD18B-9F07-49BB-B163-0F9E98F2F7AE}" type="presParOf" srcId="{BDFAD229-A76E-4243-B684-38DFB9B4CB5D}" destId="{7EB48B02-7842-4CA5-91F8-6A1F4E1F201B}" srcOrd="3" destOrd="0" presId="urn:microsoft.com/office/officeart/2008/layout/LinedList"/>
    <dgm:cxn modelId="{6A886501-546E-42E7-96E8-993DD6A2A2FD}" type="presParOf" srcId="{7EB48B02-7842-4CA5-91F8-6A1F4E1F201B}" destId="{0DF65BD8-2CFA-4ED9-85B5-01C82D07A008}" srcOrd="0" destOrd="0" presId="urn:microsoft.com/office/officeart/2008/layout/LinedList"/>
    <dgm:cxn modelId="{BB1029FC-8A4E-4D4D-97A6-BE02834BD02C}" type="presParOf" srcId="{7EB48B02-7842-4CA5-91F8-6A1F4E1F201B}" destId="{0685470A-09FB-48C3-9655-DFFB52777664}" srcOrd="1" destOrd="0" presId="urn:microsoft.com/office/officeart/2008/layout/LinedList"/>
    <dgm:cxn modelId="{E85C5B4B-B75E-40B0-BAF0-41583254C525}" type="presParOf" srcId="{BDFAD229-A76E-4243-B684-38DFB9B4CB5D}" destId="{D7E3399B-B145-467F-B5D2-392D239A3978}" srcOrd="4" destOrd="0" presId="urn:microsoft.com/office/officeart/2008/layout/LinedList"/>
    <dgm:cxn modelId="{BB6BAED1-506F-4DDA-9FF0-D6D4AC8B83C5}" type="presParOf" srcId="{BDFAD229-A76E-4243-B684-38DFB9B4CB5D}" destId="{4461C635-F050-4CE5-9C73-190CCDD25045}" srcOrd="5" destOrd="0" presId="urn:microsoft.com/office/officeart/2008/layout/LinedList"/>
    <dgm:cxn modelId="{9137247E-F0C8-4F70-A8A3-9C9AC893000D}" type="presParOf" srcId="{4461C635-F050-4CE5-9C73-190CCDD25045}" destId="{B0894CE2-05FB-4F71-8BAD-55D94EBE3789}" srcOrd="0" destOrd="0" presId="urn:microsoft.com/office/officeart/2008/layout/LinedList"/>
    <dgm:cxn modelId="{54A1079B-0AF3-4D23-B65C-DDC40ADE47B6}" type="presParOf" srcId="{4461C635-F050-4CE5-9C73-190CCDD25045}" destId="{7CEB9B61-3708-474D-AA89-7BC53905151D}" srcOrd="1" destOrd="0" presId="urn:microsoft.com/office/officeart/2008/layout/LinedList"/>
    <dgm:cxn modelId="{69372ABB-5F91-47C4-8992-4CAE7D3F3FBE}" type="presParOf" srcId="{BDFAD229-A76E-4243-B684-38DFB9B4CB5D}" destId="{044BD6E7-834E-4A31-97A3-DB0BCDD0B96D}" srcOrd="6" destOrd="0" presId="urn:microsoft.com/office/officeart/2008/layout/LinedList"/>
    <dgm:cxn modelId="{AE09C0C9-4C09-4A10-A5C7-75EA791D9707}" type="presParOf" srcId="{BDFAD229-A76E-4243-B684-38DFB9B4CB5D}" destId="{18215924-B826-4D31-8EF4-DD807A5D4D5D}" srcOrd="7" destOrd="0" presId="urn:microsoft.com/office/officeart/2008/layout/LinedList"/>
    <dgm:cxn modelId="{F08161BF-F8D0-430A-B3DC-F343C080D3B5}" type="presParOf" srcId="{18215924-B826-4D31-8EF4-DD807A5D4D5D}" destId="{AE0CD702-D8D8-49EC-AC55-DDEAB7906188}" srcOrd="0" destOrd="0" presId="urn:microsoft.com/office/officeart/2008/layout/LinedList"/>
    <dgm:cxn modelId="{3B46A749-1FB5-4D68-8F5B-05F4F99FAC01}" type="presParOf" srcId="{18215924-B826-4D31-8EF4-DD807A5D4D5D}" destId="{E9658DC2-B928-49D5-8860-2D39FF25A6F4}" srcOrd="1" destOrd="0" presId="urn:microsoft.com/office/officeart/2008/layout/LinedList"/>
    <dgm:cxn modelId="{C2CB2D7D-7445-4F0B-A814-47D020DA58C0}" type="presParOf" srcId="{BDFAD229-A76E-4243-B684-38DFB9B4CB5D}" destId="{DC787672-32B9-45BA-9687-B07B5B0C586B}" srcOrd="8" destOrd="0" presId="urn:microsoft.com/office/officeart/2008/layout/LinedList"/>
    <dgm:cxn modelId="{951A5CA7-0F83-46A8-8751-3C980EFE7D4F}" type="presParOf" srcId="{BDFAD229-A76E-4243-B684-38DFB9B4CB5D}" destId="{21682A72-B9FB-42F8-84C0-D81AC1C0E7F9}" srcOrd="9" destOrd="0" presId="urn:microsoft.com/office/officeart/2008/layout/LinedList"/>
    <dgm:cxn modelId="{E03B49F6-F7E1-4477-8B4A-5A0CCC15C3C9}" type="presParOf" srcId="{21682A72-B9FB-42F8-84C0-D81AC1C0E7F9}" destId="{37622BFB-8F6C-4D60-A8F0-F44F3D75276E}" srcOrd="0" destOrd="0" presId="urn:microsoft.com/office/officeart/2008/layout/LinedList"/>
    <dgm:cxn modelId="{83C7010D-4D1F-46F7-8E7A-9C9700E4145B}" type="presParOf" srcId="{21682A72-B9FB-42F8-84C0-D81AC1C0E7F9}" destId="{FFC25AF7-84E7-445F-A244-62E2D482D251}" srcOrd="1" destOrd="0" presId="urn:microsoft.com/office/officeart/2008/layout/LinedList"/>
    <dgm:cxn modelId="{74DA873A-2EE1-495D-BF1B-C69B73A70906}" type="presParOf" srcId="{BDFAD229-A76E-4243-B684-38DFB9B4CB5D}" destId="{8046CFC5-86A5-479F-8B08-E835EBB2BE0B}" srcOrd="10" destOrd="0" presId="urn:microsoft.com/office/officeart/2008/layout/LinedList"/>
    <dgm:cxn modelId="{C15B0F05-48E6-4A3E-8D00-500CD8D56F95}" type="presParOf" srcId="{BDFAD229-A76E-4243-B684-38DFB9B4CB5D}" destId="{BAB4FF54-0FFC-46FB-B595-09450DAB8B88}" srcOrd="11" destOrd="0" presId="urn:microsoft.com/office/officeart/2008/layout/LinedList"/>
    <dgm:cxn modelId="{6DA56890-6C9D-47FF-94FB-66CE99E94423}" type="presParOf" srcId="{BAB4FF54-0FFC-46FB-B595-09450DAB8B88}" destId="{240EBC61-5D83-4A59-BDD8-34829F26CBA4}" srcOrd="0" destOrd="0" presId="urn:microsoft.com/office/officeart/2008/layout/LinedList"/>
    <dgm:cxn modelId="{3E894E1B-6535-4955-A3D7-57875EF3D5D0}" type="presParOf" srcId="{BAB4FF54-0FFC-46FB-B595-09450DAB8B88}" destId="{91219DA4-3845-4CDA-B00A-E9731288BF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2BD798-2C23-4BC9-A62B-69F8A48A59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708D8F-A45A-45E6-8C9A-707B259C12CF}">
      <dgm:prSet/>
      <dgm:spPr/>
      <dgm:t>
        <a:bodyPr/>
        <a:lstStyle/>
        <a:p>
          <a:r>
            <a:rPr lang="en-US" b="1"/>
            <a:t>The labor market is a dynamic relationship between employers and employees; it can be affected by many trends and changes.</a:t>
          </a:r>
          <a:endParaRPr lang="en-US"/>
        </a:p>
      </dgm:t>
    </dgm:pt>
    <dgm:pt modelId="{6884EACD-9F04-4232-9C97-615934F4847D}" type="parTrans" cxnId="{FFEB556A-0D91-48D8-8FFB-6C416A0C55C8}">
      <dgm:prSet/>
      <dgm:spPr/>
      <dgm:t>
        <a:bodyPr/>
        <a:lstStyle/>
        <a:p>
          <a:endParaRPr lang="en-US"/>
        </a:p>
      </dgm:t>
    </dgm:pt>
    <dgm:pt modelId="{67064723-574F-49B2-9BAA-9CC2AD7AD165}" type="sibTrans" cxnId="{FFEB556A-0D91-48D8-8FFB-6C416A0C55C8}">
      <dgm:prSet/>
      <dgm:spPr/>
      <dgm:t>
        <a:bodyPr/>
        <a:lstStyle/>
        <a:p>
          <a:endParaRPr lang="en-US"/>
        </a:p>
      </dgm:t>
    </dgm:pt>
    <dgm:pt modelId="{39E94C2E-DB1E-4539-95C5-FB07ED5B02D2}">
      <dgm:prSet/>
      <dgm:spPr/>
      <dgm:t>
        <a:bodyPr/>
        <a:lstStyle/>
        <a:p>
          <a:r>
            <a:rPr lang="en-US" b="1"/>
            <a:t>From the employer’s perspective:</a:t>
          </a:r>
          <a:endParaRPr lang="en-US"/>
        </a:p>
      </dgm:t>
    </dgm:pt>
    <dgm:pt modelId="{83F784EA-50BA-4E11-B5F6-40423541DAE5}" type="parTrans" cxnId="{BD3A3A30-3C09-4701-9388-FA09285AFC8F}">
      <dgm:prSet/>
      <dgm:spPr/>
      <dgm:t>
        <a:bodyPr/>
        <a:lstStyle/>
        <a:p>
          <a:endParaRPr lang="en-US"/>
        </a:p>
      </dgm:t>
    </dgm:pt>
    <dgm:pt modelId="{6B6B9A1A-09CD-4B3D-BF15-9117C65DC7FE}" type="sibTrans" cxnId="{BD3A3A30-3C09-4701-9388-FA09285AFC8F}">
      <dgm:prSet/>
      <dgm:spPr/>
      <dgm:t>
        <a:bodyPr/>
        <a:lstStyle/>
        <a:p>
          <a:endParaRPr lang="en-US"/>
        </a:p>
      </dgm:t>
    </dgm:pt>
    <dgm:pt modelId="{A8065934-F292-40D0-8340-21F3463562A1}">
      <dgm:prSet/>
      <dgm:spPr/>
      <dgm:t>
        <a:bodyPr/>
        <a:lstStyle/>
        <a:p>
          <a:r>
            <a:rPr lang="en-US" b="1"/>
            <a:t>Constant advance of technology creates new jobs and causes others to become obsolete.</a:t>
          </a:r>
          <a:endParaRPr lang="en-US"/>
        </a:p>
      </dgm:t>
    </dgm:pt>
    <dgm:pt modelId="{B4290D3A-E171-44C9-BE44-5AD8727C19E9}" type="parTrans" cxnId="{19D6487E-9802-4911-803F-076F96820485}">
      <dgm:prSet/>
      <dgm:spPr/>
      <dgm:t>
        <a:bodyPr/>
        <a:lstStyle/>
        <a:p>
          <a:endParaRPr lang="en-US"/>
        </a:p>
      </dgm:t>
    </dgm:pt>
    <dgm:pt modelId="{6176169E-7611-4C3C-88CD-EC3FDDCBAEFB}" type="sibTrans" cxnId="{19D6487E-9802-4911-803F-076F96820485}">
      <dgm:prSet/>
      <dgm:spPr/>
      <dgm:t>
        <a:bodyPr/>
        <a:lstStyle/>
        <a:p>
          <a:endParaRPr lang="en-US"/>
        </a:p>
      </dgm:t>
    </dgm:pt>
    <dgm:pt modelId="{466764E8-3B54-4F0B-9951-F365F7691A28}">
      <dgm:prSet/>
      <dgm:spPr/>
      <dgm:t>
        <a:bodyPr/>
        <a:lstStyle/>
        <a:p>
          <a:r>
            <a:rPr lang="en-US" b="1"/>
            <a:t>Stockholders and/or executives may apply pressure for more profit or cost-containment</a:t>
          </a:r>
          <a:endParaRPr lang="en-US"/>
        </a:p>
      </dgm:t>
    </dgm:pt>
    <dgm:pt modelId="{B5DA3037-53F1-443D-AAFB-03FD29F6DC6B}" type="parTrans" cxnId="{828EAB48-37A0-4F96-8A3B-BE27A85D8C3C}">
      <dgm:prSet/>
      <dgm:spPr/>
      <dgm:t>
        <a:bodyPr/>
        <a:lstStyle/>
        <a:p>
          <a:endParaRPr lang="en-US"/>
        </a:p>
      </dgm:t>
    </dgm:pt>
    <dgm:pt modelId="{EBC5892E-A606-4813-A18B-E5C34A85F256}" type="sibTrans" cxnId="{828EAB48-37A0-4F96-8A3B-BE27A85D8C3C}">
      <dgm:prSet/>
      <dgm:spPr/>
      <dgm:t>
        <a:bodyPr/>
        <a:lstStyle/>
        <a:p>
          <a:endParaRPr lang="en-US"/>
        </a:p>
      </dgm:t>
    </dgm:pt>
    <dgm:pt modelId="{41117887-DE97-4521-B624-45414CE0E052}">
      <dgm:prSet/>
      <dgm:spPr/>
      <dgm:t>
        <a:bodyPr/>
        <a:lstStyle/>
        <a:p>
          <a:r>
            <a:rPr lang="en-US" b="1"/>
            <a:t>Growth or decline in the economy</a:t>
          </a:r>
          <a:endParaRPr lang="en-US"/>
        </a:p>
      </dgm:t>
    </dgm:pt>
    <dgm:pt modelId="{40C974B5-8544-4785-AC7F-F6409050D50C}" type="parTrans" cxnId="{80DBFB79-179B-49A6-A5C0-B2E5C49D9EE2}">
      <dgm:prSet/>
      <dgm:spPr/>
      <dgm:t>
        <a:bodyPr/>
        <a:lstStyle/>
        <a:p>
          <a:endParaRPr lang="en-US"/>
        </a:p>
      </dgm:t>
    </dgm:pt>
    <dgm:pt modelId="{F0BCC9C6-7AEB-4D7D-8AA6-504F742EFC4C}" type="sibTrans" cxnId="{80DBFB79-179B-49A6-A5C0-B2E5C49D9EE2}">
      <dgm:prSet/>
      <dgm:spPr/>
      <dgm:t>
        <a:bodyPr/>
        <a:lstStyle/>
        <a:p>
          <a:endParaRPr lang="en-US"/>
        </a:p>
      </dgm:t>
    </dgm:pt>
    <dgm:pt modelId="{5FA034B1-1824-4CE1-B9D9-4352BC65B949}">
      <dgm:prSet/>
      <dgm:spPr/>
      <dgm:t>
        <a:bodyPr/>
        <a:lstStyle/>
        <a:p>
          <a:r>
            <a:rPr lang="en-US" b="1"/>
            <a:t>Sending work to places in the world where lower wages are paid </a:t>
          </a:r>
          <a:endParaRPr lang="en-US"/>
        </a:p>
      </dgm:t>
    </dgm:pt>
    <dgm:pt modelId="{63DFB04B-B058-471A-92E0-66CD44658C55}" type="parTrans" cxnId="{2C6347BC-17C4-4B0A-A5AA-1F8BA40ECC6B}">
      <dgm:prSet/>
      <dgm:spPr/>
      <dgm:t>
        <a:bodyPr/>
        <a:lstStyle/>
        <a:p>
          <a:endParaRPr lang="en-US"/>
        </a:p>
      </dgm:t>
    </dgm:pt>
    <dgm:pt modelId="{D7B7BD51-20C8-4258-8B7D-ED44A6CC0FB7}" type="sibTrans" cxnId="{2C6347BC-17C4-4B0A-A5AA-1F8BA40ECC6B}">
      <dgm:prSet/>
      <dgm:spPr/>
      <dgm:t>
        <a:bodyPr/>
        <a:lstStyle/>
        <a:p>
          <a:endParaRPr lang="en-US"/>
        </a:p>
      </dgm:t>
    </dgm:pt>
    <dgm:pt modelId="{A6BB6F54-278A-4C44-B466-31E15D0291B9}">
      <dgm:prSet/>
      <dgm:spPr/>
      <dgm:t>
        <a:bodyPr/>
        <a:lstStyle/>
        <a:p>
          <a:r>
            <a:rPr lang="en-US" b="1"/>
            <a:t>Choosing to subcontract work out </a:t>
          </a:r>
          <a:endParaRPr lang="en-US"/>
        </a:p>
      </dgm:t>
    </dgm:pt>
    <dgm:pt modelId="{FEAE163E-A174-42FF-8A4D-4A6BC27A323D}" type="parTrans" cxnId="{59963B0C-BBF9-42CB-8B44-62B604DBD29C}">
      <dgm:prSet/>
      <dgm:spPr/>
      <dgm:t>
        <a:bodyPr/>
        <a:lstStyle/>
        <a:p>
          <a:endParaRPr lang="en-US"/>
        </a:p>
      </dgm:t>
    </dgm:pt>
    <dgm:pt modelId="{27885BD3-CB2E-4AF9-AAB4-394044F9D5FB}" type="sibTrans" cxnId="{59963B0C-BBF9-42CB-8B44-62B604DBD29C}">
      <dgm:prSet/>
      <dgm:spPr/>
      <dgm:t>
        <a:bodyPr/>
        <a:lstStyle/>
        <a:p>
          <a:endParaRPr lang="en-US"/>
        </a:p>
      </dgm:t>
    </dgm:pt>
    <dgm:pt modelId="{77FA8203-AED8-4825-8388-7A990EA79F6F}">
      <dgm:prSet/>
      <dgm:spPr/>
      <dgm:t>
        <a:bodyPr/>
        <a:lstStyle/>
        <a:p>
          <a:r>
            <a:rPr lang="en-US" b="1"/>
            <a:t>Federal regulations regarding imports from other countries </a:t>
          </a:r>
          <a:endParaRPr lang="en-US"/>
        </a:p>
      </dgm:t>
    </dgm:pt>
    <dgm:pt modelId="{FCF5737A-BB6E-46FA-8470-838DB1602E04}" type="parTrans" cxnId="{37901404-4127-4FDF-BE79-0BA8760EC347}">
      <dgm:prSet/>
      <dgm:spPr/>
      <dgm:t>
        <a:bodyPr/>
        <a:lstStyle/>
        <a:p>
          <a:endParaRPr lang="en-US"/>
        </a:p>
      </dgm:t>
    </dgm:pt>
    <dgm:pt modelId="{1B166985-84DE-41D5-AB2C-F1B5FEE70C56}" type="sibTrans" cxnId="{37901404-4127-4FDF-BE79-0BA8760EC347}">
      <dgm:prSet/>
      <dgm:spPr/>
      <dgm:t>
        <a:bodyPr/>
        <a:lstStyle/>
        <a:p>
          <a:endParaRPr lang="en-US"/>
        </a:p>
      </dgm:t>
    </dgm:pt>
    <dgm:pt modelId="{0C11F62B-258C-4BA9-A49E-707EB1FE597E}">
      <dgm:prSet/>
      <dgm:spPr/>
      <dgm:t>
        <a:bodyPr/>
        <a:lstStyle/>
        <a:p>
          <a:r>
            <a:rPr lang="en-US" b="1"/>
            <a:t>Too few skilled workers </a:t>
          </a:r>
          <a:endParaRPr lang="en-US"/>
        </a:p>
      </dgm:t>
    </dgm:pt>
    <dgm:pt modelId="{0FC9563A-6653-49AC-96A9-629E0D4E5D19}" type="parTrans" cxnId="{F8B0D378-F8F2-46C5-BD31-4E4F4B62924C}">
      <dgm:prSet/>
      <dgm:spPr/>
      <dgm:t>
        <a:bodyPr/>
        <a:lstStyle/>
        <a:p>
          <a:endParaRPr lang="en-US"/>
        </a:p>
      </dgm:t>
    </dgm:pt>
    <dgm:pt modelId="{BA8FDD88-988A-42ED-A31A-8DAE247D3C23}" type="sibTrans" cxnId="{F8B0D378-F8F2-46C5-BD31-4E4F4B62924C}">
      <dgm:prSet/>
      <dgm:spPr/>
      <dgm:t>
        <a:bodyPr/>
        <a:lstStyle/>
        <a:p>
          <a:endParaRPr lang="en-US"/>
        </a:p>
      </dgm:t>
    </dgm:pt>
    <dgm:pt modelId="{FB64F592-810A-408D-B2BF-15DB59CD6A2E}" type="pres">
      <dgm:prSet presAssocID="{AE2BD798-2C23-4BC9-A62B-69F8A48A59FA}" presName="linear" presStyleCnt="0">
        <dgm:presLayoutVars>
          <dgm:animLvl val="lvl"/>
          <dgm:resizeHandles val="exact"/>
        </dgm:presLayoutVars>
      </dgm:prSet>
      <dgm:spPr/>
    </dgm:pt>
    <dgm:pt modelId="{CA002863-9BA2-4C97-B6E5-3C8900596C09}" type="pres">
      <dgm:prSet presAssocID="{1F708D8F-A45A-45E6-8C9A-707B259C12C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E7D09B0-90CA-46F0-851C-31F179AFD0C8}" type="pres">
      <dgm:prSet presAssocID="{67064723-574F-49B2-9BAA-9CC2AD7AD165}" presName="spacer" presStyleCnt="0"/>
      <dgm:spPr/>
    </dgm:pt>
    <dgm:pt modelId="{39F34A2B-B766-4AAA-BB79-E3F3B098DC5F}" type="pres">
      <dgm:prSet presAssocID="{39E94C2E-DB1E-4539-95C5-FB07ED5B02D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12A16BC-FE03-40E7-B043-7A058F6089AF}" type="pres">
      <dgm:prSet presAssocID="{39E94C2E-DB1E-4539-95C5-FB07ED5B02D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7901404-4127-4FDF-BE79-0BA8760EC347}" srcId="{39E94C2E-DB1E-4539-95C5-FB07ED5B02D2}" destId="{77FA8203-AED8-4825-8388-7A990EA79F6F}" srcOrd="5" destOrd="0" parTransId="{FCF5737A-BB6E-46FA-8470-838DB1602E04}" sibTransId="{1B166985-84DE-41D5-AB2C-F1B5FEE70C56}"/>
    <dgm:cxn modelId="{FE984407-3B9D-4C3F-A564-2BB05D890A2B}" type="presOf" srcId="{A6BB6F54-278A-4C44-B466-31E15D0291B9}" destId="{012A16BC-FE03-40E7-B043-7A058F6089AF}" srcOrd="0" destOrd="4" presId="urn:microsoft.com/office/officeart/2005/8/layout/vList2"/>
    <dgm:cxn modelId="{59963B0C-BBF9-42CB-8B44-62B604DBD29C}" srcId="{39E94C2E-DB1E-4539-95C5-FB07ED5B02D2}" destId="{A6BB6F54-278A-4C44-B466-31E15D0291B9}" srcOrd="4" destOrd="0" parTransId="{FEAE163E-A174-42FF-8A4D-4A6BC27A323D}" sibTransId="{27885BD3-CB2E-4AF9-AAB4-394044F9D5FB}"/>
    <dgm:cxn modelId="{4F88FE11-B5E6-49E5-9480-9A542643DC8F}" type="presOf" srcId="{466764E8-3B54-4F0B-9951-F365F7691A28}" destId="{012A16BC-FE03-40E7-B043-7A058F6089AF}" srcOrd="0" destOrd="1" presId="urn:microsoft.com/office/officeart/2005/8/layout/vList2"/>
    <dgm:cxn modelId="{BD3A3A30-3C09-4701-9388-FA09285AFC8F}" srcId="{AE2BD798-2C23-4BC9-A62B-69F8A48A59FA}" destId="{39E94C2E-DB1E-4539-95C5-FB07ED5B02D2}" srcOrd="1" destOrd="0" parTransId="{83F784EA-50BA-4E11-B5F6-40423541DAE5}" sibTransId="{6B6B9A1A-09CD-4B3D-BF15-9117C65DC7FE}"/>
    <dgm:cxn modelId="{828EAB48-37A0-4F96-8A3B-BE27A85D8C3C}" srcId="{39E94C2E-DB1E-4539-95C5-FB07ED5B02D2}" destId="{466764E8-3B54-4F0B-9951-F365F7691A28}" srcOrd="1" destOrd="0" parTransId="{B5DA3037-53F1-443D-AAFB-03FD29F6DC6B}" sibTransId="{EBC5892E-A606-4813-A18B-E5C34A85F256}"/>
    <dgm:cxn modelId="{FFEB556A-0D91-48D8-8FFB-6C416A0C55C8}" srcId="{AE2BD798-2C23-4BC9-A62B-69F8A48A59FA}" destId="{1F708D8F-A45A-45E6-8C9A-707B259C12CF}" srcOrd="0" destOrd="0" parTransId="{6884EACD-9F04-4232-9C97-615934F4847D}" sibTransId="{67064723-574F-49B2-9BAA-9CC2AD7AD165}"/>
    <dgm:cxn modelId="{F8B0D378-F8F2-46C5-BD31-4E4F4B62924C}" srcId="{39E94C2E-DB1E-4539-95C5-FB07ED5B02D2}" destId="{0C11F62B-258C-4BA9-A49E-707EB1FE597E}" srcOrd="6" destOrd="0" parTransId="{0FC9563A-6653-49AC-96A9-629E0D4E5D19}" sibTransId="{BA8FDD88-988A-42ED-A31A-8DAE247D3C23}"/>
    <dgm:cxn modelId="{80DBFB79-179B-49A6-A5C0-B2E5C49D9EE2}" srcId="{39E94C2E-DB1E-4539-95C5-FB07ED5B02D2}" destId="{41117887-DE97-4521-B624-45414CE0E052}" srcOrd="2" destOrd="0" parTransId="{40C974B5-8544-4785-AC7F-F6409050D50C}" sibTransId="{F0BCC9C6-7AEB-4D7D-8AA6-504F742EFC4C}"/>
    <dgm:cxn modelId="{19D6487E-9802-4911-803F-076F96820485}" srcId="{39E94C2E-DB1E-4539-95C5-FB07ED5B02D2}" destId="{A8065934-F292-40D0-8340-21F3463562A1}" srcOrd="0" destOrd="0" parTransId="{B4290D3A-E171-44C9-BE44-5AD8727C19E9}" sibTransId="{6176169E-7611-4C3C-88CD-EC3FDDCBAEFB}"/>
    <dgm:cxn modelId="{5062D197-3B0F-40DE-9DDE-12591238D455}" type="presOf" srcId="{41117887-DE97-4521-B624-45414CE0E052}" destId="{012A16BC-FE03-40E7-B043-7A058F6089AF}" srcOrd="0" destOrd="2" presId="urn:microsoft.com/office/officeart/2005/8/layout/vList2"/>
    <dgm:cxn modelId="{38CFF7BB-1F83-48D7-BA75-1D73F37354F4}" type="presOf" srcId="{1F708D8F-A45A-45E6-8C9A-707B259C12CF}" destId="{CA002863-9BA2-4C97-B6E5-3C8900596C09}" srcOrd="0" destOrd="0" presId="urn:microsoft.com/office/officeart/2005/8/layout/vList2"/>
    <dgm:cxn modelId="{2C6347BC-17C4-4B0A-A5AA-1F8BA40ECC6B}" srcId="{39E94C2E-DB1E-4539-95C5-FB07ED5B02D2}" destId="{5FA034B1-1824-4CE1-B9D9-4352BC65B949}" srcOrd="3" destOrd="0" parTransId="{63DFB04B-B058-471A-92E0-66CD44658C55}" sibTransId="{D7B7BD51-20C8-4258-8B7D-ED44A6CC0FB7}"/>
    <dgm:cxn modelId="{3E8D7BD1-7358-4990-A052-5C8E613CB5BA}" type="presOf" srcId="{77FA8203-AED8-4825-8388-7A990EA79F6F}" destId="{012A16BC-FE03-40E7-B043-7A058F6089AF}" srcOrd="0" destOrd="5" presId="urn:microsoft.com/office/officeart/2005/8/layout/vList2"/>
    <dgm:cxn modelId="{CE2474D6-12EC-478E-8724-702D09B128BB}" type="presOf" srcId="{AE2BD798-2C23-4BC9-A62B-69F8A48A59FA}" destId="{FB64F592-810A-408D-B2BF-15DB59CD6A2E}" srcOrd="0" destOrd="0" presId="urn:microsoft.com/office/officeart/2005/8/layout/vList2"/>
    <dgm:cxn modelId="{5F60A3DC-A19F-4F6D-95FB-A40C14B3605E}" type="presOf" srcId="{39E94C2E-DB1E-4539-95C5-FB07ED5B02D2}" destId="{39F34A2B-B766-4AAA-BB79-E3F3B098DC5F}" srcOrd="0" destOrd="0" presId="urn:microsoft.com/office/officeart/2005/8/layout/vList2"/>
    <dgm:cxn modelId="{1F4330EC-A4BB-4D6C-B718-B33EF9D48742}" type="presOf" srcId="{0C11F62B-258C-4BA9-A49E-707EB1FE597E}" destId="{012A16BC-FE03-40E7-B043-7A058F6089AF}" srcOrd="0" destOrd="6" presId="urn:microsoft.com/office/officeart/2005/8/layout/vList2"/>
    <dgm:cxn modelId="{DDE733FA-E81E-40CB-9582-EADBD8EE65C0}" type="presOf" srcId="{5FA034B1-1824-4CE1-B9D9-4352BC65B949}" destId="{012A16BC-FE03-40E7-B043-7A058F6089AF}" srcOrd="0" destOrd="3" presId="urn:microsoft.com/office/officeart/2005/8/layout/vList2"/>
    <dgm:cxn modelId="{F41666FC-1BD2-4B1C-BE4B-E7C386F953BD}" type="presOf" srcId="{A8065934-F292-40D0-8340-21F3463562A1}" destId="{012A16BC-FE03-40E7-B043-7A058F6089AF}" srcOrd="0" destOrd="0" presId="urn:microsoft.com/office/officeart/2005/8/layout/vList2"/>
    <dgm:cxn modelId="{E72A4C76-73BA-4070-9028-E7CC51461CC6}" type="presParOf" srcId="{FB64F592-810A-408D-B2BF-15DB59CD6A2E}" destId="{CA002863-9BA2-4C97-B6E5-3C8900596C09}" srcOrd="0" destOrd="0" presId="urn:microsoft.com/office/officeart/2005/8/layout/vList2"/>
    <dgm:cxn modelId="{5E14E1B4-35C0-473E-BC97-8FC64FF79832}" type="presParOf" srcId="{FB64F592-810A-408D-B2BF-15DB59CD6A2E}" destId="{7E7D09B0-90CA-46F0-851C-31F179AFD0C8}" srcOrd="1" destOrd="0" presId="urn:microsoft.com/office/officeart/2005/8/layout/vList2"/>
    <dgm:cxn modelId="{CF1F754F-112C-48F7-A49B-094F04FFFA13}" type="presParOf" srcId="{FB64F592-810A-408D-B2BF-15DB59CD6A2E}" destId="{39F34A2B-B766-4AAA-BB79-E3F3B098DC5F}" srcOrd="2" destOrd="0" presId="urn:microsoft.com/office/officeart/2005/8/layout/vList2"/>
    <dgm:cxn modelId="{95398F07-C96A-4065-9E8C-D5777964CA47}" type="presParOf" srcId="{FB64F592-810A-408D-B2BF-15DB59CD6A2E}" destId="{012A16BC-FE03-40E7-B043-7A058F6089A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2BD798-2C23-4BC9-A62B-69F8A48A59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E94C2E-DB1E-4539-95C5-FB07ED5B02D2}">
      <dgm:prSet/>
      <dgm:spPr/>
      <dgm:t>
        <a:bodyPr/>
        <a:lstStyle/>
        <a:p>
          <a:pPr algn="l" rtl="0"/>
          <a:r>
            <a:rPr lang="en-US" b="1" dirty="0"/>
            <a:t>From the employee’s perspective:</a:t>
          </a:r>
          <a:endParaRPr lang="en-US" dirty="0"/>
        </a:p>
      </dgm:t>
    </dgm:pt>
    <dgm:pt modelId="{83F784EA-50BA-4E11-B5F6-40423541DAE5}" type="parTrans" cxnId="{BD3A3A30-3C09-4701-9388-FA09285AFC8F}">
      <dgm:prSet/>
      <dgm:spPr/>
      <dgm:t>
        <a:bodyPr/>
        <a:lstStyle/>
        <a:p>
          <a:endParaRPr lang="en-US"/>
        </a:p>
      </dgm:t>
    </dgm:pt>
    <dgm:pt modelId="{6B6B9A1A-09CD-4B3D-BF15-9117C65DC7FE}" type="sibTrans" cxnId="{BD3A3A30-3C09-4701-9388-FA09285AFC8F}">
      <dgm:prSet/>
      <dgm:spPr/>
      <dgm:t>
        <a:bodyPr/>
        <a:lstStyle/>
        <a:p>
          <a:endParaRPr lang="en-US"/>
        </a:p>
      </dgm:t>
    </dgm:pt>
    <dgm:pt modelId="{A8065934-F292-40D0-8340-21F3463562A1}">
      <dgm:prSet/>
      <dgm:spPr/>
      <dgm:t>
        <a:bodyPr/>
        <a:lstStyle/>
        <a:p>
          <a:pPr algn="l"/>
          <a:r>
            <a:rPr lang="en-US" b="1" dirty="0"/>
            <a:t>Growth of industries and sectors that create jobs</a:t>
          </a:r>
          <a:endParaRPr lang="en-US" b="0" dirty="0"/>
        </a:p>
      </dgm:t>
    </dgm:pt>
    <dgm:pt modelId="{B4290D3A-E171-44C9-BE44-5AD8727C19E9}" type="parTrans" cxnId="{19D6487E-9802-4911-803F-076F96820485}">
      <dgm:prSet/>
      <dgm:spPr/>
      <dgm:t>
        <a:bodyPr/>
        <a:lstStyle/>
        <a:p>
          <a:endParaRPr lang="en-US"/>
        </a:p>
      </dgm:t>
    </dgm:pt>
    <dgm:pt modelId="{6176169E-7611-4C3C-88CD-EC3FDDCBAEFB}" type="sibTrans" cxnId="{19D6487E-9802-4911-803F-076F96820485}">
      <dgm:prSet/>
      <dgm:spPr/>
      <dgm:t>
        <a:bodyPr/>
        <a:lstStyle/>
        <a:p>
          <a:endParaRPr lang="en-US"/>
        </a:p>
      </dgm:t>
    </dgm:pt>
    <dgm:pt modelId="{41117887-DE97-4521-B624-45414CE0E052}">
      <dgm:prSet/>
      <dgm:spPr/>
      <dgm:t>
        <a:bodyPr/>
        <a:lstStyle/>
        <a:p>
          <a:pPr algn="l"/>
          <a:r>
            <a:rPr lang="en-US" b="1" dirty="0"/>
            <a:t>The rate at which the United States issues work permits and visas to new immigrants</a:t>
          </a:r>
          <a:endParaRPr lang="en-US" b="0" dirty="0"/>
        </a:p>
      </dgm:t>
    </dgm:pt>
    <dgm:pt modelId="{40C974B5-8544-4785-AC7F-F6409050D50C}" type="parTrans" cxnId="{80DBFB79-179B-49A6-A5C0-B2E5C49D9EE2}">
      <dgm:prSet/>
      <dgm:spPr/>
      <dgm:t>
        <a:bodyPr/>
        <a:lstStyle/>
        <a:p>
          <a:endParaRPr lang="en-US"/>
        </a:p>
      </dgm:t>
    </dgm:pt>
    <dgm:pt modelId="{F0BCC9C6-7AEB-4D7D-8AA6-504F742EFC4C}" type="sibTrans" cxnId="{80DBFB79-179B-49A6-A5C0-B2E5C49D9EE2}">
      <dgm:prSet/>
      <dgm:spPr/>
      <dgm:t>
        <a:bodyPr/>
        <a:lstStyle/>
        <a:p>
          <a:endParaRPr lang="en-US"/>
        </a:p>
      </dgm:t>
    </dgm:pt>
    <dgm:pt modelId="{5FA034B1-1824-4CE1-B9D9-4352BC65B949}">
      <dgm:prSet/>
      <dgm:spPr/>
      <dgm:t>
        <a:bodyPr/>
        <a:lstStyle/>
        <a:p>
          <a:pPr algn="l"/>
          <a:r>
            <a:rPr lang="en-US" b="1" dirty="0"/>
            <a:t>Changes in technology that make current job skills obsolete and require upgrading or replacing of skills</a:t>
          </a:r>
          <a:endParaRPr lang="en-US" dirty="0"/>
        </a:p>
      </dgm:t>
    </dgm:pt>
    <dgm:pt modelId="{63DFB04B-B058-471A-92E0-66CD44658C55}" type="parTrans" cxnId="{2C6347BC-17C4-4B0A-A5AA-1F8BA40ECC6B}">
      <dgm:prSet/>
      <dgm:spPr/>
      <dgm:t>
        <a:bodyPr/>
        <a:lstStyle/>
        <a:p>
          <a:endParaRPr lang="en-US"/>
        </a:p>
      </dgm:t>
    </dgm:pt>
    <dgm:pt modelId="{D7B7BD51-20C8-4258-8B7D-ED44A6CC0FB7}" type="sibTrans" cxnId="{2C6347BC-17C4-4B0A-A5AA-1F8BA40ECC6B}">
      <dgm:prSet/>
      <dgm:spPr/>
      <dgm:t>
        <a:bodyPr/>
        <a:lstStyle/>
        <a:p>
          <a:endParaRPr lang="en-US"/>
        </a:p>
      </dgm:t>
    </dgm:pt>
    <dgm:pt modelId="{0C11F62B-258C-4BA9-A49E-707EB1FE597E}">
      <dgm:prSet/>
      <dgm:spPr/>
      <dgm:t>
        <a:bodyPr/>
        <a:lstStyle/>
        <a:p>
          <a:pPr algn="l"/>
          <a:r>
            <a:rPr lang="en-US" b="1" dirty="0"/>
            <a:t>Modification of legislation or practices impacting retirement age</a:t>
          </a:r>
          <a:endParaRPr lang="en-US" dirty="0"/>
        </a:p>
      </dgm:t>
    </dgm:pt>
    <dgm:pt modelId="{0FC9563A-6653-49AC-96A9-629E0D4E5D19}" type="parTrans" cxnId="{F8B0D378-F8F2-46C5-BD31-4E4F4B62924C}">
      <dgm:prSet/>
      <dgm:spPr/>
      <dgm:t>
        <a:bodyPr/>
        <a:lstStyle/>
        <a:p>
          <a:endParaRPr lang="en-US"/>
        </a:p>
      </dgm:t>
    </dgm:pt>
    <dgm:pt modelId="{BA8FDD88-988A-42ED-A31A-8DAE247D3C23}" type="sibTrans" cxnId="{F8B0D378-F8F2-46C5-BD31-4E4F4B62924C}">
      <dgm:prSet/>
      <dgm:spPr/>
      <dgm:t>
        <a:bodyPr/>
        <a:lstStyle/>
        <a:p>
          <a:endParaRPr lang="en-US"/>
        </a:p>
      </dgm:t>
    </dgm:pt>
    <dgm:pt modelId="{0A853A2A-4104-48CD-BACD-8BDEEB53576A}">
      <dgm:prSet phldr="0"/>
      <dgm:spPr/>
      <dgm:t>
        <a:bodyPr/>
        <a:lstStyle/>
        <a:p>
          <a:pPr algn="l"/>
          <a:r>
            <a:rPr lang="en-US" b="1" dirty="0"/>
            <a:t>Laws that protect workers’ rights</a:t>
          </a:r>
          <a:endParaRPr lang="en-US" b="0" dirty="0"/>
        </a:p>
      </dgm:t>
    </dgm:pt>
    <dgm:pt modelId="{3CF40515-B689-4D96-96A0-501A5643EDE1}" type="parTrans" cxnId="{73A722C6-F2AF-4EB2-A887-A9A9F222B893}">
      <dgm:prSet/>
      <dgm:spPr/>
    </dgm:pt>
    <dgm:pt modelId="{B15BDC25-7D84-4BB0-A5D7-4FF3BEE0861D}" type="sibTrans" cxnId="{73A722C6-F2AF-4EB2-A887-A9A9F222B893}">
      <dgm:prSet/>
      <dgm:spPr/>
    </dgm:pt>
    <dgm:pt modelId="{0A85CB8B-B0B0-4C78-8C02-7F5F11368EE1}">
      <dgm:prSet phldr="0"/>
      <dgm:spPr/>
      <dgm:t>
        <a:bodyPr/>
        <a:lstStyle/>
        <a:p>
          <a:pPr algn="l"/>
          <a:r>
            <a:rPr lang="en-US" b="1" dirty="0"/>
            <a:t>Employers not converting equipment to meet changing technological opportunities</a:t>
          </a:r>
          <a:endParaRPr lang="en-US" b="0" dirty="0"/>
        </a:p>
      </dgm:t>
    </dgm:pt>
    <dgm:pt modelId="{16A05FA0-C23B-44E3-B6E9-3010AD4A2643}" type="parTrans" cxnId="{1906990D-B577-4124-811C-C07D0600967E}">
      <dgm:prSet/>
      <dgm:spPr/>
    </dgm:pt>
    <dgm:pt modelId="{B61AB608-8AB2-43B7-8A4C-68618E3D2F57}" type="sibTrans" cxnId="{1906990D-B577-4124-811C-C07D0600967E}">
      <dgm:prSet/>
      <dgm:spPr/>
    </dgm:pt>
    <dgm:pt modelId="{41BA41EA-C952-4F2E-B28F-4CA7C6B7F2CF}">
      <dgm:prSet phldr="0"/>
      <dgm:spPr/>
      <dgm:t>
        <a:bodyPr/>
        <a:lstStyle/>
        <a:p>
          <a:pPr algn="l"/>
          <a:r>
            <a:rPr lang="en-US" b="1" dirty="0"/>
            <a:t>Legislation designed to protect and give equal rights to members of the diverse populations that make up the U.S. workforce</a:t>
          </a:r>
          <a:endParaRPr lang="en-US" dirty="0"/>
        </a:p>
      </dgm:t>
    </dgm:pt>
    <dgm:pt modelId="{AFC72B05-4016-4885-B492-32B32F6A42F1}" type="parTrans" cxnId="{85AAFACB-F77C-46C2-85A2-746CA166C6FF}">
      <dgm:prSet/>
      <dgm:spPr/>
    </dgm:pt>
    <dgm:pt modelId="{B0AE9310-1546-4A2F-BAC0-02A023946B28}" type="sibTrans" cxnId="{85AAFACB-F77C-46C2-85A2-746CA166C6FF}">
      <dgm:prSet/>
      <dgm:spPr/>
    </dgm:pt>
    <dgm:pt modelId="{4E559F4F-E2C7-461A-B7CD-743E9AA74605}">
      <dgm:prSet phldr="0"/>
      <dgm:spPr/>
      <dgm:t>
        <a:bodyPr/>
        <a:lstStyle/>
        <a:p>
          <a:pPr algn="l"/>
          <a:endParaRPr lang="en-US" b="1" dirty="0"/>
        </a:p>
      </dgm:t>
    </dgm:pt>
    <dgm:pt modelId="{56E72052-9A72-4316-9D88-B496B27C1E68}" type="parTrans" cxnId="{599168BD-C391-4F1F-8160-D7EE066021F9}">
      <dgm:prSet/>
      <dgm:spPr/>
    </dgm:pt>
    <dgm:pt modelId="{A437FA2D-7C75-4EB4-A7D3-19BB7908DE3B}" type="sibTrans" cxnId="{599168BD-C391-4F1F-8160-D7EE066021F9}">
      <dgm:prSet/>
      <dgm:spPr/>
    </dgm:pt>
    <dgm:pt modelId="{FB64F592-810A-408D-B2BF-15DB59CD6A2E}" type="pres">
      <dgm:prSet presAssocID="{AE2BD798-2C23-4BC9-A62B-69F8A48A59FA}" presName="linear" presStyleCnt="0">
        <dgm:presLayoutVars>
          <dgm:animLvl val="lvl"/>
          <dgm:resizeHandles val="exact"/>
        </dgm:presLayoutVars>
      </dgm:prSet>
      <dgm:spPr/>
    </dgm:pt>
    <dgm:pt modelId="{39F34A2B-B766-4AAA-BB79-E3F3B098DC5F}" type="pres">
      <dgm:prSet presAssocID="{39E94C2E-DB1E-4539-95C5-FB07ED5B02D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12A16BC-FE03-40E7-B043-7A058F6089AF}" type="pres">
      <dgm:prSet presAssocID="{39E94C2E-DB1E-4539-95C5-FB07ED5B02D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E5EE901-9B71-4524-96D7-8FD7C4018270}" type="presOf" srcId="{0A853A2A-4104-48CD-BACD-8BDEEB53576A}" destId="{012A16BC-FE03-40E7-B043-7A058F6089AF}" srcOrd="0" destOrd="1" presId="urn:microsoft.com/office/officeart/2005/8/layout/vList2"/>
    <dgm:cxn modelId="{1906990D-B577-4124-811C-C07D0600967E}" srcId="{39E94C2E-DB1E-4539-95C5-FB07ED5B02D2}" destId="{0A85CB8B-B0B0-4C78-8C02-7F5F11368EE1}" srcOrd="2" destOrd="0" parTransId="{16A05FA0-C23B-44E3-B6E9-3010AD4A2643}" sibTransId="{B61AB608-8AB2-43B7-8A4C-68618E3D2F57}"/>
    <dgm:cxn modelId="{6439F825-7106-4B1E-ABB4-8752B8BDD2E0}" type="presOf" srcId="{5FA034B1-1824-4CE1-B9D9-4352BC65B949}" destId="{012A16BC-FE03-40E7-B043-7A058F6089AF}" srcOrd="0" destOrd="5" presId="urn:microsoft.com/office/officeart/2005/8/layout/vList2"/>
    <dgm:cxn modelId="{BD3A3A30-3C09-4701-9388-FA09285AFC8F}" srcId="{AE2BD798-2C23-4BC9-A62B-69F8A48A59FA}" destId="{39E94C2E-DB1E-4539-95C5-FB07ED5B02D2}" srcOrd="0" destOrd="0" parTransId="{83F784EA-50BA-4E11-B5F6-40423541DAE5}" sibTransId="{6B6B9A1A-09CD-4B3D-BF15-9117C65DC7FE}"/>
    <dgm:cxn modelId="{879F453E-2AB9-4D62-AC24-7DE0BF7DAFA3}" type="presOf" srcId="{41BA41EA-C952-4F2E-B28F-4CA7C6B7F2CF}" destId="{012A16BC-FE03-40E7-B043-7A058F6089AF}" srcOrd="0" destOrd="3" presId="urn:microsoft.com/office/officeart/2005/8/layout/vList2"/>
    <dgm:cxn modelId="{C5104C4E-0366-42F5-8155-F2A8AEF19914}" type="presOf" srcId="{0A85CB8B-B0B0-4C78-8C02-7F5F11368EE1}" destId="{012A16BC-FE03-40E7-B043-7A058F6089AF}" srcOrd="0" destOrd="2" presId="urn:microsoft.com/office/officeart/2005/8/layout/vList2"/>
    <dgm:cxn modelId="{F8B0D378-F8F2-46C5-BD31-4E4F4B62924C}" srcId="{39E94C2E-DB1E-4539-95C5-FB07ED5B02D2}" destId="{0C11F62B-258C-4BA9-A49E-707EB1FE597E}" srcOrd="6" destOrd="0" parTransId="{0FC9563A-6653-49AC-96A9-629E0D4E5D19}" sibTransId="{BA8FDD88-988A-42ED-A31A-8DAE247D3C23}"/>
    <dgm:cxn modelId="{80DBFB79-179B-49A6-A5C0-B2E5C49D9EE2}" srcId="{39E94C2E-DB1E-4539-95C5-FB07ED5B02D2}" destId="{41117887-DE97-4521-B624-45414CE0E052}" srcOrd="4" destOrd="0" parTransId="{40C974B5-8544-4785-AC7F-F6409050D50C}" sibTransId="{F0BCC9C6-7AEB-4D7D-8AA6-504F742EFC4C}"/>
    <dgm:cxn modelId="{19D6487E-9802-4911-803F-076F96820485}" srcId="{39E94C2E-DB1E-4539-95C5-FB07ED5B02D2}" destId="{A8065934-F292-40D0-8340-21F3463562A1}" srcOrd="0" destOrd="0" parTransId="{B4290D3A-E171-44C9-BE44-5AD8727C19E9}" sibTransId="{6176169E-7611-4C3C-88CD-EC3FDDCBAEFB}"/>
    <dgm:cxn modelId="{2C3616A7-42EA-423B-BA73-779C8DB21110}" type="presOf" srcId="{4E559F4F-E2C7-461A-B7CD-743E9AA74605}" destId="{012A16BC-FE03-40E7-B043-7A058F6089AF}" srcOrd="0" destOrd="7" presId="urn:microsoft.com/office/officeart/2005/8/layout/vList2"/>
    <dgm:cxn modelId="{23A5F9B2-C8F5-4B5B-860F-B92F47151128}" type="presOf" srcId="{39E94C2E-DB1E-4539-95C5-FB07ED5B02D2}" destId="{39F34A2B-B766-4AAA-BB79-E3F3B098DC5F}" srcOrd="0" destOrd="0" presId="urn:microsoft.com/office/officeart/2005/8/layout/vList2"/>
    <dgm:cxn modelId="{2C6347BC-17C4-4B0A-A5AA-1F8BA40ECC6B}" srcId="{39E94C2E-DB1E-4539-95C5-FB07ED5B02D2}" destId="{5FA034B1-1824-4CE1-B9D9-4352BC65B949}" srcOrd="5" destOrd="0" parTransId="{63DFB04B-B058-471A-92E0-66CD44658C55}" sibTransId="{D7B7BD51-20C8-4258-8B7D-ED44A6CC0FB7}"/>
    <dgm:cxn modelId="{599168BD-C391-4F1F-8160-D7EE066021F9}" srcId="{39E94C2E-DB1E-4539-95C5-FB07ED5B02D2}" destId="{4E559F4F-E2C7-461A-B7CD-743E9AA74605}" srcOrd="7" destOrd="0" parTransId="{56E72052-9A72-4316-9D88-B496B27C1E68}" sibTransId="{A437FA2D-7C75-4EB4-A7D3-19BB7908DE3B}"/>
    <dgm:cxn modelId="{284B0DC5-9654-443F-BCFF-1C68A5D2D861}" type="presOf" srcId="{41117887-DE97-4521-B624-45414CE0E052}" destId="{012A16BC-FE03-40E7-B043-7A058F6089AF}" srcOrd="0" destOrd="4" presId="urn:microsoft.com/office/officeart/2005/8/layout/vList2"/>
    <dgm:cxn modelId="{73A722C6-F2AF-4EB2-A887-A9A9F222B893}" srcId="{39E94C2E-DB1E-4539-95C5-FB07ED5B02D2}" destId="{0A853A2A-4104-48CD-BACD-8BDEEB53576A}" srcOrd="1" destOrd="0" parTransId="{3CF40515-B689-4D96-96A0-501A5643EDE1}" sibTransId="{B15BDC25-7D84-4BB0-A5D7-4FF3BEE0861D}"/>
    <dgm:cxn modelId="{85AAFACB-F77C-46C2-85A2-746CA166C6FF}" srcId="{39E94C2E-DB1E-4539-95C5-FB07ED5B02D2}" destId="{41BA41EA-C952-4F2E-B28F-4CA7C6B7F2CF}" srcOrd="3" destOrd="0" parTransId="{AFC72B05-4016-4885-B492-32B32F6A42F1}" sibTransId="{B0AE9310-1546-4A2F-BAC0-02A023946B28}"/>
    <dgm:cxn modelId="{CE2474D6-12EC-478E-8724-702D09B128BB}" type="presOf" srcId="{AE2BD798-2C23-4BC9-A62B-69F8A48A59FA}" destId="{FB64F592-810A-408D-B2BF-15DB59CD6A2E}" srcOrd="0" destOrd="0" presId="urn:microsoft.com/office/officeart/2005/8/layout/vList2"/>
    <dgm:cxn modelId="{A551BEDA-6913-4EE2-B48B-2F04AD7DD6C6}" type="presOf" srcId="{0C11F62B-258C-4BA9-A49E-707EB1FE597E}" destId="{012A16BC-FE03-40E7-B043-7A058F6089AF}" srcOrd="0" destOrd="6" presId="urn:microsoft.com/office/officeart/2005/8/layout/vList2"/>
    <dgm:cxn modelId="{BB1E67EA-4080-4C3C-A1B6-D03E43DB11D5}" type="presOf" srcId="{A8065934-F292-40D0-8340-21F3463562A1}" destId="{012A16BC-FE03-40E7-B043-7A058F6089AF}" srcOrd="0" destOrd="0" presId="urn:microsoft.com/office/officeart/2005/8/layout/vList2"/>
    <dgm:cxn modelId="{17B10248-2B2F-4B94-8349-EF65CF35299B}" type="presParOf" srcId="{FB64F592-810A-408D-B2BF-15DB59CD6A2E}" destId="{39F34A2B-B766-4AAA-BB79-E3F3B098DC5F}" srcOrd="0" destOrd="0" presId="urn:microsoft.com/office/officeart/2005/8/layout/vList2"/>
    <dgm:cxn modelId="{91E8606F-97D6-4042-88D0-C46B7DFBE5E1}" type="presParOf" srcId="{FB64F592-810A-408D-B2BF-15DB59CD6A2E}" destId="{012A16BC-FE03-40E7-B043-7A058F6089A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E8F41-FE19-4AF3-B3A4-3A361CEB18CC}">
      <dsp:nvSpPr>
        <dsp:cNvPr id="0" name=""/>
        <dsp:cNvSpPr/>
      </dsp:nvSpPr>
      <dsp:spPr>
        <a:xfrm>
          <a:off x="0" y="216070"/>
          <a:ext cx="10318955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866" tIns="270764" rIns="80086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Explain the role of career information and technological resources in career planning.</a:t>
          </a:r>
        </a:p>
      </dsp:txBody>
      <dsp:txXfrm>
        <a:off x="0" y="216070"/>
        <a:ext cx="10318955" cy="552825"/>
      </dsp:txXfrm>
    </dsp:sp>
    <dsp:sp modelId="{0F17E4C3-88B7-4EA7-AD4C-FC9D6CDDD533}">
      <dsp:nvSpPr>
        <dsp:cNvPr id="0" name=""/>
        <dsp:cNvSpPr/>
      </dsp:nvSpPr>
      <dsp:spPr>
        <a:xfrm>
          <a:off x="515947" y="24190"/>
          <a:ext cx="722326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22" tIns="0" rIns="27302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Explain</a:t>
          </a:r>
        </a:p>
      </dsp:txBody>
      <dsp:txXfrm>
        <a:off x="534681" y="42924"/>
        <a:ext cx="7185800" cy="346292"/>
      </dsp:txXfrm>
    </dsp:sp>
    <dsp:sp modelId="{7DB03914-D489-4B9D-8379-C0DCDFAA81A7}">
      <dsp:nvSpPr>
        <dsp:cNvPr id="0" name=""/>
        <dsp:cNvSpPr/>
      </dsp:nvSpPr>
      <dsp:spPr>
        <a:xfrm>
          <a:off x="0" y="1030975"/>
          <a:ext cx="10318955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866" tIns="270764" rIns="80086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Define career information and its use.</a:t>
          </a:r>
        </a:p>
      </dsp:txBody>
      <dsp:txXfrm>
        <a:off x="0" y="1030975"/>
        <a:ext cx="10318955" cy="552825"/>
      </dsp:txXfrm>
    </dsp:sp>
    <dsp:sp modelId="{7B5B52B4-EF8E-483A-A670-350EF0883101}">
      <dsp:nvSpPr>
        <dsp:cNvPr id="0" name=""/>
        <dsp:cNvSpPr/>
      </dsp:nvSpPr>
      <dsp:spPr>
        <a:xfrm>
          <a:off x="515947" y="839095"/>
          <a:ext cx="722326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22" tIns="0" rIns="27302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Define</a:t>
          </a:r>
        </a:p>
      </dsp:txBody>
      <dsp:txXfrm>
        <a:off x="534681" y="857829"/>
        <a:ext cx="7185800" cy="346292"/>
      </dsp:txXfrm>
    </dsp:sp>
    <dsp:sp modelId="{87D50732-2C34-4934-A011-E8ED88B849B1}">
      <dsp:nvSpPr>
        <dsp:cNvPr id="0" name=""/>
        <dsp:cNvSpPr/>
      </dsp:nvSpPr>
      <dsp:spPr>
        <a:xfrm>
          <a:off x="0" y="1845880"/>
          <a:ext cx="10318955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866" tIns="270764" rIns="80086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Describe the role of the career services provider with respect to using information and technological resources in the career planning process.</a:t>
          </a:r>
        </a:p>
      </dsp:txBody>
      <dsp:txXfrm>
        <a:off x="0" y="1845880"/>
        <a:ext cx="10318955" cy="737100"/>
      </dsp:txXfrm>
    </dsp:sp>
    <dsp:sp modelId="{82A330A2-1097-4A5A-94A6-BDDAB66E9669}">
      <dsp:nvSpPr>
        <dsp:cNvPr id="0" name=""/>
        <dsp:cNvSpPr/>
      </dsp:nvSpPr>
      <dsp:spPr>
        <a:xfrm>
          <a:off x="515947" y="1654000"/>
          <a:ext cx="722326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22" tIns="0" rIns="27302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Describe</a:t>
          </a:r>
        </a:p>
      </dsp:txBody>
      <dsp:txXfrm>
        <a:off x="534681" y="1672734"/>
        <a:ext cx="7185800" cy="346292"/>
      </dsp:txXfrm>
    </dsp:sp>
    <dsp:sp modelId="{63ED381D-7F68-44BE-80AE-9386F8FD1EA3}">
      <dsp:nvSpPr>
        <dsp:cNvPr id="0" name=""/>
        <dsp:cNvSpPr/>
      </dsp:nvSpPr>
      <dsp:spPr>
        <a:xfrm>
          <a:off x="0" y="2845060"/>
          <a:ext cx="10318955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866" tIns="270764" rIns="80086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Identify and describe multiple types and sources of information, including career information and technological resources.</a:t>
          </a:r>
        </a:p>
      </dsp:txBody>
      <dsp:txXfrm>
        <a:off x="0" y="2845060"/>
        <a:ext cx="10318955" cy="552825"/>
      </dsp:txXfrm>
    </dsp:sp>
    <dsp:sp modelId="{B5C17D1E-FD78-4C5C-8EEF-44BFBC5C1DE4}">
      <dsp:nvSpPr>
        <dsp:cNvPr id="0" name=""/>
        <dsp:cNvSpPr/>
      </dsp:nvSpPr>
      <dsp:spPr>
        <a:xfrm>
          <a:off x="515947" y="2653180"/>
          <a:ext cx="722326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22" tIns="0" rIns="27302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Identify and describe</a:t>
          </a:r>
        </a:p>
      </dsp:txBody>
      <dsp:txXfrm>
        <a:off x="534681" y="2671914"/>
        <a:ext cx="7185800" cy="346292"/>
      </dsp:txXfrm>
    </dsp:sp>
    <dsp:sp modelId="{7BBBDDF0-28D7-49D5-80A1-1B1ADCD87744}">
      <dsp:nvSpPr>
        <dsp:cNvPr id="0" name=""/>
        <dsp:cNvSpPr/>
      </dsp:nvSpPr>
      <dsp:spPr>
        <a:xfrm>
          <a:off x="0" y="3659965"/>
          <a:ext cx="10318955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866" tIns="270764" rIns="80086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Explain how information is culture specific.</a:t>
          </a:r>
        </a:p>
      </dsp:txBody>
      <dsp:txXfrm>
        <a:off x="0" y="3659965"/>
        <a:ext cx="10318955" cy="552825"/>
      </dsp:txXfrm>
    </dsp:sp>
    <dsp:sp modelId="{2A7B08EB-4FD2-46CA-B937-9DFBC41B5394}">
      <dsp:nvSpPr>
        <dsp:cNvPr id="0" name=""/>
        <dsp:cNvSpPr/>
      </dsp:nvSpPr>
      <dsp:spPr>
        <a:xfrm>
          <a:off x="515947" y="3468085"/>
          <a:ext cx="722326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22" tIns="0" rIns="27302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Explain</a:t>
          </a:r>
        </a:p>
      </dsp:txBody>
      <dsp:txXfrm>
        <a:off x="534681" y="3486819"/>
        <a:ext cx="7185800" cy="346292"/>
      </dsp:txXfrm>
    </dsp:sp>
    <dsp:sp modelId="{18D21E16-D0B4-4F8E-A1FC-DD081494712A}">
      <dsp:nvSpPr>
        <dsp:cNvPr id="0" name=""/>
        <dsp:cNvSpPr/>
      </dsp:nvSpPr>
      <dsp:spPr>
        <a:xfrm>
          <a:off x="0" y="4474870"/>
          <a:ext cx="10318955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866" tIns="270764" rIns="80086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Critically evaluate career information and technological literacy.</a:t>
          </a:r>
        </a:p>
      </dsp:txBody>
      <dsp:txXfrm>
        <a:off x="0" y="4474870"/>
        <a:ext cx="10318955" cy="552825"/>
      </dsp:txXfrm>
    </dsp:sp>
    <dsp:sp modelId="{B4C83C40-DF43-40DF-A21E-90DAB7DAD597}">
      <dsp:nvSpPr>
        <dsp:cNvPr id="0" name=""/>
        <dsp:cNvSpPr/>
      </dsp:nvSpPr>
      <dsp:spPr>
        <a:xfrm>
          <a:off x="515947" y="4282990"/>
          <a:ext cx="722326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22" tIns="0" rIns="27302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Evaluate</a:t>
          </a:r>
        </a:p>
      </dsp:txBody>
      <dsp:txXfrm>
        <a:off x="534681" y="4301724"/>
        <a:ext cx="7185800" cy="3462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2E1E0-CB7F-496B-A8DC-153D7A244A65}">
      <dsp:nvSpPr>
        <dsp:cNvPr id="0" name=""/>
        <dsp:cNvSpPr/>
      </dsp:nvSpPr>
      <dsp:spPr>
        <a:xfrm>
          <a:off x="0" y="1356"/>
          <a:ext cx="10927829" cy="5779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E3C09-870A-4DC1-B526-6A5333C7AF27}">
      <dsp:nvSpPr>
        <dsp:cNvPr id="0" name=""/>
        <dsp:cNvSpPr/>
      </dsp:nvSpPr>
      <dsp:spPr>
        <a:xfrm>
          <a:off x="174827" y="131393"/>
          <a:ext cx="317869" cy="3178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A4BF3-DCAC-49E2-BA51-7E1B7EC824D0}">
      <dsp:nvSpPr>
        <dsp:cNvPr id="0" name=""/>
        <dsp:cNvSpPr/>
      </dsp:nvSpPr>
      <dsp:spPr>
        <a:xfrm>
          <a:off x="667525" y="1356"/>
          <a:ext cx="10260303" cy="57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66" tIns="61166" rIns="61166" bIns="6116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Accurate: The descriptions of options (jobs, occupations, schools, majors) must be accurate so that the information is useful</a:t>
          </a:r>
        </a:p>
      </dsp:txBody>
      <dsp:txXfrm>
        <a:off x="667525" y="1356"/>
        <a:ext cx="10260303" cy="577943"/>
      </dsp:txXfrm>
    </dsp:sp>
    <dsp:sp modelId="{CA2BBD8E-B6CC-416C-888C-EC14F318914B}">
      <dsp:nvSpPr>
        <dsp:cNvPr id="0" name=""/>
        <dsp:cNvSpPr/>
      </dsp:nvSpPr>
      <dsp:spPr>
        <a:xfrm>
          <a:off x="0" y="723786"/>
          <a:ext cx="10927829" cy="5779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46ECA-581A-4C48-922D-353A945A28A5}">
      <dsp:nvSpPr>
        <dsp:cNvPr id="0" name=""/>
        <dsp:cNvSpPr/>
      </dsp:nvSpPr>
      <dsp:spPr>
        <a:xfrm>
          <a:off x="174827" y="853823"/>
          <a:ext cx="317869" cy="3178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A8139-6E83-4425-8ECA-35AC037023C1}">
      <dsp:nvSpPr>
        <dsp:cNvPr id="0" name=""/>
        <dsp:cNvSpPr/>
      </dsp:nvSpPr>
      <dsp:spPr>
        <a:xfrm>
          <a:off x="667525" y="723786"/>
          <a:ext cx="10260303" cy="57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66" tIns="61166" rIns="61166" bIns="6116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Understandable: Descriptions of options must be in words understandable and at an appropriate reading level to the given audience. </a:t>
          </a:r>
        </a:p>
      </dsp:txBody>
      <dsp:txXfrm>
        <a:off x="667525" y="723786"/>
        <a:ext cx="10260303" cy="577943"/>
      </dsp:txXfrm>
    </dsp:sp>
    <dsp:sp modelId="{7772FBCE-C901-4E3D-BD83-9C8D303A5CDC}">
      <dsp:nvSpPr>
        <dsp:cNvPr id="0" name=""/>
        <dsp:cNvSpPr/>
      </dsp:nvSpPr>
      <dsp:spPr>
        <a:xfrm>
          <a:off x="0" y="1446215"/>
          <a:ext cx="10927829" cy="5779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54690-1BED-4865-BA8D-605325C703DF}">
      <dsp:nvSpPr>
        <dsp:cNvPr id="0" name=""/>
        <dsp:cNvSpPr/>
      </dsp:nvSpPr>
      <dsp:spPr>
        <a:xfrm>
          <a:off x="174827" y="1576253"/>
          <a:ext cx="317869" cy="3178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041B4-350F-4DB8-BC4C-6E865A9A3803}">
      <dsp:nvSpPr>
        <dsp:cNvPr id="0" name=""/>
        <dsp:cNvSpPr/>
      </dsp:nvSpPr>
      <dsp:spPr>
        <a:xfrm>
          <a:off x="667525" y="1446215"/>
          <a:ext cx="10260303" cy="57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66" tIns="61166" rIns="61166" bIns="6116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Current: Databases need to be updated frequently so that they are accurate.</a:t>
          </a:r>
        </a:p>
      </dsp:txBody>
      <dsp:txXfrm>
        <a:off x="667525" y="1446215"/>
        <a:ext cx="10260303" cy="577943"/>
      </dsp:txXfrm>
    </dsp:sp>
    <dsp:sp modelId="{0C201C64-B901-4D82-BBE8-070868AC839E}">
      <dsp:nvSpPr>
        <dsp:cNvPr id="0" name=""/>
        <dsp:cNvSpPr/>
      </dsp:nvSpPr>
      <dsp:spPr>
        <a:xfrm>
          <a:off x="0" y="2168645"/>
          <a:ext cx="10927829" cy="5779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0BF88-D81D-4B9C-8B91-30FE686C1A1D}">
      <dsp:nvSpPr>
        <dsp:cNvPr id="0" name=""/>
        <dsp:cNvSpPr/>
      </dsp:nvSpPr>
      <dsp:spPr>
        <a:xfrm>
          <a:off x="174827" y="2298682"/>
          <a:ext cx="317869" cy="3178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6DCF4-D12D-4280-88ED-F3F10E9F0AE0}">
      <dsp:nvSpPr>
        <dsp:cNvPr id="0" name=""/>
        <dsp:cNvSpPr/>
      </dsp:nvSpPr>
      <dsp:spPr>
        <a:xfrm>
          <a:off x="667525" y="2168645"/>
          <a:ext cx="10260303" cy="57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66" tIns="61166" rIns="61166" bIns="6116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Specific: Career information must be realistic and provide appropriate details.</a:t>
          </a:r>
        </a:p>
      </dsp:txBody>
      <dsp:txXfrm>
        <a:off x="667525" y="2168645"/>
        <a:ext cx="10260303" cy="577943"/>
      </dsp:txXfrm>
    </dsp:sp>
    <dsp:sp modelId="{48F7C826-8B0A-4F32-A5C7-4AAEE4431597}">
      <dsp:nvSpPr>
        <dsp:cNvPr id="0" name=""/>
        <dsp:cNvSpPr/>
      </dsp:nvSpPr>
      <dsp:spPr>
        <a:xfrm>
          <a:off x="0" y="2891075"/>
          <a:ext cx="10927829" cy="5779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A3C7C-180B-49F5-97E5-A57CFC3B2171}">
      <dsp:nvSpPr>
        <dsp:cNvPr id="0" name=""/>
        <dsp:cNvSpPr/>
      </dsp:nvSpPr>
      <dsp:spPr>
        <a:xfrm>
          <a:off x="174827" y="3021112"/>
          <a:ext cx="317869" cy="3178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4F951-A592-4FB8-913A-49E3D501AC92}">
      <dsp:nvSpPr>
        <dsp:cNvPr id="0" name=""/>
        <dsp:cNvSpPr/>
      </dsp:nvSpPr>
      <dsp:spPr>
        <a:xfrm>
          <a:off x="667525" y="2891075"/>
          <a:ext cx="10260303" cy="57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66" tIns="61166" rIns="61166" bIns="6116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Sufficient: The description provided must contain enough essential information</a:t>
          </a:r>
        </a:p>
      </dsp:txBody>
      <dsp:txXfrm>
        <a:off x="667525" y="2891075"/>
        <a:ext cx="10260303" cy="577943"/>
      </dsp:txXfrm>
    </dsp:sp>
    <dsp:sp modelId="{7BFCCC7B-6861-46E2-A371-7E854BAC9C1D}">
      <dsp:nvSpPr>
        <dsp:cNvPr id="0" name=""/>
        <dsp:cNvSpPr/>
      </dsp:nvSpPr>
      <dsp:spPr>
        <a:xfrm>
          <a:off x="0" y="3613504"/>
          <a:ext cx="10927829" cy="5779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F88A7-C8D1-458D-AF02-8825E482C238}">
      <dsp:nvSpPr>
        <dsp:cNvPr id="0" name=""/>
        <dsp:cNvSpPr/>
      </dsp:nvSpPr>
      <dsp:spPr>
        <a:xfrm>
          <a:off x="174827" y="3743542"/>
          <a:ext cx="317869" cy="31786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14C88-065D-4B87-8ED2-334C38602815}">
      <dsp:nvSpPr>
        <dsp:cNvPr id="0" name=""/>
        <dsp:cNvSpPr/>
      </dsp:nvSpPr>
      <dsp:spPr>
        <a:xfrm>
          <a:off x="667525" y="3613504"/>
          <a:ext cx="10260303" cy="57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66" tIns="61166" rIns="61166" bIns="6116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Unbiased: The information should not come from a source that would have a reason to want to make it look worse or better than it really is.</a:t>
          </a:r>
        </a:p>
      </dsp:txBody>
      <dsp:txXfrm>
        <a:off x="667525" y="3613504"/>
        <a:ext cx="10260303" cy="5779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86031-9ACF-42ED-8510-E05A95123D6E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3A705-199B-41F5-923A-AA6A2365C5F6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2630B-DDC0-4592-B2D7-95C9597B66E5}">
      <dsp:nvSpPr>
        <dsp:cNvPr id="0" name=""/>
        <dsp:cNvSpPr/>
      </dsp:nvSpPr>
      <dsp:spPr>
        <a:xfrm>
          <a:off x="1507738" y="707092"/>
          <a:ext cx="4732020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Information is a foundational tool that all career professionals use to help their clients make career decisions. It can be ised at every stage in the process.</a:t>
          </a:r>
          <a:endParaRPr lang="en-US" sz="1600" kern="1200"/>
        </a:p>
      </dsp:txBody>
      <dsp:txXfrm>
        <a:off x="1507738" y="707092"/>
        <a:ext cx="4732020" cy="1305401"/>
      </dsp:txXfrm>
    </dsp:sp>
    <dsp:sp modelId="{8E9EB754-9A6A-4808-85BA-4CEEFC66064E}">
      <dsp:nvSpPr>
        <dsp:cNvPr id="0" name=""/>
        <dsp:cNvSpPr/>
      </dsp:nvSpPr>
      <dsp:spPr>
        <a:xfrm>
          <a:off x="6239758" y="707092"/>
          <a:ext cx="427584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Self-assessment</a:t>
          </a:r>
          <a:endParaRPr lang="en-US" sz="1200" kern="120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Researching options</a:t>
          </a:r>
          <a:endParaRPr lang="en-US" sz="1200" kern="120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Making a decision (pro/con analyses)</a:t>
          </a:r>
          <a:endParaRPr lang="en-US" sz="1200" kern="120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Job search</a:t>
          </a:r>
          <a:endParaRPr lang="en-US" sz="1200" kern="1200"/>
        </a:p>
      </dsp:txBody>
      <dsp:txXfrm>
        <a:off x="6239758" y="707092"/>
        <a:ext cx="4275841" cy="1305401"/>
      </dsp:txXfrm>
    </dsp:sp>
    <dsp:sp modelId="{2E922F99-B5D9-4497-8ACC-15E77C93B7AB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98C07-5BB6-49E2-8ACD-8ABE682FA4B2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5873D-934F-48B9-B6C6-97082BE7991F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The chapter gives an example of integrating information into the CASVE Cycle</a:t>
          </a:r>
          <a:endParaRPr lang="en-US" sz="1600" kern="1200"/>
        </a:p>
      </dsp:txBody>
      <dsp:txXfrm>
        <a:off x="1507738" y="2338844"/>
        <a:ext cx="9007861" cy="13054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C9096-89CF-41F7-9C76-4089E6ED8B9B}">
      <dsp:nvSpPr>
        <dsp:cNvPr id="0" name=""/>
        <dsp:cNvSpPr/>
      </dsp:nvSpPr>
      <dsp:spPr>
        <a:xfrm>
          <a:off x="762194" y="986274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622EC-3401-477E-B996-57550FB12A91}">
      <dsp:nvSpPr>
        <dsp:cNvPr id="0" name=""/>
        <dsp:cNvSpPr/>
      </dsp:nvSpPr>
      <dsp:spPr>
        <a:xfrm>
          <a:off x="8092" y="1900672"/>
          <a:ext cx="2320312" cy="4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Various issues to consider</a:t>
          </a:r>
          <a:endParaRPr lang="en-US" sz="1400" kern="1200"/>
        </a:p>
      </dsp:txBody>
      <dsp:txXfrm>
        <a:off x="8092" y="1900672"/>
        <a:ext cx="2320312" cy="435058"/>
      </dsp:txXfrm>
    </dsp:sp>
    <dsp:sp modelId="{C3B8591D-0050-4661-9729-B99B8BC410AD}">
      <dsp:nvSpPr>
        <dsp:cNvPr id="0" name=""/>
        <dsp:cNvSpPr/>
      </dsp:nvSpPr>
      <dsp:spPr>
        <a:xfrm>
          <a:off x="8092" y="2383306"/>
          <a:ext cx="2320312" cy="98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179CE-0441-498C-AD2F-E9D8685CC030}">
      <dsp:nvSpPr>
        <dsp:cNvPr id="0" name=""/>
        <dsp:cNvSpPr/>
      </dsp:nvSpPr>
      <dsp:spPr>
        <a:xfrm>
          <a:off x="3488561" y="986274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B5AEB-E0AC-40EF-A3D4-981A245E3E5E}">
      <dsp:nvSpPr>
        <dsp:cNvPr id="0" name=""/>
        <dsp:cNvSpPr/>
      </dsp:nvSpPr>
      <dsp:spPr>
        <a:xfrm>
          <a:off x="2734460" y="1900672"/>
          <a:ext cx="2320312" cy="4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Additional training may be necessary</a:t>
          </a:r>
          <a:endParaRPr lang="en-US" sz="1400" kern="1200"/>
        </a:p>
      </dsp:txBody>
      <dsp:txXfrm>
        <a:off x="2734460" y="1900672"/>
        <a:ext cx="2320312" cy="435058"/>
      </dsp:txXfrm>
    </dsp:sp>
    <dsp:sp modelId="{5C5815EB-5F65-487E-BCB3-3B6163B226FD}">
      <dsp:nvSpPr>
        <dsp:cNvPr id="0" name=""/>
        <dsp:cNvSpPr/>
      </dsp:nvSpPr>
      <dsp:spPr>
        <a:xfrm>
          <a:off x="2734460" y="2383306"/>
          <a:ext cx="2320312" cy="98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EE749-3753-4AC1-8DEF-92FA43673B88}">
      <dsp:nvSpPr>
        <dsp:cNvPr id="0" name=""/>
        <dsp:cNvSpPr/>
      </dsp:nvSpPr>
      <dsp:spPr>
        <a:xfrm>
          <a:off x="6214928" y="986274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73360-FB33-410B-AFCE-F02653D20423}">
      <dsp:nvSpPr>
        <dsp:cNvPr id="0" name=""/>
        <dsp:cNvSpPr/>
      </dsp:nvSpPr>
      <dsp:spPr>
        <a:xfrm>
          <a:off x="5460827" y="1900672"/>
          <a:ext cx="2320312" cy="4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Possibilities include:</a:t>
          </a:r>
          <a:endParaRPr lang="en-US" sz="1400" kern="1200"/>
        </a:p>
      </dsp:txBody>
      <dsp:txXfrm>
        <a:off x="5460827" y="1900672"/>
        <a:ext cx="2320312" cy="435058"/>
      </dsp:txXfrm>
    </dsp:sp>
    <dsp:sp modelId="{034DCE99-369E-4374-8026-F2CE9A95EDC1}">
      <dsp:nvSpPr>
        <dsp:cNvPr id="0" name=""/>
        <dsp:cNvSpPr/>
      </dsp:nvSpPr>
      <dsp:spPr>
        <a:xfrm>
          <a:off x="5460827" y="2383306"/>
          <a:ext cx="2320312" cy="98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Completely online services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Website as a storehouse for information and/or interaction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Interacting via e-mail, online chat, telephone</a:t>
          </a:r>
          <a:endParaRPr lang="en-US" sz="1100" kern="1200"/>
        </a:p>
      </dsp:txBody>
      <dsp:txXfrm>
        <a:off x="5460827" y="2383306"/>
        <a:ext cx="2320312" cy="981756"/>
      </dsp:txXfrm>
    </dsp:sp>
    <dsp:sp modelId="{9A047C93-1664-4EB3-B6F8-72E6ACDCE5BD}">
      <dsp:nvSpPr>
        <dsp:cNvPr id="0" name=""/>
        <dsp:cNvSpPr/>
      </dsp:nvSpPr>
      <dsp:spPr>
        <a:xfrm>
          <a:off x="8941296" y="986274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6E4DA-53B1-45B0-A73A-B9C535D7DD0B}">
      <dsp:nvSpPr>
        <dsp:cNvPr id="0" name=""/>
        <dsp:cNvSpPr/>
      </dsp:nvSpPr>
      <dsp:spPr>
        <a:xfrm>
          <a:off x="8187194" y="1900672"/>
          <a:ext cx="2320312" cy="4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Check out NCDA guidelines!!!</a:t>
          </a:r>
          <a:endParaRPr lang="en-US" sz="1400" kern="1200"/>
        </a:p>
      </dsp:txBody>
      <dsp:txXfrm>
        <a:off x="8187194" y="1900672"/>
        <a:ext cx="2320312" cy="435058"/>
      </dsp:txXfrm>
    </dsp:sp>
    <dsp:sp modelId="{6FF6399B-8EFB-4E0F-A281-E96A64F02F09}">
      <dsp:nvSpPr>
        <dsp:cNvPr id="0" name=""/>
        <dsp:cNvSpPr/>
      </dsp:nvSpPr>
      <dsp:spPr>
        <a:xfrm>
          <a:off x="8187194" y="2383306"/>
          <a:ext cx="2320312" cy="98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BF0FB-6675-41F9-942A-42E00BE42943}">
      <dsp:nvSpPr>
        <dsp:cNvPr id="0" name=""/>
        <dsp:cNvSpPr/>
      </dsp:nvSpPr>
      <dsp:spPr>
        <a:xfrm rot="16200000">
          <a:off x="-929284" y="931819"/>
          <a:ext cx="4351338" cy="2487699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205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It’s not just for our clients!</a:t>
          </a:r>
          <a:endParaRPr lang="en-US" sz="2600" kern="1200"/>
        </a:p>
      </dsp:txBody>
      <dsp:txXfrm rot="5400000">
        <a:off x="2535" y="870268"/>
        <a:ext cx="2487699" cy="2610802"/>
      </dsp:txXfrm>
    </dsp:sp>
    <dsp:sp modelId="{47086E09-FECF-4F31-8B20-BE55A3F20B70}">
      <dsp:nvSpPr>
        <dsp:cNvPr id="0" name=""/>
        <dsp:cNvSpPr/>
      </dsp:nvSpPr>
      <dsp:spPr>
        <a:xfrm rot="16200000">
          <a:off x="1744992" y="931819"/>
          <a:ext cx="4351338" cy="2487699"/>
        </a:xfrm>
        <a:prstGeom prst="flowChartManualOperati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205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Complete the table in the text</a:t>
          </a:r>
          <a:endParaRPr lang="en-US" sz="2600" kern="1200"/>
        </a:p>
      </dsp:txBody>
      <dsp:txXfrm rot="5400000">
        <a:off x="2676811" y="870268"/>
        <a:ext cx="2487699" cy="2610802"/>
      </dsp:txXfrm>
    </dsp:sp>
    <dsp:sp modelId="{C34CF280-C837-4143-ABC1-5852AAA167FA}">
      <dsp:nvSpPr>
        <dsp:cNvPr id="0" name=""/>
        <dsp:cNvSpPr/>
      </dsp:nvSpPr>
      <dsp:spPr>
        <a:xfrm rot="16200000">
          <a:off x="4419269" y="931819"/>
          <a:ext cx="4351338" cy="2487699"/>
        </a:xfrm>
        <a:prstGeom prst="flowChartManualOperati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205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What areas are your strengths? weaknesses? </a:t>
          </a:r>
          <a:endParaRPr lang="en-US" sz="2600" kern="1200"/>
        </a:p>
      </dsp:txBody>
      <dsp:txXfrm rot="5400000">
        <a:off x="5351088" y="870268"/>
        <a:ext cx="2487699" cy="2610802"/>
      </dsp:txXfrm>
    </dsp:sp>
    <dsp:sp modelId="{C27FDA77-0453-4AAF-A1D5-64551B859CF2}">
      <dsp:nvSpPr>
        <dsp:cNvPr id="0" name=""/>
        <dsp:cNvSpPr/>
      </dsp:nvSpPr>
      <dsp:spPr>
        <a:xfrm rot="16200000">
          <a:off x="7093546" y="931819"/>
          <a:ext cx="4351338" cy="2487699"/>
        </a:xfrm>
        <a:prstGeom prst="flowChartManualOperati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205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What is your plan for improvement? </a:t>
          </a:r>
          <a:endParaRPr lang="en-US" sz="2600" kern="1200"/>
        </a:p>
      </dsp:txBody>
      <dsp:txXfrm rot="5400000">
        <a:off x="8025365" y="870268"/>
        <a:ext cx="2487699" cy="2610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0B0F9-F8A9-4190-9E23-D8096FF15CC2}">
      <dsp:nvSpPr>
        <dsp:cNvPr id="0" name=""/>
        <dsp:cNvSpPr/>
      </dsp:nvSpPr>
      <dsp:spPr>
        <a:xfrm>
          <a:off x="0" y="314352"/>
          <a:ext cx="1061392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758" tIns="270764" rIns="82375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Incorporate information and technology into the career planning process.</a:t>
          </a:r>
        </a:p>
      </dsp:txBody>
      <dsp:txXfrm>
        <a:off x="0" y="314352"/>
        <a:ext cx="10613922" cy="552825"/>
      </dsp:txXfrm>
    </dsp:sp>
    <dsp:sp modelId="{080D7A23-A25A-4C0B-875A-C24F7E7C3AAA}">
      <dsp:nvSpPr>
        <dsp:cNvPr id="0" name=""/>
        <dsp:cNvSpPr/>
      </dsp:nvSpPr>
      <dsp:spPr>
        <a:xfrm>
          <a:off x="530696" y="122472"/>
          <a:ext cx="742974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827" tIns="0" rIns="28082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Incorporate</a:t>
          </a:r>
        </a:p>
      </dsp:txBody>
      <dsp:txXfrm>
        <a:off x="549430" y="141206"/>
        <a:ext cx="7392277" cy="346292"/>
      </dsp:txXfrm>
    </dsp:sp>
    <dsp:sp modelId="{8DBB11B7-4F20-4557-A692-CAF91F740D89}">
      <dsp:nvSpPr>
        <dsp:cNvPr id="0" name=""/>
        <dsp:cNvSpPr/>
      </dsp:nvSpPr>
      <dsp:spPr>
        <a:xfrm>
          <a:off x="0" y="1129258"/>
          <a:ext cx="1061392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758" tIns="270764" rIns="82375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Explain unique opportunities and challenges presented by technological resources.</a:t>
          </a:r>
        </a:p>
      </dsp:txBody>
      <dsp:txXfrm>
        <a:off x="0" y="1129258"/>
        <a:ext cx="10613922" cy="552825"/>
      </dsp:txXfrm>
    </dsp:sp>
    <dsp:sp modelId="{A0172698-BFA6-41F8-B554-95B78E077F54}">
      <dsp:nvSpPr>
        <dsp:cNvPr id="0" name=""/>
        <dsp:cNvSpPr/>
      </dsp:nvSpPr>
      <dsp:spPr>
        <a:xfrm>
          <a:off x="530696" y="937378"/>
          <a:ext cx="742974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827" tIns="0" rIns="28082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Explain</a:t>
          </a:r>
        </a:p>
      </dsp:txBody>
      <dsp:txXfrm>
        <a:off x="549430" y="956112"/>
        <a:ext cx="7392277" cy="346292"/>
      </dsp:txXfrm>
    </dsp:sp>
    <dsp:sp modelId="{08ECE45A-62E8-495E-8EF3-79B9DC11D14A}">
      <dsp:nvSpPr>
        <dsp:cNvPr id="0" name=""/>
        <dsp:cNvSpPr/>
      </dsp:nvSpPr>
      <dsp:spPr>
        <a:xfrm>
          <a:off x="0" y="1944163"/>
          <a:ext cx="1061392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758" tIns="270764" rIns="82375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Identify the elements required for providing online career services.</a:t>
          </a:r>
        </a:p>
      </dsp:txBody>
      <dsp:txXfrm>
        <a:off x="0" y="1944163"/>
        <a:ext cx="10613922" cy="552825"/>
      </dsp:txXfrm>
    </dsp:sp>
    <dsp:sp modelId="{E478F519-B559-4869-B2EC-CD61749B4DBB}">
      <dsp:nvSpPr>
        <dsp:cNvPr id="0" name=""/>
        <dsp:cNvSpPr/>
      </dsp:nvSpPr>
      <dsp:spPr>
        <a:xfrm>
          <a:off x="530696" y="1752283"/>
          <a:ext cx="742974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827" tIns="0" rIns="28082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Identify</a:t>
          </a:r>
        </a:p>
      </dsp:txBody>
      <dsp:txXfrm>
        <a:off x="549430" y="1771017"/>
        <a:ext cx="7392277" cy="346292"/>
      </dsp:txXfrm>
    </dsp:sp>
    <dsp:sp modelId="{CCF66CA9-046C-4F94-96DE-1212DF5A9E7F}">
      <dsp:nvSpPr>
        <dsp:cNvPr id="0" name=""/>
        <dsp:cNvSpPr/>
      </dsp:nvSpPr>
      <dsp:spPr>
        <a:xfrm>
          <a:off x="0" y="2759068"/>
          <a:ext cx="1061392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758" tIns="270764" rIns="82375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Evaluate the technology readiness of yourself and clients.</a:t>
          </a:r>
        </a:p>
      </dsp:txBody>
      <dsp:txXfrm>
        <a:off x="0" y="2759068"/>
        <a:ext cx="10613922" cy="552825"/>
      </dsp:txXfrm>
    </dsp:sp>
    <dsp:sp modelId="{AC307ADF-C31E-4423-BD82-A89453787DAD}">
      <dsp:nvSpPr>
        <dsp:cNvPr id="0" name=""/>
        <dsp:cNvSpPr/>
      </dsp:nvSpPr>
      <dsp:spPr>
        <a:xfrm>
          <a:off x="530696" y="2567188"/>
          <a:ext cx="742974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827" tIns="0" rIns="28082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Evaluate</a:t>
          </a:r>
        </a:p>
      </dsp:txBody>
      <dsp:txXfrm>
        <a:off x="549430" y="2585922"/>
        <a:ext cx="7392277" cy="346292"/>
      </dsp:txXfrm>
    </dsp:sp>
    <dsp:sp modelId="{96AED65E-A341-41AE-B43E-FC9F2B712662}">
      <dsp:nvSpPr>
        <dsp:cNvPr id="0" name=""/>
        <dsp:cNvSpPr/>
      </dsp:nvSpPr>
      <dsp:spPr>
        <a:xfrm>
          <a:off x="0" y="3573973"/>
          <a:ext cx="1061392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758" tIns="270764" rIns="82375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Explain how career information and technology resources can be used to help a client with their career goals.</a:t>
          </a:r>
        </a:p>
      </dsp:txBody>
      <dsp:txXfrm>
        <a:off x="0" y="3573973"/>
        <a:ext cx="10613922" cy="552825"/>
      </dsp:txXfrm>
    </dsp:sp>
    <dsp:sp modelId="{C510BDEE-9D92-414E-9C32-89CC903E679A}">
      <dsp:nvSpPr>
        <dsp:cNvPr id="0" name=""/>
        <dsp:cNvSpPr/>
      </dsp:nvSpPr>
      <dsp:spPr>
        <a:xfrm>
          <a:off x="530696" y="3382093"/>
          <a:ext cx="742974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827" tIns="0" rIns="28082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Explain</a:t>
          </a:r>
        </a:p>
      </dsp:txBody>
      <dsp:txXfrm>
        <a:off x="549430" y="3400827"/>
        <a:ext cx="7392277" cy="346292"/>
      </dsp:txXfrm>
    </dsp:sp>
    <dsp:sp modelId="{E127F3AC-2A66-458D-BCE2-63A516F2D11A}">
      <dsp:nvSpPr>
        <dsp:cNvPr id="0" name=""/>
        <dsp:cNvSpPr/>
      </dsp:nvSpPr>
      <dsp:spPr>
        <a:xfrm>
          <a:off x="0" y="4388878"/>
          <a:ext cx="1061392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758" tIns="270764" rIns="82375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Create a plan for staying current with career information and technology resources.</a:t>
          </a:r>
        </a:p>
      </dsp:txBody>
      <dsp:txXfrm>
        <a:off x="0" y="4388878"/>
        <a:ext cx="10613922" cy="552825"/>
      </dsp:txXfrm>
    </dsp:sp>
    <dsp:sp modelId="{82A0B448-C537-4861-91B9-2F04FD2F97B4}">
      <dsp:nvSpPr>
        <dsp:cNvPr id="0" name=""/>
        <dsp:cNvSpPr/>
      </dsp:nvSpPr>
      <dsp:spPr>
        <a:xfrm>
          <a:off x="530696" y="4196998"/>
          <a:ext cx="742974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827" tIns="0" rIns="28082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Create</a:t>
          </a:r>
        </a:p>
      </dsp:txBody>
      <dsp:txXfrm>
        <a:off x="549430" y="4215732"/>
        <a:ext cx="7392277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718CC-8DDC-407D-AEEC-565382268151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AC3DE-02AD-483B-A4BA-AABED5233ABB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Ultimately the role of information and technological resources in career planning is to provide the career seeker with additional data to include in his/her decision-making.</a:t>
          </a:r>
          <a:endParaRPr lang="en-US" sz="2500" kern="1200"/>
        </a:p>
      </dsp:txBody>
      <dsp:txXfrm>
        <a:off x="585701" y="1066737"/>
        <a:ext cx="4337991" cy="2693452"/>
      </dsp:txXfrm>
    </dsp:sp>
    <dsp:sp modelId="{B2A67498-A4C1-4604-AB55-FEFD0900ECA9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B5942-1E3A-4D02-BB6E-9EEBEF02261F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The goal of this chapter is to broaden your ability to identify, evaluate, and apply various information resources to common career problems faced by your clients.</a:t>
          </a:r>
          <a:endParaRPr lang="en-US" sz="2500" kern="1200"/>
        </a:p>
      </dsp:txBody>
      <dsp:txXfrm>
        <a:off x="6092527" y="1066737"/>
        <a:ext cx="4337991" cy="2693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2BD5D-B6BD-4881-8063-E3CB476FCD99}">
      <dsp:nvSpPr>
        <dsp:cNvPr id="0" name=""/>
        <dsp:cNvSpPr/>
      </dsp:nvSpPr>
      <dsp:spPr>
        <a:xfrm>
          <a:off x="0" y="2655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01729-E255-4B4F-A520-DFADA2BB5B5E}">
      <dsp:nvSpPr>
        <dsp:cNvPr id="0" name=""/>
        <dsp:cNvSpPr/>
      </dsp:nvSpPr>
      <dsp:spPr>
        <a:xfrm>
          <a:off x="375620" y="282042"/>
          <a:ext cx="682947" cy="682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16442-D598-4F21-B713-6B812EC6AF3E}">
      <dsp:nvSpPr>
        <dsp:cNvPr id="0" name=""/>
        <dsp:cNvSpPr/>
      </dsp:nvSpPr>
      <dsp:spPr>
        <a:xfrm>
          <a:off x="1434189" y="2655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 dirty="0"/>
            <a:t>Information </a:t>
          </a:r>
          <a:r>
            <a:rPr lang="en-US" sz="2100" b="1" kern="1200" dirty="0"/>
            <a:t>can be defined as data, knowledge, or intelligence that is either given or received. </a:t>
          </a:r>
          <a:endParaRPr lang="en-US" sz="2100" kern="1200" dirty="0"/>
        </a:p>
      </dsp:txBody>
      <dsp:txXfrm>
        <a:off x="1434189" y="2655"/>
        <a:ext cx="4732020" cy="1241722"/>
      </dsp:txXfrm>
    </dsp:sp>
    <dsp:sp modelId="{F26C66FD-C2BB-4FB3-A43A-18FEDD8390BF}">
      <dsp:nvSpPr>
        <dsp:cNvPr id="0" name=""/>
        <dsp:cNvSpPr/>
      </dsp:nvSpPr>
      <dsp:spPr>
        <a:xfrm>
          <a:off x="6166209" y="2655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/>
            <a:t>fact or opinion 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/>
            <a:t>valid or invalid 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/>
            <a:t>simple or complex 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/>
            <a:t>current or outdated 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/>
            <a:t>presented in or out of context 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/>
            <a:t>useful or not useful</a:t>
          </a:r>
          <a:endParaRPr lang="en-US" sz="1100" kern="1200" dirty="0"/>
        </a:p>
      </dsp:txBody>
      <dsp:txXfrm>
        <a:off x="6166209" y="2655"/>
        <a:ext cx="4347989" cy="1241722"/>
      </dsp:txXfrm>
    </dsp:sp>
    <dsp:sp modelId="{2CC1D43E-377F-443D-A4D5-A46B30512F8E}">
      <dsp:nvSpPr>
        <dsp:cNvPr id="0" name=""/>
        <dsp:cNvSpPr/>
      </dsp:nvSpPr>
      <dsp:spPr>
        <a:xfrm>
          <a:off x="0" y="1554807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EE674-EBBB-4FBE-ABEE-810B330C9D00}">
      <dsp:nvSpPr>
        <dsp:cNvPr id="0" name=""/>
        <dsp:cNvSpPr/>
      </dsp:nvSpPr>
      <dsp:spPr>
        <a:xfrm>
          <a:off x="375620" y="1834195"/>
          <a:ext cx="682947" cy="682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9D71F-D970-44B9-B86E-D09B79210937}">
      <dsp:nvSpPr>
        <dsp:cNvPr id="0" name=""/>
        <dsp:cNvSpPr/>
      </dsp:nvSpPr>
      <dsp:spPr>
        <a:xfrm>
          <a:off x="1434189" y="1554807"/>
          <a:ext cx="908000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Career information - specific to occupations or the career development process.</a:t>
          </a:r>
          <a:endParaRPr lang="en-US" sz="2100" kern="1200" dirty="0"/>
        </a:p>
      </dsp:txBody>
      <dsp:txXfrm>
        <a:off x="1434189" y="1554807"/>
        <a:ext cx="9080009" cy="1241722"/>
      </dsp:txXfrm>
    </dsp:sp>
    <dsp:sp modelId="{78DAC732-C16C-4816-A347-C14C5FDCF429}">
      <dsp:nvSpPr>
        <dsp:cNvPr id="0" name=""/>
        <dsp:cNvSpPr/>
      </dsp:nvSpPr>
      <dsp:spPr>
        <a:xfrm>
          <a:off x="0" y="3106960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068B6-CC90-43E7-8A71-8D4E8D211771}">
      <dsp:nvSpPr>
        <dsp:cNvPr id="0" name=""/>
        <dsp:cNvSpPr/>
      </dsp:nvSpPr>
      <dsp:spPr>
        <a:xfrm>
          <a:off x="375620" y="3386348"/>
          <a:ext cx="682947" cy="682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F02C9-4556-49FF-83CA-3352A476EEDF}">
      <dsp:nvSpPr>
        <dsp:cNvPr id="0" name=""/>
        <dsp:cNvSpPr/>
      </dsp:nvSpPr>
      <dsp:spPr>
        <a:xfrm>
          <a:off x="1434189" y="3106960"/>
          <a:ext cx="908000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Career information can be used creatively to help clients with their career decisions.</a:t>
          </a:r>
          <a:endParaRPr lang="en-US" sz="2100" kern="1200" dirty="0"/>
        </a:p>
      </dsp:txBody>
      <dsp:txXfrm>
        <a:off x="1434189" y="3106960"/>
        <a:ext cx="9080009" cy="12417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DFAFC-3D39-4358-AFC2-E60E6B275103}">
      <dsp:nvSpPr>
        <dsp:cNvPr id="0" name=""/>
        <dsp:cNvSpPr/>
      </dsp:nvSpPr>
      <dsp:spPr>
        <a:xfrm>
          <a:off x="2103120" y="2007"/>
          <a:ext cx="8412480" cy="104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Using technology to access information includes:</a:t>
          </a:r>
        </a:p>
      </dsp:txBody>
      <dsp:txXfrm>
        <a:off x="2103120" y="2007"/>
        <a:ext cx="8412480" cy="1040029"/>
      </dsp:txXfrm>
    </dsp:sp>
    <dsp:sp modelId="{597D8162-8B5B-470E-88BF-9C0B208D7BE6}">
      <dsp:nvSpPr>
        <dsp:cNvPr id="0" name=""/>
        <dsp:cNvSpPr/>
      </dsp:nvSpPr>
      <dsp:spPr>
        <a:xfrm>
          <a:off x="0" y="2007"/>
          <a:ext cx="210312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Using</a:t>
          </a:r>
        </a:p>
      </dsp:txBody>
      <dsp:txXfrm>
        <a:off x="0" y="2007"/>
        <a:ext cx="2103120" cy="1040029"/>
      </dsp:txXfrm>
    </dsp:sp>
    <dsp:sp modelId="{546C4E90-8FC8-4A59-BFC3-9BE67E9363C2}">
      <dsp:nvSpPr>
        <dsp:cNvPr id="0" name=""/>
        <dsp:cNvSpPr/>
      </dsp:nvSpPr>
      <dsp:spPr>
        <a:xfrm>
          <a:off x="2103120" y="1104438"/>
          <a:ext cx="8412480" cy="104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Determining clients’ readiness to use the Internet.</a:t>
          </a:r>
        </a:p>
      </dsp:txBody>
      <dsp:txXfrm>
        <a:off x="2103120" y="1104438"/>
        <a:ext cx="8412480" cy="1040029"/>
      </dsp:txXfrm>
    </dsp:sp>
    <dsp:sp modelId="{71F030E4-2FDE-4417-AC72-A9213BFA507B}">
      <dsp:nvSpPr>
        <dsp:cNvPr id="0" name=""/>
        <dsp:cNvSpPr/>
      </dsp:nvSpPr>
      <dsp:spPr>
        <a:xfrm>
          <a:off x="0" y="1104438"/>
          <a:ext cx="210312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Determining</a:t>
          </a:r>
        </a:p>
      </dsp:txBody>
      <dsp:txXfrm>
        <a:off x="0" y="1104438"/>
        <a:ext cx="2103120" cy="1040029"/>
      </dsp:txXfrm>
    </dsp:sp>
    <dsp:sp modelId="{753F1AF9-E45F-4998-B9D6-B11A28BFF875}">
      <dsp:nvSpPr>
        <dsp:cNvPr id="0" name=""/>
        <dsp:cNvSpPr/>
      </dsp:nvSpPr>
      <dsp:spPr>
        <a:xfrm>
          <a:off x="2103120" y="2206869"/>
          <a:ext cx="8412480" cy="104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Understanding how to evaluate online and technological resources for quality, including privacy and confidentiality.</a:t>
          </a:r>
        </a:p>
      </dsp:txBody>
      <dsp:txXfrm>
        <a:off x="2103120" y="2206869"/>
        <a:ext cx="8412480" cy="1040029"/>
      </dsp:txXfrm>
    </dsp:sp>
    <dsp:sp modelId="{DCA3A1FE-B06A-4523-8822-BDBF724E377F}">
      <dsp:nvSpPr>
        <dsp:cNvPr id="0" name=""/>
        <dsp:cNvSpPr/>
      </dsp:nvSpPr>
      <dsp:spPr>
        <a:xfrm>
          <a:off x="0" y="2206869"/>
          <a:ext cx="210312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Understanding</a:t>
          </a:r>
        </a:p>
      </dsp:txBody>
      <dsp:txXfrm>
        <a:off x="0" y="2206869"/>
        <a:ext cx="2103120" cy="1040029"/>
      </dsp:txXfrm>
    </dsp:sp>
    <dsp:sp modelId="{6CD49BED-EEDB-4A98-AF62-44325955B58C}">
      <dsp:nvSpPr>
        <dsp:cNvPr id="0" name=""/>
        <dsp:cNvSpPr/>
      </dsp:nvSpPr>
      <dsp:spPr>
        <a:xfrm>
          <a:off x="2103120" y="3309300"/>
          <a:ext cx="8412480" cy="104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Having a knowledge of which technological tools will best meet clients’ needs</a:t>
          </a:r>
        </a:p>
      </dsp:txBody>
      <dsp:txXfrm>
        <a:off x="2103120" y="3309300"/>
        <a:ext cx="8412480" cy="1040029"/>
      </dsp:txXfrm>
    </dsp:sp>
    <dsp:sp modelId="{373065FD-AD35-45A6-93B7-A49A1775C37F}">
      <dsp:nvSpPr>
        <dsp:cNvPr id="0" name=""/>
        <dsp:cNvSpPr/>
      </dsp:nvSpPr>
      <dsp:spPr>
        <a:xfrm>
          <a:off x="0" y="3309300"/>
          <a:ext cx="210312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Having</a:t>
          </a:r>
        </a:p>
      </dsp:txBody>
      <dsp:txXfrm>
        <a:off x="0" y="3309300"/>
        <a:ext cx="2103120" cy="10400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056FA-D90E-49BB-A51A-28A6E80BA721}">
      <dsp:nvSpPr>
        <dsp:cNvPr id="0" name=""/>
        <dsp:cNvSpPr/>
      </dsp:nvSpPr>
      <dsp:spPr>
        <a:xfrm>
          <a:off x="349522" y="1113598"/>
          <a:ext cx="1079771" cy="10797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F719A-F81D-4C7C-A0B5-5D211E660B7F}">
      <dsp:nvSpPr>
        <dsp:cNvPr id="0" name=""/>
        <dsp:cNvSpPr/>
      </dsp:nvSpPr>
      <dsp:spPr>
        <a:xfrm>
          <a:off x="579637" y="1343713"/>
          <a:ext cx="619541" cy="619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F3BDA-A783-49CD-B3E7-ED97D564BBB5}">
      <dsp:nvSpPr>
        <dsp:cNvPr id="0" name=""/>
        <dsp:cNvSpPr/>
      </dsp:nvSpPr>
      <dsp:spPr>
        <a:xfrm>
          <a:off x="4349" y="2529692"/>
          <a:ext cx="1770117" cy="70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Written materials</a:t>
          </a:r>
          <a:endParaRPr lang="en-US" sz="1400" kern="1200" dirty="0"/>
        </a:p>
      </dsp:txBody>
      <dsp:txXfrm>
        <a:off x="4349" y="2529692"/>
        <a:ext cx="1770117" cy="708046"/>
      </dsp:txXfrm>
    </dsp:sp>
    <dsp:sp modelId="{30B03C11-11EE-4C4A-9852-7AADD222C4D4}">
      <dsp:nvSpPr>
        <dsp:cNvPr id="0" name=""/>
        <dsp:cNvSpPr/>
      </dsp:nvSpPr>
      <dsp:spPr>
        <a:xfrm>
          <a:off x="2429410" y="1113598"/>
          <a:ext cx="1079771" cy="10797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6B0E0-0D7D-4AD7-B94F-660CA38E9062}">
      <dsp:nvSpPr>
        <dsp:cNvPr id="0" name=""/>
        <dsp:cNvSpPr/>
      </dsp:nvSpPr>
      <dsp:spPr>
        <a:xfrm>
          <a:off x="2659525" y="1343713"/>
          <a:ext cx="619541" cy="6195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91234-05E4-43C0-B0FF-139E1946C76C}">
      <dsp:nvSpPr>
        <dsp:cNvPr id="0" name=""/>
        <dsp:cNvSpPr/>
      </dsp:nvSpPr>
      <dsp:spPr>
        <a:xfrm>
          <a:off x="2084237" y="2529692"/>
          <a:ext cx="1770117" cy="70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Verbal interactions with someone in the field</a:t>
          </a:r>
          <a:endParaRPr lang="en-US" sz="1400" kern="1200" dirty="0"/>
        </a:p>
      </dsp:txBody>
      <dsp:txXfrm>
        <a:off x="2084237" y="2529692"/>
        <a:ext cx="1770117" cy="708046"/>
      </dsp:txXfrm>
    </dsp:sp>
    <dsp:sp modelId="{4C950212-5C6F-4AE1-92A5-70012AF07956}">
      <dsp:nvSpPr>
        <dsp:cNvPr id="0" name=""/>
        <dsp:cNvSpPr/>
      </dsp:nvSpPr>
      <dsp:spPr>
        <a:xfrm>
          <a:off x="4509297" y="1113598"/>
          <a:ext cx="1079771" cy="10797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C54AD-0ABB-4B37-A193-15007811939A}">
      <dsp:nvSpPr>
        <dsp:cNvPr id="0" name=""/>
        <dsp:cNvSpPr/>
      </dsp:nvSpPr>
      <dsp:spPr>
        <a:xfrm>
          <a:off x="4739413" y="1343713"/>
          <a:ext cx="619541" cy="6195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E86E5-64E3-43FB-9989-BF3237FCBF09}">
      <dsp:nvSpPr>
        <dsp:cNvPr id="0" name=""/>
        <dsp:cNvSpPr/>
      </dsp:nvSpPr>
      <dsp:spPr>
        <a:xfrm>
          <a:off x="4164125" y="2529692"/>
          <a:ext cx="1770117" cy="70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Experiential activities</a:t>
          </a:r>
          <a:endParaRPr lang="en-US" sz="1400" kern="1200" dirty="0"/>
        </a:p>
      </dsp:txBody>
      <dsp:txXfrm>
        <a:off x="4164125" y="2529692"/>
        <a:ext cx="1770117" cy="708046"/>
      </dsp:txXfrm>
    </dsp:sp>
    <dsp:sp modelId="{2C4AE3DC-31B4-434E-B3F1-B4AD77073F3F}">
      <dsp:nvSpPr>
        <dsp:cNvPr id="0" name=""/>
        <dsp:cNvSpPr/>
      </dsp:nvSpPr>
      <dsp:spPr>
        <a:xfrm>
          <a:off x="6589185" y="1113598"/>
          <a:ext cx="1079771" cy="10797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4C87E-A28B-4CDC-82BD-8E3C5616C40B}">
      <dsp:nvSpPr>
        <dsp:cNvPr id="0" name=""/>
        <dsp:cNvSpPr/>
      </dsp:nvSpPr>
      <dsp:spPr>
        <a:xfrm>
          <a:off x="6819300" y="1343713"/>
          <a:ext cx="619541" cy="6195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F008D-70A9-42B5-B0E9-97E72B68E49B}">
      <dsp:nvSpPr>
        <dsp:cNvPr id="0" name=""/>
        <dsp:cNvSpPr/>
      </dsp:nvSpPr>
      <dsp:spPr>
        <a:xfrm>
          <a:off x="6244012" y="2529692"/>
          <a:ext cx="1770117" cy="70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Visual and auditory presentations</a:t>
          </a:r>
          <a:endParaRPr lang="en-US" sz="1400" kern="1200" dirty="0"/>
        </a:p>
      </dsp:txBody>
      <dsp:txXfrm>
        <a:off x="6244012" y="2529692"/>
        <a:ext cx="1770117" cy="708046"/>
      </dsp:txXfrm>
    </dsp:sp>
    <dsp:sp modelId="{AC26B7AE-95A4-47FB-844F-214395CC8624}">
      <dsp:nvSpPr>
        <dsp:cNvPr id="0" name=""/>
        <dsp:cNvSpPr/>
      </dsp:nvSpPr>
      <dsp:spPr>
        <a:xfrm>
          <a:off x="8669073" y="1113598"/>
          <a:ext cx="1079771" cy="10797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EA0DA-E48A-4FBD-9FD3-8F0721D96BD6}">
      <dsp:nvSpPr>
        <dsp:cNvPr id="0" name=""/>
        <dsp:cNvSpPr/>
      </dsp:nvSpPr>
      <dsp:spPr>
        <a:xfrm>
          <a:off x="8899188" y="1343713"/>
          <a:ext cx="619541" cy="6195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4749D-823F-46E4-9229-EFD65BB16993}">
      <dsp:nvSpPr>
        <dsp:cNvPr id="0" name=""/>
        <dsp:cNvSpPr/>
      </dsp:nvSpPr>
      <dsp:spPr>
        <a:xfrm>
          <a:off x="8323900" y="2529692"/>
          <a:ext cx="1770117" cy="70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Web-based tools</a:t>
          </a:r>
          <a:endParaRPr lang="en-US" sz="1400" kern="1200" dirty="0"/>
        </a:p>
      </dsp:txBody>
      <dsp:txXfrm>
        <a:off x="8323900" y="2529692"/>
        <a:ext cx="1770117" cy="708046"/>
      </dsp:txXfrm>
    </dsp:sp>
    <dsp:sp modelId="{CDBE4BCC-26F2-4D45-BD75-5C2C609B405B}">
      <dsp:nvSpPr>
        <dsp:cNvPr id="0" name=""/>
        <dsp:cNvSpPr/>
      </dsp:nvSpPr>
      <dsp:spPr>
        <a:xfrm>
          <a:off x="10748960" y="1113598"/>
          <a:ext cx="1079771" cy="10797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2B892-A9E6-4447-9495-F402B5701A23}">
      <dsp:nvSpPr>
        <dsp:cNvPr id="0" name=""/>
        <dsp:cNvSpPr/>
      </dsp:nvSpPr>
      <dsp:spPr>
        <a:xfrm>
          <a:off x="10979076" y="1343713"/>
          <a:ext cx="619541" cy="6195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A40BD-D43B-4292-90AB-853B3AD9C845}">
      <dsp:nvSpPr>
        <dsp:cNvPr id="0" name=""/>
        <dsp:cNvSpPr/>
      </dsp:nvSpPr>
      <dsp:spPr>
        <a:xfrm>
          <a:off x="10403788" y="2529692"/>
          <a:ext cx="1770117" cy="70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Career information delivery systems</a:t>
          </a:r>
          <a:endParaRPr lang="en-US" sz="1400" kern="1200" dirty="0"/>
        </a:p>
      </dsp:txBody>
      <dsp:txXfrm>
        <a:off x="10403788" y="2529692"/>
        <a:ext cx="1770117" cy="7080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5C9AB-0DA5-479E-845F-578879A89CC5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5B063-6BE5-4A59-B6EE-E603BA9544A9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The purpose of classification is to organize information so that it can be easily accessed by a variety of individuals for different purposes. Some classification systems that are of use to career services providers:</a:t>
          </a:r>
          <a:endParaRPr lang="en-US" sz="1800" kern="1200" dirty="0"/>
        </a:p>
      </dsp:txBody>
      <dsp:txXfrm>
        <a:off x="0" y="2124"/>
        <a:ext cx="10515600" cy="724514"/>
      </dsp:txXfrm>
    </dsp:sp>
    <dsp:sp modelId="{D80B6812-141C-478B-A75E-599B89A3F473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65BD8-2CFA-4ED9-85B5-01C82D07A008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/>
            <a:t>Holland RIASEC Classification System</a:t>
          </a:r>
          <a:endParaRPr lang="en-US" sz="1800" kern="1200"/>
        </a:p>
      </dsp:txBody>
      <dsp:txXfrm>
        <a:off x="0" y="726639"/>
        <a:ext cx="10515600" cy="724514"/>
      </dsp:txXfrm>
    </dsp:sp>
    <dsp:sp modelId="{D7E3399B-B145-467F-B5D2-392D239A3978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94CE2-05FB-4F71-8BAD-55D94EBE3789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/>
            <a:t>Standard Occupational Classification (SOC) system</a:t>
          </a:r>
          <a:endParaRPr lang="en-US" sz="1800" kern="1200"/>
        </a:p>
      </dsp:txBody>
      <dsp:txXfrm>
        <a:off x="0" y="1451154"/>
        <a:ext cx="10515600" cy="724514"/>
      </dsp:txXfrm>
    </dsp:sp>
    <dsp:sp modelId="{044BD6E7-834E-4A31-97A3-DB0BCDD0B96D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CD702-D8D8-49EC-AC55-DDEAB7906188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/>
            <a:t>North American Industry Classification System (NAICS)</a:t>
          </a:r>
          <a:endParaRPr lang="en-US" sz="1800" kern="1200"/>
        </a:p>
      </dsp:txBody>
      <dsp:txXfrm>
        <a:off x="0" y="2175669"/>
        <a:ext cx="10515600" cy="724514"/>
      </dsp:txXfrm>
    </dsp:sp>
    <dsp:sp modelId="{DC787672-32B9-45BA-9687-B07B5B0C586B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22BFB-8F6C-4D60-A8F0-F44F3D75276E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/>
            <a:t>International Standard Classification of Occupations (ISCO)</a:t>
          </a:r>
          <a:endParaRPr lang="en-US" sz="1800" kern="1200"/>
        </a:p>
      </dsp:txBody>
      <dsp:txXfrm>
        <a:off x="0" y="2900183"/>
        <a:ext cx="10515600" cy="724514"/>
      </dsp:txXfrm>
    </dsp:sp>
    <dsp:sp modelId="{8046CFC5-86A5-479F-8B08-E835EBB2BE0B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EBC61-5D83-4A59-BDD8-34829F26CBA4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/>
            <a:t>National Career Clusters</a:t>
          </a:r>
          <a:endParaRPr lang="en-US" sz="1800" kern="1200"/>
        </a:p>
      </dsp:txBody>
      <dsp:txXfrm>
        <a:off x="0" y="3624698"/>
        <a:ext cx="10515600" cy="724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02863-9BA2-4C97-B6E5-3C8900596C09}">
      <dsp:nvSpPr>
        <dsp:cNvPr id="0" name=""/>
        <dsp:cNvSpPr/>
      </dsp:nvSpPr>
      <dsp:spPr>
        <a:xfrm>
          <a:off x="0" y="43749"/>
          <a:ext cx="105156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The labor market is a dynamic relationship between employers and employees; it can be affected by many trends and changes.</a:t>
          </a:r>
          <a:endParaRPr lang="en-US" sz="2400" kern="1200"/>
        </a:p>
      </dsp:txBody>
      <dsp:txXfrm>
        <a:off x="46606" y="90355"/>
        <a:ext cx="10422388" cy="861507"/>
      </dsp:txXfrm>
    </dsp:sp>
    <dsp:sp modelId="{39F34A2B-B766-4AAA-BB79-E3F3B098DC5F}">
      <dsp:nvSpPr>
        <dsp:cNvPr id="0" name=""/>
        <dsp:cNvSpPr/>
      </dsp:nvSpPr>
      <dsp:spPr>
        <a:xfrm>
          <a:off x="0" y="1067589"/>
          <a:ext cx="105156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From the employer’s perspective:</a:t>
          </a:r>
          <a:endParaRPr lang="en-US" sz="2400" kern="1200"/>
        </a:p>
      </dsp:txBody>
      <dsp:txXfrm>
        <a:off x="46606" y="1114195"/>
        <a:ext cx="10422388" cy="861507"/>
      </dsp:txXfrm>
    </dsp:sp>
    <dsp:sp modelId="{012A16BC-FE03-40E7-B043-7A058F6089AF}">
      <dsp:nvSpPr>
        <dsp:cNvPr id="0" name=""/>
        <dsp:cNvSpPr/>
      </dsp:nvSpPr>
      <dsp:spPr>
        <a:xfrm>
          <a:off x="0" y="2022309"/>
          <a:ext cx="10515600" cy="228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kern="1200"/>
            <a:t>Constant advance of technology creates new jobs and causes others to become obsolete.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kern="1200"/>
            <a:t>Stockholders and/or executives may apply pressure for more profit or cost-containment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kern="1200"/>
            <a:t>Growth or decline in the economy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kern="1200"/>
            <a:t>Sending work to places in the world where lower wages are paid 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kern="1200"/>
            <a:t>Choosing to subcontract work out 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kern="1200"/>
            <a:t>Federal regulations regarding imports from other countries 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kern="1200"/>
            <a:t>Too few skilled workers </a:t>
          </a:r>
          <a:endParaRPr lang="en-US" sz="1900" kern="1200"/>
        </a:p>
      </dsp:txBody>
      <dsp:txXfrm>
        <a:off x="0" y="2022309"/>
        <a:ext cx="10515600" cy="22852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34A2B-B766-4AAA-BB79-E3F3B098DC5F}">
      <dsp:nvSpPr>
        <dsp:cNvPr id="0" name=""/>
        <dsp:cNvSpPr/>
      </dsp:nvSpPr>
      <dsp:spPr>
        <a:xfrm>
          <a:off x="0" y="119281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From the employee’s perspective:</a:t>
          </a:r>
          <a:endParaRPr lang="en-US" sz="2700" kern="1200" dirty="0"/>
        </a:p>
      </dsp:txBody>
      <dsp:txXfrm>
        <a:off x="31613" y="150894"/>
        <a:ext cx="10452374" cy="584369"/>
      </dsp:txXfrm>
    </dsp:sp>
    <dsp:sp modelId="{012A16BC-FE03-40E7-B043-7A058F6089AF}">
      <dsp:nvSpPr>
        <dsp:cNvPr id="0" name=""/>
        <dsp:cNvSpPr/>
      </dsp:nvSpPr>
      <dsp:spPr>
        <a:xfrm>
          <a:off x="0" y="766876"/>
          <a:ext cx="10515600" cy="3465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 dirty="0"/>
            <a:t>Growth of industries and sectors that create jobs</a:t>
          </a:r>
          <a:endParaRPr lang="en-US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 dirty="0"/>
            <a:t>Laws that protect workers’ rights</a:t>
          </a:r>
          <a:endParaRPr lang="en-US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 dirty="0"/>
            <a:t>Employers not converting equipment to meet changing technological opportunities</a:t>
          </a:r>
          <a:endParaRPr lang="en-US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 dirty="0"/>
            <a:t>Legislation designed to protect and give equal rights to members of the diverse populations that make up the U.S. workforce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 dirty="0"/>
            <a:t>The rate at which the United States issues work permits and visas to new immigrants</a:t>
          </a:r>
          <a:endParaRPr lang="en-US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 dirty="0"/>
            <a:t>Changes in technology that make current job skills obsolete and require upgrading or replacing of skills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 dirty="0"/>
            <a:t>Modification of legislation or practices impacting retirement age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b="1" kern="1200" dirty="0"/>
        </a:p>
      </dsp:txBody>
      <dsp:txXfrm>
        <a:off x="0" y="766876"/>
        <a:ext cx="10515600" cy="3465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8E4E-BC5A-A34B-5248-D34CC03F3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E9379-D94B-C1EF-707E-BC1ED360A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DAAFD-AC6B-01F7-0290-28EDBC93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163C-79D2-EBB2-8E6B-B5D4E792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7EE67-8B1B-8E4C-C217-2107EF3C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8659-6068-0500-2B6F-D0E57FEA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3E15-153B-ACC7-FA14-7E0B9680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7E8E-BF57-C68B-4F9D-89229855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48C4B-1309-134E-EE6C-314A51A3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0701A-7E6B-426A-5D86-300A611A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9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1A99-2541-9598-4A7E-76454AAF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A6E96-7398-2136-787E-337FAF8B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EA60D-7757-9201-A438-B3A6E40A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EC325-BC78-DC89-CC75-C36CE4C8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17B2F-227C-8130-50A2-844BF6B8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2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FBAE-C1E4-E3B3-5E90-6E25319B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455D-6DF0-95E7-9A9F-81D43494A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78F73-425E-28A1-3CAF-55865BF9B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6AAFC-2576-5FB8-0A1A-5CDC0882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F1461-3BF3-CAFD-E20A-031A1691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084FC-ECDE-E320-1469-FA5E6776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F373-6622-1014-FCAE-5DB08749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C4445-8200-F0C3-6946-6C17E2471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6F40F-3E53-BC9B-4D66-33B2CBBEF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55347-51E0-CD24-3723-A9310768C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8088-0F47-842B-F9B9-8DAA907B5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0D2BC-493B-059B-E8F8-06535D37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1C30B-5BAB-FECD-939E-6499BC37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6EC1BD-B373-39C6-C279-B56FD32D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4BA8-6452-EC8E-49C8-AAAD5E6A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67EA0-A8C5-4780-4E65-A655C5EB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04759-817F-A24E-ECCA-A8676B5B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CCBF3-4434-7E12-907C-BF64B002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72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A421E-0569-E684-BF7A-1A868737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5CB5E-2D63-3764-EF1E-B761538E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F2E5A-CCCE-CB01-06AA-EEBA8B95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97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64E7-ACD1-A984-1ACD-5CDE7693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11A6B-75BF-1E94-99B5-C66CBF6DF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85750-47ED-EA9C-68EB-5B2FC2F8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3C334-9B01-71D2-F635-45FCBC5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1B686-9E9F-546E-FC32-26EEB103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AF573-AD1E-C2F3-97A9-C64EA967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6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35A46-6B96-311F-55AC-303C4DB6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ADCF9-5A41-BF54-461E-6C641BE03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27408-48A9-2D3C-A561-1753342B9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F98D2-CAA5-C930-9E06-537A5D2B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67555-BE9F-55EC-3034-90A178A0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0258D-51AA-ED6F-EB65-FB30BFF7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B9F8-9B36-A8BB-4A34-8D5E82C6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3F6E7-0BF4-6B4C-F319-2FCEAAC22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78794-3F15-D024-931D-7C949220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B9744-019C-2BE9-9F14-CF3212AD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D0268-C3AB-5CAC-7A8F-17640CC9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1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92E55A-8D6B-755E-7EDB-ECBB9CA86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2BA46-8D53-3776-184F-AB3E08E9F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8742F-D1EB-EFA7-A76F-E9A1440E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F20FA-C1B9-0B3D-B055-9C565D2E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BADE9-22B9-52A6-C944-E6CFA4F9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1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FE619-742D-54DE-7FB7-D364B48C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CCE51-7C22-BFDD-C974-B55E8BC5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EDDAC-0ADC-E49D-F205-64DB537C2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85243-FCDA-CC4A-8B79-E62774D13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86E3C-2265-8755-9981-CE24C2F77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2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www.mynextmove.org/" TargetMode="External"/><Relationship Id="rId7" Type="http://schemas.openxmlformats.org/officeDocument/2006/relationships/hyperlink" Target="http://www.careeronestop.org/toolkit/toolkit.aspx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hyperlink" Target="mailto:http://www.bls.gov/oco/" TargetMode="External"/><Relationship Id="rId4" Type="http://schemas.openxmlformats.org/officeDocument/2006/relationships/image" Target="../media/image23.jpeg"/><Relationship Id="rId9" Type="http://schemas.openxmlformats.org/officeDocument/2006/relationships/hyperlink" Target="mailto:http://www.onetonline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72C6-FBCE-AD47-9BF6-5B016FE97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Verdana"/>
                <a:ea typeface="Verdana"/>
                <a:cs typeface="+mj-lt"/>
              </a:rPr>
              <a:t>The Role of Career Information and Technological Resources in Career Planning</a:t>
            </a:r>
            <a:endParaRPr lang="en-US" sz="4000" b="1">
              <a:latin typeface="Verdana"/>
              <a:ea typeface="Verdan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7345E-0446-5BEF-63A1-BD53FBEBB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dirty="0"/>
              <a:t>Chapter 7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CDB8F-35F1-87CB-54B6-649EDDD98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40" y="4896612"/>
            <a:ext cx="4572001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D03C4-445E-517F-C17A-0DDE0B43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Classification Systems</a:t>
            </a:r>
            <a:endParaRPr lang="en-US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5D99326-70D9-87D7-6FAE-50950D8A3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6412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52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7366-906B-DFD9-1505-D4A49C7A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5176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What Affects the Labor Market?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478F1E1F-64F5-599C-A4C0-4F71B82168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907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7366-906B-DFD9-1505-D4A49C7A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5176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What Affects the Labor Market?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478F1E1F-64F5-599C-A4C0-4F71B82168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56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4B649-D55B-9000-682E-CB276B32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r>
              <a:rPr lang="en-US" b="1">
                <a:ea typeface="+mj-lt"/>
                <a:cs typeface="+mj-lt"/>
              </a:rPr>
              <a:t>Common Career Information Sources</a:t>
            </a:r>
            <a:endParaRPr lang="en-US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pic>
        <p:nvPicPr>
          <p:cNvPr id="4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7FC28EE4-DB84-0D25-B05C-7856AC4F1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34" y="2642892"/>
            <a:ext cx="2577563" cy="2358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DCCEC7-DBD3-6312-42EB-A989F0FD4581}"/>
              </a:ext>
            </a:extLst>
          </p:cNvPr>
          <p:cNvSpPr txBox="1"/>
          <p:nvPr/>
        </p:nvSpPr>
        <p:spPr>
          <a:xfrm>
            <a:off x="4356622" y="1998596"/>
            <a:ext cx="26231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68680">
              <a:spcAft>
                <a:spcPts val="600"/>
              </a:spcAft>
            </a:pPr>
            <a:r>
              <a:rPr lang="en-US" sz="2800" kern="1200" dirty="0">
                <a:solidFill>
                  <a:srgbClr val="3399FF"/>
                </a:solidFill>
                <a:latin typeface="Calibri Light"/>
                <a:cs typeface="Segoe UI"/>
                <a:hlinkClick r:id="rId3"/>
              </a:rPr>
              <a:t>My Next Move</a:t>
            </a:r>
            <a:r>
              <a:rPr lang="en-US" sz="2800" kern="1200" dirty="0">
                <a:latin typeface="Calibri Light"/>
                <a:cs typeface="Calibri Light"/>
              </a:rPr>
              <a:t>​</a:t>
            </a:r>
            <a:endParaRPr lang="en-US" sz="2800" dirty="0">
              <a:latin typeface="Calibri Light"/>
              <a:cs typeface="Calibri Light"/>
            </a:endParaRP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D0672D8A-70DD-C862-640D-746048DA2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635" y="2735535"/>
            <a:ext cx="2623103" cy="599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86F41E-FE19-8E44-901F-945D6FEE5F88}"/>
              </a:ext>
            </a:extLst>
          </p:cNvPr>
          <p:cNvSpPr txBox="1"/>
          <p:nvPr/>
        </p:nvSpPr>
        <p:spPr>
          <a:xfrm>
            <a:off x="7908663" y="2002703"/>
            <a:ext cx="417168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68680">
              <a:spcAft>
                <a:spcPts val="600"/>
              </a:spcAft>
            </a:pPr>
            <a:r>
              <a:rPr lang="en-US" sz="2800" kern="1200" dirty="0">
                <a:solidFill>
                  <a:srgbClr val="3399FF"/>
                </a:solidFill>
                <a:latin typeface="Calibri Light"/>
                <a:cs typeface="Segoe UI"/>
                <a:hlinkClick r:id="rId5"/>
              </a:rPr>
              <a:t>Occupational Outlook Handbook</a:t>
            </a:r>
            <a:r>
              <a:rPr lang="en-US" sz="2800" kern="1200" dirty="0">
                <a:latin typeface="Calibri Light"/>
                <a:ea typeface="Verdana"/>
                <a:cs typeface="Calibri Light"/>
              </a:rPr>
              <a:t>​</a:t>
            </a:r>
            <a:endParaRPr lang="en-US" sz="2800" dirty="0">
              <a:latin typeface="Calibri Light"/>
              <a:cs typeface="Calibri Light"/>
            </a:endParaRPr>
          </a:p>
        </p:txBody>
      </p:sp>
      <p:pic>
        <p:nvPicPr>
          <p:cNvPr id="8" name="Picture 8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8B81D0A-35C4-F369-D18A-5E372BF02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2359" y="2963783"/>
            <a:ext cx="1493711" cy="1894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4CA4DC-33C0-0549-0B12-783BE318D924}"/>
              </a:ext>
            </a:extLst>
          </p:cNvPr>
          <p:cNvSpPr txBox="1"/>
          <p:nvPr/>
        </p:nvSpPr>
        <p:spPr>
          <a:xfrm>
            <a:off x="4353341" y="3912599"/>
            <a:ext cx="26231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68680">
              <a:spcAft>
                <a:spcPts val="600"/>
              </a:spcAft>
            </a:pPr>
            <a:r>
              <a:rPr lang="en-US" sz="2800" kern="1200" dirty="0">
                <a:solidFill>
                  <a:srgbClr val="3399FF"/>
                </a:solidFill>
                <a:latin typeface="Calibri Light"/>
                <a:cs typeface="Segoe UI"/>
                <a:hlinkClick r:id="rId7"/>
              </a:rPr>
              <a:t>Career One-Stop</a:t>
            </a:r>
            <a:r>
              <a:rPr lang="en-US" sz="2800" kern="1200" dirty="0">
                <a:latin typeface="Calibri Light"/>
                <a:cs typeface="Calibri Light"/>
              </a:rPr>
              <a:t>​</a:t>
            </a:r>
            <a:endParaRPr lang="en-US" sz="2800" dirty="0">
              <a:latin typeface="Calibri Light"/>
              <a:cs typeface="Calibri Light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BE2350E2-7CAF-01E6-AC17-D8A654CBBD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4295" y="4518185"/>
            <a:ext cx="2623103" cy="346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8B2230-D244-D4C1-4E9C-F6AC5118749B}"/>
              </a:ext>
            </a:extLst>
          </p:cNvPr>
          <p:cNvSpPr txBox="1"/>
          <p:nvPr/>
        </p:nvSpPr>
        <p:spPr>
          <a:xfrm>
            <a:off x="914400" y="198365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3399FF"/>
                </a:solidFill>
                <a:latin typeface="Calibri Light"/>
                <a:cs typeface="Segoe UI"/>
                <a:hlinkClick r:id="rId9"/>
              </a:rPr>
              <a:t>O*NET</a:t>
            </a:r>
            <a:r>
              <a:rPr lang="en-US" sz="2800" dirty="0">
                <a:latin typeface="Calibri Light"/>
                <a:cs typeface="Calibri Light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38013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002C20-86F6-46B0-8392-A37CAC548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CECA8-5114-4233-AC46-D8CD96A2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ea typeface="+mj-lt"/>
                <a:cs typeface="+mj-lt"/>
              </a:rPr>
              <a:t>Social Networking Sites (SNS) and Other Online Tools</a:t>
            </a:r>
            <a:endParaRPr lang="en-US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35C1A-663A-E458-44A7-7E3E746C8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b="1" dirty="0">
                <a:ea typeface="+mn-lt"/>
                <a:cs typeface="+mn-lt"/>
              </a:rPr>
              <a:t>Career services providers can help individuals wanting to use SNS in their job search by:</a:t>
            </a:r>
            <a:endParaRPr lang="en-US" sz="17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700" b="1" dirty="0">
                <a:ea typeface="+mn-lt"/>
                <a:cs typeface="+mn-lt"/>
              </a:rPr>
              <a:t>Helping individuals understand that using social networking is just one aspect of the job search process.</a:t>
            </a:r>
            <a:endParaRPr lang="en-US" sz="17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700" b="1" dirty="0">
                <a:ea typeface="+mn-lt"/>
                <a:cs typeface="+mn-lt"/>
              </a:rPr>
              <a:t>Providing articles about how to use SNS effectively.</a:t>
            </a:r>
            <a:endParaRPr lang="en-US" sz="17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700" b="1" dirty="0">
                <a:ea typeface="+mn-lt"/>
                <a:cs typeface="+mn-lt"/>
              </a:rPr>
              <a:t>Discussing how to use SNS to research companies of interest or join relevant professional groups.</a:t>
            </a:r>
            <a:endParaRPr lang="en-US" sz="17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700" b="1" dirty="0">
                <a:ea typeface="+mn-lt"/>
                <a:cs typeface="+mn-lt"/>
              </a:rPr>
              <a:t>Giving tips on how to create and market an effective online profile or presence.</a:t>
            </a:r>
            <a:endParaRPr lang="en-US" sz="17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700" b="1" dirty="0">
                <a:ea typeface="+mn-lt"/>
                <a:cs typeface="+mn-lt"/>
              </a:rPr>
              <a:t>Reviewing privacy issues associated with being in online SNS groups.</a:t>
            </a:r>
            <a:endParaRPr lang="en-US" sz="17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972F54-37E5-4215-8174-927CD8DD4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5247" y="1844620"/>
            <a:ext cx="5004044" cy="4257439"/>
          </a:xfrm>
          <a:custGeom>
            <a:avLst/>
            <a:gdLst>
              <a:gd name="connsiteX0" fmla="*/ 4996703 w 5004044"/>
              <a:gd name="connsiteY0" fmla="*/ 1884419 h 4257439"/>
              <a:gd name="connsiteX1" fmla="*/ 4999558 w 5004044"/>
              <a:gd name="connsiteY1" fmla="*/ 1895448 h 4257439"/>
              <a:gd name="connsiteX2" fmla="*/ 4998919 w 5004044"/>
              <a:gd name="connsiteY2" fmla="*/ 1955002 h 4257439"/>
              <a:gd name="connsiteX3" fmla="*/ 4997257 w 5004044"/>
              <a:gd name="connsiteY3" fmla="*/ 1954563 h 4257439"/>
              <a:gd name="connsiteX4" fmla="*/ 4997288 w 5004044"/>
              <a:gd name="connsiteY4" fmla="*/ 1935420 h 4257439"/>
              <a:gd name="connsiteX5" fmla="*/ 4996971 w 5004044"/>
              <a:gd name="connsiteY5" fmla="*/ 1897199 h 4257439"/>
              <a:gd name="connsiteX6" fmla="*/ 4995619 w 5004044"/>
              <a:gd name="connsiteY6" fmla="*/ 1855413 h 4257439"/>
              <a:gd name="connsiteX7" fmla="*/ 4996377 w 5004044"/>
              <a:gd name="connsiteY7" fmla="*/ 1868871 h 4257439"/>
              <a:gd name="connsiteX8" fmla="*/ 4996703 w 5004044"/>
              <a:gd name="connsiteY8" fmla="*/ 1884419 h 4257439"/>
              <a:gd name="connsiteX9" fmla="*/ 4993479 w 5004044"/>
              <a:gd name="connsiteY9" fmla="*/ 1871969 h 4257439"/>
              <a:gd name="connsiteX10" fmla="*/ 4994448 w 5004044"/>
              <a:gd name="connsiteY10" fmla="*/ 1857988 h 4257439"/>
              <a:gd name="connsiteX11" fmla="*/ 4995619 w 5004044"/>
              <a:gd name="connsiteY11" fmla="*/ 1855413 h 4257439"/>
              <a:gd name="connsiteX12" fmla="*/ 561880 w 5004044"/>
              <a:gd name="connsiteY12" fmla="*/ 1402651 h 4257439"/>
              <a:gd name="connsiteX13" fmla="*/ 559343 w 5004044"/>
              <a:gd name="connsiteY13" fmla="*/ 1406893 h 4257439"/>
              <a:gd name="connsiteX14" fmla="*/ 576521 w 5004044"/>
              <a:gd name="connsiteY14" fmla="*/ 1419992 h 4257439"/>
              <a:gd name="connsiteX15" fmla="*/ 596259 w 5004044"/>
              <a:gd name="connsiteY15" fmla="*/ 1423150 h 4257439"/>
              <a:gd name="connsiteX16" fmla="*/ 561880 w 5004044"/>
              <a:gd name="connsiteY16" fmla="*/ 1402651 h 4257439"/>
              <a:gd name="connsiteX17" fmla="*/ 741490 w 5004044"/>
              <a:gd name="connsiteY17" fmla="*/ 927208 h 4257439"/>
              <a:gd name="connsiteX18" fmla="*/ 944973 w 5004044"/>
              <a:gd name="connsiteY18" fmla="*/ 1054807 h 4257439"/>
              <a:gd name="connsiteX19" fmla="*/ 947781 w 5004044"/>
              <a:gd name="connsiteY19" fmla="*/ 1050516 h 4257439"/>
              <a:gd name="connsiteX20" fmla="*/ 741490 w 5004044"/>
              <a:gd name="connsiteY20" fmla="*/ 927208 h 4257439"/>
              <a:gd name="connsiteX21" fmla="*/ 4437179 w 5004044"/>
              <a:gd name="connsiteY21" fmla="*/ 969 h 4257439"/>
              <a:gd name="connsiteX22" fmla="*/ 4444201 w 5004044"/>
              <a:gd name="connsiteY22" fmla="*/ 18389 h 4257439"/>
              <a:gd name="connsiteX23" fmla="*/ 4430319 w 5004044"/>
              <a:gd name="connsiteY23" fmla="*/ 49621 h 4257439"/>
              <a:gd name="connsiteX24" fmla="*/ 4455614 w 5004044"/>
              <a:gd name="connsiteY24" fmla="*/ 105249 h 4257439"/>
              <a:gd name="connsiteX25" fmla="*/ 4563529 w 5004044"/>
              <a:gd name="connsiteY25" fmla="*/ 89046 h 4257439"/>
              <a:gd name="connsiteX26" fmla="*/ 4575967 w 5004044"/>
              <a:gd name="connsiteY26" fmla="*/ 105828 h 4257439"/>
              <a:gd name="connsiteX27" fmla="*/ 4581177 w 5004044"/>
              <a:gd name="connsiteY27" fmla="*/ 187773 h 4257439"/>
              <a:gd name="connsiteX28" fmla="*/ 4586660 w 5004044"/>
              <a:gd name="connsiteY28" fmla="*/ 207364 h 4257439"/>
              <a:gd name="connsiteX29" fmla="*/ 4601641 w 5004044"/>
              <a:gd name="connsiteY29" fmla="*/ 294858 h 4257439"/>
              <a:gd name="connsiteX30" fmla="*/ 4662523 w 5004044"/>
              <a:gd name="connsiteY30" fmla="*/ 423590 h 4257439"/>
              <a:gd name="connsiteX31" fmla="*/ 4724560 w 5004044"/>
              <a:gd name="connsiteY31" fmla="*/ 497719 h 4257439"/>
              <a:gd name="connsiteX32" fmla="*/ 4732841 w 5004044"/>
              <a:gd name="connsiteY32" fmla="*/ 519029 h 4257439"/>
              <a:gd name="connsiteX33" fmla="*/ 4749643 w 5004044"/>
              <a:gd name="connsiteY33" fmla="*/ 604622 h 4257439"/>
              <a:gd name="connsiteX34" fmla="*/ 4744753 w 5004044"/>
              <a:gd name="connsiteY34" fmla="*/ 623512 h 4257439"/>
              <a:gd name="connsiteX35" fmla="*/ 4720006 w 5004044"/>
              <a:gd name="connsiteY35" fmla="*/ 649070 h 4257439"/>
              <a:gd name="connsiteX36" fmla="*/ 4700653 w 5004044"/>
              <a:gd name="connsiteY36" fmla="*/ 704672 h 4257439"/>
              <a:gd name="connsiteX37" fmla="*/ 4662297 w 5004044"/>
              <a:gd name="connsiteY37" fmla="*/ 786401 h 4257439"/>
              <a:gd name="connsiteX38" fmla="*/ 4642954 w 5004044"/>
              <a:gd name="connsiteY38" fmla="*/ 811006 h 4257439"/>
              <a:gd name="connsiteX39" fmla="*/ 4658781 w 5004044"/>
              <a:gd name="connsiteY39" fmla="*/ 824342 h 4257439"/>
              <a:gd name="connsiteX40" fmla="*/ 4713981 w 5004044"/>
              <a:gd name="connsiteY40" fmla="*/ 916441 h 4257439"/>
              <a:gd name="connsiteX41" fmla="*/ 4642145 w 5004044"/>
              <a:gd name="connsiteY41" fmla="*/ 1035706 h 4257439"/>
              <a:gd name="connsiteX42" fmla="*/ 4604059 w 5004044"/>
              <a:gd name="connsiteY42" fmla="*/ 1073741 h 4257439"/>
              <a:gd name="connsiteX43" fmla="*/ 4680437 w 5004044"/>
              <a:gd name="connsiteY43" fmla="*/ 1071013 h 4257439"/>
              <a:gd name="connsiteX44" fmla="*/ 4708843 w 5004044"/>
              <a:gd name="connsiteY44" fmla="*/ 1110593 h 4257439"/>
              <a:gd name="connsiteX45" fmla="*/ 4721433 w 5004044"/>
              <a:gd name="connsiteY45" fmla="*/ 1130828 h 4257439"/>
              <a:gd name="connsiteX46" fmla="*/ 4799050 w 5004044"/>
              <a:gd name="connsiteY46" fmla="*/ 1256288 h 4257439"/>
              <a:gd name="connsiteX47" fmla="*/ 4788849 w 5004044"/>
              <a:gd name="connsiteY47" fmla="*/ 1296992 h 4257439"/>
              <a:gd name="connsiteX48" fmla="*/ 4677593 w 5004044"/>
              <a:gd name="connsiteY48" fmla="*/ 1504814 h 4257439"/>
              <a:gd name="connsiteX49" fmla="*/ 4806838 w 5004044"/>
              <a:gd name="connsiteY49" fmla="*/ 1534504 h 4257439"/>
              <a:gd name="connsiteX50" fmla="*/ 4818253 w 5004044"/>
              <a:gd name="connsiteY50" fmla="*/ 1621364 h 4257439"/>
              <a:gd name="connsiteX51" fmla="*/ 4887405 w 5004044"/>
              <a:gd name="connsiteY51" fmla="*/ 1708784 h 4257439"/>
              <a:gd name="connsiteX52" fmla="*/ 4987017 w 5004044"/>
              <a:gd name="connsiteY52" fmla="*/ 1847008 h 4257439"/>
              <a:gd name="connsiteX53" fmla="*/ 4993479 w 5004044"/>
              <a:gd name="connsiteY53" fmla="*/ 1871969 h 4257439"/>
              <a:gd name="connsiteX54" fmla="*/ 4993260 w 5004044"/>
              <a:gd name="connsiteY54" fmla="*/ 1875137 h 4257439"/>
              <a:gd name="connsiteX55" fmla="*/ 4990437 w 5004044"/>
              <a:gd name="connsiteY55" fmla="*/ 1933934 h 4257439"/>
              <a:gd name="connsiteX56" fmla="*/ 4989378 w 5004044"/>
              <a:gd name="connsiteY56" fmla="*/ 1952477 h 4257439"/>
              <a:gd name="connsiteX57" fmla="*/ 4982628 w 5004044"/>
              <a:gd name="connsiteY57" fmla="*/ 1950690 h 4257439"/>
              <a:gd name="connsiteX58" fmla="*/ 4970479 w 5004044"/>
              <a:gd name="connsiteY58" fmla="*/ 1944168 h 4257439"/>
              <a:gd name="connsiteX59" fmla="*/ 4961645 w 5004044"/>
              <a:gd name="connsiteY59" fmla="*/ 1968944 h 4257439"/>
              <a:gd name="connsiteX60" fmla="*/ 4980262 w 5004044"/>
              <a:gd name="connsiteY60" fmla="*/ 2014997 h 4257439"/>
              <a:gd name="connsiteX61" fmla="*/ 4988607 w 5004044"/>
              <a:gd name="connsiteY61" fmla="*/ 1965973 h 4257439"/>
              <a:gd name="connsiteX62" fmla="*/ 4989378 w 5004044"/>
              <a:gd name="connsiteY62" fmla="*/ 1952477 h 4257439"/>
              <a:gd name="connsiteX63" fmla="*/ 4997257 w 5004044"/>
              <a:gd name="connsiteY63" fmla="*/ 1954563 h 4257439"/>
              <a:gd name="connsiteX64" fmla="*/ 4997217 w 5004044"/>
              <a:gd name="connsiteY64" fmla="*/ 1978557 h 4257439"/>
              <a:gd name="connsiteX65" fmla="*/ 4990810 w 5004044"/>
              <a:gd name="connsiteY65" fmla="*/ 2100744 h 4257439"/>
              <a:gd name="connsiteX66" fmla="*/ 4889713 w 5004044"/>
              <a:gd name="connsiteY66" fmla="*/ 2285583 h 4257439"/>
              <a:gd name="connsiteX67" fmla="*/ 4803440 w 5004044"/>
              <a:gd name="connsiteY67" fmla="*/ 2367231 h 4257439"/>
              <a:gd name="connsiteX68" fmla="*/ 4613356 w 5004044"/>
              <a:gd name="connsiteY68" fmla="*/ 2702512 h 4257439"/>
              <a:gd name="connsiteX69" fmla="*/ 4553563 w 5004044"/>
              <a:gd name="connsiteY69" fmla="*/ 2810797 h 4257439"/>
              <a:gd name="connsiteX70" fmla="*/ 4602347 w 5004044"/>
              <a:gd name="connsiteY70" fmla="*/ 2836976 h 4257439"/>
              <a:gd name="connsiteX71" fmla="*/ 4516285 w 5004044"/>
              <a:gd name="connsiteY71" fmla="*/ 2954642 h 4257439"/>
              <a:gd name="connsiteX72" fmla="*/ 4414507 w 5004044"/>
              <a:gd name="connsiteY72" fmla="*/ 3086467 h 4257439"/>
              <a:gd name="connsiteX73" fmla="*/ 2327617 w 5004044"/>
              <a:gd name="connsiteY73" fmla="*/ 4253752 h 4257439"/>
              <a:gd name="connsiteX74" fmla="*/ 1214971 w 5004044"/>
              <a:gd name="connsiteY74" fmla="*/ 4203137 h 4257439"/>
              <a:gd name="connsiteX75" fmla="*/ 894535 w 5004044"/>
              <a:gd name="connsiteY75" fmla="*/ 4109150 h 4257439"/>
              <a:gd name="connsiteX76" fmla="*/ 781596 w 5004044"/>
              <a:gd name="connsiteY76" fmla="*/ 3991505 h 4257439"/>
              <a:gd name="connsiteX77" fmla="*/ 742373 w 5004044"/>
              <a:gd name="connsiteY77" fmla="*/ 3959843 h 4257439"/>
              <a:gd name="connsiteX78" fmla="*/ 646723 w 5004044"/>
              <a:gd name="connsiteY78" fmla="*/ 3926438 h 4257439"/>
              <a:gd name="connsiteX79" fmla="*/ 478839 w 5004044"/>
              <a:gd name="connsiteY79" fmla="*/ 3847272 h 4257439"/>
              <a:gd name="connsiteX80" fmla="*/ 537744 w 5004044"/>
              <a:gd name="connsiteY80" fmla="*/ 3812205 h 4257439"/>
              <a:gd name="connsiteX81" fmla="*/ 712950 w 5004044"/>
              <a:gd name="connsiteY81" fmla="*/ 3847065 h 4257439"/>
              <a:gd name="connsiteX82" fmla="*/ 839053 w 5004044"/>
              <a:gd name="connsiteY82" fmla="*/ 3842201 h 4257439"/>
              <a:gd name="connsiteX83" fmla="*/ 657388 w 5004044"/>
              <a:gd name="connsiteY83" fmla="*/ 3759142 h 4257439"/>
              <a:gd name="connsiteX84" fmla="*/ 479902 w 5004044"/>
              <a:gd name="connsiteY84" fmla="*/ 3640872 h 4257439"/>
              <a:gd name="connsiteX85" fmla="*/ 612982 w 5004044"/>
              <a:gd name="connsiteY85" fmla="*/ 3646162 h 4257439"/>
              <a:gd name="connsiteX86" fmla="*/ 617779 w 5004044"/>
              <a:gd name="connsiteY86" fmla="*/ 3625073 h 4257439"/>
              <a:gd name="connsiteX87" fmla="*/ 495792 w 5004044"/>
              <a:gd name="connsiteY87" fmla="*/ 3468542 h 4257439"/>
              <a:gd name="connsiteX88" fmla="*/ 436221 w 5004044"/>
              <a:gd name="connsiteY88" fmla="*/ 3407261 h 4257439"/>
              <a:gd name="connsiteX89" fmla="*/ 172652 w 5004044"/>
              <a:gd name="connsiteY89" fmla="*/ 3237768 h 4257439"/>
              <a:gd name="connsiteX90" fmla="*/ 417805 w 5004044"/>
              <a:gd name="connsiteY90" fmla="*/ 3290959 h 4257439"/>
              <a:gd name="connsiteX91" fmla="*/ 159629 w 5004044"/>
              <a:gd name="connsiteY91" fmla="*/ 3126522 h 4257439"/>
              <a:gd name="connsiteX92" fmla="*/ 35515 w 5004044"/>
              <a:gd name="connsiteY92" fmla="*/ 3070942 h 4257439"/>
              <a:gd name="connsiteX93" fmla="*/ 3001 w 5004044"/>
              <a:gd name="connsiteY93" fmla="*/ 3030820 h 4257439"/>
              <a:gd name="connsiteX94" fmla="*/ 56337 w 5004044"/>
              <a:gd name="connsiteY94" fmla="*/ 3011602 h 4257439"/>
              <a:gd name="connsiteX95" fmla="*/ 221626 w 5004044"/>
              <a:gd name="connsiteY95" fmla="*/ 3000137 h 4257439"/>
              <a:gd name="connsiteX96" fmla="*/ 12079 w 5004044"/>
              <a:gd name="connsiteY96" fmla="*/ 2895750 h 4257439"/>
              <a:gd name="connsiteX97" fmla="*/ 165389 w 5004044"/>
              <a:gd name="connsiteY97" fmla="*/ 2890511 h 4257439"/>
              <a:gd name="connsiteX98" fmla="*/ 206743 w 5004044"/>
              <a:gd name="connsiteY98" fmla="*/ 2827546 h 4257439"/>
              <a:gd name="connsiteX99" fmla="*/ 273631 w 5004044"/>
              <a:gd name="connsiteY99" fmla="*/ 2725917 h 4257439"/>
              <a:gd name="connsiteX100" fmla="*/ 320364 w 5004044"/>
              <a:gd name="connsiteY100" fmla="*/ 2667696 h 4257439"/>
              <a:gd name="connsiteX101" fmla="*/ 334074 w 5004044"/>
              <a:gd name="connsiteY101" fmla="*/ 2507770 h 4257439"/>
              <a:gd name="connsiteX102" fmla="*/ 284207 w 5004044"/>
              <a:gd name="connsiteY102" fmla="*/ 2344516 h 4257439"/>
              <a:gd name="connsiteX103" fmla="*/ 166166 w 5004044"/>
              <a:gd name="connsiteY103" fmla="*/ 2278376 h 4257439"/>
              <a:gd name="connsiteX104" fmla="*/ 194891 w 5004044"/>
              <a:gd name="connsiteY104" fmla="*/ 2175576 h 4257439"/>
              <a:gd name="connsiteX105" fmla="*/ 440332 w 5004044"/>
              <a:gd name="connsiteY105" fmla="*/ 2191712 h 4257439"/>
              <a:gd name="connsiteX106" fmla="*/ 63051 w 5004044"/>
              <a:gd name="connsiteY106" fmla="*/ 1942979 h 4257439"/>
              <a:gd name="connsiteX107" fmla="*/ 123612 w 5004044"/>
              <a:gd name="connsiteY107" fmla="*/ 1920903 h 4257439"/>
              <a:gd name="connsiteX108" fmla="*/ 120386 w 5004044"/>
              <a:gd name="connsiteY108" fmla="*/ 1903128 h 4257439"/>
              <a:gd name="connsiteX109" fmla="*/ 119318 w 5004044"/>
              <a:gd name="connsiteY109" fmla="*/ 1791355 h 4257439"/>
              <a:gd name="connsiteX110" fmla="*/ 127081 w 5004044"/>
              <a:gd name="connsiteY110" fmla="*/ 1738431 h 4257439"/>
              <a:gd name="connsiteX111" fmla="*/ 108310 w 5004044"/>
              <a:gd name="connsiteY111" fmla="*/ 1682600 h 4257439"/>
              <a:gd name="connsiteX112" fmla="*/ 385468 w 5004044"/>
              <a:gd name="connsiteY112" fmla="*/ 1739315 h 4257439"/>
              <a:gd name="connsiteX113" fmla="*/ 599777 w 5004044"/>
              <a:gd name="connsiteY113" fmla="*/ 1722044 h 4257439"/>
              <a:gd name="connsiteX114" fmla="*/ 593006 w 5004044"/>
              <a:gd name="connsiteY114" fmla="*/ 1716597 h 4257439"/>
              <a:gd name="connsiteX115" fmla="*/ 485736 w 5004044"/>
              <a:gd name="connsiteY115" fmla="*/ 1591625 h 4257439"/>
              <a:gd name="connsiteX116" fmla="*/ 481534 w 5004044"/>
              <a:gd name="connsiteY116" fmla="*/ 1588888 h 4257439"/>
              <a:gd name="connsiteX117" fmla="*/ 461623 w 5004044"/>
              <a:gd name="connsiteY117" fmla="*/ 1569314 h 4257439"/>
              <a:gd name="connsiteX118" fmla="*/ 441172 w 5004044"/>
              <a:gd name="connsiteY118" fmla="*/ 1549836 h 4257439"/>
              <a:gd name="connsiteX119" fmla="*/ 438173 w 5004044"/>
              <a:gd name="connsiteY119" fmla="*/ 1549732 h 4257439"/>
              <a:gd name="connsiteX120" fmla="*/ 409482 w 5004044"/>
              <a:gd name="connsiteY120" fmla="*/ 1509886 h 4257439"/>
              <a:gd name="connsiteX121" fmla="*/ 401143 w 5004044"/>
              <a:gd name="connsiteY121" fmla="*/ 1480995 h 4257439"/>
              <a:gd name="connsiteX122" fmla="*/ 370772 w 5004044"/>
              <a:gd name="connsiteY122" fmla="*/ 1452514 h 4257439"/>
              <a:gd name="connsiteX123" fmla="*/ 339699 w 5004044"/>
              <a:gd name="connsiteY123" fmla="*/ 1426688 h 4257439"/>
              <a:gd name="connsiteX124" fmla="*/ 265593 w 5004044"/>
              <a:gd name="connsiteY124" fmla="*/ 1412885 h 4257439"/>
              <a:gd name="connsiteX125" fmla="*/ 215085 w 5004044"/>
              <a:gd name="connsiteY125" fmla="*/ 1372144 h 4257439"/>
              <a:gd name="connsiteX126" fmla="*/ 274865 w 5004044"/>
              <a:gd name="connsiteY126" fmla="*/ 1375825 h 4257439"/>
              <a:gd name="connsiteX127" fmla="*/ 219220 w 5004044"/>
              <a:gd name="connsiteY127" fmla="*/ 1329666 h 4257439"/>
              <a:gd name="connsiteX128" fmla="*/ 187322 w 5004044"/>
              <a:gd name="connsiteY128" fmla="*/ 1278682 h 4257439"/>
              <a:gd name="connsiteX129" fmla="*/ 189878 w 5004044"/>
              <a:gd name="connsiteY129" fmla="*/ 1262417 h 4257439"/>
              <a:gd name="connsiteX130" fmla="*/ 204036 w 5004044"/>
              <a:gd name="connsiteY130" fmla="*/ 1262449 h 4257439"/>
              <a:gd name="connsiteX131" fmla="*/ 256133 w 5004044"/>
              <a:gd name="connsiteY131" fmla="*/ 1295950 h 4257439"/>
              <a:gd name="connsiteX132" fmla="*/ 323760 w 5004044"/>
              <a:gd name="connsiteY132" fmla="*/ 1342208 h 4257439"/>
              <a:gd name="connsiteX133" fmla="*/ 219957 w 5004044"/>
              <a:gd name="connsiteY133" fmla="*/ 1252997 h 4257439"/>
              <a:gd name="connsiteX134" fmla="*/ 145267 w 5004044"/>
              <a:gd name="connsiteY134" fmla="*/ 1188376 h 4257439"/>
              <a:gd name="connsiteX135" fmla="*/ 127649 w 5004044"/>
              <a:gd name="connsiteY135" fmla="*/ 1140248 h 4257439"/>
              <a:gd name="connsiteX136" fmla="*/ 133301 w 5004044"/>
              <a:gd name="connsiteY136" fmla="*/ 1126283 h 4257439"/>
              <a:gd name="connsiteX137" fmla="*/ 144665 w 5004044"/>
              <a:gd name="connsiteY137" fmla="*/ 1130919 h 4257439"/>
              <a:gd name="connsiteX138" fmla="*/ 154924 w 5004044"/>
              <a:gd name="connsiteY138" fmla="*/ 1141443 h 4257439"/>
              <a:gd name="connsiteX139" fmla="*/ 263706 w 5004044"/>
              <a:gd name="connsiteY139" fmla="*/ 1219972 h 4257439"/>
              <a:gd name="connsiteX140" fmla="*/ 423231 w 5004044"/>
              <a:gd name="connsiteY140" fmla="*/ 1325916 h 4257439"/>
              <a:gd name="connsiteX141" fmla="*/ 486543 w 5004044"/>
              <a:gd name="connsiteY141" fmla="*/ 1341940 h 4257439"/>
              <a:gd name="connsiteX142" fmla="*/ 305459 w 5004044"/>
              <a:gd name="connsiteY142" fmla="*/ 1191095 h 4257439"/>
              <a:gd name="connsiteX143" fmla="*/ 165967 w 5004044"/>
              <a:gd name="connsiteY143" fmla="*/ 995271 h 4257439"/>
              <a:gd name="connsiteX144" fmla="*/ 148803 w 5004044"/>
              <a:gd name="connsiteY144" fmla="*/ 982487 h 4257439"/>
              <a:gd name="connsiteX145" fmla="*/ 142975 w 5004044"/>
              <a:gd name="connsiteY145" fmla="*/ 973711 h 4257439"/>
              <a:gd name="connsiteX146" fmla="*/ 107228 w 5004044"/>
              <a:gd name="connsiteY146" fmla="*/ 903165 h 4257439"/>
              <a:gd name="connsiteX147" fmla="*/ 103961 w 5004044"/>
              <a:gd name="connsiteY147" fmla="*/ 884449 h 4257439"/>
              <a:gd name="connsiteX148" fmla="*/ 105398 w 5004044"/>
              <a:gd name="connsiteY148" fmla="*/ 848773 h 4257439"/>
              <a:gd name="connsiteX149" fmla="*/ 96106 w 5004044"/>
              <a:gd name="connsiteY149" fmla="*/ 829222 h 4257439"/>
              <a:gd name="connsiteX150" fmla="*/ 95233 w 5004044"/>
              <a:gd name="connsiteY150" fmla="*/ 815459 h 4257439"/>
              <a:gd name="connsiteX151" fmla="*/ 108754 w 5004044"/>
              <a:gd name="connsiteY151" fmla="*/ 813390 h 4257439"/>
              <a:gd name="connsiteX152" fmla="*/ 149184 w 5004044"/>
              <a:gd name="connsiteY152" fmla="*/ 854012 h 4257439"/>
              <a:gd name="connsiteX153" fmla="*/ 169922 w 5004044"/>
              <a:gd name="connsiteY153" fmla="*/ 855094 h 4257439"/>
              <a:gd name="connsiteX154" fmla="*/ 194734 w 5004044"/>
              <a:gd name="connsiteY154" fmla="*/ 849766 h 4257439"/>
              <a:gd name="connsiteX155" fmla="*/ 204833 w 5004044"/>
              <a:gd name="connsiteY155" fmla="*/ 862849 h 4257439"/>
              <a:gd name="connsiteX156" fmla="*/ 262674 w 5004044"/>
              <a:gd name="connsiteY156" fmla="*/ 921903 h 4257439"/>
              <a:gd name="connsiteX157" fmla="*/ 302202 w 5004044"/>
              <a:gd name="connsiteY157" fmla="*/ 923150 h 4257439"/>
              <a:gd name="connsiteX158" fmla="*/ 270912 w 5004044"/>
              <a:gd name="connsiteY158" fmla="*/ 917286 h 4257439"/>
              <a:gd name="connsiteX159" fmla="*/ 262498 w 5004044"/>
              <a:gd name="connsiteY159" fmla="*/ 899162 h 4257439"/>
              <a:gd name="connsiteX160" fmla="*/ 261759 w 5004044"/>
              <a:gd name="connsiteY160" fmla="*/ 882214 h 4257439"/>
              <a:gd name="connsiteX161" fmla="*/ 216117 w 5004044"/>
              <a:gd name="connsiteY161" fmla="*/ 846941 h 4257439"/>
              <a:gd name="connsiteX162" fmla="*/ 211969 w 5004044"/>
              <a:gd name="connsiteY162" fmla="*/ 845458 h 4257439"/>
              <a:gd name="connsiteX163" fmla="*/ 202383 w 5004044"/>
              <a:gd name="connsiteY163" fmla="*/ 831653 h 4257439"/>
              <a:gd name="connsiteX164" fmla="*/ 217302 w 5004044"/>
              <a:gd name="connsiteY164" fmla="*/ 817950 h 4257439"/>
              <a:gd name="connsiteX165" fmla="*/ 258185 w 5004044"/>
              <a:gd name="connsiteY165" fmla="*/ 825283 h 4257439"/>
              <a:gd name="connsiteX166" fmla="*/ 339019 w 5004044"/>
              <a:gd name="connsiteY166" fmla="*/ 887237 h 4257439"/>
              <a:gd name="connsiteX167" fmla="*/ 455541 w 5004044"/>
              <a:gd name="connsiteY167" fmla="*/ 987171 h 4257439"/>
              <a:gd name="connsiteX168" fmla="*/ 839737 w 5004044"/>
              <a:gd name="connsiteY168" fmla="*/ 1232154 h 4257439"/>
              <a:gd name="connsiteX169" fmla="*/ 987251 w 5004044"/>
              <a:gd name="connsiteY169" fmla="*/ 1312386 h 4257439"/>
              <a:gd name="connsiteX170" fmla="*/ 987828 w 5004044"/>
              <a:gd name="connsiteY170" fmla="*/ 1306906 h 4257439"/>
              <a:gd name="connsiteX171" fmla="*/ 987609 w 5004044"/>
              <a:gd name="connsiteY171" fmla="*/ 1301885 h 4257439"/>
              <a:gd name="connsiteX172" fmla="*/ 883773 w 5004044"/>
              <a:gd name="connsiteY172" fmla="*/ 1249366 h 4257439"/>
              <a:gd name="connsiteX173" fmla="*/ 658689 w 5004044"/>
              <a:gd name="connsiteY173" fmla="*/ 1075926 h 4257439"/>
              <a:gd name="connsiteX174" fmla="*/ 639221 w 5004044"/>
              <a:gd name="connsiteY174" fmla="*/ 1072721 h 4257439"/>
              <a:gd name="connsiteX175" fmla="*/ 607837 w 5004044"/>
              <a:gd name="connsiteY175" fmla="*/ 1046001 h 4257439"/>
              <a:gd name="connsiteX176" fmla="*/ 604057 w 5004044"/>
              <a:gd name="connsiteY176" fmla="*/ 1028006 h 4257439"/>
              <a:gd name="connsiteX177" fmla="*/ 535068 w 5004044"/>
              <a:gd name="connsiteY177" fmla="*/ 963012 h 4257439"/>
              <a:gd name="connsiteX178" fmla="*/ 398492 w 5004044"/>
              <a:gd name="connsiteY178" fmla="*/ 852702 h 4257439"/>
              <a:gd name="connsiteX179" fmla="*/ 370407 w 5004044"/>
              <a:gd name="connsiteY179" fmla="*/ 808003 h 4257439"/>
              <a:gd name="connsiteX180" fmla="*/ 373637 w 5004044"/>
              <a:gd name="connsiteY180" fmla="*/ 788457 h 4257439"/>
              <a:gd name="connsiteX181" fmla="*/ 388957 w 5004044"/>
              <a:gd name="connsiteY181" fmla="*/ 790181 h 4257439"/>
              <a:gd name="connsiteX182" fmla="*/ 445569 w 5004044"/>
              <a:gd name="connsiteY182" fmla="*/ 827313 h 4257439"/>
              <a:gd name="connsiteX183" fmla="*/ 503344 w 5004044"/>
              <a:gd name="connsiteY183" fmla="*/ 866138 h 4257439"/>
              <a:gd name="connsiteX184" fmla="*/ 497988 w 5004044"/>
              <a:gd name="connsiteY184" fmla="*/ 855698 h 4257439"/>
              <a:gd name="connsiteX185" fmla="*/ 395068 w 5004044"/>
              <a:gd name="connsiteY185" fmla="*/ 774238 h 4257439"/>
              <a:gd name="connsiteX186" fmla="*/ 321225 w 5004044"/>
              <a:gd name="connsiteY186" fmla="*/ 704090 h 4257439"/>
              <a:gd name="connsiteX187" fmla="*/ 310772 w 5004044"/>
              <a:gd name="connsiteY187" fmla="*/ 664187 h 4257439"/>
              <a:gd name="connsiteX188" fmla="*/ 316776 w 5004044"/>
              <a:gd name="connsiteY188" fmla="*/ 652057 h 4257439"/>
              <a:gd name="connsiteX189" fmla="*/ 326167 w 5004044"/>
              <a:gd name="connsiteY189" fmla="*/ 655144 h 4257439"/>
              <a:gd name="connsiteX190" fmla="*/ 339819 w 5004044"/>
              <a:gd name="connsiteY190" fmla="*/ 668549 h 4257439"/>
              <a:gd name="connsiteX191" fmla="*/ 435653 w 5004044"/>
              <a:gd name="connsiteY191" fmla="*/ 737342 h 4257439"/>
              <a:gd name="connsiteX192" fmla="*/ 594518 w 5004044"/>
              <a:gd name="connsiteY192" fmla="*/ 846882 h 4257439"/>
              <a:gd name="connsiteX193" fmla="*/ 665142 w 5004044"/>
              <a:gd name="connsiteY193" fmla="*/ 868257 h 4257439"/>
              <a:gd name="connsiteX194" fmla="*/ 660802 w 5004044"/>
              <a:gd name="connsiteY194" fmla="*/ 862382 h 4257439"/>
              <a:gd name="connsiteX195" fmla="*/ 499505 w 5004044"/>
              <a:gd name="connsiteY195" fmla="*/ 728286 h 4257439"/>
              <a:gd name="connsiteX196" fmla="*/ 345927 w 5004044"/>
              <a:gd name="connsiteY196" fmla="*/ 515339 h 4257439"/>
              <a:gd name="connsiteX197" fmla="*/ 338588 w 5004044"/>
              <a:gd name="connsiteY197" fmla="*/ 509361 h 4257439"/>
              <a:gd name="connsiteX198" fmla="*/ 327339 w 5004044"/>
              <a:gd name="connsiteY198" fmla="*/ 494900 h 4257439"/>
              <a:gd name="connsiteX199" fmla="*/ 303055 w 5004044"/>
              <a:gd name="connsiteY199" fmla="*/ 437512 h 4257439"/>
              <a:gd name="connsiteX200" fmla="*/ 292117 w 5004044"/>
              <a:gd name="connsiteY200" fmla="*/ 398959 h 4257439"/>
              <a:gd name="connsiteX201" fmla="*/ 292417 w 5004044"/>
              <a:gd name="connsiteY201" fmla="*/ 380879 h 4257439"/>
              <a:gd name="connsiteX202" fmla="*/ 280259 w 5004044"/>
              <a:gd name="connsiteY202" fmla="*/ 358039 h 4257439"/>
              <a:gd name="connsiteX203" fmla="*/ 277426 w 5004044"/>
              <a:gd name="connsiteY203" fmla="*/ 343041 h 4257439"/>
              <a:gd name="connsiteX204" fmla="*/ 292014 w 5004044"/>
              <a:gd name="connsiteY204" fmla="*/ 340466 h 4257439"/>
              <a:gd name="connsiteX205" fmla="*/ 333039 w 5004044"/>
              <a:gd name="connsiteY205" fmla="*/ 382248 h 4257439"/>
              <a:gd name="connsiteX206" fmla="*/ 352439 w 5004044"/>
              <a:gd name="connsiteY206" fmla="*/ 383884 h 4257439"/>
              <a:gd name="connsiteX207" fmla="*/ 381981 w 5004044"/>
              <a:gd name="connsiteY207" fmla="*/ 380883 h 4257439"/>
              <a:gd name="connsiteX208" fmla="*/ 402615 w 5004044"/>
              <a:gd name="connsiteY208" fmla="*/ 410767 h 4257439"/>
              <a:gd name="connsiteX209" fmla="*/ 488827 w 5004044"/>
              <a:gd name="connsiteY209" fmla="*/ 452479 h 4257439"/>
              <a:gd name="connsiteX210" fmla="*/ 453360 w 5004044"/>
              <a:gd name="connsiteY210" fmla="*/ 444507 h 4257439"/>
              <a:gd name="connsiteX211" fmla="*/ 444814 w 5004044"/>
              <a:gd name="connsiteY211" fmla="*/ 429568 h 4257439"/>
              <a:gd name="connsiteX212" fmla="*/ 442720 w 5004044"/>
              <a:gd name="connsiteY212" fmla="*/ 406534 h 4257439"/>
              <a:gd name="connsiteX213" fmla="*/ 399647 w 5004044"/>
              <a:gd name="connsiteY213" fmla="*/ 373970 h 4257439"/>
              <a:gd name="connsiteX214" fmla="*/ 390458 w 5004044"/>
              <a:gd name="connsiteY214" fmla="*/ 369266 h 4257439"/>
              <a:gd name="connsiteX215" fmla="*/ 384776 w 5004044"/>
              <a:gd name="connsiteY215" fmla="*/ 357618 h 4257439"/>
              <a:gd name="connsiteX216" fmla="*/ 395456 w 5004044"/>
              <a:gd name="connsiteY216" fmla="*/ 346561 h 4257439"/>
              <a:gd name="connsiteX217" fmla="*/ 409490 w 5004044"/>
              <a:gd name="connsiteY217" fmla="*/ 343767 h 4257439"/>
              <a:gd name="connsiteX218" fmla="*/ 459406 w 5004044"/>
              <a:gd name="connsiteY218" fmla="*/ 364686 h 4257439"/>
              <a:gd name="connsiteX219" fmla="*/ 603593 w 5004044"/>
              <a:gd name="connsiteY219" fmla="*/ 487253 h 4257439"/>
              <a:gd name="connsiteX220" fmla="*/ 758457 w 5004044"/>
              <a:gd name="connsiteY220" fmla="*/ 592438 h 4257439"/>
              <a:gd name="connsiteX221" fmla="*/ 1126835 w 5004044"/>
              <a:gd name="connsiteY221" fmla="*/ 818073 h 4257439"/>
              <a:gd name="connsiteX222" fmla="*/ 1748686 w 5004044"/>
              <a:gd name="connsiteY222" fmla="*/ 913256 h 4257439"/>
              <a:gd name="connsiteX223" fmla="*/ 2345605 w 5004044"/>
              <a:gd name="connsiteY223" fmla="*/ 842682 h 4257439"/>
              <a:gd name="connsiteX224" fmla="*/ 2430665 w 5004044"/>
              <a:gd name="connsiteY224" fmla="*/ 833044 h 4257439"/>
              <a:gd name="connsiteX225" fmla="*/ 3874549 w 5004044"/>
              <a:gd name="connsiteY225" fmla="*/ 345713 h 4257439"/>
              <a:gd name="connsiteX226" fmla="*/ 4079914 w 5004044"/>
              <a:gd name="connsiteY226" fmla="*/ 235770 h 4257439"/>
              <a:gd name="connsiteX227" fmla="*/ 4115814 w 5004044"/>
              <a:gd name="connsiteY227" fmla="*/ 249002 h 4257439"/>
              <a:gd name="connsiteX228" fmla="*/ 4129591 w 5004044"/>
              <a:gd name="connsiteY228" fmla="*/ 251735 h 4257439"/>
              <a:gd name="connsiteX229" fmla="*/ 4131313 w 5004044"/>
              <a:gd name="connsiteY229" fmla="*/ 253264 h 4257439"/>
              <a:gd name="connsiteX230" fmla="*/ 4132779 w 5004044"/>
              <a:gd name="connsiteY230" fmla="*/ 252368 h 4257439"/>
              <a:gd name="connsiteX231" fmla="*/ 4129591 w 5004044"/>
              <a:gd name="connsiteY231" fmla="*/ 251735 h 4257439"/>
              <a:gd name="connsiteX232" fmla="*/ 4126781 w 5004044"/>
              <a:gd name="connsiteY232" fmla="*/ 249241 h 4257439"/>
              <a:gd name="connsiteX233" fmla="*/ 4126159 w 5004044"/>
              <a:gd name="connsiteY233" fmla="*/ 241207 h 4257439"/>
              <a:gd name="connsiteX234" fmla="*/ 4145347 w 5004044"/>
              <a:gd name="connsiteY234" fmla="*/ 206824 h 4257439"/>
              <a:gd name="connsiteX235" fmla="*/ 4183377 w 5004044"/>
              <a:gd name="connsiteY235" fmla="*/ 186195 h 4257439"/>
              <a:gd name="connsiteX236" fmla="*/ 4203065 w 5004044"/>
              <a:gd name="connsiteY236" fmla="*/ 194422 h 4257439"/>
              <a:gd name="connsiteX237" fmla="*/ 4228763 w 5004044"/>
              <a:gd name="connsiteY237" fmla="*/ 203170 h 4257439"/>
              <a:gd name="connsiteX238" fmla="*/ 4343373 w 5004044"/>
              <a:gd name="connsiteY238" fmla="*/ 90903 h 4257439"/>
              <a:gd name="connsiteX239" fmla="*/ 4421541 w 5004044"/>
              <a:gd name="connsiteY239" fmla="*/ 10686 h 4257439"/>
              <a:gd name="connsiteX240" fmla="*/ 4437179 w 5004044"/>
              <a:gd name="connsiteY240" fmla="*/ 969 h 42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004044" h="4257439">
                <a:moveTo>
                  <a:pt x="4996703" y="1884419"/>
                </a:moveTo>
                <a:lnTo>
                  <a:pt x="4999558" y="1895448"/>
                </a:lnTo>
                <a:cubicBezTo>
                  <a:pt x="5005407" y="1925309"/>
                  <a:pt x="5005885" y="1948588"/>
                  <a:pt x="4998919" y="1955002"/>
                </a:cubicBezTo>
                <a:lnTo>
                  <a:pt x="4997257" y="1954563"/>
                </a:lnTo>
                <a:lnTo>
                  <a:pt x="4997288" y="1935420"/>
                </a:lnTo>
                <a:cubicBezTo>
                  <a:pt x="4997241" y="1921584"/>
                  <a:pt x="4997129" y="1908567"/>
                  <a:pt x="4996971" y="1897199"/>
                </a:cubicBezTo>
                <a:close/>
                <a:moveTo>
                  <a:pt x="4995619" y="1855413"/>
                </a:moveTo>
                <a:cubicBezTo>
                  <a:pt x="4995887" y="1856868"/>
                  <a:pt x="4996145" y="1861630"/>
                  <a:pt x="4996377" y="1868871"/>
                </a:cubicBezTo>
                <a:lnTo>
                  <a:pt x="4996703" y="1884419"/>
                </a:lnTo>
                <a:lnTo>
                  <a:pt x="4993479" y="1871969"/>
                </a:lnTo>
                <a:lnTo>
                  <a:pt x="4994448" y="1857988"/>
                </a:lnTo>
                <a:cubicBezTo>
                  <a:pt x="4994836" y="1854434"/>
                  <a:pt x="4995221" y="1853309"/>
                  <a:pt x="4995619" y="1855413"/>
                </a:cubicBezTo>
                <a:close/>
                <a:moveTo>
                  <a:pt x="561880" y="1402651"/>
                </a:moveTo>
                <a:cubicBezTo>
                  <a:pt x="561124" y="1404050"/>
                  <a:pt x="560098" y="1405494"/>
                  <a:pt x="559343" y="1406893"/>
                </a:cubicBezTo>
                <a:cubicBezTo>
                  <a:pt x="564992" y="1411590"/>
                  <a:pt x="570885" y="1415610"/>
                  <a:pt x="576521" y="1419992"/>
                </a:cubicBezTo>
                <a:cubicBezTo>
                  <a:pt x="583100" y="1421044"/>
                  <a:pt x="589950" y="1422050"/>
                  <a:pt x="596259" y="1423150"/>
                </a:cubicBezTo>
                <a:cubicBezTo>
                  <a:pt x="584800" y="1416317"/>
                  <a:pt x="573340" y="1409483"/>
                  <a:pt x="561880" y="1402651"/>
                </a:cubicBezTo>
                <a:close/>
                <a:moveTo>
                  <a:pt x="741490" y="927208"/>
                </a:moveTo>
                <a:cubicBezTo>
                  <a:pt x="799034" y="985684"/>
                  <a:pt x="870087" y="1023113"/>
                  <a:pt x="944973" y="1054807"/>
                </a:cubicBezTo>
                <a:cubicBezTo>
                  <a:pt x="945998" y="1053361"/>
                  <a:pt x="946754" y="1051963"/>
                  <a:pt x="947781" y="1050516"/>
                </a:cubicBezTo>
                <a:cubicBezTo>
                  <a:pt x="879021" y="1009518"/>
                  <a:pt x="810249" y="968207"/>
                  <a:pt x="741490" y="927208"/>
                </a:cubicBezTo>
                <a:close/>
                <a:moveTo>
                  <a:pt x="4437179" y="969"/>
                </a:moveTo>
                <a:cubicBezTo>
                  <a:pt x="4443841" y="3904"/>
                  <a:pt x="4445992" y="9534"/>
                  <a:pt x="4444201" y="18389"/>
                </a:cubicBezTo>
                <a:cubicBezTo>
                  <a:pt x="4441695" y="29585"/>
                  <a:pt x="4436433" y="40002"/>
                  <a:pt x="4430319" y="49621"/>
                </a:cubicBezTo>
                <a:cubicBezTo>
                  <a:pt x="4401802" y="94822"/>
                  <a:pt x="4415372" y="106342"/>
                  <a:pt x="4455614" y="105249"/>
                </a:cubicBezTo>
                <a:cubicBezTo>
                  <a:pt x="4491507" y="104290"/>
                  <a:pt x="4527369" y="96378"/>
                  <a:pt x="4563529" y="89046"/>
                </a:cubicBezTo>
                <a:cubicBezTo>
                  <a:pt x="4581331" y="85271"/>
                  <a:pt x="4582237" y="87326"/>
                  <a:pt x="4575967" y="105828"/>
                </a:cubicBezTo>
                <a:cubicBezTo>
                  <a:pt x="4565867" y="136392"/>
                  <a:pt x="4565181" y="164346"/>
                  <a:pt x="4581177" y="187773"/>
                </a:cubicBezTo>
                <a:cubicBezTo>
                  <a:pt x="4584949" y="193117"/>
                  <a:pt x="4587668" y="199279"/>
                  <a:pt x="4586660" y="207364"/>
                </a:cubicBezTo>
                <a:cubicBezTo>
                  <a:pt x="4582114" y="240426"/>
                  <a:pt x="4591735" y="267509"/>
                  <a:pt x="4601641" y="294858"/>
                </a:cubicBezTo>
                <a:cubicBezTo>
                  <a:pt x="4618339" y="340618"/>
                  <a:pt x="4639505" y="382741"/>
                  <a:pt x="4662523" y="423590"/>
                </a:cubicBezTo>
                <a:cubicBezTo>
                  <a:pt x="4678751" y="452354"/>
                  <a:pt x="4689013" y="487863"/>
                  <a:pt x="4724560" y="497719"/>
                </a:cubicBezTo>
                <a:cubicBezTo>
                  <a:pt x="4733099" y="500006"/>
                  <a:pt x="4735915" y="508366"/>
                  <a:pt x="4732841" y="519029"/>
                </a:cubicBezTo>
                <a:cubicBezTo>
                  <a:pt x="4722677" y="554348"/>
                  <a:pt x="4730947" y="581670"/>
                  <a:pt x="4749643" y="604622"/>
                </a:cubicBezTo>
                <a:cubicBezTo>
                  <a:pt x="4756255" y="612626"/>
                  <a:pt x="4753773" y="618125"/>
                  <a:pt x="4744753" y="623512"/>
                </a:cubicBezTo>
                <a:cubicBezTo>
                  <a:pt x="4734394" y="629453"/>
                  <a:pt x="4726335" y="638149"/>
                  <a:pt x="4720006" y="649070"/>
                </a:cubicBezTo>
                <a:cubicBezTo>
                  <a:pt x="4709614" y="666719"/>
                  <a:pt x="4704721" y="685611"/>
                  <a:pt x="4700653" y="704672"/>
                </a:cubicBezTo>
                <a:cubicBezTo>
                  <a:pt x="4694336" y="734569"/>
                  <a:pt x="4686883" y="763401"/>
                  <a:pt x="4662297" y="786401"/>
                </a:cubicBezTo>
                <a:cubicBezTo>
                  <a:pt x="4654979" y="793386"/>
                  <a:pt x="4649109" y="802330"/>
                  <a:pt x="4642954" y="811006"/>
                </a:cubicBezTo>
                <a:cubicBezTo>
                  <a:pt x="4644917" y="818566"/>
                  <a:pt x="4649771" y="823719"/>
                  <a:pt x="4658781" y="824342"/>
                </a:cubicBezTo>
                <a:cubicBezTo>
                  <a:pt x="4716129" y="828453"/>
                  <a:pt x="4713587" y="870017"/>
                  <a:pt x="4713981" y="916441"/>
                </a:cubicBezTo>
                <a:cubicBezTo>
                  <a:pt x="4714583" y="973897"/>
                  <a:pt x="4682235" y="1006173"/>
                  <a:pt x="4642145" y="1035706"/>
                </a:cubicBezTo>
                <a:cubicBezTo>
                  <a:pt x="4628425" y="1045718"/>
                  <a:pt x="4608421" y="1048933"/>
                  <a:pt x="4604059" y="1073741"/>
                </a:cubicBezTo>
                <a:cubicBezTo>
                  <a:pt x="4628007" y="1092285"/>
                  <a:pt x="4655309" y="1069123"/>
                  <a:pt x="4680437" y="1071013"/>
                </a:cubicBezTo>
                <a:cubicBezTo>
                  <a:pt x="4701201" y="1072723"/>
                  <a:pt x="4734847" y="1063938"/>
                  <a:pt x="4708843" y="1110593"/>
                </a:cubicBezTo>
                <a:cubicBezTo>
                  <a:pt x="4701273" y="1124265"/>
                  <a:pt x="4711111" y="1131384"/>
                  <a:pt x="4721433" y="1130828"/>
                </a:cubicBezTo>
                <a:cubicBezTo>
                  <a:pt x="4805036" y="1125241"/>
                  <a:pt x="4770374" y="1216755"/>
                  <a:pt x="4799050" y="1256288"/>
                </a:cubicBezTo>
                <a:cubicBezTo>
                  <a:pt x="4807135" y="1266880"/>
                  <a:pt x="4800233" y="1289605"/>
                  <a:pt x="4788849" y="1296992"/>
                </a:cubicBezTo>
                <a:cubicBezTo>
                  <a:pt x="4716605" y="1344534"/>
                  <a:pt x="4710171" y="1427902"/>
                  <a:pt x="4677593" y="1504814"/>
                </a:cubicBezTo>
                <a:cubicBezTo>
                  <a:pt x="4717444" y="1525929"/>
                  <a:pt x="4764171" y="1523690"/>
                  <a:pt x="4806838" y="1534504"/>
                </a:cubicBezTo>
                <a:cubicBezTo>
                  <a:pt x="4851155" y="1545658"/>
                  <a:pt x="4851771" y="1559782"/>
                  <a:pt x="4818253" y="1621364"/>
                </a:cubicBezTo>
                <a:cubicBezTo>
                  <a:pt x="4912245" y="1616790"/>
                  <a:pt x="4912245" y="1616790"/>
                  <a:pt x="4887405" y="1708784"/>
                </a:cubicBezTo>
                <a:cubicBezTo>
                  <a:pt x="4926883" y="1705769"/>
                  <a:pt x="4965617" y="1779266"/>
                  <a:pt x="4987017" y="1847008"/>
                </a:cubicBezTo>
                <a:lnTo>
                  <a:pt x="4993479" y="1871969"/>
                </a:lnTo>
                <a:lnTo>
                  <a:pt x="4993260" y="1875137"/>
                </a:lnTo>
                <a:cubicBezTo>
                  <a:pt x="4992440" y="1890359"/>
                  <a:pt x="4991543" y="1912093"/>
                  <a:pt x="4990437" y="1933934"/>
                </a:cubicBezTo>
                <a:lnTo>
                  <a:pt x="4989378" y="1952477"/>
                </a:lnTo>
                <a:lnTo>
                  <a:pt x="4982628" y="1950690"/>
                </a:lnTo>
                <a:cubicBezTo>
                  <a:pt x="4977177" y="1945881"/>
                  <a:pt x="4973287" y="1944057"/>
                  <a:pt x="4970479" y="1944168"/>
                </a:cubicBezTo>
                <a:cubicBezTo>
                  <a:pt x="4962059" y="1944498"/>
                  <a:pt x="4963394" y="1962230"/>
                  <a:pt x="4961645" y="1968944"/>
                </a:cubicBezTo>
                <a:cubicBezTo>
                  <a:pt x="4955769" y="1990222"/>
                  <a:pt x="4970405" y="2001239"/>
                  <a:pt x="4980262" y="2014997"/>
                </a:cubicBezTo>
                <a:cubicBezTo>
                  <a:pt x="4983953" y="2020039"/>
                  <a:pt x="4986587" y="1996490"/>
                  <a:pt x="4988607" y="1965973"/>
                </a:cubicBezTo>
                <a:lnTo>
                  <a:pt x="4989378" y="1952477"/>
                </a:lnTo>
                <a:lnTo>
                  <a:pt x="4997257" y="1954563"/>
                </a:lnTo>
                <a:lnTo>
                  <a:pt x="4997217" y="1978557"/>
                </a:lnTo>
                <a:cubicBezTo>
                  <a:pt x="4996813" y="2037141"/>
                  <a:pt x="4995076" y="2095563"/>
                  <a:pt x="4990810" y="2100744"/>
                </a:cubicBezTo>
                <a:cubicBezTo>
                  <a:pt x="4945575" y="2155854"/>
                  <a:pt x="4978545" y="2256304"/>
                  <a:pt x="4889713" y="2285583"/>
                </a:cubicBezTo>
                <a:cubicBezTo>
                  <a:pt x="4849735" y="2298967"/>
                  <a:pt x="4831955" y="2340690"/>
                  <a:pt x="4803440" y="2367231"/>
                </a:cubicBezTo>
                <a:cubicBezTo>
                  <a:pt x="4704002" y="2459108"/>
                  <a:pt x="4639535" y="2566320"/>
                  <a:pt x="4613356" y="2702512"/>
                </a:cubicBezTo>
                <a:cubicBezTo>
                  <a:pt x="4606017" y="2740180"/>
                  <a:pt x="4573792" y="2775282"/>
                  <a:pt x="4553563" y="2810797"/>
                </a:cubicBezTo>
                <a:cubicBezTo>
                  <a:pt x="4565127" y="2832476"/>
                  <a:pt x="4619667" y="2772245"/>
                  <a:pt x="4602347" y="2836976"/>
                </a:cubicBezTo>
                <a:cubicBezTo>
                  <a:pt x="4589232" y="2885784"/>
                  <a:pt x="4551577" y="2921212"/>
                  <a:pt x="4516285" y="2954642"/>
                </a:cubicBezTo>
                <a:cubicBezTo>
                  <a:pt x="4475753" y="2992790"/>
                  <a:pt x="4430641" y="3025740"/>
                  <a:pt x="4414507" y="3086467"/>
                </a:cubicBezTo>
                <a:cubicBezTo>
                  <a:pt x="4410989" y="3099423"/>
                  <a:pt x="3564181" y="4149656"/>
                  <a:pt x="2327617" y="4253752"/>
                </a:cubicBezTo>
                <a:cubicBezTo>
                  <a:pt x="2125545" y="4270760"/>
                  <a:pt x="1322624" y="4224619"/>
                  <a:pt x="1214971" y="4203137"/>
                </a:cubicBezTo>
                <a:cubicBezTo>
                  <a:pt x="1104292" y="4180925"/>
                  <a:pt x="1007789" y="4121736"/>
                  <a:pt x="894535" y="4109150"/>
                </a:cubicBezTo>
                <a:cubicBezTo>
                  <a:pt x="834632" y="4102646"/>
                  <a:pt x="776274" y="4081635"/>
                  <a:pt x="781596" y="3991505"/>
                </a:cubicBezTo>
                <a:cubicBezTo>
                  <a:pt x="783201" y="3965920"/>
                  <a:pt x="766642" y="3948284"/>
                  <a:pt x="742373" y="3959843"/>
                </a:cubicBezTo>
                <a:cubicBezTo>
                  <a:pt x="696510" y="3981854"/>
                  <a:pt x="673849" y="3949166"/>
                  <a:pt x="646723" y="3926438"/>
                </a:cubicBezTo>
                <a:cubicBezTo>
                  <a:pt x="598687" y="3886210"/>
                  <a:pt x="552406" y="3842509"/>
                  <a:pt x="478839" y="3847272"/>
                </a:cubicBezTo>
                <a:cubicBezTo>
                  <a:pt x="491215" y="3806501"/>
                  <a:pt x="515519" y="3808222"/>
                  <a:pt x="537744" y="3812205"/>
                </a:cubicBezTo>
                <a:cubicBezTo>
                  <a:pt x="596474" y="3823029"/>
                  <a:pt x="654233" y="3836554"/>
                  <a:pt x="712950" y="3847065"/>
                </a:cubicBezTo>
                <a:cubicBezTo>
                  <a:pt x="751090" y="3853931"/>
                  <a:pt x="789463" y="3866135"/>
                  <a:pt x="839053" y="3842201"/>
                </a:cubicBezTo>
                <a:cubicBezTo>
                  <a:pt x="792472" y="3772935"/>
                  <a:pt x="718132" y="3772458"/>
                  <a:pt x="657388" y="3759142"/>
                </a:cubicBezTo>
                <a:cubicBezTo>
                  <a:pt x="581525" y="3742486"/>
                  <a:pt x="535038" y="3694078"/>
                  <a:pt x="479902" y="3640872"/>
                </a:cubicBezTo>
                <a:cubicBezTo>
                  <a:pt x="534356" y="3616078"/>
                  <a:pt x="570138" y="3656255"/>
                  <a:pt x="612982" y="3646162"/>
                </a:cubicBezTo>
                <a:cubicBezTo>
                  <a:pt x="615057" y="3637572"/>
                  <a:pt x="618333" y="3625291"/>
                  <a:pt x="617779" y="3625073"/>
                </a:cubicBezTo>
                <a:cubicBezTo>
                  <a:pt x="545776" y="3603308"/>
                  <a:pt x="510266" y="3544423"/>
                  <a:pt x="495792" y="3468542"/>
                </a:cubicBezTo>
                <a:cubicBezTo>
                  <a:pt x="488366" y="3429369"/>
                  <a:pt x="462153" y="3421345"/>
                  <a:pt x="436221" y="3407261"/>
                </a:cubicBezTo>
                <a:cubicBezTo>
                  <a:pt x="345019" y="3357258"/>
                  <a:pt x="249255" y="3315018"/>
                  <a:pt x="172652" y="3237768"/>
                </a:cubicBezTo>
                <a:cubicBezTo>
                  <a:pt x="256919" y="3234912"/>
                  <a:pt x="326749" y="3281731"/>
                  <a:pt x="417805" y="3290959"/>
                </a:cubicBezTo>
                <a:cubicBezTo>
                  <a:pt x="341913" y="3205043"/>
                  <a:pt x="246803" y="3171544"/>
                  <a:pt x="159629" y="3126522"/>
                </a:cubicBezTo>
                <a:cubicBezTo>
                  <a:pt x="119806" y="3106035"/>
                  <a:pt x="82625" y="3077492"/>
                  <a:pt x="35515" y="3070942"/>
                </a:cubicBezTo>
                <a:cubicBezTo>
                  <a:pt x="18803" y="3068516"/>
                  <a:pt x="-9231" y="3062395"/>
                  <a:pt x="3001" y="3030820"/>
                </a:cubicBezTo>
                <a:cubicBezTo>
                  <a:pt x="13293" y="3004651"/>
                  <a:pt x="35761" y="3007959"/>
                  <a:pt x="56337" y="3011602"/>
                </a:cubicBezTo>
                <a:cubicBezTo>
                  <a:pt x="105732" y="3020594"/>
                  <a:pt x="155993" y="3012038"/>
                  <a:pt x="221626" y="3000137"/>
                </a:cubicBezTo>
                <a:cubicBezTo>
                  <a:pt x="163022" y="2929831"/>
                  <a:pt x="63027" y="2971519"/>
                  <a:pt x="12079" y="2895750"/>
                </a:cubicBezTo>
                <a:cubicBezTo>
                  <a:pt x="70612" y="2870868"/>
                  <a:pt x="117312" y="2892988"/>
                  <a:pt x="165389" y="2890511"/>
                </a:cubicBezTo>
                <a:cubicBezTo>
                  <a:pt x="208846" y="2888217"/>
                  <a:pt x="219022" y="2871872"/>
                  <a:pt x="206743" y="2827546"/>
                </a:cubicBezTo>
                <a:cubicBezTo>
                  <a:pt x="187666" y="2758486"/>
                  <a:pt x="209823" y="2717255"/>
                  <a:pt x="273631" y="2725917"/>
                </a:cubicBezTo>
                <a:cubicBezTo>
                  <a:pt x="332792" y="2734135"/>
                  <a:pt x="337558" y="2706094"/>
                  <a:pt x="320364" y="2667696"/>
                </a:cubicBezTo>
                <a:cubicBezTo>
                  <a:pt x="295325" y="2611707"/>
                  <a:pt x="318706" y="2561087"/>
                  <a:pt x="334074" y="2507770"/>
                </a:cubicBezTo>
                <a:cubicBezTo>
                  <a:pt x="357219" y="2426828"/>
                  <a:pt x="344229" y="2391168"/>
                  <a:pt x="284207" y="2344516"/>
                </a:cubicBezTo>
                <a:cubicBezTo>
                  <a:pt x="250406" y="2318539"/>
                  <a:pt x="214378" y="2297698"/>
                  <a:pt x="166166" y="2278376"/>
                </a:cubicBezTo>
                <a:cubicBezTo>
                  <a:pt x="273852" y="2244503"/>
                  <a:pt x="158170" y="2213685"/>
                  <a:pt x="194891" y="2175576"/>
                </a:cubicBezTo>
                <a:cubicBezTo>
                  <a:pt x="270782" y="2149213"/>
                  <a:pt x="337571" y="2238633"/>
                  <a:pt x="440332" y="2191712"/>
                </a:cubicBezTo>
                <a:cubicBezTo>
                  <a:pt x="307946" y="2127472"/>
                  <a:pt x="161307" y="2042341"/>
                  <a:pt x="63051" y="1942979"/>
                </a:cubicBezTo>
                <a:cubicBezTo>
                  <a:pt x="83512" y="1912799"/>
                  <a:pt x="105922" y="1933513"/>
                  <a:pt x="123612" y="1920903"/>
                </a:cubicBezTo>
                <a:cubicBezTo>
                  <a:pt x="122527" y="1914768"/>
                  <a:pt x="123751" y="1905381"/>
                  <a:pt x="120386" y="1903128"/>
                </a:cubicBezTo>
                <a:cubicBezTo>
                  <a:pt x="47933" y="1852346"/>
                  <a:pt x="47054" y="1850919"/>
                  <a:pt x="119318" y="1791355"/>
                </a:cubicBezTo>
                <a:cubicBezTo>
                  <a:pt x="144540" y="1770456"/>
                  <a:pt x="141749" y="1756399"/>
                  <a:pt x="127081" y="1738431"/>
                </a:cubicBezTo>
                <a:cubicBezTo>
                  <a:pt x="116725" y="1725710"/>
                  <a:pt x="104020" y="1715301"/>
                  <a:pt x="108310" y="1682600"/>
                </a:cubicBezTo>
                <a:cubicBezTo>
                  <a:pt x="150870" y="1715887"/>
                  <a:pt x="350796" y="1749545"/>
                  <a:pt x="385468" y="1739315"/>
                </a:cubicBezTo>
                <a:cubicBezTo>
                  <a:pt x="424434" y="1727691"/>
                  <a:pt x="558776" y="1718211"/>
                  <a:pt x="599777" y="1722044"/>
                </a:cubicBezTo>
                <a:cubicBezTo>
                  <a:pt x="597521" y="1720227"/>
                  <a:pt x="595263" y="1718413"/>
                  <a:pt x="593006" y="1716597"/>
                </a:cubicBezTo>
                <a:cubicBezTo>
                  <a:pt x="552484" y="1680103"/>
                  <a:pt x="511421" y="1643705"/>
                  <a:pt x="485736" y="1591625"/>
                </a:cubicBezTo>
                <a:cubicBezTo>
                  <a:pt x="484560" y="1589619"/>
                  <a:pt x="483937" y="1587831"/>
                  <a:pt x="481534" y="1588888"/>
                </a:cubicBezTo>
                <a:cubicBezTo>
                  <a:pt x="460479" y="1599246"/>
                  <a:pt x="462468" y="1582449"/>
                  <a:pt x="461623" y="1569314"/>
                </a:cubicBezTo>
                <a:cubicBezTo>
                  <a:pt x="460764" y="1555866"/>
                  <a:pt x="456786" y="1545815"/>
                  <a:pt x="441172" y="1549836"/>
                </a:cubicBezTo>
                <a:cubicBezTo>
                  <a:pt x="440361" y="1549980"/>
                  <a:pt x="439267" y="1549855"/>
                  <a:pt x="438173" y="1549732"/>
                </a:cubicBezTo>
                <a:cubicBezTo>
                  <a:pt x="430782" y="1548823"/>
                  <a:pt x="406258" y="1517097"/>
                  <a:pt x="409482" y="1509886"/>
                </a:cubicBezTo>
                <a:cubicBezTo>
                  <a:pt x="416686" y="1494065"/>
                  <a:pt x="408267" y="1488277"/>
                  <a:pt x="401143" y="1480995"/>
                </a:cubicBezTo>
                <a:cubicBezTo>
                  <a:pt x="391181" y="1471051"/>
                  <a:pt x="381247" y="1461736"/>
                  <a:pt x="370772" y="1452514"/>
                </a:cubicBezTo>
                <a:cubicBezTo>
                  <a:pt x="360580" y="1443560"/>
                  <a:pt x="350146" y="1435280"/>
                  <a:pt x="339699" y="1426688"/>
                </a:cubicBezTo>
                <a:cubicBezTo>
                  <a:pt x="315473" y="1420526"/>
                  <a:pt x="291032" y="1415669"/>
                  <a:pt x="265593" y="1412885"/>
                </a:cubicBezTo>
                <a:cubicBezTo>
                  <a:pt x="246706" y="1410526"/>
                  <a:pt x="225589" y="1406978"/>
                  <a:pt x="215085" y="1372144"/>
                </a:cubicBezTo>
                <a:cubicBezTo>
                  <a:pt x="234985" y="1372744"/>
                  <a:pt x="254925" y="1374284"/>
                  <a:pt x="274865" y="1375825"/>
                </a:cubicBezTo>
                <a:cubicBezTo>
                  <a:pt x="255700" y="1360864"/>
                  <a:pt x="237075" y="1345807"/>
                  <a:pt x="219220" y="1329666"/>
                </a:cubicBezTo>
                <a:cubicBezTo>
                  <a:pt x="204474" y="1316138"/>
                  <a:pt x="192346" y="1300252"/>
                  <a:pt x="187322" y="1278682"/>
                </a:cubicBezTo>
                <a:cubicBezTo>
                  <a:pt x="185994" y="1273224"/>
                  <a:pt x="184924" y="1267404"/>
                  <a:pt x="189878" y="1262417"/>
                </a:cubicBezTo>
                <a:cubicBezTo>
                  <a:pt x="195346" y="1256708"/>
                  <a:pt x="199833" y="1259711"/>
                  <a:pt x="204036" y="1262449"/>
                </a:cubicBezTo>
                <a:cubicBezTo>
                  <a:pt x="221402" y="1273615"/>
                  <a:pt x="239024" y="1284422"/>
                  <a:pt x="256133" y="1295950"/>
                </a:cubicBezTo>
                <a:cubicBezTo>
                  <a:pt x="278851" y="1311233"/>
                  <a:pt x="301313" y="1326878"/>
                  <a:pt x="323760" y="1342208"/>
                </a:cubicBezTo>
                <a:cubicBezTo>
                  <a:pt x="292061" y="1308268"/>
                  <a:pt x="257298" y="1278982"/>
                  <a:pt x="219957" y="1252997"/>
                </a:cubicBezTo>
                <a:cubicBezTo>
                  <a:pt x="192995" y="1234035"/>
                  <a:pt x="166033" y="1215073"/>
                  <a:pt x="145267" y="1188376"/>
                </a:cubicBezTo>
                <a:cubicBezTo>
                  <a:pt x="134614" y="1175075"/>
                  <a:pt x="129282" y="1158938"/>
                  <a:pt x="127649" y="1140248"/>
                </a:cubicBezTo>
                <a:cubicBezTo>
                  <a:pt x="127430" y="1135227"/>
                  <a:pt x="127724" y="1129482"/>
                  <a:pt x="133301" y="1126283"/>
                </a:cubicBezTo>
                <a:cubicBezTo>
                  <a:pt x="138892" y="1123399"/>
                  <a:pt x="142312" y="1126907"/>
                  <a:pt x="144665" y="1130919"/>
                </a:cubicBezTo>
                <a:cubicBezTo>
                  <a:pt x="147316" y="1135513"/>
                  <a:pt x="150466" y="1139068"/>
                  <a:pt x="154924" y="1141443"/>
                </a:cubicBezTo>
                <a:cubicBezTo>
                  <a:pt x="194007" y="1163643"/>
                  <a:pt x="228472" y="1192350"/>
                  <a:pt x="263706" y="1219972"/>
                </a:cubicBezTo>
                <a:cubicBezTo>
                  <a:pt x="314160" y="1259456"/>
                  <a:pt x="363843" y="1300026"/>
                  <a:pt x="423231" y="1325916"/>
                </a:cubicBezTo>
                <a:cubicBezTo>
                  <a:pt x="445702" y="1335549"/>
                  <a:pt x="468901" y="1343155"/>
                  <a:pt x="486543" y="1341940"/>
                </a:cubicBezTo>
                <a:cubicBezTo>
                  <a:pt x="421673" y="1296460"/>
                  <a:pt x="360475" y="1247802"/>
                  <a:pt x="305459" y="1191095"/>
                </a:cubicBezTo>
                <a:cubicBezTo>
                  <a:pt x="249875" y="1133856"/>
                  <a:pt x="201123" y="1070982"/>
                  <a:pt x="165967" y="995271"/>
                </a:cubicBezTo>
                <a:cubicBezTo>
                  <a:pt x="162356" y="987370"/>
                  <a:pt x="160109" y="979543"/>
                  <a:pt x="148803" y="982487"/>
                </a:cubicBezTo>
                <a:cubicBezTo>
                  <a:pt x="143684" y="983707"/>
                  <a:pt x="141844" y="978971"/>
                  <a:pt x="142975" y="973711"/>
                </a:cubicBezTo>
                <a:cubicBezTo>
                  <a:pt x="150059" y="936405"/>
                  <a:pt x="133120" y="916307"/>
                  <a:pt x="107228" y="903165"/>
                </a:cubicBezTo>
                <a:cubicBezTo>
                  <a:pt x="99148" y="898899"/>
                  <a:pt x="98374" y="893659"/>
                  <a:pt x="103961" y="884449"/>
                </a:cubicBezTo>
                <a:cubicBezTo>
                  <a:pt x="111573" y="871720"/>
                  <a:pt x="110228" y="859623"/>
                  <a:pt x="105398" y="848773"/>
                </a:cubicBezTo>
                <a:cubicBezTo>
                  <a:pt x="102652" y="841984"/>
                  <a:pt x="99109" y="835651"/>
                  <a:pt x="96106" y="829222"/>
                </a:cubicBezTo>
                <a:cubicBezTo>
                  <a:pt x="94023" y="825161"/>
                  <a:pt x="90576" y="821026"/>
                  <a:pt x="95233" y="815459"/>
                </a:cubicBezTo>
                <a:cubicBezTo>
                  <a:pt x="99648" y="810569"/>
                  <a:pt x="104350" y="812269"/>
                  <a:pt x="108754" y="813390"/>
                </a:cubicBezTo>
                <a:cubicBezTo>
                  <a:pt x="129926" y="818192"/>
                  <a:pt x="142781" y="832053"/>
                  <a:pt x="149184" y="854012"/>
                </a:cubicBezTo>
                <a:cubicBezTo>
                  <a:pt x="153977" y="870244"/>
                  <a:pt x="158340" y="870424"/>
                  <a:pt x="169922" y="855094"/>
                </a:cubicBezTo>
                <a:cubicBezTo>
                  <a:pt x="178668" y="843430"/>
                  <a:pt x="186813" y="842941"/>
                  <a:pt x="194734" y="849766"/>
                </a:cubicBezTo>
                <a:cubicBezTo>
                  <a:pt x="198964" y="853131"/>
                  <a:pt x="201642" y="858351"/>
                  <a:pt x="204833" y="862849"/>
                </a:cubicBezTo>
                <a:cubicBezTo>
                  <a:pt x="220829" y="886276"/>
                  <a:pt x="237607" y="908933"/>
                  <a:pt x="262674" y="921903"/>
                </a:cubicBezTo>
                <a:cubicBezTo>
                  <a:pt x="273823" y="927843"/>
                  <a:pt x="285713" y="932069"/>
                  <a:pt x="302202" y="923150"/>
                </a:cubicBezTo>
                <a:cubicBezTo>
                  <a:pt x="291351" y="917791"/>
                  <a:pt x="280774" y="918709"/>
                  <a:pt x="270912" y="917286"/>
                </a:cubicBezTo>
                <a:cubicBezTo>
                  <a:pt x="261049" y="915865"/>
                  <a:pt x="255697" y="911748"/>
                  <a:pt x="262498" y="899162"/>
                </a:cubicBezTo>
                <a:cubicBezTo>
                  <a:pt x="266276" y="892170"/>
                  <a:pt x="265774" y="886883"/>
                  <a:pt x="261759" y="882214"/>
                </a:cubicBezTo>
                <a:cubicBezTo>
                  <a:pt x="248848" y="867099"/>
                  <a:pt x="241864" y="844294"/>
                  <a:pt x="216117" y="846941"/>
                </a:cubicBezTo>
                <a:cubicBezTo>
                  <a:pt x="214767" y="847179"/>
                  <a:pt x="213361" y="846162"/>
                  <a:pt x="211969" y="845458"/>
                </a:cubicBezTo>
                <a:cubicBezTo>
                  <a:pt x="206685" y="842913"/>
                  <a:pt x="200848" y="840147"/>
                  <a:pt x="202383" y="831653"/>
                </a:cubicBezTo>
                <a:cubicBezTo>
                  <a:pt x="204188" y="823111"/>
                  <a:pt x="211130" y="819988"/>
                  <a:pt x="217302" y="817950"/>
                </a:cubicBezTo>
                <a:cubicBezTo>
                  <a:pt x="233145" y="812939"/>
                  <a:pt x="245914" y="818592"/>
                  <a:pt x="258185" y="825283"/>
                </a:cubicBezTo>
                <a:cubicBezTo>
                  <a:pt x="288036" y="841837"/>
                  <a:pt x="313015" y="865260"/>
                  <a:pt x="339019" y="887237"/>
                </a:cubicBezTo>
                <a:cubicBezTo>
                  <a:pt x="378027" y="920202"/>
                  <a:pt x="412674" y="959314"/>
                  <a:pt x="455541" y="987171"/>
                </a:cubicBezTo>
                <a:cubicBezTo>
                  <a:pt x="583008" y="1069675"/>
                  <a:pt x="708694" y="1155025"/>
                  <a:pt x="839737" y="1232154"/>
                </a:cubicBezTo>
                <a:cubicBezTo>
                  <a:pt x="888076" y="1260626"/>
                  <a:pt x="937413" y="1287025"/>
                  <a:pt x="987251" y="1312386"/>
                </a:cubicBezTo>
                <a:cubicBezTo>
                  <a:pt x="987438" y="1310454"/>
                  <a:pt x="987654" y="1309151"/>
                  <a:pt x="987828" y="1306906"/>
                </a:cubicBezTo>
                <a:cubicBezTo>
                  <a:pt x="987759" y="1305338"/>
                  <a:pt x="987677" y="1303454"/>
                  <a:pt x="987609" y="1301885"/>
                </a:cubicBezTo>
                <a:cubicBezTo>
                  <a:pt x="952341" y="1285971"/>
                  <a:pt x="917544" y="1268392"/>
                  <a:pt x="883773" y="1249366"/>
                </a:cubicBezTo>
                <a:cubicBezTo>
                  <a:pt x="800867" y="1202326"/>
                  <a:pt x="724387" y="1146562"/>
                  <a:pt x="658689" y="1075926"/>
                </a:cubicBezTo>
                <a:cubicBezTo>
                  <a:pt x="653269" y="1070242"/>
                  <a:pt x="647527" y="1069673"/>
                  <a:pt x="639221" y="1072721"/>
                </a:cubicBezTo>
                <a:cubicBezTo>
                  <a:pt x="612439" y="1082826"/>
                  <a:pt x="603654" y="1074888"/>
                  <a:pt x="607837" y="1046001"/>
                </a:cubicBezTo>
                <a:cubicBezTo>
                  <a:pt x="608886" y="1038856"/>
                  <a:pt x="608910" y="1033160"/>
                  <a:pt x="604057" y="1028006"/>
                </a:cubicBezTo>
                <a:cubicBezTo>
                  <a:pt x="582361" y="1004953"/>
                  <a:pt x="559626" y="983032"/>
                  <a:pt x="535068" y="963012"/>
                </a:cubicBezTo>
                <a:cubicBezTo>
                  <a:pt x="489628" y="926121"/>
                  <a:pt x="441097" y="893257"/>
                  <a:pt x="398492" y="852702"/>
                </a:cubicBezTo>
                <a:cubicBezTo>
                  <a:pt x="385976" y="840363"/>
                  <a:pt x="376348" y="825616"/>
                  <a:pt x="370407" y="808003"/>
                </a:cubicBezTo>
                <a:cubicBezTo>
                  <a:pt x="368512" y="802013"/>
                  <a:pt x="367360" y="794309"/>
                  <a:pt x="373637" y="788457"/>
                </a:cubicBezTo>
                <a:cubicBezTo>
                  <a:pt x="379645" y="782652"/>
                  <a:pt x="384471" y="787178"/>
                  <a:pt x="388957" y="790181"/>
                </a:cubicBezTo>
                <a:cubicBezTo>
                  <a:pt x="407729" y="802365"/>
                  <a:pt x="426784" y="814815"/>
                  <a:pt x="445569" y="827313"/>
                </a:cubicBezTo>
                <a:cubicBezTo>
                  <a:pt x="464624" y="839764"/>
                  <a:pt x="483437" y="852889"/>
                  <a:pt x="503344" y="866138"/>
                </a:cubicBezTo>
                <a:cubicBezTo>
                  <a:pt x="504379" y="858682"/>
                  <a:pt x="500259" y="857827"/>
                  <a:pt x="497988" y="855698"/>
                </a:cubicBezTo>
                <a:cubicBezTo>
                  <a:pt x="465913" y="825620"/>
                  <a:pt x="431003" y="799206"/>
                  <a:pt x="395068" y="774238"/>
                </a:cubicBezTo>
                <a:cubicBezTo>
                  <a:pt x="367267" y="754791"/>
                  <a:pt x="340223" y="733946"/>
                  <a:pt x="321225" y="704090"/>
                </a:cubicBezTo>
                <a:cubicBezTo>
                  <a:pt x="313910" y="692415"/>
                  <a:pt x="309809" y="679538"/>
                  <a:pt x="310772" y="664187"/>
                </a:cubicBezTo>
                <a:cubicBezTo>
                  <a:pt x="311107" y="659384"/>
                  <a:pt x="311442" y="654580"/>
                  <a:pt x="316776" y="652057"/>
                </a:cubicBezTo>
                <a:cubicBezTo>
                  <a:pt x="321044" y="650039"/>
                  <a:pt x="323869" y="652386"/>
                  <a:pt x="326167" y="655144"/>
                </a:cubicBezTo>
                <a:cubicBezTo>
                  <a:pt x="330196" y="660125"/>
                  <a:pt x="334224" y="665107"/>
                  <a:pt x="339819" y="668549"/>
                </a:cubicBezTo>
                <a:cubicBezTo>
                  <a:pt x="373388" y="689190"/>
                  <a:pt x="404905" y="712724"/>
                  <a:pt x="435653" y="737342"/>
                </a:cubicBezTo>
                <a:cubicBezTo>
                  <a:pt x="486133" y="777455"/>
                  <a:pt x="536115" y="818606"/>
                  <a:pt x="594518" y="846882"/>
                </a:cubicBezTo>
                <a:cubicBezTo>
                  <a:pt x="616490" y="857553"/>
                  <a:pt x="639205" y="866511"/>
                  <a:pt x="665142" y="868257"/>
                </a:cubicBezTo>
                <a:cubicBezTo>
                  <a:pt x="664195" y="865262"/>
                  <a:pt x="662491" y="863665"/>
                  <a:pt x="660802" y="862382"/>
                </a:cubicBezTo>
                <a:cubicBezTo>
                  <a:pt x="604283" y="821121"/>
                  <a:pt x="549586" y="777958"/>
                  <a:pt x="499505" y="728286"/>
                </a:cubicBezTo>
                <a:cubicBezTo>
                  <a:pt x="437758" y="667074"/>
                  <a:pt x="384382" y="598058"/>
                  <a:pt x="345927" y="515339"/>
                </a:cubicBezTo>
                <a:cubicBezTo>
                  <a:pt x="344141" y="511860"/>
                  <a:pt x="342910" y="508598"/>
                  <a:pt x="338588" y="509361"/>
                </a:cubicBezTo>
                <a:cubicBezTo>
                  <a:pt x="327525" y="511630"/>
                  <a:pt x="326170" y="505543"/>
                  <a:pt x="327339" y="494900"/>
                </a:cubicBezTo>
                <a:cubicBezTo>
                  <a:pt x="330552" y="468714"/>
                  <a:pt x="322326" y="448660"/>
                  <a:pt x="303055" y="437512"/>
                </a:cubicBezTo>
                <a:cubicBezTo>
                  <a:pt x="289083" y="429226"/>
                  <a:pt x="277325" y="421812"/>
                  <a:pt x="292117" y="398959"/>
                </a:cubicBezTo>
                <a:cubicBezTo>
                  <a:pt x="295694" y="393584"/>
                  <a:pt x="294041" y="386918"/>
                  <a:pt x="292417" y="380879"/>
                </a:cubicBezTo>
                <a:cubicBezTo>
                  <a:pt x="290115" y="371796"/>
                  <a:pt x="285463" y="365027"/>
                  <a:pt x="280259" y="358039"/>
                </a:cubicBezTo>
                <a:cubicBezTo>
                  <a:pt x="277365" y="354122"/>
                  <a:pt x="273863" y="348731"/>
                  <a:pt x="277426" y="343041"/>
                </a:cubicBezTo>
                <a:cubicBezTo>
                  <a:pt x="281488" y="336315"/>
                  <a:pt x="287339" y="339394"/>
                  <a:pt x="292014" y="340466"/>
                </a:cubicBezTo>
                <a:cubicBezTo>
                  <a:pt x="313455" y="345221"/>
                  <a:pt x="326609" y="359662"/>
                  <a:pt x="333039" y="382248"/>
                </a:cubicBezTo>
                <a:cubicBezTo>
                  <a:pt x="337209" y="396693"/>
                  <a:pt x="342383" y="396728"/>
                  <a:pt x="352439" y="383884"/>
                </a:cubicBezTo>
                <a:cubicBezTo>
                  <a:pt x="363791" y="369545"/>
                  <a:pt x="373274" y="368504"/>
                  <a:pt x="381981" y="380883"/>
                </a:cubicBezTo>
                <a:cubicBezTo>
                  <a:pt x="388959" y="391037"/>
                  <a:pt x="394611" y="402058"/>
                  <a:pt x="402615" y="410767"/>
                </a:cubicBezTo>
                <a:cubicBezTo>
                  <a:pt x="424081" y="434810"/>
                  <a:pt x="444293" y="461289"/>
                  <a:pt x="488827" y="452479"/>
                </a:cubicBezTo>
                <a:cubicBezTo>
                  <a:pt x="476447" y="443279"/>
                  <a:pt x="464047" y="446100"/>
                  <a:pt x="453360" y="444507"/>
                </a:cubicBezTo>
                <a:cubicBezTo>
                  <a:pt x="445687" y="443331"/>
                  <a:pt x="437918" y="439958"/>
                  <a:pt x="444814" y="429568"/>
                </a:cubicBezTo>
                <a:cubicBezTo>
                  <a:pt x="452737" y="417733"/>
                  <a:pt x="447628" y="412942"/>
                  <a:pt x="442720" y="406534"/>
                </a:cubicBezTo>
                <a:cubicBezTo>
                  <a:pt x="431444" y="391445"/>
                  <a:pt x="422234" y="373778"/>
                  <a:pt x="399647" y="373970"/>
                </a:cubicBezTo>
                <a:cubicBezTo>
                  <a:pt x="396107" y="373962"/>
                  <a:pt x="393255" y="370986"/>
                  <a:pt x="390458" y="369266"/>
                </a:cubicBezTo>
                <a:cubicBezTo>
                  <a:pt x="386539" y="366795"/>
                  <a:pt x="383146" y="363915"/>
                  <a:pt x="384776" y="357618"/>
                </a:cubicBezTo>
                <a:cubicBezTo>
                  <a:pt x="386436" y="351948"/>
                  <a:pt x="390351" y="348094"/>
                  <a:pt x="395456" y="346561"/>
                </a:cubicBezTo>
                <a:cubicBezTo>
                  <a:pt x="400022" y="345122"/>
                  <a:pt x="404870" y="343950"/>
                  <a:pt x="409490" y="343767"/>
                </a:cubicBezTo>
                <a:cubicBezTo>
                  <a:pt x="430118" y="342340"/>
                  <a:pt x="444782" y="353984"/>
                  <a:pt x="459406" y="364686"/>
                </a:cubicBezTo>
                <a:cubicBezTo>
                  <a:pt x="510573" y="401831"/>
                  <a:pt x="556044" y="445675"/>
                  <a:pt x="603593" y="487253"/>
                </a:cubicBezTo>
                <a:cubicBezTo>
                  <a:pt x="651129" y="528518"/>
                  <a:pt x="706332" y="558308"/>
                  <a:pt x="758457" y="592438"/>
                </a:cubicBezTo>
                <a:cubicBezTo>
                  <a:pt x="878695" y="671475"/>
                  <a:pt x="999459" y="750102"/>
                  <a:pt x="1126835" y="818073"/>
                </a:cubicBezTo>
                <a:cubicBezTo>
                  <a:pt x="1251416" y="884324"/>
                  <a:pt x="1667647" y="915225"/>
                  <a:pt x="1748686" y="913256"/>
                </a:cubicBezTo>
                <a:cubicBezTo>
                  <a:pt x="1852285" y="910467"/>
                  <a:pt x="2096505" y="873683"/>
                  <a:pt x="2345605" y="842682"/>
                </a:cubicBezTo>
                <a:cubicBezTo>
                  <a:pt x="2373756" y="838977"/>
                  <a:pt x="2401379" y="835684"/>
                  <a:pt x="2430665" y="833044"/>
                </a:cubicBezTo>
                <a:cubicBezTo>
                  <a:pt x="3260397" y="757430"/>
                  <a:pt x="3845073" y="368944"/>
                  <a:pt x="3874549" y="345713"/>
                </a:cubicBezTo>
                <a:cubicBezTo>
                  <a:pt x="3921930" y="308568"/>
                  <a:pt x="4079617" y="235190"/>
                  <a:pt x="4079914" y="235770"/>
                </a:cubicBezTo>
                <a:cubicBezTo>
                  <a:pt x="4083430" y="241475"/>
                  <a:pt x="4101322" y="245987"/>
                  <a:pt x="4115814" y="249002"/>
                </a:cubicBezTo>
                <a:lnTo>
                  <a:pt x="4129591" y="251735"/>
                </a:lnTo>
                <a:lnTo>
                  <a:pt x="4131313" y="253264"/>
                </a:lnTo>
                <a:cubicBezTo>
                  <a:pt x="4136355" y="253402"/>
                  <a:pt x="4136103" y="253090"/>
                  <a:pt x="4132779" y="252368"/>
                </a:cubicBezTo>
                <a:lnTo>
                  <a:pt x="4129591" y="251735"/>
                </a:lnTo>
                <a:lnTo>
                  <a:pt x="4126781" y="249241"/>
                </a:lnTo>
                <a:cubicBezTo>
                  <a:pt x="4126067" y="246916"/>
                  <a:pt x="4126005" y="243923"/>
                  <a:pt x="4126159" y="241207"/>
                </a:cubicBezTo>
                <a:cubicBezTo>
                  <a:pt x="4126893" y="226844"/>
                  <a:pt x="4132343" y="214496"/>
                  <a:pt x="4145347" y="206824"/>
                </a:cubicBezTo>
                <a:cubicBezTo>
                  <a:pt x="4157825" y="199562"/>
                  <a:pt x="4170601" y="192878"/>
                  <a:pt x="4183377" y="186195"/>
                </a:cubicBezTo>
                <a:cubicBezTo>
                  <a:pt x="4194019" y="180522"/>
                  <a:pt x="4201312" y="179234"/>
                  <a:pt x="4203065" y="194422"/>
                </a:cubicBezTo>
                <a:cubicBezTo>
                  <a:pt x="4204816" y="209612"/>
                  <a:pt x="4219976" y="213894"/>
                  <a:pt x="4228763" y="203170"/>
                </a:cubicBezTo>
                <a:cubicBezTo>
                  <a:pt x="4263132" y="161048"/>
                  <a:pt x="4304408" y="127512"/>
                  <a:pt x="4343373" y="90903"/>
                </a:cubicBezTo>
                <a:cubicBezTo>
                  <a:pt x="4370579" y="65543"/>
                  <a:pt x="4399217" y="41828"/>
                  <a:pt x="4421541" y="10686"/>
                </a:cubicBezTo>
                <a:cubicBezTo>
                  <a:pt x="4425645" y="4902"/>
                  <a:pt x="4429395" y="-2718"/>
                  <a:pt x="4437179" y="96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phic 6" descr="Recruitment Management">
            <a:extLst>
              <a:ext uri="{FF2B5EF4-FFF2-40B4-BE49-F238E27FC236}">
                <a16:creationId xmlns:a16="http://schemas.microsoft.com/office/drawing/2014/main" id="{732309D5-FBDD-006D-6B81-D25B8ED05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6368" y="3139017"/>
            <a:ext cx="2331341" cy="23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6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A676C-D434-978A-F8FF-24FE0179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398" cy="1952744"/>
          </a:xfrm>
        </p:spPr>
        <p:txBody>
          <a:bodyPr>
            <a:normAutofit/>
          </a:bodyPr>
          <a:lstStyle/>
          <a:p>
            <a:r>
              <a:rPr lang="en-US" b="1">
                <a:ea typeface="+mj-lt"/>
                <a:cs typeface="+mj-lt"/>
              </a:rPr>
              <a:t>Online tools</a:t>
            </a:r>
            <a:endParaRPr lang="en-US">
              <a:ea typeface="+mj-lt"/>
              <a:cs typeface="+mj-lt"/>
            </a:endParaRPr>
          </a:p>
          <a:p>
            <a:endParaRPr lang="en-US">
              <a:cs typeface="Calibri Light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Podcast">
            <a:extLst>
              <a:ext uri="{FF2B5EF4-FFF2-40B4-BE49-F238E27FC236}">
                <a16:creationId xmlns:a16="http://schemas.microsoft.com/office/drawing/2014/main" id="{48F2FDB8-6522-7818-2A1F-93CDC6589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1D959-EEC3-50B8-2EB0-A42F001F2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175" y="2128548"/>
            <a:ext cx="5326623" cy="404841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700" b="1" i="1">
                <a:ea typeface="+mn-lt"/>
                <a:cs typeface="+mn-lt"/>
              </a:rPr>
              <a:t>Blogs: </a:t>
            </a:r>
            <a:r>
              <a:rPr lang="en-US" sz="1700" b="1">
                <a:ea typeface="+mn-lt"/>
                <a:cs typeface="+mn-lt"/>
              </a:rPr>
              <a:t>A blog (short for weblog) is similar to an online diary.</a:t>
            </a:r>
            <a:endParaRPr lang="en-US" sz="17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700" b="1" i="1">
                <a:ea typeface="+mn-lt"/>
                <a:cs typeface="+mn-lt"/>
              </a:rPr>
              <a:t>Podcasts: </a:t>
            </a:r>
            <a:r>
              <a:rPr lang="en-US" sz="1700" b="1">
                <a:ea typeface="+mn-lt"/>
                <a:cs typeface="+mn-lt"/>
              </a:rPr>
              <a:t>A “program made available in digital format for automatic download over the Internet”.</a:t>
            </a:r>
            <a:endParaRPr lang="en-US" sz="17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700" b="1" i="1">
                <a:ea typeface="+mn-lt"/>
                <a:cs typeface="+mn-lt"/>
              </a:rPr>
              <a:t>Wikis: </a:t>
            </a:r>
            <a:r>
              <a:rPr lang="en-US" sz="1700" b="1">
                <a:ea typeface="+mn-lt"/>
                <a:cs typeface="+mn-lt"/>
              </a:rPr>
              <a:t>In common language today, wiki has come to refer to a webpage to which multiple people can add content</a:t>
            </a:r>
            <a:endParaRPr lang="en-US" sz="17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700" b="1" i="1">
                <a:ea typeface="+mn-lt"/>
                <a:cs typeface="+mn-lt"/>
              </a:rPr>
              <a:t>Discussion Boards: </a:t>
            </a:r>
            <a:r>
              <a:rPr lang="en-US" sz="1700" b="1">
                <a:ea typeface="+mn-lt"/>
                <a:cs typeface="+mn-lt"/>
              </a:rPr>
              <a:t>A discussion board or group is a website that allows individuals to “discuss” various topics.</a:t>
            </a:r>
            <a:endParaRPr lang="en-US" sz="17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700" b="1">
                <a:ea typeface="+mn-lt"/>
                <a:cs typeface="+mn-lt"/>
              </a:rPr>
              <a:t>Mobile apps are growing in popularity and many of your clients may be interested in a mobile version of career information resources.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050893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C7021E-A0B5-F327-658A-02D09246D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2D3681-9FC9-3C0C-8616-B31410A1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>
                <a:ea typeface="+mj-lt"/>
                <a:cs typeface="+mj-lt"/>
              </a:rPr>
              <a:t>Career Information Literacy</a:t>
            </a:r>
            <a:endParaRPr lang="en-US" sz="4000">
              <a:ea typeface="+mj-lt"/>
              <a:cs typeface="+mj-lt"/>
            </a:endParaRPr>
          </a:p>
          <a:p>
            <a:endParaRPr lang="en-US" sz="40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26231-D0A1-13FF-CD00-E13048F14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  <a:solidFill>
            <a:schemeClr val="accent1">
              <a:lumMod val="75000"/>
            </a:schemeClr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ct val="200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Can you:</a:t>
            </a: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Recognize when information is needed?</a:t>
            </a: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Locate information that you or your clients need?</a:t>
            </a: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Critically evaluate information to determine its quality, currency, and accuracy?</a:t>
            </a: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Effectively use the needed information?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58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743CE-14AD-AA5A-CE30-222C1909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  <a:ea typeface="+mj-lt"/>
                <a:cs typeface="+mj-lt"/>
              </a:rPr>
              <a:t>Critically Evaluating Information</a:t>
            </a:r>
            <a:br>
              <a:rPr lang="en-US" sz="2800" b="1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US" sz="2800" b="1">
                <a:solidFill>
                  <a:srgbClr val="FFFFFF"/>
                </a:solidFill>
                <a:ea typeface="+mj-lt"/>
                <a:cs typeface="+mj-lt"/>
              </a:rPr>
              <a:t>and Technological Resources</a:t>
            </a:r>
            <a:endParaRPr lang="en-US" sz="2800">
              <a:solidFill>
                <a:srgbClr val="FFFFFF"/>
              </a:solidFill>
              <a:ea typeface="+mj-lt"/>
              <a:cs typeface="+mj-lt"/>
            </a:endParaRPr>
          </a:p>
          <a:p>
            <a:endParaRPr lang="en-US" sz="280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FB6E5EAB-9A60-AC4D-9C58-6381A76CA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51004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522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37EE-8686-02A5-757D-A4144EB9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08" y="384663"/>
            <a:ext cx="10515600" cy="1325563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Incorporating Information/Technology Into Career Planning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449CAB-020B-9393-6E51-B258A8E7E8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921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2219563-9EE4-058C-32C2-5EB16B530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04E0C-BF0F-8323-9E9C-67ECB1D1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+mj-lt"/>
                <a:cs typeface="+mj-lt"/>
              </a:rPr>
              <a:t>Technological Resources:</a:t>
            </a:r>
            <a:br>
              <a:rPr lang="en-US" sz="4000" b="1">
                <a:ea typeface="+mj-lt"/>
                <a:cs typeface="+mj-lt"/>
              </a:rPr>
            </a:br>
            <a:r>
              <a:rPr lang="en-US" sz="4000" b="1" dirty="0">
                <a:ea typeface="+mj-lt"/>
                <a:cs typeface="+mj-lt"/>
              </a:rPr>
              <a:t>Benefits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58C1-5171-1094-9B1A-47CE0172F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  <a:solidFill>
            <a:schemeClr val="accent1">
              <a:lumMod val="75000"/>
            </a:schemeClr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ct val="20000"/>
              </a:spcBef>
              <a:spcAft>
                <a:spcPts val="600"/>
              </a:spcAft>
              <a:buNone/>
            </a:pPr>
            <a:r>
              <a:rPr lang="en-US" sz="1900" b="1" dirty="0">
                <a:solidFill>
                  <a:schemeClr val="bg1"/>
                </a:solidFill>
                <a:ea typeface="+mn-lt"/>
                <a:cs typeface="+mn-lt"/>
              </a:rPr>
              <a:t>Some benefits include:</a:t>
            </a:r>
            <a:endParaRPr lang="en-US" sz="19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900" b="1" dirty="0">
                <a:solidFill>
                  <a:schemeClr val="bg1"/>
                </a:solidFill>
                <a:ea typeface="+mn-lt"/>
                <a:cs typeface="+mn-lt"/>
              </a:rPr>
              <a:t>expediency </a:t>
            </a:r>
            <a:endParaRPr lang="en-US" sz="19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900" b="1" dirty="0">
                <a:solidFill>
                  <a:schemeClr val="bg1"/>
                </a:solidFill>
                <a:ea typeface="+mn-lt"/>
                <a:cs typeface="+mn-lt"/>
              </a:rPr>
              <a:t>currency</a:t>
            </a:r>
            <a:endParaRPr lang="en-US" sz="19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900" b="1" dirty="0">
                <a:solidFill>
                  <a:schemeClr val="bg1"/>
                </a:solidFill>
                <a:ea typeface="+mn-lt"/>
                <a:cs typeface="+mn-lt"/>
              </a:rPr>
              <a:t>convenience</a:t>
            </a:r>
            <a:endParaRPr lang="en-US" sz="19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900" b="1" dirty="0">
                <a:solidFill>
                  <a:schemeClr val="bg1"/>
                </a:solidFill>
                <a:ea typeface="+mn-lt"/>
                <a:cs typeface="+mn-lt"/>
              </a:rPr>
              <a:t>24/7 availability/service</a:t>
            </a:r>
            <a:endParaRPr lang="en-US" sz="19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900" b="1" dirty="0">
                <a:solidFill>
                  <a:schemeClr val="bg1"/>
                </a:solidFill>
                <a:ea typeface="+mn-lt"/>
                <a:cs typeface="+mn-lt"/>
              </a:rPr>
              <a:t>access to multiple sources of information</a:t>
            </a:r>
            <a:endParaRPr lang="en-US" sz="19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900" b="1" dirty="0">
                <a:solidFill>
                  <a:schemeClr val="bg1"/>
                </a:solidFill>
                <a:ea typeface="+mn-lt"/>
                <a:cs typeface="+mn-lt"/>
              </a:rPr>
              <a:t>lower expense</a:t>
            </a:r>
            <a:endParaRPr lang="en-US" sz="19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900" b="1" dirty="0">
                <a:solidFill>
                  <a:schemeClr val="bg1"/>
                </a:solidFill>
                <a:ea typeface="+mn-lt"/>
                <a:cs typeface="+mn-lt"/>
              </a:rPr>
              <a:t>ability to address different learning styles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7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EB8A-A7EE-FFFD-B030-DA525528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Learning Objectives</a:t>
            </a: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D264BB-5B60-61D5-0975-64BD3CFDD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824374"/>
              </p:ext>
            </p:extLst>
          </p:nvPr>
        </p:nvGraphicFramePr>
        <p:xfrm>
          <a:off x="838200" y="1383174"/>
          <a:ext cx="10318955" cy="505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351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3D45A3-9B56-8045-00A3-670DDCA3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b="1">
                <a:ea typeface="+mj-lt"/>
                <a:cs typeface="+mj-lt"/>
              </a:rPr>
              <a:t>Technological Resources:</a:t>
            </a:r>
            <a:br>
              <a:rPr lang="en-US" sz="4000" b="1">
                <a:ea typeface="+mj-lt"/>
                <a:cs typeface="+mj-lt"/>
              </a:rPr>
            </a:br>
            <a:r>
              <a:rPr lang="en-US" sz="4000" b="1">
                <a:ea typeface="+mj-lt"/>
                <a:cs typeface="+mj-lt"/>
              </a:rPr>
              <a:t>Challenges</a:t>
            </a:r>
            <a:endParaRPr lang="en-US" sz="4000">
              <a:ea typeface="+mj-lt"/>
              <a:cs typeface="+mj-lt"/>
            </a:endParaRPr>
          </a:p>
          <a:p>
            <a:endParaRPr lang="en-US" sz="40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2E3CD-25F2-531E-EF93-62597EF27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ct val="20000"/>
              </a:spcBef>
              <a:spcAft>
                <a:spcPts val="600"/>
              </a:spcAft>
              <a:buNone/>
            </a:pPr>
            <a:r>
              <a:rPr lang="en-US" sz="2200" b="1" dirty="0">
                <a:ea typeface="+mn-lt"/>
                <a:cs typeface="+mn-lt"/>
              </a:rPr>
              <a:t>Some potential challenges of online tools include:</a:t>
            </a:r>
            <a:endParaRPr lang="en-US" sz="2200" dirty="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2200" b="1" dirty="0">
                <a:ea typeface="+mn-lt"/>
                <a:cs typeface="+mn-lt"/>
              </a:rPr>
              <a:t>The skill levels of both the client and the career services provider.</a:t>
            </a:r>
            <a:endParaRPr lang="en-US" sz="2200" dirty="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2200" b="1" dirty="0">
                <a:ea typeface="+mn-lt"/>
                <a:cs typeface="+mn-lt"/>
              </a:rPr>
              <a:t>The “digital divide”</a:t>
            </a:r>
            <a:endParaRPr lang="en-US" sz="2200" dirty="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2200" b="1" dirty="0">
                <a:ea typeface="+mn-lt"/>
                <a:cs typeface="+mn-lt"/>
              </a:rPr>
              <a:t>Maintaining privacy and confidentiality</a:t>
            </a:r>
            <a:endParaRPr lang="en-US" sz="2200" dirty="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2200" b="1" dirty="0">
                <a:ea typeface="+mn-lt"/>
                <a:cs typeface="+mn-lt"/>
              </a:rPr>
              <a:t>Quality of resources</a:t>
            </a:r>
            <a:endParaRPr lang="en-US" sz="2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8AFFBB-09F7-1A8D-DE57-03CB92989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7"/>
          <a:stretch/>
        </p:blipFill>
        <p:spPr>
          <a:xfrm>
            <a:off x="7075967" y="2271981"/>
            <a:ext cx="4170530" cy="23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30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98C6-B853-5415-3574-384DAADE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Online Service Delivery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41534B3-4DA5-3BE6-35EA-C71867619D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449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2666-0C85-091C-20AA-6736B0FE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Evaluating Technological Readiness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3E35591-5198-1419-62A5-05A2E83AF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8710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131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EB8A-A7EE-FFFD-B030-DA525528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Learning Objectives</a:t>
            </a: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69" name="Content Placeholder 66">
            <a:extLst>
              <a:ext uri="{FF2B5EF4-FFF2-40B4-BE49-F238E27FC236}">
                <a16:creationId xmlns:a16="http://schemas.microsoft.com/office/drawing/2014/main" id="{D9A26668-6A98-12BE-E144-B0A8023AAA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29101"/>
              </p:ext>
            </p:extLst>
          </p:nvPr>
        </p:nvGraphicFramePr>
        <p:xfrm>
          <a:off x="838200" y="1297142"/>
          <a:ext cx="10613922" cy="506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75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FD0C-1A46-A34C-9FC9-4C52F488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The Role of Information and</a:t>
            </a:r>
            <a:br>
              <a:rPr lang="en-US" b="1" dirty="0">
                <a:ea typeface="+mj-lt"/>
                <a:cs typeface="+mj-lt"/>
              </a:rPr>
            </a:br>
            <a:r>
              <a:rPr lang="en-US" b="1" dirty="0">
                <a:ea typeface="+mj-lt"/>
                <a:cs typeface="+mj-lt"/>
              </a:rPr>
              <a:t>Technological Resources 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0CF8B8-AA00-93C4-9BC2-6F4A89ABA8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71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B5265-7120-1A85-A7E7-63DF51C5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+mj-lt"/>
                <a:cs typeface="+mj-lt"/>
              </a:rPr>
              <a:t>Career Information: </a:t>
            </a:r>
            <a:br>
              <a:rPr lang="en-US" sz="3600" b="1" dirty="0">
                <a:ea typeface="+mj-lt"/>
                <a:cs typeface="+mj-lt"/>
              </a:rPr>
            </a:br>
            <a:r>
              <a:rPr lang="en-US" sz="3600" b="1" dirty="0">
                <a:ea typeface="+mj-lt"/>
                <a:cs typeface="+mj-lt"/>
              </a:rPr>
              <a:t>Definition and Uses</a:t>
            </a:r>
            <a:endParaRPr lang="en-US" sz="3600" dirty="0">
              <a:ea typeface="+mj-lt"/>
              <a:cs typeface="+mj-lt"/>
            </a:endParaRPr>
          </a:p>
          <a:p>
            <a:endParaRPr lang="en-US" sz="3600">
              <a:cs typeface="Calibri Light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46855D6-647E-9010-BE9D-1A5E1C7CA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1265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260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8B3B00-89C4-B7D4-A3A7-1104B8C3F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49D78-8EED-09C0-E7F7-062EFA07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3100" b="1">
                <a:ea typeface="+mj-lt"/>
                <a:cs typeface="+mj-lt"/>
              </a:rPr>
              <a:t>Roles and Responsibilities of</a:t>
            </a:r>
            <a:br>
              <a:rPr lang="en-US" sz="3100" b="1">
                <a:ea typeface="+mj-lt"/>
                <a:cs typeface="+mj-lt"/>
              </a:rPr>
            </a:br>
            <a:r>
              <a:rPr lang="en-US" sz="3100" b="1">
                <a:ea typeface="+mj-lt"/>
                <a:cs typeface="+mj-lt"/>
              </a:rPr>
              <a:t>Career Services Providers</a:t>
            </a:r>
            <a:endParaRPr lang="en-US" sz="3100">
              <a:ea typeface="+mj-lt"/>
              <a:cs typeface="+mj-lt"/>
            </a:endParaRPr>
          </a:p>
          <a:p>
            <a:endParaRPr lang="en-US" sz="31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0840D-11F7-E068-C768-DC8F36DE7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288" y="2360459"/>
            <a:ext cx="4756253" cy="387795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1600" b="1">
                <a:ea typeface="+mn-lt"/>
                <a:cs typeface="+mn-lt"/>
              </a:rPr>
              <a:t>Using </a:t>
            </a:r>
            <a:r>
              <a:rPr lang="en-US" sz="1600" b="1" i="1">
                <a:ea typeface="+mn-lt"/>
                <a:cs typeface="+mn-lt"/>
              </a:rPr>
              <a:t>information </a:t>
            </a:r>
            <a:r>
              <a:rPr lang="en-US" sz="1600" b="1">
                <a:ea typeface="+mn-lt"/>
                <a:cs typeface="+mn-lt"/>
              </a:rPr>
              <a:t>means:</a:t>
            </a:r>
            <a:endParaRPr lang="en-US" sz="160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en-US" sz="1600" b="1">
                <a:ea typeface="+mn-lt"/>
                <a:cs typeface="+mn-lt"/>
              </a:rPr>
              <a:t>Being aware of international, national, state, and local career information sources, including legislation about employment</a:t>
            </a:r>
            <a:endParaRPr lang="en-US" sz="160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en-US" sz="1600" b="1">
                <a:ea typeface="+mn-lt"/>
                <a:cs typeface="+mn-lt"/>
              </a:rPr>
              <a:t>Using the mode for accessing information that clients prefer.</a:t>
            </a:r>
            <a:endParaRPr lang="en-US" sz="160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en-US" sz="1600" b="1">
                <a:ea typeface="+mn-lt"/>
                <a:cs typeface="+mn-lt"/>
              </a:rPr>
              <a:t>Evaluating and determining that information being used is current, valid, and free from bias.</a:t>
            </a:r>
            <a:endParaRPr lang="en-US" sz="160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en-US" sz="1600" b="1">
                <a:ea typeface="+mn-lt"/>
                <a:cs typeface="+mn-lt"/>
              </a:rPr>
              <a:t>Sequencing the use of information in a way that makes sense and does not overwhelm clients.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7522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F3E2-7930-A93A-983D-AC883483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Roles and Responsibilities of</a:t>
            </a:r>
            <a:br>
              <a:rPr lang="en-US" b="1" dirty="0">
                <a:ea typeface="+mj-lt"/>
                <a:cs typeface="+mj-lt"/>
              </a:rPr>
            </a:br>
            <a:r>
              <a:rPr lang="en-US" b="1" dirty="0">
                <a:ea typeface="+mj-lt"/>
                <a:cs typeface="+mj-lt"/>
              </a:rPr>
              <a:t>Career Services Providers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F68263A-1F44-78FC-E3A3-6C26044716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54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0AAB9A-83A2-80B6-C57C-BB845B4EF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90" r="-1" b="22832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18" name="Group 10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0" name="Freeform: Shape 14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730AB2-DF0E-9216-0A8A-5B36482B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tx2"/>
                </a:solidFill>
                <a:ea typeface="+mj-lt"/>
                <a:cs typeface="+mj-lt"/>
              </a:rPr>
              <a:t>Assessing Client Readiness to Use Technology</a:t>
            </a:r>
            <a:endParaRPr lang="en-US" sz="3600">
              <a:solidFill>
                <a:schemeClr val="tx2"/>
              </a:solidFill>
              <a:ea typeface="+mj-lt"/>
              <a:cs typeface="+mj-lt"/>
            </a:endParaRPr>
          </a:p>
          <a:p>
            <a:endParaRPr lang="en-US" sz="36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BFB01-3B29-3C37-9430-A40C4E82D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248" y="4551037"/>
            <a:ext cx="6106281" cy="230880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500" b="1">
                <a:solidFill>
                  <a:schemeClr val="tx2"/>
                </a:solidFill>
                <a:ea typeface="+mn-lt"/>
                <a:cs typeface="+mn-lt"/>
              </a:rPr>
              <a:t>Main consideration would be client experience and comfort with technology.</a:t>
            </a:r>
            <a:endParaRPr lang="en-US" sz="1500">
              <a:solidFill>
                <a:schemeClr val="tx2"/>
              </a:solidFill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endParaRPr lang="en-US" sz="1500">
              <a:solidFill>
                <a:schemeClr val="tx2"/>
              </a:solidFill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500" b="1">
                <a:solidFill>
                  <a:schemeClr val="tx2"/>
                </a:solidFill>
                <a:ea typeface="+mn-lt"/>
                <a:cs typeface="+mn-lt"/>
              </a:rPr>
              <a:t>Another possible problem is the impact of negative thinking on using career information.</a:t>
            </a:r>
            <a:endParaRPr lang="en-US" sz="15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9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DCC14-4DFC-CA2A-6E55-D66659F2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Types of Information</a:t>
            </a:r>
            <a:endParaRPr lang="en-US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D5973274-4936-B4C0-183C-37CE005E7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39702"/>
              </p:ext>
            </p:extLst>
          </p:nvPr>
        </p:nvGraphicFramePr>
        <p:xfrm>
          <a:off x="0" y="1690688"/>
          <a:ext cx="1217825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81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134802E893143A4AC568FD603A4DB" ma:contentTypeVersion="16" ma:contentTypeDescription="Create a new document." ma:contentTypeScope="" ma:versionID="38567bc098500d47f9204aa5ce9eddd9">
  <xsd:schema xmlns:xsd="http://www.w3.org/2001/XMLSchema" xmlns:xs="http://www.w3.org/2001/XMLSchema" xmlns:p="http://schemas.microsoft.com/office/2006/metadata/properties" xmlns:ns2="202b2c09-c5b9-4655-8a89-32d2a793e0c0" xmlns:ns3="054655c4-386f-4d2b-a9a1-67652d452fa0" targetNamespace="http://schemas.microsoft.com/office/2006/metadata/properties" ma:root="true" ma:fieldsID="0bd3092113b06e9fbafa519f0cbda7f6" ns2:_="" ns3:_="">
    <xsd:import namespace="202b2c09-c5b9-4655-8a89-32d2a793e0c0"/>
    <xsd:import namespace="054655c4-386f-4d2b-a9a1-67652d452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b2c09-c5b9-4655-8a89-32d2a793e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d6f523-487e-4e83-9ba9-6ef212c14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655c4-386f-4d2b-a9a1-67652d452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a40e95-cc63-4a01-9eca-19dc5a8bca3a}" ma:internalName="TaxCatchAll" ma:showField="CatchAllData" ma:web="054655c4-386f-4d2b-a9a1-67652d452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98BA25-D07F-4702-AA8E-A0E32A2E2641}"/>
</file>

<file path=customXml/itemProps2.xml><?xml version="1.0" encoding="utf-8"?>
<ds:datastoreItem xmlns:ds="http://schemas.openxmlformats.org/officeDocument/2006/customXml" ds:itemID="{B7C65F17-6512-426E-81E9-8DA08D5B9BC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1332</Words>
  <Application>Microsoft Office PowerPoint</Application>
  <PresentationFormat>Widescreen</PresentationFormat>
  <Paragraphs>160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Wingdings</vt:lpstr>
      <vt:lpstr>Wingdings,Sans-Serif</vt:lpstr>
      <vt:lpstr>office theme</vt:lpstr>
      <vt:lpstr>Office Theme</vt:lpstr>
      <vt:lpstr>The Role of Career Information and Technological Resources in Career Planning</vt:lpstr>
      <vt:lpstr>Learning Objectives </vt:lpstr>
      <vt:lpstr>Learning Objectives </vt:lpstr>
      <vt:lpstr>The Role of Information and Technological Resources  </vt:lpstr>
      <vt:lpstr>Career Information:  Definition and Uses </vt:lpstr>
      <vt:lpstr>Roles and Responsibilities of Career Services Providers </vt:lpstr>
      <vt:lpstr>Roles and Responsibilities of Career Services Providers </vt:lpstr>
      <vt:lpstr>Assessing Client Readiness to Use Technology </vt:lpstr>
      <vt:lpstr>Types of Information </vt:lpstr>
      <vt:lpstr>Classification Systems </vt:lpstr>
      <vt:lpstr>What Affects the Labor Market? </vt:lpstr>
      <vt:lpstr>What Affects the Labor Market? </vt:lpstr>
      <vt:lpstr>Common Career Information Sources </vt:lpstr>
      <vt:lpstr>Social Networking Sites (SNS) and Other Online Tools </vt:lpstr>
      <vt:lpstr>Online tools </vt:lpstr>
      <vt:lpstr>Career Information Literacy </vt:lpstr>
      <vt:lpstr>Critically Evaluating Information and Technological Resources </vt:lpstr>
      <vt:lpstr>Incorporating Information/Technology Into Career Planning </vt:lpstr>
      <vt:lpstr>Technological Resources: Benefits</vt:lpstr>
      <vt:lpstr>Technological Resources: Challenges </vt:lpstr>
      <vt:lpstr>Online Service Delivery </vt:lpstr>
      <vt:lpstr>Evaluating Technological Readiness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Mary Ann Powell</cp:lastModifiedBy>
  <cp:revision>261</cp:revision>
  <dcterms:created xsi:type="dcterms:W3CDTF">2023-03-22T15:07:46Z</dcterms:created>
  <dcterms:modified xsi:type="dcterms:W3CDTF">2023-04-10T18:19:53Z</dcterms:modified>
</cp:coreProperties>
</file>