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diagrams/data6.xml" ContentType="application/vnd.openxmlformats-officedocument.drawingml.diagramData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diagrams/data13.xml" ContentType="application/vnd.openxmlformats-officedocument.drawingml.diagramData+xml"/>
  <Override PartName="/ppt/diagrams/data12.xml" ContentType="application/vnd.openxmlformats-officedocument.drawingml.diagramData+xml"/>
  <Override PartName="/ppt/diagrams/data7.xml" ContentType="application/vnd.openxmlformats-officedocument.drawingml.diagramData+xml"/>
  <Override PartName="/ppt/diagrams/data2.xml" ContentType="application/vnd.openxmlformats-officedocument.drawingml.diagramData+xml"/>
  <Override PartName="/ppt/diagrams/data11.xml" ContentType="application/vnd.openxmlformats-officedocument.drawingml.diagramData+xml"/>
  <Override PartName="/ppt/diagrams/data10.xml" ContentType="application/vnd.openxmlformats-officedocument.drawingml.diagramData+xml"/>
  <Override PartName="/ppt/diagrams/data9.xml" ContentType="application/vnd.openxmlformats-officedocument.drawingml.diagramData+xml"/>
  <Override PartName="/ppt/diagrams/data8.xml" ContentType="application/vnd.openxmlformats-officedocument.drawingml.diagramData+xml"/>
  <Override PartName="/ppt/diagrams/data3.xml" ContentType="application/vnd.openxmlformats-officedocument.drawingml.diagramData+xml"/>
  <Override PartName="/ppt/presentation.xml" ContentType="application/vnd.openxmlformats-officedocument.presentationml.presentation.main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1.xml" ContentType="application/vnd.openxmlformats-officedocument.theme+xml"/>
  <Override PartName="/ppt/diagrams/quickStyle3.xml" ContentType="application/vnd.openxmlformats-officedocument.drawingml.diagramStyle+xml"/>
  <Override PartName="/ppt/theme/theme2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rawing6.xml" ContentType="application/vnd.ms-office.drawingml.diagramDrawing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colors6.xml" ContentType="application/vnd.openxmlformats-officedocument.drawingml.diagramColors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layout3.xml" ContentType="application/vnd.openxmlformats-officedocument.drawingml.diagramLayout+xml"/>
  <Override PartName="/ppt/diagrams/quickStyle11.xml" ContentType="application/vnd.openxmlformats-officedocument.drawingml.diagramStyle+xml"/>
  <Override PartName="/ppt/diagrams/quickStyle6.xml" ContentType="application/vnd.openxmlformats-officedocument.drawingml.diagramStyle+xml"/>
  <Override PartName="/ppt/diagrams/layout6.xml" ContentType="application/vnd.openxmlformats-officedocument.drawingml.diagramLayout+xml"/>
  <Override PartName="/ppt/diagrams/drawing5.xml" ContentType="application/vnd.ms-office.drawingml.diagramDrawing+xml"/>
  <Override PartName="/ppt/diagrams/colors5.xml" ContentType="application/vnd.openxmlformats-officedocument.drawingml.diagramColors+xml"/>
  <Override PartName="/ppt/diagrams/quickStyle5.xml" ContentType="application/vnd.openxmlformats-officedocument.drawingml.diagramStyle+xml"/>
  <Override PartName="/ppt/diagrams/layout5.xml" ContentType="application/vnd.openxmlformats-officedocument.drawingml.diagramLayout+xml"/>
  <Override PartName="/ppt/diagrams/drawing4.xml" ContentType="application/vnd.ms-office.drawingml.diagramDrawing+xml"/>
  <Override PartName="/ppt/diagrams/colors4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4.xml" ContentType="application/vnd.openxmlformats-officedocument.drawingml.diagramLayout+xml"/>
  <Override PartName="/ppt/diagrams/drawing7.xml" ContentType="application/vnd.ms-office.drawingml.diagramDrawing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colors7.xml" ContentType="application/vnd.openxmlformats-officedocument.drawingml.diagramColors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quickStyle7.xml" ContentType="application/vnd.openxmlformats-officedocument.drawingml.diagramStyle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layout7.xml" ContentType="application/vnd.openxmlformats-officedocument.drawingml.diagramLayout+xml"/>
  <Override PartName="/ppt/diagrams/layout11.xml" ContentType="application/vnd.openxmlformats-officedocument.drawingml.diagramLayout+xml"/>
  <Override PartName="/ppt/diagrams/drawing3.xml" ContentType="application/vnd.ms-office.drawingml.diagramDrawing+xml"/>
  <Override PartName="/ppt/diagrams/colors3.xml" ContentType="application/vnd.openxmlformats-officedocument.drawingml.diagramColor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sldIdLst>
    <p:sldId id="257" r:id="rId3"/>
    <p:sldId id="258" r:id="rId4"/>
    <p:sldId id="273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B28FC2-3128-4EA0-9747-2A87DCA50ACA}" v="125" dt="2023-04-05T13:25:56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76" d="100"/>
          <a:sy n="76" d="100"/>
        </p:scale>
        <p:origin x="16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ustomXml" Target="../customXml/item3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ustomXml" Target="../customXml/item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sv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svg"/><Relationship Id="rId1" Type="http://schemas.openxmlformats.org/officeDocument/2006/relationships/image" Target="../media/image26.png"/><Relationship Id="rId6" Type="http://schemas.openxmlformats.org/officeDocument/2006/relationships/image" Target="../media/image31.svg"/><Relationship Id="rId5" Type="http://schemas.openxmlformats.org/officeDocument/2006/relationships/image" Target="../media/image30.png"/><Relationship Id="rId4" Type="http://schemas.openxmlformats.org/officeDocument/2006/relationships/image" Target="../media/image29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10" Type="http://schemas.openxmlformats.org/officeDocument/2006/relationships/image" Target="../media/image19.svg"/><Relationship Id="rId4" Type="http://schemas.openxmlformats.org/officeDocument/2006/relationships/image" Target="../media/image13.svg"/><Relationship Id="rId9" Type="http://schemas.openxmlformats.org/officeDocument/2006/relationships/image" Target="../media/image18.pn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4" Type="http://schemas.openxmlformats.org/officeDocument/2006/relationships/image" Target="../media/image23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sv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svg"/><Relationship Id="rId1" Type="http://schemas.openxmlformats.org/officeDocument/2006/relationships/image" Target="../media/image26.png"/><Relationship Id="rId6" Type="http://schemas.openxmlformats.org/officeDocument/2006/relationships/image" Target="../media/image31.svg"/><Relationship Id="rId5" Type="http://schemas.openxmlformats.org/officeDocument/2006/relationships/image" Target="../media/image30.png"/><Relationship Id="rId4" Type="http://schemas.openxmlformats.org/officeDocument/2006/relationships/image" Target="../media/image29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10" Type="http://schemas.openxmlformats.org/officeDocument/2006/relationships/image" Target="../media/image19.svg"/><Relationship Id="rId4" Type="http://schemas.openxmlformats.org/officeDocument/2006/relationships/image" Target="../media/image13.svg"/><Relationship Id="rId9" Type="http://schemas.openxmlformats.org/officeDocument/2006/relationships/image" Target="../media/image18.pn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4" Type="http://schemas.openxmlformats.org/officeDocument/2006/relationships/image" Target="../media/image2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E53817-61CD-4035-BE1E-444B66E9013F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3B93765-1BD9-4991-9E1B-B133694DD99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1. Explain the definition and importance of a professional code of ethics for career services providers.</a:t>
          </a:r>
        </a:p>
      </dgm:t>
    </dgm:pt>
    <dgm:pt modelId="{0D6D49FE-2F86-4CAB-814E-FE7811ED9681}" type="parTrans" cxnId="{21E9E1CF-01B9-409C-B86B-F8A2E2A7E797}">
      <dgm:prSet/>
      <dgm:spPr/>
      <dgm:t>
        <a:bodyPr/>
        <a:lstStyle/>
        <a:p>
          <a:endParaRPr lang="en-US"/>
        </a:p>
      </dgm:t>
    </dgm:pt>
    <dgm:pt modelId="{DC60C92D-65DB-4EA3-90E0-1BF5F4D1A7B3}" type="sibTrans" cxnId="{21E9E1CF-01B9-409C-B86B-F8A2E2A7E797}">
      <dgm:prSet/>
      <dgm:spPr/>
      <dgm:t>
        <a:bodyPr/>
        <a:lstStyle/>
        <a:p>
          <a:endParaRPr lang="en-US"/>
        </a:p>
      </dgm:t>
    </dgm:pt>
    <dgm:pt modelId="{699B21D1-B777-45C7-8BB7-6A54CAB2097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2. Describe methods for deciding if a career services provider is operating within the scope of their training and job responsibilities.</a:t>
          </a:r>
        </a:p>
      </dgm:t>
    </dgm:pt>
    <dgm:pt modelId="{FB365F66-A6C7-4EB4-8C89-2982A79C9608}" type="parTrans" cxnId="{933E16C9-0022-4A0E-A5EA-E72CD677F60F}">
      <dgm:prSet/>
      <dgm:spPr/>
      <dgm:t>
        <a:bodyPr/>
        <a:lstStyle/>
        <a:p>
          <a:endParaRPr lang="en-US"/>
        </a:p>
      </dgm:t>
    </dgm:pt>
    <dgm:pt modelId="{1C379BDB-B6DC-4EE9-B9CB-40D348B1D898}" type="sibTrans" cxnId="{933E16C9-0022-4A0E-A5EA-E72CD677F60F}">
      <dgm:prSet/>
      <dgm:spPr/>
      <dgm:t>
        <a:bodyPr/>
        <a:lstStyle/>
        <a:p>
          <a:endParaRPr lang="en-US"/>
        </a:p>
      </dgm:t>
    </dgm:pt>
    <dgm:pt modelId="{DB40D626-4FEB-4995-9C44-143ADAF67AC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3. Apply ethical decision-making strategies to specific case examples.</a:t>
          </a:r>
        </a:p>
      </dgm:t>
    </dgm:pt>
    <dgm:pt modelId="{30EA51C9-7D1F-4AE5-9D3B-26F3A7DEA8DD}" type="parTrans" cxnId="{CC9124FC-8C95-451B-B705-8FC948F08594}">
      <dgm:prSet/>
      <dgm:spPr/>
      <dgm:t>
        <a:bodyPr/>
        <a:lstStyle/>
        <a:p>
          <a:endParaRPr lang="en-US"/>
        </a:p>
      </dgm:t>
    </dgm:pt>
    <dgm:pt modelId="{265E4573-C695-4C23-A101-559302393CA4}" type="sibTrans" cxnId="{CC9124FC-8C95-451B-B705-8FC948F08594}">
      <dgm:prSet/>
      <dgm:spPr/>
      <dgm:t>
        <a:bodyPr/>
        <a:lstStyle/>
        <a:p>
          <a:endParaRPr lang="en-US"/>
        </a:p>
      </dgm:t>
    </dgm:pt>
    <dgm:pt modelId="{B3E328A0-2F70-4BF9-8A3C-E7EDA34FC35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4. Demonstrate how personal and professional values impact ethical decision-making.</a:t>
          </a:r>
        </a:p>
      </dgm:t>
    </dgm:pt>
    <dgm:pt modelId="{854179EA-A3CC-4E6D-9009-A087CB35AE2E}" type="parTrans" cxnId="{C955F709-098D-4949-9F57-6F8348EEF390}">
      <dgm:prSet/>
      <dgm:spPr/>
      <dgm:t>
        <a:bodyPr/>
        <a:lstStyle/>
        <a:p>
          <a:endParaRPr lang="en-US"/>
        </a:p>
      </dgm:t>
    </dgm:pt>
    <dgm:pt modelId="{2636AC45-550F-4626-8608-2D3B4DFDF688}" type="sibTrans" cxnId="{C955F709-098D-4949-9F57-6F8348EEF390}">
      <dgm:prSet/>
      <dgm:spPr/>
      <dgm:t>
        <a:bodyPr/>
        <a:lstStyle/>
        <a:p>
          <a:endParaRPr lang="en-US"/>
        </a:p>
      </dgm:t>
    </dgm:pt>
    <dgm:pt modelId="{EE07F4DD-A4EA-440B-952E-70755857EE59}" type="pres">
      <dgm:prSet presAssocID="{B2E53817-61CD-4035-BE1E-444B66E9013F}" presName="root" presStyleCnt="0">
        <dgm:presLayoutVars>
          <dgm:dir/>
          <dgm:resizeHandles val="exact"/>
        </dgm:presLayoutVars>
      </dgm:prSet>
      <dgm:spPr/>
    </dgm:pt>
    <dgm:pt modelId="{DB4B959B-58DD-470B-8773-E1EC3D074B94}" type="pres">
      <dgm:prSet presAssocID="{03B93765-1BD9-4991-9E1B-B133694DD993}" presName="compNode" presStyleCnt="0"/>
      <dgm:spPr/>
    </dgm:pt>
    <dgm:pt modelId="{7DD4C762-38BF-4EEF-857F-889CA155877D}" type="pres">
      <dgm:prSet presAssocID="{03B93765-1BD9-4991-9E1B-B133694DD993}" presName="bgRect" presStyleLbl="bgShp" presStyleIdx="0" presStyleCnt="4"/>
      <dgm:spPr/>
    </dgm:pt>
    <dgm:pt modelId="{AC27E5BE-85E0-412F-88CE-85E80794BF12}" type="pres">
      <dgm:prSet presAssocID="{03B93765-1BD9-4991-9E1B-B133694DD993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8AD83780-ED49-4FDD-B268-21172B14AF57}" type="pres">
      <dgm:prSet presAssocID="{03B93765-1BD9-4991-9E1B-B133694DD993}" presName="spaceRect" presStyleCnt="0"/>
      <dgm:spPr/>
    </dgm:pt>
    <dgm:pt modelId="{38F647CA-86CD-4AA1-A080-16EE061028EF}" type="pres">
      <dgm:prSet presAssocID="{03B93765-1BD9-4991-9E1B-B133694DD993}" presName="parTx" presStyleLbl="revTx" presStyleIdx="0" presStyleCnt="4">
        <dgm:presLayoutVars>
          <dgm:chMax val="0"/>
          <dgm:chPref val="0"/>
        </dgm:presLayoutVars>
      </dgm:prSet>
      <dgm:spPr/>
    </dgm:pt>
    <dgm:pt modelId="{F821D59F-8E31-49EE-BAF6-F8D2BB2E04F0}" type="pres">
      <dgm:prSet presAssocID="{DC60C92D-65DB-4EA3-90E0-1BF5F4D1A7B3}" presName="sibTrans" presStyleCnt="0"/>
      <dgm:spPr/>
    </dgm:pt>
    <dgm:pt modelId="{02E404D9-764B-40DF-9CFC-D871C7FBDCCD}" type="pres">
      <dgm:prSet presAssocID="{699B21D1-B777-45C7-8BB7-6A54CAB20971}" presName="compNode" presStyleCnt="0"/>
      <dgm:spPr/>
    </dgm:pt>
    <dgm:pt modelId="{4A0D9B03-D6C3-476A-AA8D-31828C13C22D}" type="pres">
      <dgm:prSet presAssocID="{699B21D1-B777-45C7-8BB7-6A54CAB20971}" presName="bgRect" presStyleLbl="bgShp" presStyleIdx="1" presStyleCnt="4"/>
      <dgm:spPr/>
    </dgm:pt>
    <dgm:pt modelId="{C089979F-E0EF-472B-B7F0-CE48ED9FD448}" type="pres">
      <dgm:prSet presAssocID="{699B21D1-B777-45C7-8BB7-6A54CAB20971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867FCC6D-9356-45C3-B407-1BB710DF0B98}" type="pres">
      <dgm:prSet presAssocID="{699B21D1-B777-45C7-8BB7-6A54CAB20971}" presName="spaceRect" presStyleCnt="0"/>
      <dgm:spPr/>
    </dgm:pt>
    <dgm:pt modelId="{CE048B29-D068-44DD-8BFA-36E7B2A86486}" type="pres">
      <dgm:prSet presAssocID="{699B21D1-B777-45C7-8BB7-6A54CAB20971}" presName="parTx" presStyleLbl="revTx" presStyleIdx="1" presStyleCnt="4">
        <dgm:presLayoutVars>
          <dgm:chMax val="0"/>
          <dgm:chPref val="0"/>
        </dgm:presLayoutVars>
      </dgm:prSet>
      <dgm:spPr/>
    </dgm:pt>
    <dgm:pt modelId="{2C3602C5-15ED-49AE-8A3E-AD4E3C2064BE}" type="pres">
      <dgm:prSet presAssocID="{1C379BDB-B6DC-4EE9-B9CB-40D348B1D898}" presName="sibTrans" presStyleCnt="0"/>
      <dgm:spPr/>
    </dgm:pt>
    <dgm:pt modelId="{DDEDB0F9-9C77-4084-BB8B-596CF64EF034}" type="pres">
      <dgm:prSet presAssocID="{DB40D626-4FEB-4995-9C44-143ADAF67AC0}" presName="compNode" presStyleCnt="0"/>
      <dgm:spPr/>
    </dgm:pt>
    <dgm:pt modelId="{285A664C-28CE-495E-984C-E174D180210C}" type="pres">
      <dgm:prSet presAssocID="{DB40D626-4FEB-4995-9C44-143ADAF67AC0}" presName="bgRect" presStyleLbl="bgShp" presStyleIdx="2" presStyleCnt="4"/>
      <dgm:spPr/>
    </dgm:pt>
    <dgm:pt modelId="{8EEAA577-2BF6-4554-817B-B432C6AE4884}" type="pres">
      <dgm:prSet presAssocID="{DB40D626-4FEB-4995-9C44-143ADAF67AC0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Judge"/>
        </a:ext>
      </dgm:extLst>
    </dgm:pt>
    <dgm:pt modelId="{594FE6C2-3288-45C2-858E-029F40FE39E4}" type="pres">
      <dgm:prSet presAssocID="{DB40D626-4FEB-4995-9C44-143ADAF67AC0}" presName="spaceRect" presStyleCnt="0"/>
      <dgm:spPr/>
    </dgm:pt>
    <dgm:pt modelId="{5C7154CB-BEC9-445D-B045-955C4E6C3D80}" type="pres">
      <dgm:prSet presAssocID="{DB40D626-4FEB-4995-9C44-143ADAF67AC0}" presName="parTx" presStyleLbl="revTx" presStyleIdx="2" presStyleCnt="4">
        <dgm:presLayoutVars>
          <dgm:chMax val="0"/>
          <dgm:chPref val="0"/>
        </dgm:presLayoutVars>
      </dgm:prSet>
      <dgm:spPr/>
    </dgm:pt>
    <dgm:pt modelId="{2BEDC3CB-B5F7-402D-8F20-B58545A3E984}" type="pres">
      <dgm:prSet presAssocID="{265E4573-C695-4C23-A101-559302393CA4}" presName="sibTrans" presStyleCnt="0"/>
      <dgm:spPr/>
    </dgm:pt>
    <dgm:pt modelId="{93AD130D-51DE-4420-9EA8-ED3064123D22}" type="pres">
      <dgm:prSet presAssocID="{B3E328A0-2F70-4BF9-8A3C-E7EDA34FC35F}" presName="compNode" presStyleCnt="0"/>
      <dgm:spPr/>
    </dgm:pt>
    <dgm:pt modelId="{4E4C75E6-41A8-4AAF-9E27-A9F564EF442C}" type="pres">
      <dgm:prSet presAssocID="{B3E328A0-2F70-4BF9-8A3C-E7EDA34FC35F}" presName="bgRect" presStyleLbl="bgShp" presStyleIdx="3" presStyleCnt="4"/>
      <dgm:spPr/>
    </dgm:pt>
    <dgm:pt modelId="{D8A45948-3543-439E-B3F3-AB304C4B1D1A}" type="pres">
      <dgm:prSet presAssocID="{B3E328A0-2F70-4BF9-8A3C-E7EDA34FC35F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ustomer Review"/>
        </a:ext>
      </dgm:extLst>
    </dgm:pt>
    <dgm:pt modelId="{59B923F3-E237-4670-84A1-41459EC79177}" type="pres">
      <dgm:prSet presAssocID="{B3E328A0-2F70-4BF9-8A3C-E7EDA34FC35F}" presName="spaceRect" presStyleCnt="0"/>
      <dgm:spPr/>
    </dgm:pt>
    <dgm:pt modelId="{F67B9E76-AAFD-4261-AEE2-70182A0934B2}" type="pres">
      <dgm:prSet presAssocID="{B3E328A0-2F70-4BF9-8A3C-E7EDA34FC35F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937B4809-ED08-43E2-A823-39CECE4C6DBD}" type="presOf" srcId="{B3E328A0-2F70-4BF9-8A3C-E7EDA34FC35F}" destId="{F67B9E76-AAFD-4261-AEE2-70182A0934B2}" srcOrd="0" destOrd="0" presId="urn:microsoft.com/office/officeart/2018/2/layout/IconVerticalSolidList"/>
    <dgm:cxn modelId="{C955F709-098D-4949-9F57-6F8348EEF390}" srcId="{B2E53817-61CD-4035-BE1E-444B66E9013F}" destId="{B3E328A0-2F70-4BF9-8A3C-E7EDA34FC35F}" srcOrd="3" destOrd="0" parTransId="{854179EA-A3CC-4E6D-9009-A087CB35AE2E}" sibTransId="{2636AC45-550F-4626-8608-2D3B4DFDF688}"/>
    <dgm:cxn modelId="{1789D527-E9A2-460D-86A8-96AA21EF5428}" type="presOf" srcId="{DB40D626-4FEB-4995-9C44-143ADAF67AC0}" destId="{5C7154CB-BEC9-445D-B045-955C4E6C3D80}" srcOrd="0" destOrd="0" presId="urn:microsoft.com/office/officeart/2018/2/layout/IconVerticalSolidList"/>
    <dgm:cxn modelId="{C73FB152-7BA3-4F5C-BE0B-A6D37DEF611A}" type="presOf" srcId="{699B21D1-B777-45C7-8BB7-6A54CAB20971}" destId="{CE048B29-D068-44DD-8BFA-36E7B2A86486}" srcOrd="0" destOrd="0" presId="urn:microsoft.com/office/officeart/2018/2/layout/IconVerticalSolidList"/>
    <dgm:cxn modelId="{2C6847B8-3A2A-49C5-95FF-8DF493746826}" type="presOf" srcId="{03B93765-1BD9-4991-9E1B-B133694DD993}" destId="{38F647CA-86CD-4AA1-A080-16EE061028EF}" srcOrd="0" destOrd="0" presId="urn:microsoft.com/office/officeart/2018/2/layout/IconVerticalSolidList"/>
    <dgm:cxn modelId="{933E16C9-0022-4A0E-A5EA-E72CD677F60F}" srcId="{B2E53817-61CD-4035-BE1E-444B66E9013F}" destId="{699B21D1-B777-45C7-8BB7-6A54CAB20971}" srcOrd="1" destOrd="0" parTransId="{FB365F66-A6C7-4EB4-8C89-2982A79C9608}" sibTransId="{1C379BDB-B6DC-4EE9-B9CB-40D348B1D898}"/>
    <dgm:cxn modelId="{21E9E1CF-01B9-409C-B86B-F8A2E2A7E797}" srcId="{B2E53817-61CD-4035-BE1E-444B66E9013F}" destId="{03B93765-1BD9-4991-9E1B-B133694DD993}" srcOrd="0" destOrd="0" parTransId="{0D6D49FE-2F86-4CAB-814E-FE7811ED9681}" sibTransId="{DC60C92D-65DB-4EA3-90E0-1BF5F4D1A7B3}"/>
    <dgm:cxn modelId="{9F25D0DE-C5FA-42A6-B0F2-48543E299426}" type="presOf" srcId="{B2E53817-61CD-4035-BE1E-444B66E9013F}" destId="{EE07F4DD-A4EA-440B-952E-70755857EE59}" srcOrd="0" destOrd="0" presId="urn:microsoft.com/office/officeart/2018/2/layout/IconVerticalSolidList"/>
    <dgm:cxn modelId="{CC9124FC-8C95-451B-B705-8FC948F08594}" srcId="{B2E53817-61CD-4035-BE1E-444B66E9013F}" destId="{DB40D626-4FEB-4995-9C44-143ADAF67AC0}" srcOrd="2" destOrd="0" parTransId="{30EA51C9-7D1F-4AE5-9D3B-26F3A7DEA8DD}" sibTransId="{265E4573-C695-4C23-A101-559302393CA4}"/>
    <dgm:cxn modelId="{637B7A97-6123-406F-8404-9247BBADC51B}" type="presParOf" srcId="{EE07F4DD-A4EA-440B-952E-70755857EE59}" destId="{DB4B959B-58DD-470B-8773-E1EC3D074B94}" srcOrd="0" destOrd="0" presId="urn:microsoft.com/office/officeart/2018/2/layout/IconVerticalSolidList"/>
    <dgm:cxn modelId="{73DF1E45-5344-4717-A940-FD2FE0E9EE1D}" type="presParOf" srcId="{DB4B959B-58DD-470B-8773-E1EC3D074B94}" destId="{7DD4C762-38BF-4EEF-857F-889CA155877D}" srcOrd="0" destOrd="0" presId="urn:microsoft.com/office/officeart/2018/2/layout/IconVerticalSolidList"/>
    <dgm:cxn modelId="{1B364278-D437-483C-8030-42A3CB27B024}" type="presParOf" srcId="{DB4B959B-58DD-470B-8773-E1EC3D074B94}" destId="{AC27E5BE-85E0-412F-88CE-85E80794BF12}" srcOrd="1" destOrd="0" presId="urn:microsoft.com/office/officeart/2018/2/layout/IconVerticalSolidList"/>
    <dgm:cxn modelId="{CE209EB0-3FA7-465D-A465-E03A7F3133E2}" type="presParOf" srcId="{DB4B959B-58DD-470B-8773-E1EC3D074B94}" destId="{8AD83780-ED49-4FDD-B268-21172B14AF57}" srcOrd="2" destOrd="0" presId="urn:microsoft.com/office/officeart/2018/2/layout/IconVerticalSolidList"/>
    <dgm:cxn modelId="{1DFB353A-5A2C-490D-97AB-ECDEE3C3F2A0}" type="presParOf" srcId="{DB4B959B-58DD-470B-8773-E1EC3D074B94}" destId="{38F647CA-86CD-4AA1-A080-16EE061028EF}" srcOrd="3" destOrd="0" presId="urn:microsoft.com/office/officeart/2018/2/layout/IconVerticalSolidList"/>
    <dgm:cxn modelId="{349DE1CE-41A3-4BDA-937E-D2CD57F81A13}" type="presParOf" srcId="{EE07F4DD-A4EA-440B-952E-70755857EE59}" destId="{F821D59F-8E31-49EE-BAF6-F8D2BB2E04F0}" srcOrd="1" destOrd="0" presId="urn:microsoft.com/office/officeart/2018/2/layout/IconVerticalSolidList"/>
    <dgm:cxn modelId="{69831AF6-D831-4D08-873A-29E3D487789D}" type="presParOf" srcId="{EE07F4DD-A4EA-440B-952E-70755857EE59}" destId="{02E404D9-764B-40DF-9CFC-D871C7FBDCCD}" srcOrd="2" destOrd="0" presId="urn:microsoft.com/office/officeart/2018/2/layout/IconVerticalSolidList"/>
    <dgm:cxn modelId="{E08E25E3-79AA-4A6D-AFBE-67DECDC2C093}" type="presParOf" srcId="{02E404D9-764B-40DF-9CFC-D871C7FBDCCD}" destId="{4A0D9B03-D6C3-476A-AA8D-31828C13C22D}" srcOrd="0" destOrd="0" presId="urn:microsoft.com/office/officeart/2018/2/layout/IconVerticalSolidList"/>
    <dgm:cxn modelId="{9FBE0E1D-38CF-480E-96FA-34C1663404C7}" type="presParOf" srcId="{02E404D9-764B-40DF-9CFC-D871C7FBDCCD}" destId="{C089979F-E0EF-472B-B7F0-CE48ED9FD448}" srcOrd="1" destOrd="0" presId="urn:microsoft.com/office/officeart/2018/2/layout/IconVerticalSolidList"/>
    <dgm:cxn modelId="{F911C70A-DD9C-433F-B670-DBD6239266BE}" type="presParOf" srcId="{02E404D9-764B-40DF-9CFC-D871C7FBDCCD}" destId="{867FCC6D-9356-45C3-B407-1BB710DF0B98}" srcOrd="2" destOrd="0" presId="urn:microsoft.com/office/officeart/2018/2/layout/IconVerticalSolidList"/>
    <dgm:cxn modelId="{ACE8A11D-E919-4F98-81EC-F3CDA35A54A5}" type="presParOf" srcId="{02E404D9-764B-40DF-9CFC-D871C7FBDCCD}" destId="{CE048B29-D068-44DD-8BFA-36E7B2A86486}" srcOrd="3" destOrd="0" presId="urn:microsoft.com/office/officeart/2018/2/layout/IconVerticalSolidList"/>
    <dgm:cxn modelId="{6C8ABCB6-F737-4A73-864F-6345D6537341}" type="presParOf" srcId="{EE07F4DD-A4EA-440B-952E-70755857EE59}" destId="{2C3602C5-15ED-49AE-8A3E-AD4E3C2064BE}" srcOrd="3" destOrd="0" presId="urn:microsoft.com/office/officeart/2018/2/layout/IconVerticalSolidList"/>
    <dgm:cxn modelId="{E82C77E5-B0D5-4052-AEA6-8F6D86811737}" type="presParOf" srcId="{EE07F4DD-A4EA-440B-952E-70755857EE59}" destId="{DDEDB0F9-9C77-4084-BB8B-596CF64EF034}" srcOrd="4" destOrd="0" presId="urn:microsoft.com/office/officeart/2018/2/layout/IconVerticalSolidList"/>
    <dgm:cxn modelId="{B1930B16-35B3-49C7-AE27-33B69FB7E1D5}" type="presParOf" srcId="{DDEDB0F9-9C77-4084-BB8B-596CF64EF034}" destId="{285A664C-28CE-495E-984C-E174D180210C}" srcOrd="0" destOrd="0" presId="urn:microsoft.com/office/officeart/2018/2/layout/IconVerticalSolidList"/>
    <dgm:cxn modelId="{5EB6864F-0F16-40B4-A986-1B1AC3BD2710}" type="presParOf" srcId="{DDEDB0F9-9C77-4084-BB8B-596CF64EF034}" destId="{8EEAA577-2BF6-4554-817B-B432C6AE4884}" srcOrd="1" destOrd="0" presId="urn:microsoft.com/office/officeart/2018/2/layout/IconVerticalSolidList"/>
    <dgm:cxn modelId="{35F0AB5E-BEDA-43FC-BCEE-6F0990B4F15C}" type="presParOf" srcId="{DDEDB0F9-9C77-4084-BB8B-596CF64EF034}" destId="{594FE6C2-3288-45C2-858E-029F40FE39E4}" srcOrd="2" destOrd="0" presId="urn:microsoft.com/office/officeart/2018/2/layout/IconVerticalSolidList"/>
    <dgm:cxn modelId="{4E9992F8-F9EA-4259-863B-3638E0DDB6DA}" type="presParOf" srcId="{DDEDB0F9-9C77-4084-BB8B-596CF64EF034}" destId="{5C7154CB-BEC9-445D-B045-955C4E6C3D80}" srcOrd="3" destOrd="0" presId="urn:microsoft.com/office/officeart/2018/2/layout/IconVerticalSolidList"/>
    <dgm:cxn modelId="{0090C517-9AF2-459A-9E01-A8447D25F5F0}" type="presParOf" srcId="{EE07F4DD-A4EA-440B-952E-70755857EE59}" destId="{2BEDC3CB-B5F7-402D-8F20-B58545A3E984}" srcOrd="5" destOrd="0" presId="urn:microsoft.com/office/officeart/2018/2/layout/IconVerticalSolidList"/>
    <dgm:cxn modelId="{32EF48E7-69C1-476C-BF6E-9788A5FF294A}" type="presParOf" srcId="{EE07F4DD-A4EA-440B-952E-70755857EE59}" destId="{93AD130D-51DE-4420-9EA8-ED3064123D22}" srcOrd="6" destOrd="0" presId="urn:microsoft.com/office/officeart/2018/2/layout/IconVerticalSolidList"/>
    <dgm:cxn modelId="{F9309AC2-6F92-490A-9D52-5611626D04D8}" type="presParOf" srcId="{93AD130D-51DE-4420-9EA8-ED3064123D22}" destId="{4E4C75E6-41A8-4AAF-9E27-A9F564EF442C}" srcOrd="0" destOrd="0" presId="urn:microsoft.com/office/officeart/2018/2/layout/IconVerticalSolidList"/>
    <dgm:cxn modelId="{959C5763-A2AD-42DB-9F0F-805E32E0A476}" type="presParOf" srcId="{93AD130D-51DE-4420-9EA8-ED3064123D22}" destId="{D8A45948-3543-439E-B3F3-AB304C4B1D1A}" srcOrd="1" destOrd="0" presId="urn:microsoft.com/office/officeart/2018/2/layout/IconVerticalSolidList"/>
    <dgm:cxn modelId="{88C14EAA-3978-4BB3-A6F3-35C4CE322DCB}" type="presParOf" srcId="{93AD130D-51DE-4420-9EA8-ED3064123D22}" destId="{59B923F3-E237-4670-84A1-41459EC79177}" srcOrd="2" destOrd="0" presId="urn:microsoft.com/office/officeart/2018/2/layout/IconVerticalSolidList"/>
    <dgm:cxn modelId="{9D78F43B-1D0B-41B6-B883-59C31B0E364A}" type="presParOf" srcId="{93AD130D-51DE-4420-9EA8-ED3064123D22}" destId="{F67B9E76-AAFD-4261-AEE2-70182A0934B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33950F9-AD1C-4ECB-8C31-94658212269D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70B1863-653F-4A20-89F3-B7F8D92F96B8}">
      <dgm:prSet/>
      <dgm:spPr/>
      <dgm:t>
        <a:bodyPr/>
        <a:lstStyle/>
        <a:p>
          <a:r>
            <a:rPr lang="en-US" b="1"/>
            <a:t>The Code of Ethics encourages supervision and consultation</a:t>
          </a:r>
          <a:endParaRPr lang="en-US"/>
        </a:p>
      </dgm:t>
    </dgm:pt>
    <dgm:pt modelId="{0B4D3DE8-F83D-4329-84DD-9B8CA4BB6B43}" type="parTrans" cxnId="{FA25E8EA-0760-4E1C-A1DA-A3A9747198FD}">
      <dgm:prSet/>
      <dgm:spPr/>
      <dgm:t>
        <a:bodyPr/>
        <a:lstStyle/>
        <a:p>
          <a:endParaRPr lang="en-US"/>
        </a:p>
      </dgm:t>
    </dgm:pt>
    <dgm:pt modelId="{D36EAD7F-4D62-407B-9E40-4C79485CC199}" type="sibTrans" cxnId="{FA25E8EA-0760-4E1C-A1DA-A3A9747198FD}">
      <dgm:prSet/>
      <dgm:spPr/>
      <dgm:t>
        <a:bodyPr/>
        <a:lstStyle/>
        <a:p>
          <a:endParaRPr lang="en-US"/>
        </a:p>
      </dgm:t>
    </dgm:pt>
    <dgm:pt modelId="{511E1E0C-3BC6-4433-955A-2F14AA09C14C}">
      <dgm:prSet/>
      <dgm:spPr/>
      <dgm:t>
        <a:bodyPr/>
        <a:lstStyle/>
        <a:p>
          <a:r>
            <a:rPr lang="en-US" b="1"/>
            <a:t>In other words, when you aren’t sure about something, ask for help. Seek guidance and supervision.</a:t>
          </a:r>
          <a:endParaRPr lang="en-US"/>
        </a:p>
      </dgm:t>
    </dgm:pt>
    <dgm:pt modelId="{9315026D-5C43-497C-832C-7F47994E74B8}" type="parTrans" cxnId="{F6A4E093-C8C3-4451-B209-7DF1A3D93B33}">
      <dgm:prSet/>
      <dgm:spPr/>
      <dgm:t>
        <a:bodyPr/>
        <a:lstStyle/>
        <a:p>
          <a:endParaRPr lang="en-US"/>
        </a:p>
      </dgm:t>
    </dgm:pt>
    <dgm:pt modelId="{AA118D5C-C201-4B74-BA9E-C19D09F1BB36}" type="sibTrans" cxnId="{F6A4E093-C8C3-4451-B209-7DF1A3D93B33}">
      <dgm:prSet/>
      <dgm:spPr/>
      <dgm:t>
        <a:bodyPr/>
        <a:lstStyle/>
        <a:p>
          <a:endParaRPr lang="en-US"/>
        </a:p>
      </dgm:t>
    </dgm:pt>
    <dgm:pt modelId="{F422F5F5-56FB-45D9-9D6F-C71B18F94D31}">
      <dgm:prSet/>
      <dgm:spPr/>
      <dgm:t>
        <a:bodyPr/>
        <a:lstStyle/>
        <a:p>
          <a:r>
            <a:rPr lang="en-US" b="1"/>
            <a:t>The process of asking for and receiving feedback or assistance with decisions related to working with a given client or group of clients</a:t>
          </a:r>
          <a:endParaRPr lang="en-US"/>
        </a:p>
      </dgm:t>
    </dgm:pt>
    <dgm:pt modelId="{D463933F-286D-4B27-8BF4-44DADFED5EA8}" type="parTrans" cxnId="{D8FE661B-DA19-4E1E-AAAB-A0CBB7CE3897}">
      <dgm:prSet/>
      <dgm:spPr/>
      <dgm:t>
        <a:bodyPr/>
        <a:lstStyle/>
        <a:p>
          <a:endParaRPr lang="en-US"/>
        </a:p>
      </dgm:t>
    </dgm:pt>
    <dgm:pt modelId="{DEBEBAF6-5C03-42CF-B32B-1799DE147B63}" type="sibTrans" cxnId="{D8FE661B-DA19-4E1E-AAAB-A0CBB7CE3897}">
      <dgm:prSet/>
      <dgm:spPr/>
      <dgm:t>
        <a:bodyPr/>
        <a:lstStyle/>
        <a:p>
          <a:endParaRPr lang="en-US"/>
        </a:p>
      </dgm:t>
    </dgm:pt>
    <dgm:pt modelId="{1060B6C6-F34A-4F29-A207-D35DFDC9C31A}" type="pres">
      <dgm:prSet presAssocID="{333950F9-AD1C-4ECB-8C31-94658212269D}" presName="compositeShape" presStyleCnt="0">
        <dgm:presLayoutVars>
          <dgm:dir/>
          <dgm:resizeHandles/>
        </dgm:presLayoutVars>
      </dgm:prSet>
      <dgm:spPr/>
    </dgm:pt>
    <dgm:pt modelId="{BC9E134C-6CA2-4518-9548-071392585262}" type="pres">
      <dgm:prSet presAssocID="{333950F9-AD1C-4ECB-8C31-94658212269D}" presName="pyramid" presStyleLbl="node1" presStyleIdx="0" presStyleCnt="1"/>
      <dgm:spPr/>
    </dgm:pt>
    <dgm:pt modelId="{E62970B6-7082-4012-BEE2-0958236BB38F}" type="pres">
      <dgm:prSet presAssocID="{333950F9-AD1C-4ECB-8C31-94658212269D}" presName="theList" presStyleCnt="0"/>
      <dgm:spPr/>
    </dgm:pt>
    <dgm:pt modelId="{1D9E8B4B-92D2-4FDD-84AF-3A77E1E87968}" type="pres">
      <dgm:prSet presAssocID="{870B1863-653F-4A20-89F3-B7F8D92F96B8}" presName="aNode" presStyleLbl="fgAcc1" presStyleIdx="0" presStyleCnt="3">
        <dgm:presLayoutVars>
          <dgm:bulletEnabled val="1"/>
        </dgm:presLayoutVars>
      </dgm:prSet>
      <dgm:spPr/>
    </dgm:pt>
    <dgm:pt modelId="{FC5AA163-8096-43E7-AE26-9D6D08F9D6AA}" type="pres">
      <dgm:prSet presAssocID="{870B1863-653F-4A20-89F3-B7F8D92F96B8}" presName="aSpace" presStyleCnt="0"/>
      <dgm:spPr/>
    </dgm:pt>
    <dgm:pt modelId="{DBFF913D-CA51-4B81-AA2E-4502A7D9E3BE}" type="pres">
      <dgm:prSet presAssocID="{511E1E0C-3BC6-4433-955A-2F14AA09C14C}" presName="aNode" presStyleLbl="fgAcc1" presStyleIdx="1" presStyleCnt="3">
        <dgm:presLayoutVars>
          <dgm:bulletEnabled val="1"/>
        </dgm:presLayoutVars>
      </dgm:prSet>
      <dgm:spPr/>
    </dgm:pt>
    <dgm:pt modelId="{C5A2A8D2-CD76-49F7-8CDB-7D28BE884A42}" type="pres">
      <dgm:prSet presAssocID="{511E1E0C-3BC6-4433-955A-2F14AA09C14C}" presName="aSpace" presStyleCnt="0"/>
      <dgm:spPr/>
    </dgm:pt>
    <dgm:pt modelId="{D49D0969-0972-405E-AE29-F91DF214BF06}" type="pres">
      <dgm:prSet presAssocID="{F422F5F5-56FB-45D9-9D6F-C71B18F94D31}" presName="aNode" presStyleLbl="fgAcc1" presStyleIdx="2" presStyleCnt="3">
        <dgm:presLayoutVars>
          <dgm:bulletEnabled val="1"/>
        </dgm:presLayoutVars>
      </dgm:prSet>
      <dgm:spPr/>
    </dgm:pt>
    <dgm:pt modelId="{7388F251-5FA8-4B1F-9033-097CE91BB9B7}" type="pres">
      <dgm:prSet presAssocID="{F422F5F5-56FB-45D9-9D6F-C71B18F94D31}" presName="aSpace" presStyleCnt="0"/>
      <dgm:spPr/>
    </dgm:pt>
  </dgm:ptLst>
  <dgm:cxnLst>
    <dgm:cxn modelId="{16E8D304-0C77-4E9A-99A3-0A1C508ECDA3}" type="presOf" srcId="{870B1863-653F-4A20-89F3-B7F8D92F96B8}" destId="{1D9E8B4B-92D2-4FDD-84AF-3A77E1E87968}" srcOrd="0" destOrd="0" presId="urn:microsoft.com/office/officeart/2005/8/layout/pyramid2"/>
    <dgm:cxn modelId="{D8FE661B-DA19-4E1E-AAAB-A0CBB7CE3897}" srcId="{333950F9-AD1C-4ECB-8C31-94658212269D}" destId="{F422F5F5-56FB-45D9-9D6F-C71B18F94D31}" srcOrd="2" destOrd="0" parTransId="{D463933F-286D-4B27-8BF4-44DADFED5EA8}" sibTransId="{DEBEBAF6-5C03-42CF-B32B-1799DE147B63}"/>
    <dgm:cxn modelId="{90A5FD65-53AA-4ADE-AC64-F0240134E876}" type="presOf" srcId="{F422F5F5-56FB-45D9-9D6F-C71B18F94D31}" destId="{D49D0969-0972-405E-AE29-F91DF214BF06}" srcOrd="0" destOrd="0" presId="urn:microsoft.com/office/officeart/2005/8/layout/pyramid2"/>
    <dgm:cxn modelId="{F6A4E093-C8C3-4451-B209-7DF1A3D93B33}" srcId="{333950F9-AD1C-4ECB-8C31-94658212269D}" destId="{511E1E0C-3BC6-4433-955A-2F14AA09C14C}" srcOrd="1" destOrd="0" parTransId="{9315026D-5C43-497C-832C-7F47994E74B8}" sibTransId="{AA118D5C-C201-4B74-BA9E-C19D09F1BB36}"/>
    <dgm:cxn modelId="{4D766FBD-03C0-4790-AA7B-6CAF2F369AF3}" type="presOf" srcId="{511E1E0C-3BC6-4433-955A-2F14AA09C14C}" destId="{DBFF913D-CA51-4B81-AA2E-4502A7D9E3BE}" srcOrd="0" destOrd="0" presId="urn:microsoft.com/office/officeart/2005/8/layout/pyramid2"/>
    <dgm:cxn modelId="{57847CEA-D009-4B22-AED1-608C4313A15F}" type="presOf" srcId="{333950F9-AD1C-4ECB-8C31-94658212269D}" destId="{1060B6C6-F34A-4F29-A207-D35DFDC9C31A}" srcOrd="0" destOrd="0" presId="urn:microsoft.com/office/officeart/2005/8/layout/pyramid2"/>
    <dgm:cxn modelId="{FA25E8EA-0760-4E1C-A1DA-A3A9747198FD}" srcId="{333950F9-AD1C-4ECB-8C31-94658212269D}" destId="{870B1863-653F-4A20-89F3-B7F8D92F96B8}" srcOrd="0" destOrd="0" parTransId="{0B4D3DE8-F83D-4329-84DD-9B8CA4BB6B43}" sibTransId="{D36EAD7F-4D62-407B-9E40-4C79485CC199}"/>
    <dgm:cxn modelId="{CFEDA2E1-F5CC-4EBA-9265-507D2CA06059}" type="presParOf" srcId="{1060B6C6-F34A-4F29-A207-D35DFDC9C31A}" destId="{BC9E134C-6CA2-4518-9548-071392585262}" srcOrd="0" destOrd="0" presId="urn:microsoft.com/office/officeart/2005/8/layout/pyramid2"/>
    <dgm:cxn modelId="{EDE86DEE-2E2F-4C77-A4A1-5DAE34E81216}" type="presParOf" srcId="{1060B6C6-F34A-4F29-A207-D35DFDC9C31A}" destId="{E62970B6-7082-4012-BEE2-0958236BB38F}" srcOrd="1" destOrd="0" presId="urn:microsoft.com/office/officeart/2005/8/layout/pyramid2"/>
    <dgm:cxn modelId="{FAEEBE3E-F3FB-4833-AAB9-65060B1718E9}" type="presParOf" srcId="{E62970B6-7082-4012-BEE2-0958236BB38F}" destId="{1D9E8B4B-92D2-4FDD-84AF-3A77E1E87968}" srcOrd="0" destOrd="0" presId="urn:microsoft.com/office/officeart/2005/8/layout/pyramid2"/>
    <dgm:cxn modelId="{DEB1F2DA-2E21-4C4F-A3EC-BDC46E80A3F5}" type="presParOf" srcId="{E62970B6-7082-4012-BEE2-0958236BB38F}" destId="{FC5AA163-8096-43E7-AE26-9D6D08F9D6AA}" srcOrd="1" destOrd="0" presId="urn:microsoft.com/office/officeart/2005/8/layout/pyramid2"/>
    <dgm:cxn modelId="{92FA6152-D4B9-46F7-BDD7-8505FAC986AF}" type="presParOf" srcId="{E62970B6-7082-4012-BEE2-0958236BB38F}" destId="{DBFF913D-CA51-4B81-AA2E-4502A7D9E3BE}" srcOrd="2" destOrd="0" presId="urn:microsoft.com/office/officeart/2005/8/layout/pyramid2"/>
    <dgm:cxn modelId="{8136A51D-CBEB-490D-9B8B-8BF177BCF269}" type="presParOf" srcId="{E62970B6-7082-4012-BEE2-0958236BB38F}" destId="{C5A2A8D2-CD76-49F7-8CDB-7D28BE884A42}" srcOrd="3" destOrd="0" presId="urn:microsoft.com/office/officeart/2005/8/layout/pyramid2"/>
    <dgm:cxn modelId="{C9F565D5-DB1C-4CB2-8CF7-A8A1A96F3042}" type="presParOf" srcId="{E62970B6-7082-4012-BEE2-0958236BB38F}" destId="{D49D0969-0972-405E-AE29-F91DF214BF06}" srcOrd="4" destOrd="0" presId="urn:microsoft.com/office/officeart/2005/8/layout/pyramid2"/>
    <dgm:cxn modelId="{FDDBB125-D31E-4596-9F4E-A0FF126CA2D4}" type="presParOf" srcId="{E62970B6-7082-4012-BEE2-0958236BB38F}" destId="{7388F251-5FA8-4B1F-9033-097CE91BB9B7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98F9598-379B-4AFE-B377-CE8658E51668}" type="doc">
      <dgm:prSet loTypeId="urn:microsoft.com/office/officeart/2005/8/layout/hierarchy3" loCatId="hierarchy" qsTypeId="urn:microsoft.com/office/officeart/2005/8/quickstyle/simple1" qsCatId="simple" csTypeId="urn:microsoft.com/office/officeart/2005/8/colors/accent1_3" csCatId="accent1"/>
      <dgm:spPr/>
      <dgm:t>
        <a:bodyPr/>
        <a:lstStyle/>
        <a:p>
          <a:endParaRPr lang="en-US"/>
        </a:p>
      </dgm:t>
    </dgm:pt>
    <dgm:pt modelId="{04BD4596-B056-4467-B8AF-693326C044AE}">
      <dgm:prSet/>
      <dgm:spPr/>
      <dgm:t>
        <a:bodyPr/>
        <a:lstStyle/>
        <a:p>
          <a:r>
            <a:rPr lang="en-US" dirty="0"/>
            <a:t>Violating</a:t>
          </a:r>
        </a:p>
      </dgm:t>
    </dgm:pt>
    <dgm:pt modelId="{9BA33B3A-4D6B-480E-B3BB-19F878CEF014}" type="parTrans" cxnId="{B3863DB8-2339-4D71-B813-111C99223651}">
      <dgm:prSet/>
      <dgm:spPr/>
      <dgm:t>
        <a:bodyPr/>
        <a:lstStyle/>
        <a:p>
          <a:endParaRPr lang="en-US"/>
        </a:p>
      </dgm:t>
    </dgm:pt>
    <dgm:pt modelId="{E12318C6-EA7D-4ABA-A23F-ECB1BADA72AC}" type="sibTrans" cxnId="{B3863DB8-2339-4D71-B813-111C99223651}">
      <dgm:prSet/>
      <dgm:spPr/>
      <dgm:t>
        <a:bodyPr/>
        <a:lstStyle/>
        <a:p>
          <a:endParaRPr lang="en-US"/>
        </a:p>
      </dgm:t>
    </dgm:pt>
    <dgm:pt modelId="{CEECBCE4-EE9B-43B2-A55F-A6FF353F0A03}">
      <dgm:prSet/>
      <dgm:spPr/>
      <dgm:t>
        <a:bodyPr/>
        <a:lstStyle/>
        <a:p>
          <a:r>
            <a:rPr lang="en-US" dirty="0"/>
            <a:t>Violating an ethical standard</a:t>
          </a:r>
        </a:p>
      </dgm:t>
    </dgm:pt>
    <dgm:pt modelId="{53027860-825E-4B2F-BA64-D2EB3C68F041}" type="parTrans" cxnId="{62F1EB2B-143D-43C1-86D2-B771F23BBFDE}">
      <dgm:prSet/>
      <dgm:spPr/>
      <dgm:t>
        <a:bodyPr/>
        <a:lstStyle/>
        <a:p>
          <a:endParaRPr lang="en-US"/>
        </a:p>
      </dgm:t>
    </dgm:pt>
    <dgm:pt modelId="{52B922A6-EA60-40F9-ADCC-600A4D1AA7FB}" type="sibTrans" cxnId="{62F1EB2B-143D-43C1-86D2-B771F23BBFDE}">
      <dgm:prSet/>
      <dgm:spPr/>
      <dgm:t>
        <a:bodyPr/>
        <a:lstStyle/>
        <a:p>
          <a:endParaRPr lang="en-US"/>
        </a:p>
      </dgm:t>
    </dgm:pt>
    <dgm:pt modelId="{C33CA701-EF89-4C4F-AD5C-233D3B577CBB}">
      <dgm:prSet/>
      <dgm:spPr/>
      <dgm:t>
        <a:bodyPr/>
        <a:lstStyle/>
        <a:p>
          <a:r>
            <a:rPr lang="en-US" dirty="0"/>
            <a:t>Using</a:t>
          </a:r>
        </a:p>
      </dgm:t>
    </dgm:pt>
    <dgm:pt modelId="{48303189-DA6D-4099-9F1F-337013919C25}" type="parTrans" cxnId="{B2773C3A-9A84-4421-BF09-E8332AD8F7FB}">
      <dgm:prSet/>
      <dgm:spPr/>
      <dgm:t>
        <a:bodyPr/>
        <a:lstStyle/>
        <a:p>
          <a:endParaRPr lang="en-US"/>
        </a:p>
      </dgm:t>
    </dgm:pt>
    <dgm:pt modelId="{63843345-D309-4E9C-98FA-EADC247F5943}" type="sibTrans" cxnId="{B2773C3A-9A84-4421-BF09-E8332AD8F7FB}">
      <dgm:prSet/>
      <dgm:spPr/>
      <dgm:t>
        <a:bodyPr/>
        <a:lstStyle/>
        <a:p>
          <a:endParaRPr lang="en-US"/>
        </a:p>
      </dgm:t>
    </dgm:pt>
    <dgm:pt modelId="{B7B197B8-A7C4-4FF8-89AA-F0CF5C26B968}">
      <dgm:prSet/>
      <dgm:spPr/>
      <dgm:t>
        <a:bodyPr/>
        <a:lstStyle/>
        <a:p>
          <a:r>
            <a:rPr lang="en-US" dirty="0"/>
            <a:t>Using tools or techniques that are outside your training</a:t>
          </a:r>
        </a:p>
      </dgm:t>
    </dgm:pt>
    <dgm:pt modelId="{658E3A0D-77ED-4454-956A-80B425945A62}" type="parTrans" cxnId="{7F19F504-7776-4046-BA15-098A92088E8C}">
      <dgm:prSet/>
      <dgm:spPr/>
      <dgm:t>
        <a:bodyPr/>
        <a:lstStyle/>
        <a:p>
          <a:endParaRPr lang="en-US"/>
        </a:p>
      </dgm:t>
    </dgm:pt>
    <dgm:pt modelId="{B3989DF6-40B1-4FC1-B43D-BCC836567192}" type="sibTrans" cxnId="{7F19F504-7776-4046-BA15-098A92088E8C}">
      <dgm:prSet/>
      <dgm:spPr/>
      <dgm:t>
        <a:bodyPr/>
        <a:lstStyle/>
        <a:p>
          <a:endParaRPr lang="en-US"/>
        </a:p>
      </dgm:t>
    </dgm:pt>
    <dgm:pt modelId="{52B54EC9-7E53-469A-A295-9010D3B44D72}">
      <dgm:prSet/>
      <dgm:spPr/>
      <dgm:t>
        <a:bodyPr/>
        <a:lstStyle/>
        <a:p>
          <a:r>
            <a:rPr lang="en-US" dirty="0"/>
            <a:t>Providing</a:t>
          </a:r>
        </a:p>
      </dgm:t>
    </dgm:pt>
    <dgm:pt modelId="{A99A33F7-D0A8-4E64-BDE9-453FB1B975A3}" type="parTrans" cxnId="{25CD63AD-B339-453D-A3C7-8FCF520DEA89}">
      <dgm:prSet/>
      <dgm:spPr/>
      <dgm:t>
        <a:bodyPr/>
        <a:lstStyle/>
        <a:p>
          <a:endParaRPr lang="en-US"/>
        </a:p>
      </dgm:t>
    </dgm:pt>
    <dgm:pt modelId="{916A5B69-C234-40C8-A175-3A5305139154}" type="sibTrans" cxnId="{25CD63AD-B339-453D-A3C7-8FCF520DEA89}">
      <dgm:prSet/>
      <dgm:spPr/>
      <dgm:t>
        <a:bodyPr/>
        <a:lstStyle/>
        <a:p>
          <a:endParaRPr lang="en-US"/>
        </a:p>
      </dgm:t>
    </dgm:pt>
    <dgm:pt modelId="{515F7161-1678-4834-B1DB-D01DBC9A13AE}">
      <dgm:prSet/>
      <dgm:spPr/>
      <dgm:t>
        <a:bodyPr/>
        <a:lstStyle/>
        <a:p>
          <a:r>
            <a:rPr lang="en-US" dirty="0"/>
            <a:t>Providing services that are outside agency mission or your job description</a:t>
          </a:r>
        </a:p>
      </dgm:t>
    </dgm:pt>
    <dgm:pt modelId="{64A5B3BE-0643-4ACF-B8CB-C6CACE7D952B}" type="parTrans" cxnId="{3F998FF3-790E-491E-9C40-96B8B61C9D2A}">
      <dgm:prSet/>
      <dgm:spPr/>
      <dgm:t>
        <a:bodyPr/>
        <a:lstStyle/>
        <a:p>
          <a:endParaRPr lang="en-US"/>
        </a:p>
      </dgm:t>
    </dgm:pt>
    <dgm:pt modelId="{39ABF08F-2E5C-4CB2-BF8D-83878383D207}" type="sibTrans" cxnId="{3F998FF3-790E-491E-9C40-96B8B61C9D2A}">
      <dgm:prSet/>
      <dgm:spPr/>
      <dgm:t>
        <a:bodyPr/>
        <a:lstStyle/>
        <a:p>
          <a:endParaRPr lang="en-US"/>
        </a:p>
      </dgm:t>
    </dgm:pt>
    <dgm:pt modelId="{5F2C3F9C-89DF-469B-B1CE-77813F794AB1}" type="pres">
      <dgm:prSet presAssocID="{E98F9598-379B-4AFE-B377-CE8658E5166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D9BE4AF-6F99-4EE6-896D-1DB489AC13DD}" type="pres">
      <dgm:prSet presAssocID="{04BD4596-B056-4467-B8AF-693326C044AE}" presName="root" presStyleCnt="0"/>
      <dgm:spPr/>
    </dgm:pt>
    <dgm:pt modelId="{0822CC53-1494-4925-8E9C-7510CD001AD4}" type="pres">
      <dgm:prSet presAssocID="{04BD4596-B056-4467-B8AF-693326C044AE}" presName="rootComposite" presStyleCnt="0"/>
      <dgm:spPr/>
    </dgm:pt>
    <dgm:pt modelId="{940CAF04-9294-4E19-96A3-8980CE0F2FE5}" type="pres">
      <dgm:prSet presAssocID="{04BD4596-B056-4467-B8AF-693326C044AE}" presName="rootText" presStyleLbl="node1" presStyleIdx="0" presStyleCnt="3"/>
      <dgm:spPr/>
    </dgm:pt>
    <dgm:pt modelId="{7F4C3C9A-0927-4E86-9995-2E98FBE68EFE}" type="pres">
      <dgm:prSet presAssocID="{04BD4596-B056-4467-B8AF-693326C044AE}" presName="rootConnector" presStyleLbl="node1" presStyleIdx="0" presStyleCnt="3"/>
      <dgm:spPr/>
    </dgm:pt>
    <dgm:pt modelId="{AE33A201-FE44-46F4-BEA1-A63C05F32674}" type="pres">
      <dgm:prSet presAssocID="{04BD4596-B056-4467-B8AF-693326C044AE}" presName="childShape" presStyleCnt="0"/>
      <dgm:spPr/>
    </dgm:pt>
    <dgm:pt modelId="{94D15BB3-1BAD-4635-8D6D-ACB06F36B277}" type="pres">
      <dgm:prSet presAssocID="{53027860-825E-4B2F-BA64-D2EB3C68F041}" presName="Name13" presStyleLbl="parChTrans1D2" presStyleIdx="0" presStyleCnt="3"/>
      <dgm:spPr/>
    </dgm:pt>
    <dgm:pt modelId="{437F9953-1C6C-4A7C-AD33-55252DA94EFB}" type="pres">
      <dgm:prSet presAssocID="{CEECBCE4-EE9B-43B2-A55F-A6FF353F0A03}" presName="childText" presStyleLbl="bgAcc1" presStyleIdx="0" presStyleCnt="3">
        <dgm:presLayoutVars>
          <dgm:bulletEnabled val="1"/>
        </dgm:presLayoutVars>
      </dgm:prSet>
      <dgm:spPr/>
    </dgm:pt>
    <dgm:pt modelId="{488E795C-69BE-4B3E-915F-B6B8FEE6751A}" type="pres">
      <dgm:prSet presAssocID="{C33CA701-EF89-4C4F-AD5C-233D3B577CBB}" presName="root" presStyleCnt="0"/>
      <dgm:spPr/>
    </dgm:pt>
    <dgm:pt modelId="{DE31B6C7-79B7-454D-BCA1-C06245391EF0}" type="pres">
      <dgm:prSet presAssocID="{C33CA701-EF89-4C4F-AD5C-233D3B577CBB}" presName="rootComposite" presStyleCnt="0"/>
      <dgm:spPr/>
    </dgm:pt>
    <dgm:pt modelId="{EB0B4F7F-7923-4A63-A9BA-67778B79936B}" type="pres">
      <dgm:prSet presAssocID="{C33CA701-EF89-4C4F-AD5C-233D3B577CBB}" presName="rootText" presStyleLbl="node1" presStyleIdx="1" presStyleCnt="3"/>
      <dgm:spPr/>
    </dgm:pt>
    <dgm:pt modelId="{A84D99FE-0E61-4CE1-A4A7-68D05D68B4F7}" type="pres">
      <dgm:prSet presAssocID="{C33CA701-EF89-4C4F-AD5C-233D3B577CBB}" presName="rootConnector" presStyleLbl="node1" presStyleIdx="1" presStyleCnt="3"/>
      <dgm:spPr/>
    </dgm:pt>
    <dgm:pt modelId="{958E6F8D-495D-476E-A91F-7633CB32FE4A}" type="pres">
      <dgm:prSet presAssocID="{C33CA701-EF89-4C4F-AD5C-233D3B577CBB}" presName="childShape" presStyleCnt="0"/>
      <dgm:spPr/>
    </dgm:pt>
    <dgm:pt modelId="{1B07C1C6-8D86-4861-8E6B-144DC6E012F9}" type="pres">
      <dgm:prSet presAssocID="{658E3A0D-77ED-4454-956A-80B425945A62}" presName="Name13" presStyleLbl="parChTrans1D2" presStyleIdx="1" presStyleCnt="3"/>
      <dgm:spPr/>
    </dgm:pt>
    <dgm:pt modelId="{9201C0A6-73A0-497C-8110-EC820B57030C}" type="pres">
      <dgm:prSet presAssocID="{B7B197B8-A7C4-4FF8-89AA-F0CF5C26B968}" presName="childText" presStyleLbl="bgAcc1" presStyleIdx="1" presStyleCnt="3">
        <dgm:presLayoutVars>
          <dgm:bulletEnabled val="1"/>
        </dgm:presLayoutVars>
      </dgm:prSet>
      <dgm:spPr/>
    </dgm:pt>
    <dgm:pt modelId="{AF874F58-EC7D-4628-8610-1A7591AB5533}" type="pres">
      <dgm:prSet presAssocID="{52B54EC9-7E53-469A-A295-9010D3B44D72}" presName="root" presStyleCnt="0"/>
      <dgm:spPr/>
    </dgm:pt>
    <dgm:pt modelId="{D2B69B44-BDA9-40BD-B60A-DD3CABCFF167}" type="pres">
      <dgm:prSet presAssocID="{52B54EC9-7E53-469A-A295-9010D3B44D72}" presName="rootComposite" presStyleCnt="0"/>
      <dgm:spPr/>
    </dgm:pt>
    <dgm:pt modelId="{A3654591-6558-4FFF-8D07-B162A432FE32}" type="pres">
      <dgm:prSet presAssocID="{52B54EC9-7E53-469A-A295-9010D3B44D72}" presName="rootText" presStyleLbl="node1" presStyleIdx="2" presStyleCnt="3"/>
      <dgm:spPr/>
    </dgm:pt>
    <dgm:pt modelId="{A6029D92-53D3-4706-BFBA-2BF03432B11D}" type="pres">
      <dgm:prSet presAssocID="{52B54EC9-7E53-469A-A295-9010D3B44D72}" presName="rootConnector" presStyleLbl="node1" presStyleIdx="2" presStyleCnt="3"/>
      <dgm:spPr/>
    </dgm:pt>
    <dgm:pt modelId="{ACD13223-404E-46C4-A59F-3C68DB921E31}" type="pres">
      <dgm:prSet presAssocID="{52B54EC9-7E53-469A-A295-9010D3B44D72}" presName="childShape" presStyleCnt="0"/>
      <dgm:spPr/>
    </dgm:pt>
    <dgm:pt modelId="{B925B327-57A1-45D4-BE81-DFA5FE6B78A6}" type="pres">
      <dgm:prSet presAssocID="{64A5B3BE-0643-4ACF-B8CB-C6CACE7D952B}" presName="Name13" presStyleLbl="parChTrans1D2" presStyleIdx="2" presStyleCnt="3"/>
      <dgm:spPr/>
    </dgm:pt>
    <dgm:pt modelId="{30C028D8-0EB1-4949-8698-5F744A686593}" type="pres">
      <dgm:prSet presAssocID="{515F7161-1678-4834-B1DB-D01DBC9A13AE}" presName="childText" presStyleLbl="bgAcc1" presStyleIdx="2" presStyleCnt="3">
        <dgm:presLayoutVars>
          <dgm:bulletEnabled val="1"/>
        </dgm:presLayoutVars>
      </dgm:prSet>
      <dgm:spPr/>
    </dgm:pt>
  </dgm:ptLst>
  <dgm:cxnLst>
    <dgm:cxn modelId="{7F19F504-7776-4046-BA15-098A92088E8C}" srcId="{C33CA701-EF89-4C4F-AD5C-233D3B577CBB}" destId="{B7B197B8-A7C4-4FF8-89AA-F0CF5C26B968}" srcOrd="0" destOrd="0" parTransId="{658E3A0D-77ED-4454-956A-80B425945A62}" sibTransId="{B3989DF6-40B1-4FC1-B43D-BCC836567192}"/>
    <dgm:cxn modelId="{554B550B-F52E-4F08-95A2-7B43063B7B26}" type="presOf" srcId="{E98F9598-379B-4AFE-B377-CE8658E51668}" destId="{5F2C3F9C-89DF-469B-B1CE-77813F794AB1}" srcOrd="0" destOrd="0" presId="urn:microsoft.com/office/officeart/2005/8/layout/hierarchy3"/>
    <dgm:cxn modelId="{1D37A625-0507-4358-8C3C-6EA1B00B0060}" type="presOf" srcId="{64A5B3BE-0643-4ACF-B8CB-C6CACE7D952B}" destId="{B925B327-57A1-45D4-BE81-DFA5FE6B78A6}" srcOrd="0" destOrd="0" presId="urn:microsoft.com/office/officeart/2005/8/layout/hierarchy3"/>
    <dgm:cxn modelId="{62F1EB2B-143D-43C1-86D2-B771F23BBFDE}" srcId="{04BD4596-B056-4467-B8AF-693326C044AE}" destId="{CEECBCE4-EE9B-43B2-A55F-A6FF353F0A03}" srcOrd="0" destOrd="0" parTransId="{53027860-825E-4B2F-BA64-D2EB3C68F041}" sibTransId="{52B922A6-EA60-40F9-ADCC-600A4D1AA7FB}"/>
    <dgm:cxn modelId="{9A0E2E2E-FF40-42B5-A89E-C884C68D118D}" type="presOf" srcId="{52B54EC9-7E53-469A-A295-9010D3B44D72}" destId="{A3654591-6558-4FFF-8D07-B162A432FE32}" srcOrd="0" destOrd="0" presId="urn:microsoft.com/office/officeart/2005/8/layout/hierarchy3"/>
    <dgm:cxn modelId="{FEBAF237-C7CA-46E3-95F7-68B58A5C780F}" type="presOf" srcId="{04BD4596-B056-4467-B8AF-693326C044AE}" destId="{7F4C3C9A-0927-4E86-9995-2E98FBE68EFE}" srcOrd="1" destOrd="0" presId="urn:microsoft.com/office/officeart/2005/8/layout/hierarchy3"/>
    <dgm:cxn modelId="{B2773C3A-9A84-4421-BF09-E8332AD8F7FB}" srcId="{E98F9598-379B-4AFE-B377-CE8658E51668}" destId="{C33CA701-EF89-4C4F-AD5C-233D3B577CBB}" srcOrd="1" destOrd="0" parTransId="{48303189-DA6D-4099-9F1F-337013919C25}" sibTransId="{63843345-D309-4E9C-98FA-EADC247F5943}"/>
    <dgm:cxn modelId="{5BA08080-E586-4B35-8D6F-8C22EB7BB144}" type="presOf" srcId="{C33CA701-EF89-4C4F-AD5C-233D3B577CBB}" destId="{A84D99FE-0E61-4CE1-A4A7-68D05D68B4F7}" srcOrd="1" destOrd="0" presId="urn:microsoft.com/office/officeart/2005/8/layout/hierarchy3"/>
    <dgm:cxn modelId="{C4AEBD96-67BA-4654-BC74-FB26E7AEBAB0}" type="presOf" srcId="{658E3A0D-77ED-4454-956A-80B425945A62}" destId="{1B07C1C6-8D86-4861-8E6B-144DC6E012F9}" srcOrd="0" destOrd="0" presId="urn:microsoft.com/office/officeart/2005/8/layout/hierarchy3"/>
    <dgm:cxn modelId="{25CD63AD-B339-453D-A3C7-8FCF520DEA89}" srcId="{E98F9598-379B-4AFE-B377-CE8658E51668}" destId="{52B54EC9-7E53-469A-A295-9010D3B44D72}" srcOrd="2" destOrd="0" parTransId="{A99A33F7-D0A8-4E64-BDE9-453FB1B975A3}" sibTransId="{916A5B69-C234-40C8-A175-3A5305139154}"/>
    <dgm:cxn modelId="{B3863DB8-2339-4D71-B813-111C99223651}" srcId="{E98F9598-379B-4AFE-B377-CE8658E51668}" destId="{04BD4596-B056-4467-B8AF-693326C044AE}" srcOrd="0" destOrd="0" parTransId="{9BA33B3A-4D6B-480E-B3BB-19F878CEF014}" sibTransId="{E12318C6-EA7D-4ABA-A23F-ECB1BADA72AC}"/>
    <dgm:cxn modelId="{CB1BDDB9-7782-45C1-9532-4EB4B694966B}" type="presOf" srcId="{515F7161-1678-4834-B1DB-D01DBC9A13AE}" destId="{30C028D8-0EB1-4949-8698-5F744A686593}" srcOrd="0" destOrd="0" presId="urn:microsoft.com/office/officeart/2005/8/layout/hierarchy3"/>
    <dgm:cxn modelId="{A413BDD3-7735-40CC-9BF3-26D89D054690}" type="presOf" srcId="{04BD4596-B056-4467-B8AF-693326C044AE}" destId="{940CAF04-9294-4E19-96A3-8980CE0F2FE5}" srcOrd="0" destOrd="0" presId="urn:microsoft.com/office/officeart/2005/8/layout/hierarchy3"/>
    <dgm:cxn modelId="{5FA5CCDF-252B-4362-9C13-A3A9CA6CAA52}" type="presOf" srcId="{C33CA701-EF89-4C4F-AD5C-233D3B577CBB}" destId="{EB0B4F7F-7923-4A63-A9BA-67778B79936B}" srcOrd="0" destOrd="0" presId="urn:microsoft.com/office/officeart/2005/8/layout/hierarchy3"/>
    <dgm:cxn modelId="{EFD964E6-6DD2-4EDD-920C-10631307455B}" type="presOf" srcId="{53027860-825E-4B2F-BA64-D2EB3C68F041}" destId="{94D15BB3-1BAD-4635-8D6D-ACB06F36B277}" srcOrd="0" destOrd="0" presId="urn:microsoft.com/office/officeart/2005/8/layout/hierarchy3"/>
    <dgm:cxn modelId="{3F998FF3-790E-491E-9C40-96B8B61C9D2A}" srcId="{52B54EC9-7E53-469A-A295-9010D3B44D72}" destId="{515F7161-1678-4834-B1DB-D01DBC9A13AE}" srcOrd="0" destOrd="0" parTransId="{64A5B3BE-0643-4ACF-B8CB-C6CACE7D952B}" sibTransId="{39ABF08F-2E5C-4CB2-BF8D-83878383D207}"/>
    <dgm:cxn modelId="{B83F97F5-6857-4ECC-95C6-9201C8A5A756}" type="presOf" srcId="{CEECBCE4-EE9B-43B2-A55F-A6FF353F0A03}" destId="{437F9953-1C6C-4A7C-AD33-55252DA94EFB}" srcOrd="0" destOrd="0" presId="urn:microsoft.com/office/officeart/2005/8/layout/hierarchy3"/>
    <dgm:cxn modelId="{E15D0BFD-BBFA-45D1-A7F6-BB016928771A}" type="presOf" srcId="{52B54EC9-7E53-469A-A295-9010D3B44D72}" destId="{A6029D92-53D3-4706-BFBA-2BF03432B11D}" srcOrd="1" destOrd="0" presId="urn:microsoft.com/office/officeart/2005/8/layout/hierarchy3"/>
    <dgm:cxn modelId="{A91225FE-E4F8-46B1-B1E3-C3D15A728BA5}" type="presOf" srcId="{B7B197B8-A7C4-4FF8-89AA-F0CF5C26B968}" destId="{9201C0A6-73A0-497C-8110-EC820B57030C}" srcOrd="0" destOrd="0" presId="urn:microsoft.com/office/officeart/2005/8/layout/hierarchy3"/>
    <dgm:cxn modelId="{7CFF0FC1-47CF-41E3-BDDC-428D0A802D54}" type="presParOf" srcId="{5F2C3F9C-89DF-469B-B1CE-77813F794AB1}" destId="{8D9BE4AF-6F99-4EE6-896D-1DB489AC13DD}" srcOrd="0" destOrd="0" presId="urn:microsoft.com/office/officeart/2005/8/layout/hierarchy3"/>
    <dgm:cxn modelId="{FB8EEFB9-31DD-4657-9540-1AF5AA139012}" type="presParOf" srcId="{8D9BE4AF-6F99-4EE6-896D-1DB489AC13DD}" destId="{0822CC53-1494-4925-8E9C-7510CD001AD4}" srcOrd="0" destOrd="0" presId="urn:microsoft.com/office/officeart/2005/8/layout/hierarchy3"/>
    <dgm:cxn modelId="{058903BE-2AAB-4EDC-A918-81125B758485}" type="presParOf" srcId="{0822CC53-1494-4925-8E9C-7510CD001AD4}" destId="{940CAF04-9294-4E19-96A3-8980CE0F2FE5}" srcOrd="0" destOrd="0" presId="urn:microsoft.com/office/officeart/2005/8/layout/hierarchy3"/>
    <dgm:cxn modelId="{6D135B2C-CEFF-4C4B-B2C8-19E006102D8F}" type="presParOf" srcId="{0822CC53-1494-4925-8E9C-7510CD001AD4}" destId="{7F4C3C9A-0927-4E86-9995-2E98FBE68EFE}" srcOrd="1" destOrd="0" presId="urn:microsoft.com/office/officeart/2005/8/layout/hierarchy3"/>
    <dgm:cxn modelId="{2DCB86D1-A285-4407-8561-54C98F6C8CED}" type="presParOf" srcId="{8D9BE4AF-6F99-4EE6-896D-1DB489AC13DD}" destId="{AE33A201-FE44-46F4-BEA1-A63C05F32674}" srcOrd="1" destOrd="0" presId="urn:microsoft.com/office/officeart/2005/8/layout/hierarchy3"/>
    <dgm:cxn modelId="{4A9B8113-35D2-4168-9499-DEAB596378EF}" type="presParOf" srcId="{AE33A201-FE44-46F4-BEA1-A63C05F32674}" destId="{94D15BB3-1BAD-4635-8D6D-ACB06F36B277}" srcOrd="0" destOrd="0" presId="urn:microsoft.com/office/officeart/2005/8/layout/hierarchy3"/>
    <dgm:cxn modelId="{CEC02A83-413C-421B-BD55-582D19CF0322}" type="presParOf" srcId="{AE33A201-FE44-46F4-BEA1-A63C05F32674}" destId="{437F9953-1C6C-4A7C-AD33-55252DA94EFB}" srcOrd="1" destOrd="0" presId="urn:microsoft.com/office/officeart/2005/8/layout/hierarchy3"/>
    <dgm:cxn modelId="{CF3431F1-5A31-40D4-A160-0473C2B7F83E}" type="presParOf" srcId="{5F2C3F9C-89DF-469B-B1CE-77813F794AB1}" destId="{488E795C-69BE-4B3E-915F-B6B8FEE6751A}" srcOrd="1" destOrd="0" presId="urn:microsoft.com/office/officeart/2005/8/layout/hierarchy3"/>
    <dgm:cxn modelId="{D36549F1-7463-40E3-8784-48548E2CD05D}" type="presParOf" srcId="{488E795C-69BE-4B3E-915F-B6B8FEE6751A}" destId="{DE31B6C7-79B7-454D-BCA1-C06245391EF0}" srcOrd="0" destOrd="0" presId="urn:microsoft.com/office/officeart/2005/8/layout/hierarchy3"/>
    <dgm:cxn modelId="{31234ABF-88E8-4ECC-845D-A00A6BA21F52}" type="presParOf" srcId="{DE31B6C7-79B7-454D-BCA1-C06245391EF0}" destId="{EB0B4F7F-7923-4A63-A9BA-67778B79936B}" srcOrd="0" destOrd="0" presId="urn:microsoft.com/office/officeart/2005/8/layout/hierarchy3"/>
    <dgm:cxn modelId="{0F99105C-2BC5-44A7-943E-CEB1010EAAA3}" type="presParOf" srcId="{DE31B6C7-79B7-454D-BCA1-C06245391EF0}" destId="{A84D99FE-0E61-4CE1-A4A7-68D05D68B4F7}" srcOrd="1" destOrd="0" presId="urn:microsoft.com/office/officeart/2005/8/layout/hierarchy3"/>
    <dgm:cxn modelId="{31C8F7ED-8185-4585-A057-C91BA1735DFD}" type="presParOf" srcId="{488E795C-69BE-4B3E-915F-B6B8FEE6751A}" destId="{958E6F8D-495D-476E-A91F-7633CB32FE4A}" srcOrd="1" destOrd="0" presId="urn:microsoft.com/office/officeart/2005/8/layout/hierarchy3"/>
    <dgm:cxn modelId="{881F54DE-9A86-4BE7-8E62-0F88C7484034}" type="presParOf" srcId="{958E6F8D-495D-476E-A91F-7633CB32FE4A}" destId="{1B07C1C6-8D86-4861-8E6B-144DC6E012F9}" srcOrd="0" destOrd="0" presId="urn:microsoft.com/office/officeart/2005/8/layout/hierarchy3"/>
    <dgm:cxn modelId="{329BA609-48C6-429F-9D87-0FAE7678616E}" type="presParOf" srcId="{958E6F8D-495D-476E-A91F-7633CB32FE4A}" destId="{9201C0A6-73A0-497C-8110-EC820B57030C}" srcOrd="1" destOrd="0" presId="urn:microsoft.com/office/officeart/2005/8/layout/hierarchy3"/>
    <dgm:cxn modelId="{EE0ABB0F-FE22-4D73-AA1A-56210EB2525A}" type="presParOf" srcId="{5F2C3F9C-89DF-469B-B1CE-77813F794AB1}" destId="{AF874F58-EC7D-4628-8610-1A7591AB5533}" srcOrd="2" destOrd="0" presId="urn:microsoft.com/office/officeart/2005/8/layout/hierarchy3"/>
    <dgm:cxn modelId="{3AAF96C2-2646-4374-BFC9-019919A4B4B7}" type="presParOf" srcId="{AF874F58-EC7D-4628-8610-1A7591AB5533}" destId="{D2B69B44-BDA9-40BD-B60A-DD3CABCFF167}" srcOrd="0" destOrd="0" presId="urn:microsoft.com/office/officeart/2005/8/layout/hierarchy3"/>
    <dgm:cxn modelId="{9D542072-B631-439A-A420-B078EAC47DC4}" type="presParOf" srcId="{D2B69B44-BDA9-40BD-B60A-DD3CABCFF167}" destId="{A3654591-6558-4FFF-8D07-B162A432FE32}" srcOrd="0" destOrd="0" presId="urn:microsoft.com/office/officeart/2005/8/layout/hierarchy3"/>
    <dgm:cxn modelId="{C3DADFAB-8B23-4EA6-AEC2-215062EF6DAC}" type="presParOf" srcId="{D2B69B44-BDA9-40BD-B60A-DD3CABCFF167}" destId="{A6029D92-53D3-4706-BFBA-2BF03432B11D}" srcOrd="1" destOrd="0" presId="urn:microsoft.com/office/officeart/2005/8/layout/hierarchy3"/>
    <dgm:cxn modelId="{9826B6A1-FE32-45EB-8F9B-A49D17C56E4C}" type="presParOf" srcId="{AF874F58-EC7D-4628-8610-1A7591AB5533}" destId="{ACD13223-404E-46C4-A59F-3C68DB921E31}" srcOrd="1" destOrd="0" presId="urn:microsoft.com/office/officeart/2005/8/layout/hierarchy3"/>
    <dgm:cxn modelId="{C5F923E1-C43C-48AB-A1FB-06B79CE74F42}" type="presParOf" srcId="{ACD13223-404E-46C4-A59F-3C68DB921E31}" destId="{B925B327-57A1-45D4-BE81-DFA5FE6B78A6}" srcOrd="0" destOrd="0" presId="urn:microsoft.com/office/officeart/2005/8/layout/hierarchy3"/>
    <dgm:cxn modelId="{C360F1D7-C702-4829-89BB-BE18502E2BD0}" type="presParOf" srcId="{ACD13223-404E-46C4-A59F-3C68DB921E31}" destId="{30C028D8-0EB1-4949-8698-5F744A686593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FFC373D-B80E-41FE-9D4A-180E4D09C8DE}" type="doc">
      <dgm:prSet loTypeId="urn:microsoft.com/office/officeart/2005/8/layout/default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C6B5AE81-3CAB-42A0-B67C-8EC762EB79A6}">
      <dgm:prSet phldrT="[Text]" phldr="0"/>
      <dgm:spPr/>
      <dgm:t>
        <a:bodyPr/>
        <a:lstStyle/>
        <a:p>
          <a:pPr algn="l"/>
          <a:r>
            <a:rPr lang="en-US" b="1" dirty="0"/>
            <a:t>By bringing your best efforts to supervision you will make the most of this important professional relationship.</a:t>
          </a:r>
          <a:endParaRPr lang="en-US" dirty="0"/>
        </a:p>
      </dgm:t>
    </dgm:pt>
    <dgm:pt modelId="{FBC5041A-AF6F-4AE6-9887-9ED4FABD2DCE}" type="parTrans" cxnId="{31328DB2-D234-4729-8967-FDE6177022FA}">
      <dgm:prSet/>
      <dgm:spPr/>
      <dgm:t>
        <a:bodyPr/>
        <a:lstStyle/>
        <a:p>
          <a:endParaRPr lang="en-US"/>
        </a:p>
      </dgm:t>
    </dgm:pt>
    <dgm:pt modelId="{932D674A-835B-4086-A1C6-8DAC65703244}" type="sibTrans" cxnId="{31328DB2-D234-4729-8967-FDE6177022FA}">
      <dgm:prSet/>
      <dgm:spPr/>
      <dgm:t>
        <a:bodyPr/>
        <a:lstStyle/>
        <a:p>
          <a:endParaRPr lang="en-US"/>
        </a:p>
      </dgm:t>
    </dgm:pt>
    <dgm:pt modelId="{58270867-EFE3-46A4-BE87-AFD16D28C82E}">
      <dgm:prSet phldr="0"/>
      <dgm:spPr/>
      <dgm:t>
        <a:bodyPr/>
        <a:lstStyle/>
        <a:p>
          <a:pPr algn="l" rtl="0"/>
          <a:r>
            <a:rPr lang="en-US" b="1" dirty="0"/>
            <a:t>You can meet with your supervisor or an external consultant</a:t>
          </a:r>
          <a:endParaRPr lang="en-US" dirty="0"/>
        </a:p>
      </dgm:t>
    </dgm:pt>
    <dgm:pt modelId="{E6A665FB-D78C-4996-A6F6-A621A165B4CB}" type="parTrans" cxnId="{AE445849-DE6A-44F6-91E7-EABC8CE588B7}">
      <dgm:prSet/>
      <dgm:spPr/>
    </dgm:pt>
    <dgm:pt modelId="{8CE7A437-7024-47D7-863A-B0D9487B4758}" type="sibTrans" cxnId="{AE445849-DE6A-44F6-91E7-EABC8CE588B7}">
      <dgm:prSet/>
      <dgm:spPr/>
    </dgm:pt>
    <dgm:pt modelId="{752F717F-2EF8-443B-8D39-D5BB8FA39236}">
      <dgm:prSet phldr="0"/>
      <dgm:spPr/>
      <dgm:t>
        <a:bodyPr/>
        <a:lstStyle/>
        <a:p>
          <a:pPr algn="l"/>
          <a:r>
            <a:rPr lang="en-US" b="1" dirty="0"/>
            <a:t>You might spend this time discussing difficult client cases, refining key skills, or learning about client resources in your community.</a:t>
          </a:r>
          <a:endParaRPr lang="en-US" dirty="0"/>
        </a:p>
      </dgm:t>
    </dgm:pt>
    <dgm:pt modelId="{9186965C-EEA3-4432-9BEE-C5889BBA82B5}" type="parTrans" cxnId="{2F4751CC-7489-4964-994A-C765DFF2DC68}">
      <dgm:prSet/>
      <dgm:spPr/>
    </dgm:pt>
    <dgm:pt modelId="{99A722A9-39AE-487C-A8BD-5CC42794649A}" type="sibTrans" cxnId="{2F4751CC-7489-4964-994A-C765DFF2DC68}">
      <dgm:prSet/>
      <dgm:spPr/>
    </dgm:pt>
    <dgm:pt modelId="{A13FD66B-34D8-4029-AC1C-71F403BAD1DA}">
      <dgm:prSet phldr="0"/>
      <dgm:spPr/>
      <dgm:t>
        <a:bodyPr/>
        <a:lstStyle/>
        <a:p>
          <a:pPr algn="l"/>
          <a:r>
            <a:rPr lang="en-US" b="1" dirty="0"/>
            <a:t>It is important to develop an open and comfortable working relationship with your supervisor</a:t>
          </a:r>
          <a:endParaRPr lang="en-US" dirty="0"/>
        </a:p>
      </dgm:t>
    </dgm:pt>
    <dgm:pt modelId="{D540FA64-3D0E-417B-91E1-47228AB34414}" type="parTrans" cxnId="{8D849EB6-EDDC-496F-A5FB-B460931E949E}">
      <dgm:prSet/>
      <dgm:spPr/>
    </dgm:pt>
    <dgm:pt modelId="{42A96CF1-7313-4B31-88EE-B69A1B4F99F6}" type="sibTrans" cxnId="{8D849EB6-EDDC-496F-A5FB-B460931E949E}">
      <dgm:prSet/>
      <dgm:spPr/>
    </dgm:pt>
    <dgm:pt modelId="{0BEC777A-767D-408E-AD98-9AE571BE59B5}">
      <dgm:prSet phldr="0"/>
      <dgm:spPr/>
      <dgm:t>
        <a:bodyPr/>
        <a:lstStyle/>
        <a:p>
          <a:pPr algn="l"/>
          <a:r>
            <a:rPr lang="en-US" b="1" dirty="0"/>
            <a:t>Be honest with yourself and with your supervisor about what you need to work on, including talking about the mistakes you may make</a:t>
          </a:r>
          <a:endParaRPr lang="en-US" dirty="0"/>
        </a:p>
      </dgm:t>
    </dgm:pt>
    <dgm:pt modelId="{0E98CF41-9C60-4F22-B567-F19AD1718939}" type="parTrans" cxnId="{A0285A14-A24E-429F-83AD-6D8A82939151}">
      <dgm:prSet/>
      <dgm:spPr/>
    </dgm:pt>
    <dgm:pt modelId="{D72FB5BC-B4BC-4A21-BE6B-0B028BF87E34}" type="sibTrans" cxnId="{A0285A14-A24E-429F-83AD-6D8A82939151}">
      <dgm:prSet/>
      <dgm:spPr/>
    </dgm:pt>
    <dgm:pt modelId="{96B46EA4-EDDD-40E6-BC50-3733D11DD145}" type="pres">
      <dgm:prSet presAssocID="{7FFC373D-B80E-41FE-9D4A-180E4D09C8DE}" presName="diagram" presStyleCnt="0">
        <dgm:presLayoutVars>
          <dgm:dir/>
          <dgm:resizeHandles val="exact"/>
        </dgm:presLayoutVars>
      </dgm:prSet>
      <dgm:spPr/>
    </dgm:pt>
    <dgm:pt modelId="{C22F2064-E466-44B9-A711-81667C5B35FA}" type="pres">
      <dgm:prSet presAssocID="{58270867-EFE3-46A4-BE87-AFD16D28C82E}" presName="node" presStyleLbl="node1" presStyleIdx="0" presStyleCnt="5">
        <dgm:presLayoutVars>
          <dgm:bulletEnabled val="1"/>
        </dgm:presLayoutVars>
      </dgm:prSet>
      <dgm:spPr/>
    </dgm:pt>
    <dgm:pt modelId="{5AD4E1A3-9965-40C0-BDFA-40D24F750165}" type="pres">
      <dgm:prSet presAssocID="{8CE7A437-7024-47D7-863A-B0D9487B4758}" presName="sibTrans" presStyleCnt="0"/>
      <dgm:spPr/>
    </dgm:pt>
    <dgm:pt modelId="{379F647C-434E-4A72-9FDD-C05640C6F07E}" type="pres">
      <dgm:prSet presAssocID="{752F717F-2EF8-443B-8D39-D5BB8FA39236}" presName="node" presStyleLbl="node1" presStyleIdx="1" presStyleCnt="5">
        <dgm:presLayoutVars>
          <dgm:bulletEnabled val="1"/>
        </dgm:presLayoutVars>
      </dgm:prSet>
      <dgm:spPr/>
    </dgm:pt>
    <dgm:pt modelId="{4B37D177-6FCB-4CFD-B404-D0D5943965BB}" type="pres">
      <dgm:prSet presAssocID="{99A722A9-39AE-487C-A8BD-5CC42794649A}" presName="sibTrans" presStyleCnt="0"/>
      <dgm:spPr/>
    </dgm:pt>
    <dgm:pt modelId="{377AF4A9-67FE-4353-8E1A-E5896EEE661E}" type="pres">
      <dgm:prSet presAssocID="{A13FD66B-34D8-4029-AC1C-71F403BAD1DA}" presName="node" presStyleLbl="node1" presStyleIdx="2" presStyleCnt="5">
        <dgm:presLayoutVars>
          <dgm:bulletEnabled val="1"/>
        </dgm:presLayoutVars>
      </dgm:prSet>
      <dgm:spPr/>
    </dgm:pt>
    <dgm:pt modelId="{8D4D3D09-12E2-4023-8477-9CBC6219AF11}" type="pres">
      <dgm:prSet presAssocID="{42A96CF1-7313-4B31-88EE-B69A1B4F99F6}" presName="sibTrans" presStyleCnt="0"/>
      <dgm:spPr/>
    </dgm:pt>
    <dgm:pt modelId="{E44B0069-758D-40CD-BD19-F0A1F2B2B2C2}" type="pres">
      <dgm:prSet presAssocID="{0BEC777A-767D-408E-AD98-9AE571BE59B5}" presName="node" presStyleLbl="node1" presStyleIdx="3" presStyleCnt="5">
        <dgm:presLayoutVars>
          <dgm:bulletEnabled val="1"/>
        </dgm:presLayoutVars>
      </dgm:prSet>
      <dgm:spPr/>
    </dgm:pt>
    <dgm:pt modelId="{FB8FFA4C-B482-4A04-A6C5-698F0AAA4B6F}" type="pres">
      <dgm:prSet presAssocID="{D72FB5BC-B4BC-4A21-BE6B-0B028BF87E34}" presName="sibTrans" presStyleCnt="0"/>
      <dgm:spPr/>
    </dgm:pt>
    <dgm:pt modelId="{3789412B-4560-45F9-B033-CD71400A8A61}" type="pres">
      <dgm:prSet presAssocID="{C6B5AE81-3CAB-42A0-B67C-8EC762EB79A6}" presName="node" presStyleLbl="node1" presStyleIdx="4" presStyleCnt="5">
        <dgm:presLayoutVars>
          <dgm:bulletEnabled val="1"/>
        </dgm:presLayoutVars>
      </dgm:prSet>
      <dgm:spPr/>
    </dgm:pt>
  </dgm:ptLst>
  <dgm:cxnLst>
    <dgm:cxn modelId="{A0285A14-A24E-429F-83AD-6D8A82939151}" srcId="{7FFC373D-B80E-41FE-9D4A-180E4D09C8DE}" destId="{0BEC777A-767D-408E-AD98-9AE571BE59B5}" srcOrd="3" destOrd="0" parTransId="{0E98CF41-9C60-4F22-B567-F19AD1718939}" sibTransId="{D72FB5BC-B4BC-4A21-BE6B-0B028BF87E34}"/>
    <dgm:cxn modelId="{FED8A31F-0D44-42CA-A94E-10351A47C052}" type="presOf" srcId="{7FFC373D-B80E-41FE-9D4A-180E4D09C8DE}" destId="{96B46EA4-EDDD-40E6-BC50-3733D11DD145}" srcOrd="0" destOrd="0" presId="urn:microsoft.com/office/officeart/2005/8/layout/default"/>
    <dgm:cxn modelId="{D82DE43B-9BBA-4481-847D-4769BEA989E0}" type="presOf" srcId="{C6B5AE81-3CAB-42A0-B67C-8EC762EB79A6}" destId="{3789412B-4560-45F9-B033-CD71400A8A61}" srcOrd="0" destOrd="0" presId="urn:microsoft.com/office/officeart/2005/8/layout/default"/>
    <dgm:cxn modelId="{AE445849-DE6A-44F6-91E7-EABC8CE588B7}" srcId="{7FFC373D-B80E-41FE-9D4A-180E4D09C8DE}" destId="{58270867-EFE3-46A4-BE87-AFD16D28C82E}" srcOrd="0" destOrd="0" parTransId="{E6A665FB-D78C-4996-A6F6-A621A165B4CB}" sibTransId="{8CE7A437-7024-47D7-863A-B0D9487B4758}"/>
    <dgm:cxn modelId="{82C5588D-7E19-4083-A181-60F179969387}" type="presOf" srcId="{752F717F-2EF8-443B-8D39-D5BB8FA39236}" destId="{379F647C-434E-4A72-9FDD-C05640C6F07E}" srcOrd="0" destOrd="0" presId="urn:microsoft.com/office/officeart/2005/8/layout/default"/>
    <dgm:cxn modelId="{6F7333AE-223A-4450-852F-FAD35F6FC100}" type="presOf" srcId="{0BEC777A-767D-408E-AD98-9AE571BE59B5}" destId="{E44B0069-758D-40CD-BD19-F0A1F2B2B2C2}" srcOrd="0" destOrd="0" presId="urn:microsoft.com/office/officeart/2005/8/layout/default"/>
    <dgm:cxn modelId="{31328DB2-D234-4729-8967-FDE6177022FA}" srcId="{7FFC373D-B80E-41FE-9D4A-180E4D09C8DE}" destId="{C6B5AE81-3CAB-42A0-B67C-8EC762EB79A6}" srcOrd="4" destOrd="0" parTransId="{FBC5041A-AF6F-4AE6-9887-9ED4FABD2DCE}" sibTransId="{932D674A-835B-4086-A1C6-8DAC65703244}"/>
    <dgm:cxn modelId="{C9BFDAB2-8DFC-4B2F-86DF-6DB69D40F0B9}" type="presOf" srcId="{58270867-EFE3-46A4-BE87-AFD16D28C82E}" destId="{C22F2064-E466-44B9-A711-81667C5B35FA}" srcOrd="0" destOrd="0" presId="urn:microsoft.com/office/officeart/2005/8/layout/default"/>
    <dgm:cxn modelId="{996445B4-7132-4724-8F03-09FA874E1271}" type="presOf" srcId="{A13FD66B-34D8-4029-AC1C-71F403BAD1DA}" destId="{377AF4A9-67FE-4353-8E1A-E5896EEE661E}" srcOrd="0" destOrd="0" presId="urn:microsoft.com/office/officeart/2005/8/layout/default"/>
    <dgm:cxn modelId="{8D849EB6-EDDC-496F-A5FB-B460931E949E}" srcId="{7FFC373D-B80E-41FE-9D4A-180E4D09C8DE}" destId="{A13FD66B-34D8-4029-AC1C-71F403BAD1DA}" srcOrd="2" destOrd="0" parTransId="{D540FA64-3D0E-417B-91E1-47228AB34414}" sibTransId="{42A96CF1-7313-4B31-88EE-B69A1B4F99F6}"/>
    <dgm:cxn modelId="{2F4751CC-7489-4964-994A-C765DFF2DC68}" srcId="{7FFC373D-B80E-41FE-9D4A-180E4D09C8DE}" destId="{752F717F-2EF8-443B-8D39-D5BB8FA39236}" srcOrd="1" destOrd="0" parTransId="{9186965C-EEA3-4432-9BEE-C5889BBA82B5}" sibTransId="{99A722A9-39AE-487C-A8BD-5CC42794649A}"/>
    <dgm:cxn modelId="{8979FB02-1C85-4430-B323-4EBA33E1780C}" type="presParOf" srcId="{96B46EA4-EDDD-40E6-BC50-3733D11DD145}" destId="{C22F2064-E466-44B9-A711-81667C5B35FA}" srcOrd="0" destOrd="0" presId="urn:microsoft.com/office/officeart/2005/8/layout/default"/>
    <dgm:cxn modelId="{D7B506F0-CF66-4196-9436-3C3148363B22}" type="presParOf" srcId="{96B46EA4-EDDD-40E6-BC50-3733D11DD145}" destId="{5AD4E1A3-9965-40C0-BDFA-40D24F750165}" srcOrd="1" destOrd="0" presId="urn:microsoft.com/office/officeart/2005/8/layout/default"/>
    <dgm:cxn modelId="{77E7858F-0A6B-4531-A38D-A0F6B179700D}" type="presParOf" srcId="{96B46EA4-EDDD-40E6-BC50-3733D11DD145}" destId="{379F647C-434E-4A72-9FDD-C05640C6F07E}" srcOrd="2" destOrd="0" presId="urn:microsoft.com/office/officeart/2005/8/layout/default"/>
    <dgm:cxn modelId="{C8D55C76-2FC7-487C-81E1-0BEAC094F4CD}" type="presParOf" srcId="{96B46EA4-EDDD-40E6-BC50-3733D11DD145}" destId="{4B37D177-6FCB-4CFD-B404-D0D5943965BB}" srcOrd="3" destOrd="0" presId="urn:microsoft.com/office/officeart/2005/8/layout/default"/>
    <dgm:cxn modelId="{0C5B43C9-F353-4AE6-A451-5A07BC0BA619}" type="presParOf" srcId="{96B46EA4-EDDD-40E6-BC50-3733D11DD145}" destId="{377AF4A9-67FE-4353-8E1A-E5896EEE661E}" srcOrd="4" destOrd="0" presId="urn:microsoft.com/office/officeart/2005/8/layout/default"/>
    <dgm:cxn modelId="{51399CDC-0FEA-4861-B126-4D47AB3C03CF}" type="presParOf" srcId="{96B46EA4-EDDD-40E6-BC50-3733D11DD145}" destId="{8D4D3D09-12E2-4023-8477-9CBC6219AF11}" srcOrd="5" destOrd="0" presId="urn:microsoft.com/office/officeart/2005/8/layout/default"/>
    <dgm:cxn modelId="{CC79E1B1-5191-4531-BB60-6E16FF4C864A}" type="presParOf" srcId="{96B46EA4-EDDD-40E6-BC50-3733D11DD145}" destId="{E44B0069-758D-40CD-BD19-F0A1F2B2B2C2}" srcOrd="6" destOrd="0" presId="urn:microsoft.com/office/officeart/2005/8/layout/default"/>
    <dgm:cxn modelId="{86721705-24F6-4B0E-A3C4-9B58BEFA1D65}" type="presParOf" srcId="{96B46EA4-EDDD-40E6-BC50-3733D11DD145}" destId="{FB8FFA4C-B482-4A04-A6C5-698F0AAA4B6F}" srcOrd="7" destOrd="0" presId="urn:microsoft.com/office/officeart/2005/8/layout/default"/>
    <dgm:cxn modelId="{CC3BF8B2-170E-432A-9C4C-3E791FF8334F}" type="presParOf" srcId="{96B46EA4-EDDD-40E6-BC50-3733D11DD145}" destId="{3789412B-4560-45F9-B033-CD71400A8A61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1E66F21-1068-4261-A22D-F3CCF97379FB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221060A-DE8C-41D8-84EA-737C489E80F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Before “reporting” your supervisor, you should first inform her or him of your concerns.</a:t>
          </a:r>
          <a:endParaRPr lang="en-US"/>
        </a:p>
      </dgm:t>
    </dgm:pt>
    <dgm:pt modelId="{BDD7113D-9DE8-4D11-B64A-F4C6A41781F3}" type="parTrans" cxnId="{739A7A44-50EC-4DB8-B6B9-DB986E400BC0}">
      <dgm:prSet/>
      <dgm:spPr/>
      <dgm:t>
        <a:bodyPr/>
        <a:lstStyle/>
        <a:p>
          <a:endParaRPr lang="en-US"/>
        </a:p>
      </dgm:t>
    </dgm:pt>
    <dgm:pt modelId="{C27DE66F-275C-450B-B775-CDE449A2F8B7}" type="sibTrans" cxnId="{739A7A44-50EC-4DB8-B6B9-DB986E400BC0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C24A96F8-0429-4557-8484-C7DFCD668E0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If nothing changes, you are encouraged to seek additional guidance on how to proceed.</a:t>
          </a:r>
          <a:endParaRPr lang="en-US"/>
        </a:p>
      </dgm:t>
    </dgm:pt>
    <dgm:pt modelId="{B3F815AF-E8A4-4015-B3E8-69C7F4B214A2}" type="parTrans" cxnId="{C27A0034-2880-4EE5-A102-E639207DAAA1}">
      <dgm:prSet/>
      <dgm:spPr/>
      <dgm:t>
        <a:bodyPr/>
        <a:lstStyle/>
        <a:p>
          <a:endParaRPr lang="en-US"/>
        </a:p>
      </dgm:t>
    </dgm:pt>
    <dgm:pt modelId="{BF1FA067-7CAD-4574-AD77-B118DD5BB908}" type="sibTrans" cxnId="{C27A0034-2880-4EE5-A102-E639207DAAA1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E2908233-D118-4092-92B0-AE2C56D71F1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Remember to document everything, including the steps you have taken to try to resolve your concerns.  </a:t>
          </a:r>
          <a:endParaRPr lang="en-US"/>
        </a:p>
      </dgm:t>
    </dgm:pt>
    <dgm:pt modelId="{C03F7DB4-E361-48EA-B3FE-2F205CD97C46}" type="parTrans" cxnId="{B6BCB449-AA03-4276-B9A9-C386B2D730C0}">
      <dgm:prSet/>
      <dgm:spPr/>
      <dgm:t>
        <a:bodyPr/>
        <a:lstStyle/>
        <a:p>
          <a:endParaRPr lang="en-US"/>
        </a:p>
      </dgm:t>
    </dgm:pt>
    <dgm:pt modelId="{FAB62842-C1D6-474F-A4ED-727B577733D7}" type="sibTrans" cxnId="{B6BCB449-AA03-4276-B9A9-C386B2D730C0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FD4AD222-DD16-4B6D-AF55-49A5B4165AC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Review your organization’s hierarchy to determine your supervisor’s boss and whether or not your organization has a support office dedicated to such matters.</a:t>
          </a:r>
          <a:endParaRPr lang="en-US"/>
        </a:p>
      </dgm:t>
    </dgm:pt>
    <dgm:pt modelId="{652AC6FA-DC19-40F4-A6B3-3D129279B00F}" type="parTrans" cxnId="{9CDD43A3-1AAD-4FF9-807C-A4DA374F053F}">
      <dgm:prSet/>
      <dgm:spPr/>
      <dgm:t>
        <a:bodyPr/>
        <a:lstStyle/>
        <a:p>
          <a:endParaRPr lang="en-US"/>
        </a:p>
      </dgm:t>
    </dgm:pt>
    <dgm:pt modelId="{3B34983B-FA42-4144-8A1C-2BABD156F73A}" type="sibTrans" cxnId="{9CDD43A3-1AAD-4FF9-807C-A4DA374F053F}">
      <dgm:prSet/>
      <dgm:spPr/>
      <dgm:t>
        <a:bodyPr/>
        <a:lstStyle/>
        <a:p>
          <a:endParaRPr lang="en-US"/>
        </a:p>
      </dgm:t>
    </dgm:pt>
    <dgm:pt modelId="{16058B23-23CE-40D7-977F-5CE451BD034E}" type="pres">
      <dgm:prSet presAssocID="{D1E66F21-1068-4261-A22D-F3CCF97379FB}" presName="root" presStyleCnt="0">
        <dgm:presLayoutVars>
          <dgm:dir/>
          <dgm:resizeHandles val="exact"/>
        </dgm:presLayoutVars>
      </dgm:prSet>
      <dgm:spPr/>
    </dgm:pt>
    <dgm:pt modelId="{2483E338-A0E3-45F2-8014-38BB4DDC56AC}" type="pres">
      <dgm:prSet presAssocID="{D1E66F21-1068-4261-A22D-F3CCF97379FB}" presName="container" presStyleCnt="0">
        <dgm:presLayoutVars>
          <dgm:dir/>
          <dgm:resizeHandles val="exact"/>
        </dgm:presLayoutVars>
      </dgm:prSet>
      <dgm:spPr/>
    </dgm:pt>
    <dgm:pt modelId="{C2B83F72-DC46-44AC-8A2C-4425D0F9FEEE}" type="pres">
      <dgm:prSet presAssocID="{4221060A-DE8C-41D8-84EA-737C489E80FE}" presName="compNode" presStyleCnt="0"/>
      <dgm:spPr/>
    </dgm:pt>
    <dgm:pt modelId="{99745154-6FAC-480E-AAD7-7CB8E2A83F72}" type="pres">
      <dgm:prSet presAssocID="{4221060A-DE8C-41D8-84EA-737C489E80FE}" presName="iconBgRect" presStyleLbl="bgShp" presStyleIdx="0" presStyleCnt="4"/>
      <dgm:spPr/>
    </dgm:pt>
    <dgm:pt modelId="{AE3E9BDF-F95E-4967-89AA-8E9FAA5707E9}" type="pres">
      <dgm:prSet presAssocID="{4221060A-DE8C-41D8-84EA-737C489E80FE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8E4847F1-C63F-4C7C-9E7B-FF22F198CF78}" type="pres">
      <dgm:prSet presAssocID="{4221060A-DE8C-41D8-84EA-737C489E80FE}" presName="spaceRect" presStyleCnt="0"/>
      <dgm:spPr/>
    </dgm:pt>
    <dgm:pt modelId="{7B4339DF-3915-4FD2-9F3B-4CDD53F594B5}" type="pres">
      <dgm:prSet presAssocID="{4221060A-DE8C-41D8-84EA-737C489E80FE}" presName="textRect" presStyleLbl="revTx" presStyleIdx="0" presStyleCnt="4">
        <dgm:presLayoutVars>
          <dgm:chMax val="1"/>
          <dgm:chPref val="1"/>
        </dgm:presLayoutVars>
      </dgm:prSet>
      <dgm:spPr/>
    </dgm:pt>
    <dgm:pt modelId="{2D727316-4E45-490E-A54F-78A0E281C9AE}" type="pres">
      <dgm:prSet presAssocID="{C27DE66F-275C-450B-B775-CDE449A2F8B7}" presName="sibTrans" presStyleLbl="sibTrans2D1" presStyleIdx="0" presStyleCnt="0"/>
      <dgm:spPr/>
    </dgm:pt>
    <dgm:pt modelId="{B057C640-F752-4648-A245-F22C00E59886}" type="pres">
      <dgm:prSet presAssocID="{C24A96F8-0429-4557-8484-C7DFCD668E04}" presName="compNode" presStyleCnt="0"/>
      <dgm:spPr/>
    </dgm:pt>
    <dgm:pt modelId="{3B83B219-3A78-4485-A659-468A9E96E7E0}" type="pres">
      <dgm:prSet presAssocID="{C24A96F8-0429-4557-8484-C7DFCD668E04}" presName="iconBgRect" presStyleLbl="bgShp" presStyleIdx="1" presStyleCnt="4"/>
      <dgm:spPr/>
    </dgm:pt>
    <dgm:pt modelId="{656847E2-8462-46E7-A4ED-2F2A545E64E8}" type="pres">
      <dgm:prSet presAssocID="{C24A96F8-0429-4557-8484-C7DFCD668E04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op Sign"/>
        </a:ext>
      </dgm:extLst>
    </dgm:pt>
    <dgm:pt modelId="{4872CCB0-9B2B-4CBD-BCD0-A951491B8802}" type="pres">
      <dgm:prSet presAssocID="{C24A96F8-0429-4557-8484-C7DFCD668E04}" presName="spaceRect" presStyleCnt="0"/>
      <dgm:spPr/>
    </dgm:pt>
    <dgm:pt modelId="{3C26458D-94A1-40E7-A0B6-101A8EB0FD67}" type="pres">
      <dgm:prSet presAssocID="{C24A96F8-0429-4557-8484-C7DFCD668E04}" presName="textRect" presStyleLbl="revTx" presStyleIdx="1" presStyleCnt="4">
        <dgm:presLayoutVars>
          <dgm:chMax val="1"/>
          <dgm:chPref val="1"/>
        </dgm:presLayoutVars>
      </dgm:prSet>
      <dgm:spPr/>
    </dgm:pt>
    <dgm:pt modelId="{092C7D7C-8B12-4039-8CC9-49419ABEF13B}" type="pres">
      <dgm:prSet presAssocID="{BF1FA067-7CAD-4574-AD77-B118DD5BB908}" presName="sibTrans" presStyleLbl="sibTrans2D1" presStyleIdx="0" presStyleCnt="0"/>
      <dgm:spPr/>
    </dgm:pt>
    <dgm:pt modelId="{71449124-0074-4B02-A979-E4965E4AF83A}" type="pres">
      <dgm:prSet presAssocID="{E2908233-D118-4092-92B0-AE2C56D71F1C}" presName="compNode" presStyleCnt="0"/>
      <dgm:spPr/>
    </dgm:pt>
    <dgm:pt modelId="{152D406C-FA3E-4808-8AC9-CF0F4A7212C8}" type="pres">
      <dgm:prSet presAssocID="{E2908233-D118-4092-92B0-AE2C56D71F1C}" presName="iconBgRect" presStyleLbl="bgShp" presStyleIdx="2" presStyleCnt="4"/>
      <dgm:spPr/>
    </dgm:pt>
    <dgm:pt modelId="{55EFF789-B2E0-48A9-848F-77FA767D9DB3}" type="pres">
      <dgm:prSet presAssocID="{E2908233-D118-4092-92B0-AE2C56D71F1C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9A289F9E-71DF-4286-A8B0-73D2FB6E384F}" type="pres">
      <dgm:prSet presAssocID="{E2908233-D118-4092-92B0-AE2C56D71F1C}" presName="spaceRect" presStyleCnt="0"/>
      <dgm:spPr/>
    </dgm:pt>
    <dgm:pt modelId="{E0CA2952-4F4F-45C0-A550-C8FC2CF89ECF}" type="pres">
      <dgm:prSet presAssocID="{E2908233-D118-4092-92B0-AE2C56D71F1C}" presName="textRect" presStyleLbl="revTx" presStyleIdx="2" presStyleCnt="4">
        <dgm:presLayoutVars>
          <dgm:chMax val="1"/>
          <dgm:chPref val="1"/>
        </dgm:presLayoutVars>
      </dgm:prSet>
      <dgm:spPr/>
    </dgm:pt>
    <dgm:pt modelId="{1EAF0907-57C7-4B81-92D5-FF27684B4D8D}" type="pres">
      <dgm:prSet presAssocID="{FAB62842-C1D6-474F-A4ED-727B577733D7}" presName="sibTrans" presStyleLbl="sibTrans2D1" presStyleIdx="0" presStyleCnt="0"/>
      <dgm:spPr/>
    </dgm:pt>
    <dgm:pt modelId="{3E3C56B9-A346-4AEE-AF13-0523C0FC5692}" type="pres">
      <dgm:prSet presAssocID="{FD4AD222-DD16-4B6D-AF55-49A5B4165AC0}" presName="compNode" presStyleCnt="0"/>
      <dgm:spPr/>
    </dgm:pt>
    <dgm:pt modelId="{5033F7EE-B536-47CB-B2AD-882A4AB39739}" type="pres">
      <dgm:prSet presAssocID="{FD4AD222-DD16-4B6D-AF55-49A5B4165AC0}" presName="iconBgRect" presStyleLbl="bgShp" presStyleIdx="3" presStyleCnt="4"/>
      <dgm:spPr/>
    </dgm:pt>
    <dgm:pt modelId="{DE28E0A4-767B-4D57-AFFC-EE5F5284DBF8}" type="pres">
      <dgm:prSet presAssocID="{FD4AD222-DD16-4B6D-AF55-49A5B4165AC0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53C7D5E9-DA57-4A47-BE60-2273E990D3CA}" type="pres">
      <dgm:prSet presAssocID="{FD4AD222-DD16-4B6D-AF55-49A5B4165AC0}" presName="spaceRect" presStyleCnt="0"/>
      <dgm:spPr/>
    </dgm:pt>
    <dgm:pt modelId="{5F8A0E8B-D1BC-4EBC-8609-7CA9CA4D63EF}" type="pres">
      <dgm:prSet presAssocID="{FD4AD222-DD16-4B6D-AF55-49A5B4165AC0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02BA760B-3339-4C01-9200-2E9C9502B451}" type="presOf" srcId="{4221060A-DE8C-41D8-84EA-737C489E80FE}" destId="{7B4339DF-3915-4FD2-9F3B-4CDD53F594B5}" srcOrd="0" destOrd="0" presId="urn:microsoft.com/office/officeart/2018/2/layout/IconCircleList"/>
    <dgm:cxn modelId="{FAC8E82F-F8B5-4FBD-B0F7-FA22AD3F57AE}" type="presOf" srcId="{FD4AD222-DD16-4B6D-AF55-49A5B4165AC0}" destId="{5F8A0E8B-D1BC-4EBC-8609-7CA9CA4D63EF}" srcOrd="0" destOrd="0" presId="urn:microsoft.com/office/officeart/2018/2/layout/IconCircleList"/>
    <dgm:cxn modelId="{C27A0034-2880-4EE5-A102-E639207DAAA1}" srcId="{D1E66F21-1068-4261-A22D-F3CCF97379FB}" destId="{C24A96F8-0429-4557-8484-C7DFCD668E04}" srcOrd="1" destOrd="0" parTransId="{B3F815AF-E8A4-4015-B3E8-69C7F4B214A2}" sibTransId="{BF1FA067-7CAD-4574-AD77-B118DD5BB908}"/>
    <dgm:cxn modelId="{2FE64241-AE7A-44B0-AA33-FBDDE2FFCE5E}" type="presOf" srcId="{C24A96F8-0429-4557-8484-C7DFCD668E04}" destId="{3C26458D-94A1-40E7-A0B6-101A8EB0FD67}" srcOrd="0" destOrd="0" presId="urn:microsoft.com/office/officeart/2018/2/layout/IconCircleList"/>
    <dgm:cxn modelId="{739A7A44-50EC-4DB8-B6B9-DB986E400BC0}" srcId="{D1E66F21-1068-4261-A22D-F3CCF97379FB}" destId="{4221060A-DE8C-41D8-84EA-737C489E80FE}" srcOrd="0" destOrd="0" parTransId="{BDD7113D-9DE8-4D11-B64A-F4C6A41781F3}" sibTransId="{C27DE66F-275C-450B-B775-CDE449A2F8B7}"/>
    <dgm:cxn modelId="{B6BCB449-AA03-4276-B9A9-C386B2D730C0}" srcId="{D1E66F21-1068-4261-A22D-F3CCF97379FB}" destId="{E2908233-D118-4092-92B0-AE2C56D71F1C}" srcOrd="2" destOrd="0" parTransId="{C03F7DB4-E361-48EA-B3FE-2F205CD97C46}" sibTransId="{FAB62842-C1D6-474F-A4ED-727B577733D7}"/>
    <dgm:cxn modelId="{64455F78-F666-417F-97A6-1799E914A8BB}" type="presOf" srcId="{BF1FA067-7CAD-4574-AD77-B118DD5BB908}" destId="{092C7D7C-8B12-4039-8CC9-49419ABEF13B}" srcOrd="0" destOrd="0" presId="urn:microsoft.com/office/officeart/2018/2/layout/IconCircleList"/>
    <dgm:cxn modelId="{A15F728B-19EF-45FB-AEB3-1BD7442C581D}" type="presOf" srcId="{FAB62842-C1D6-474F-A4ED-727B577733D7}" destId="{1EAF0907-57C7-4B81-92D5-FF27684B4D8D}" srcOrd="0" destOrd="0" presId="urn:microsoft.com/office/officeart/2018/2/layout/IconCircleList"/>
    <dgm:cxn modelId="{9CDD43A3-1AAD-4FF9-807C-A4DA374F053F}" srcId="{D1E66F21-1068-4261-A22D-F3CCF97379FB}" destId="{FD4AD222-DD16-4B6D-AF55-49A5B4165AC0}" srcOrd="3" destOrd="0" parTransId="{652AC6FA-DC19-40F4-A6B3-3D129279B00F}" sibTransId="{3B34983B-FA42-4144-8A1C-2BABD156F73A}"/>
    <dgm:cxn modelId="{27CAB4B5-8505-446D-9DDD-603EEC4E77B8}" type="presOf" srcId="{C27DE66F-275C-450B-B775-CDE449A2F8B7}" destId="{2D727316-4E45-490E-A54F-78A0E281C9AE}" srcOrd="0" destOrd="0" presId="urn:microsoft.com/office/officeart/2018/2/layout/IconCircleList"/>
    <dgm:cxn modelId="{388DACB7-AD1E-460E-963A-24A33CD1F172}" type="presOf" srcId="{D1E66F21-1068-4261-A22D-F3CCF97379FB}" destId="{16058B23-23CE-40D7-977F-5CE451BD034E}" srcOrd="0" destOrd="0" presId="urn:microsoft.com/office/officeart/2018/2/layout/IconCircleList"/>
    <dgm:cxn modelId="{F0532DE6-4AF9-4295-AD85-CA937DBB4C6F}" type="presOf" srcId="{E2908233-D118-4092-92B0-AE2C56D71F1C}" destId="{E0CA2952-4F4F-45C0-A550-C8FC2CF89ECF}" srcOrd="0" destOrd="0" presId="urn:microsoft.com/office/officeart/2018/2/layout/IconCircleList"/>
    <dgm:cxn modelId="{2AD3BBAD-7966-4214-B749-C2279525A44A}" type="presParOf" srcId="{16058B23-23CE-40D7-977F-5CE451BD034E}" destId="{2483E338-A0E3-45F2-8014-38BB4DDC56AC}" srcOrd="0" destOrd="0" presId="urn:microsoft.com/office/officeart/2018/2/layout/IconCircleList"/>
    <dgm:cxn modelId="{D2E40F9C-E061-437D-B0EC-57D9880E9911}" type="presParOf" srcId="{2483E338-A0E3-45F2-8014-38BB4DDC56AC}" destId="{C2B83F72-DC46-44AC-8A2C-4425D0F9FEEE}" srcOrd="0" destOrd="0" presId="urn:microsoft.com/office/officeart/2018/2/layout/IconCircleList"/>
    <dgm:cxn modelId="{7D2937B3-CFD4-4BDA-96B8-E5829769A0D6}" type="presParOf" srcId="{C2B83F72-DC46-44AC-8A2C-4425D0F9FEEE}" destId="{99745154-6FAC-480E-AAD7-7CB8E2A83F72}" srcOrd="0" destOrd="0" presId="urn:microsoft.com/office/officeart/2018/2/layout/IconCircleList"/>
    <dgm:cxn modelId="{89F966C2-1F91-4377-9ACD-62D3DEB4B127}" type="presParOf" srcId="{C2B83F72-DC46-44AC-8A2C-4425D0F9FEEE}" destId="{AE3E9BDF-F95E-4967-89AA-8E9FAA5707E9}" srcOrd="1" destOrd="0" presId="urn:microsoft.com/office/officeart/2018/2/layout/IconCircleList"/>
    <dgm:cxn modelId="{14E3208D-154D-407B-9947-C40F2CB7880E}" type="presParOf" srcId="{C2B83F72-DC46-44AC-8A2C-4425D0F9FEEE}" destId="{8E4847F1-C63F-4C7C-9E7B-FF22F198CF78}" srcOrd="2" destOrd="0" presId="urn:microsoft.com/office/officeart/2018/2/layout/IconCircleList"/>
    <dgm:cxn modelId="{BA931F42-8B57-4178-8720-1F257E8027A2}" type="presParOf" srcId="{C2B83F72-DC46-44AC-8A2C-4425D0F9FEEE}" destId="{7B4339DF-3915-4FD2-9F3B-4CDD53F594B5}" srcOrd="3" destOrd="0" presId="urn:microsoft.com/office/officeart/2018/2/layout/IconCircleList"/>
    <dgm:cxn modelId="{DE4A89B8-6F97-4E16-814B-3DC28BC97C5E}" type="presParOf" srcId="{2483E338-A0E3-45F2-8014-38BB4DDC56AC}" destId="{2D727316-4E45-490E-A54F-78A0E281C9AE}" srcOrd="1" destOrd="0" presId="urn:microsoft.com/office/officeart/2018/2/layout/IconCircleList"/>
    <dgm:cxn modelId="{B257EE01-B620-416E-966E-CE697D39F028}" type="presParOf" srcId="{2483E338-A0E3-45F2-8014-38BB4DDC56AC}" destId="{B057C640-F752-4648-A245-F22C00E59886}" srcOrd="2" destOrd="0" presId="urn:microsoft.com/office/officeart/2018/2/layout/IconCircleList"/>
    <dgm:cxn modelId="{B3A7ABDD-DFA3-4D7C-8F85-F9B02D83C135}" type="presParOf" srcId="{B057C640-F752-4648-A245-F22C00E59886}" destId="{3B83B219-3A78-4485-A659-468A9E96E7E0}" srcOrd="0" destOrd="0" presId="urn:microsoft.com/office/officeart/2018/2/layout/IconCircleList"/>
    <dgm:cxn modelId="{E5282499-0B6E-42EF-915C-D9B0E0BD6DB1}" type="presParOf" srcId="{B057C640-F752-4648-A245-F22C00E59886}" destId="{656847E2-8462-46E7-A4ED-2F2A545E64E8}" srcOrd="1" destOrd="0" presId="urn:microsoft.com/office/officeart/2018/2/layout/IconCircleList"/>
    <dgm:cxn modelId="{D9806406-BC15-4060-A1F8-6D82A2B4F8EF}" type="presParOf" srcId="{B057C640-F752-4648-A245-F22C00E59886}" destId="{4872CCB0-9B2B-4CBD-BCD0-A951491B8802}" srcOrd="2" destOrd="0" presId="urn:microsoft.com/office/officeart/2018/2/layout/IconCircleList"/>
    <dgm:cxn modelId="{04B4E785-E72D-4EF4-B9F5-65E066CEBB6D}" type="presParOf" srcId="{B057C640-F752-4648-A245-F22C00E59886}" destId="{3C26458D-94A1-40E7-A0B6-101A8EB0FD67}" srcOrd="3" destOrd="0" presId="urn:microsoft.com/office/officeart/2018/2/layout/IconCircleList"/>
    <dgm:cxn modelId="{6569C439-702C-4D8D-B785-F569C2847F09}" type="presParOf" srcId="{2483E338-A0E3-45F2-8014-38BB4DDC56AC}" destId="{092C7D7C-8B12-4039-8CC9-49419ABEF13B}" srcOrd="3" destOrd="0" presId="urn:microsoft.com/office/officeart/2018/2/layout/IconCircleList"/>
    <dgm:cxn modelId="{6A51CB1C-FEDF-4027-BD66-C0AE2208702E}" type="presParOf" srcId="{2483E338-A0E3-45F2-8014-38BB4DDC56AC}" destId="{71449124-0074-4B02-A979-E4965E4AF83A}" srcOrd="4" destOrd="0" presId="urn:microsoft.com/office/officeart/2018/2/layout/IconCircleList"/>
    <dgm:cxn modelId="{10C25C49-BDF9-445E-BC9D-514830DE536C}" type="presParOf" srcId="{71449124-0074-4B02-A979-E4965E4AF83A}" destId="{152D406C-FA3E-4808-8AC9-CF0F4A7212C8}" srcOrd="0" destOrd="0" presId="urn:microsoft.com/office/officeart/2018/2/layout/IconCircleList"/>
    <dgm:cxn modelId="{40B3BD03-9EC0-4922-A664-7036996F7767}" type="presParOf" srcId="{71449124-0074-4B02-A979-E4965E4AF83A}" destId="{55EFF789-B2E0-48A9-848F-77FA767D9DB3}" srcOrd="1" destOrd="0" presId="urn:microsoft.com/office/officeart/2018/2/layout/IconCircleList"/>
    <dgm:cxn modelId="{2239F8DB-14EC-4ABE-AEE2-E4E645A600DF}" type="presParOf" srcId="{71449124-0074-4B02-A979-E4965E4AF83A}" destId="{9A289F9E-71DF-4286-A8B0-73D2FB6E384F}" srcOrd="2" destOrd="0" presId="urn:microsoft.com/office/officeart/2018/2/layout/IconCircleList"/>
    <dgm:cxn modelId="{FD29E7FC-F8C4-4F8A-A431-64C56958AAAD}" type="presParOf" srcId="{71449124-0074-4B02-A979-E4965E4AF83A}" destId="{E0CA2952-4F4F-45C0-A550-C8FC2CF89ECF}" srcOrd="3" destOrd="0" presId="urn:microsoft.com/office/officeart/2018/2/layout/IconCircleList"/>
    <dgm:cxn modelId="{C12B7137-4DF6-4527-A58F-445BBB5357DC}" type="presParOf" srcId="{2483E338-A0E3-45F2-8014-38BB4DDC56AC}" destId="{1EAF0907-57C7-4B81-92D5-FF27684B4D8D}" srcOrd="5" destOrd="0" presId="urn:microsoft.com/office/officeart/2018/2/layout/IconCircleList"/>
    <dgm:cxn modelId="{0758EA74-F37F-4CBB-8B6F-E939960D3FF0}" type="presParOf" srcId="{2483E338-A0E3-45F2-8014-38BB4DDC56AC}" destId="{3E3C56B9-A346-4AEE-AF13-0523C0FC5692}" srcOrd="6" destOrd="0" presId="urn:microsoft.com/office/officeart/2018/2/layout/IconCircleList"/>
    <dgm:cxn modelId="{4D7DAFD0-75B6-4831-8634-D6DDCB466281}" type="presParOf" srcId="{3E3C56B9-A346-4AEE-AF13-0523C0FC5692}" destId="{5033F7EE-B536-47CB-B2AD-882A4AB39739}" srcOrd="0" destOrd="0" presId="urn:microsoft.com/office/officeart/2018/2/layout/IconCircleList"/>
    <dgm:cxn modelId="{62D964E2-6380-4067-B155-C30960D7F51D}" type="presParOf" srcId="{3E3C56B9-A346-4AEE-AF13-0523C0FC5692}" destId="{DE28E0A4-767B-4D57-AFFC-EE5F5284DBF8}" srcOrd="1" destOrd="0" presId="urn:microsoft.com/office/officeart/2018/2/layout/IconCircleList"/>
    <dgm:cxn modelId="{8DDD1F34-E247-4835-8F0D-4628CEC04BE8}" type="presParOf" srcId="{3E3C56B9-A346-4AEE-AF13-0523C0FC5692}" destId="{53C7D5E9-DA57-4A47-BE60-2273E990D3CA}" srcOrd="2" destOrd="0" presId="urn:microsoft.com/office/officeart/2018/2/layout/IconCircleList"/>
    <dgm:cxn modelId="{EA6ABBF9-F3B4-4EBB-9DCD-086A18FABE86}" type="presParOf" srcId="{3E3C56B9-A346-4AEE-AF13-0523C0FC5692}" destId="{5F8A0E8B-D1BC-4EBC-8609-7CA9CA4D63EF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E53817-61CD-4035-BE1E-444B66E9013F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3B93765-1BD9-4991-9E1B-B133694DD99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5. Apply a process for ethical decision-making.</a:t>
          </a:r>
        </a:p>
      </dgm:t>
    </dgm:pt>
    <dgm:pt modelId="{0D6D49FE-2F86-4CAB-814E-FE7811ED9681}" type="parTrans" cxnId="{21E9E1CF-01B9-409C-B86B-F8A2E2A7E797}">
      <dgm:prSet/>
      <dgm:spPr/>
      <dgm:t>
        <a:bodyPr/>
        <a:lstStyle/>
        <a:p>
          <a:endParaRPr lang="en-US"/>
        </a:p>
      </dgm:t>
    </dgm:pt>
    <dgm:pt modelId="{DC60C92D-65DB-4EA3-90E0-1BF5F4D1A7B3}" type="sibTrans" cxnId="{21E9E1CF-01B9-409C-B86B-F8A2E2A7E797}">
      <dgm:prSet/>
      <dgm:spPr/>
      <dgm:t>
        <a:bodyPr/>
        <a:lstStyle/>
        <a:p>
          <a:endParaRPr lang="en-US"/>
        </a:p>
      </dgm:t>
    </dgm:pt>
    <dgm:pt modelId="{699B21D1-B777-45C7-8BB7-6A54CAB2097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6. Analyze role boundaries in ethical decision-making.</a:t>
          </a:r>
        </a:p>
      </dgm:t>
    </dgm:pt>
    <dgm:pt modelId="{FB365F66-A6C7-4EB4-8C89-2982A79C9608}" type="parTrans" cxnId="{933E16C9-0022-4A0E-A5EA-E72CD677F60F}">
      <dgm:prSet/>
      <dgm:spPr/>
      <dgm:t>
        <a:bodyPr/>
        <a:lstStyle/>
        <a:p>
          <a:endParaRPr lang="en-US"/>
        </a:p>
      </dgm:t>
    </dgm:pt>
    <dgm:pt modelId="{1C379BDB-B6DC-4EE9-B9CB-40D348B1D898}" type="sibTrans" cxnId="{933E16C9-0022-4A0E-A5EA-E72CD677F60F}">
      <dgm:prSet/>
      <dgm:spPr/>
      <dgm:t>
        <a:bodyPr/>
        <a:lstStyle/>
        <a:p>
          <a:endParaRPr lang="en-US"/>
        </a:p>
      </dgm:t>
    </dgm:pt>
    <dgm:pt modelId="{DB40D626-4FEB-4995-9C44-143ADAF67AC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7. Understand when to seek consultation and how to accept feedback.</a:t>
          </a:r>
        </a:p>
      </dgm:t>
    </dgm:pt>
    <dgm:pt modelId="{30EA51C9-7D1F-4AE5-9D3B-26F3A7DEA8DD}" type="parTrans" cxnId="{CC9124FC-8C95-451B-B705-8FC948F08594}">
      <dgm:prSet/>
      <dgm:spPr/>
      <dgm:t>
        <a:bodyPr/>
        <a:lstStyle/>
        <a:p>
          <a:endParaRPr lang="en-US"/>
        </a:p>
      </dgm:t>
    </dgm:pt>
    <dgm:pt modelId="{265E4573-C695-4C23-A101-559302393CA4}" type="sibTrans" cxnId="{CC9124FC-8C95-451B-B705-8FC948F08594}">
      <dgm:prSet/>
      <dgm:spPr/>
      <dgm:t>
        <a:bodyPr/>
        <a:lstStyle/>
        <a:p>
          <a:endParaRPr lang="en-US"/>
        </a:p>
      </dgm:t>
    </dgm:pt>
    <dgm:pt modelId="{B3E328A0-2F70-4BF9-8A3C-E7EDA34FC35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8. Identify a supervisor or consultant and call upon that person to assist with decisions about ethics.</a:t>
          </a:r>
        </a:p>
      </dgm:t>
    </dgm:pt>
    <dgm:pt modelId="{854179EA-A3CC-4E6D-9009-A087CB35AE2E}" type="parTrans" cxnId="{C955F709-098D-4949-9F57-6F8348EEF390}">
      <dgm:prSet/>
      <dgm:spPr/>
      <dgm:t>
        <a:bodyPr/>
        <a:lstStyle/>
        <a:p>
          <a:endParaRPr lang="en-US"/>
        </a:p>
      </dgm:t>
    </dgm:pt>
    <dgm:pt modelId="{2636AC45-550F-4626-8608-2D3B4DFDF688}" type="sibTrans" cxnId="{C955F709-098D-4949-9F57-6F8348EEF390}">
      <dgm:prSet/>
      <dgm:spPr/>
      <dgm:t>
        <a:bodyPr/>
        <a:lstStyle/>
        <a:p>
          <a:endParaRPr lang="en-US"/>
        </a:p>
      </dgm:t>
    </dgm:pt>
    <dgm:pt modelId="{EE07F4DD-A4EA-440B-952E-70755857EE59}" type="pres">
      <dgm:prSet presAssocID="{B2E53817-61CD-4035-BE1E-444B66E9013F}" presName="root" presStyleCnt="0">
        <dgm:presLayoutVars>
          <dgm:dir/>
          <dgm:resizeHandles val="exact"/>
        </dgm:presLayoutVars>
      </dgm:prSet>
      <dgm:spPr/>
    </dgm:pt>
    <dgm:pt modelId="{DB4B959B-58DD-470B-8773-E1EC3D074B94}" type="pres">
      <dgm:prSet presAssocID="{03B93765-1BD9-4991-9E1B-B133694DD993}" presName="compNode" presStyleCnt="0"/>
      <dgm:spPr/>
    </dgm:pt>
    <dgm:pt modelId="{7DD4C762-38BF-4EEF-857F-889CA155877D}" type="pres">
      <dgm:prSet presAssocID="{03B93765-1BD9-4991-9E1B-B133694DD993}" presName="bgRect" presStyleLbl="bgShp" presStyleIdx="0" presStyleCnt="4"/>
      <dgm:spPr/>
    </dgm:pt>
    <dgm:pt modelId="{AC27E5BE-85E0-412F-88CE-85E80794BF12}" type="pres">
      <dgm:prSet presAssocID="{03B93765-1BD9-4991-9E1B-B133694DD993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8AD83780-ED49-4FDD-B268-21172B14AF57}" type="pres">
      <dgm:prSet presAssocID="{03B93765-1BD9-4991-9E1B-B133694DD993}" presName="spaceRect" presStyleCnt="0"/>
      <dgm:spPr/>
    </dgm:pt>
    <dgm:pt modelId="{38F647CA-86CD-4AA1-A080-16EE061028EF}" type="pres">
      <dgm:prSet presAssocID="{03B93765-1BD9-4991-9E1B-B133694DD993}" presName="parTx" presStyleLbl="revTx" presStyleIdx="0" presStyleCnt="4">
        <dgm:presLayoutVars>
          <dgm:chMax val="0"/>
          <dgm:chPref val="0"/>
        </dgm:presLayoutVars>
      </dgm:prSet>
      <dgm:spPr/>
    </dgm:pt>
    <dgm:pt modelId="{F821D59F-8E31-49EE-BAF6-F8D2BB2E04F0}" type="pres">
      <dgm:prSet presAssocID="{DC60C92D-65DB-4EA3-90E0-1BF5F4D1A7B3}" presName="sibTrans" presStyleCnt="0"/>
      <dgm:spPr/>
    </dgm:pt>
    <dgm:pt modelId="{02E404D9-764B-40DF-9CFC-D871C7FBDCCD}" type="pres">
      <dgm:prSet presAssocID="{699B21D1-B777-45C7-8BB7-6A54CAB20971}" presName="compNode" presStyleCnt="0"/>
      <dgm:spPr/>
    </dgm:pt>
    <dgm:pt modelId="{4A0D9B03-D6C3-476A-AA8D-31828C13C22D}" type="pres">
      <dgm:prSet presAssocID="{699B21D1-B777-45C7-8BB7-6A54CAB20971}" presName="bgRect" presStyleLbl="bgShp" presStyleIdx="1" presStyleCnt="4"/>
      <dgm:spPr/>
    </dgm:pt>
    <dgm:pt modelId="{C089979F-E0EF-472B-B7F0-CE48ED9FD448}" type="pres">
      <dgm:prSet presAssocID="{699B21D1-B777-45C7-8BB7-6A54CAB20971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867FCC6D-9356-45C3-B407-1BB710DF0B98}" type="pres">
      <dgm:prSet presAssocID="{699B21D1-B777-45C7-8BB7-6A54CAB20971}" presName="spaceRect" presStyleCnt="0"/>
      <dgm:spPr/>
    </dgm:pt>
    <dgm:pt modelId="{CE048B29-D068-44DD-8BFA-36E7B2A86486}" type="pres">
      <dgm:prSet presAssocID="{699B21D1-B777-45C7-8BB7-6A54CAB20971}" presName="parTx" presStyleLbl="revTx" presStyleIdx="1" presStyleCnt="4">
        <dgm:presLayoutVars>
          <dgm:chMax val="0"/>
          <dgm:chPref val="0"/>
        </dgm:presLayoutVars>
      </dgm:prSet>
      <dgm:spPr/>
    </dgm:pt>
    <dgm:pt modelId="{2C3602C5-15ED-49AE-8A3E-AD4E3C2064BE}" type="pres">
      <dgm:prSet presAssocID="{1C379BDB-B6DC-4EE9-B9CB-40D348B1D898}" presName="sibTrans" presStyleCnt="0"/>
      <dgm:spPr/>
    </dgm:pt>
    <dgm:pt modelId="{DDEDB0F9-9C77-4084-BB8B-596CF64EF034}" type="pres">
      <dgm:prSet presAssocID="{DB40D626-4FEB-4995-9C44-143ADAF67AC0}" presName="compNode" presStyleCnt="0"/>
      <dgm:spPr/>
    </dgm:pt>
    <dgm:pt modelId="{285A664C-28CE-495E-984C-E174D180210C}" type="pres">
      <dgm:prSet presAssocID="{DB40D626-4FEB-4995-9C44-143ADAF67AC0}" presName="bgRect" presStyleLbl="bgShp" presStyleIdx="2" presStyleCnt="4"/>
      <dgm:spPr/>
    </dgm:pt>
    <dgm:pt modelId="{8EEAA577-2BF6-4554-817B-B432C6AE4884}" type="pres">
      <dgm:prSet presAssocID="{DB40D626-4FEB-4995-9C44-143ADAF67AC0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Judge"/>
        </a:ext>
      </dgm:extLst>
    </dgm:pt>
    <dgm:pt modelId="{594FE6C2-3288-45C2-858E-029F40FE39E4}" type="pres">
      <dgm:prSet presAssocID="{DB40D626-4FEB-4995-9C44-143ADAF67AC0}" presName="spaceRect" presStyleCnt="0"/>
      <dgm:spPr/>
    </dgm:pt>
    <dgm:pt modelId="{5C7154CB-BEC9-445D-B045-955C4E6C3D80}" type="pres">
      <dgm:prSet presAssocID="{DB40D626-4FEB-4995-9C44-143ADAF67AC0}" presName="parTx" presStyleLbl="revTx" presStyleIdx="2" presStyleCnt="4">
        <dgm:presLayoutVars>
          <dgm:chMax val="0"/>
          <dgm:chPref val="0"/>
        </dgm:presLayoutVars>
      </dgm:prSet>
      <dgm:spPr/>
    </dgm:pt>
    <dgm:pt modelId="{2BEDC3CB-B5F7-402D-8F20-B58545A3E984}" type="pres">
      <dgm:prSet presAssocID="{265E4573-C695-4C23-A101-559302393CA4}" presName="sibTrans" presStyleCnt="0"/>
      <dgm:spPr/>
    </dgm:pt>
    <dgm:pt modelId="{93AD130D-51DE-4420-9EA8-ED3064123D22}" type="pres">
      <dgm:prSet presAssocID="{B3E328A0-2F70-4BF9-8A3C-E7EDA34FC35F}" presName="compNode" presStyleCnt="0"/>
      <dgm:spPr/>
    </dgm:pt>
    <dgm:pt modelId="{4E4C75E6-41A8-4AAF-9E27-A9F564EF442C}" type="pres">
      <dgm:prSet presAssocID="{B3E328A0-2F70-4BF9-8A3C-E7EDA34FC35F}" presName="bgRect" presStyleLbl="bgShp" presStyleIdx="3" presStyleCnt="4"/>
      <dgm:spPr/>
    </dgm:pt>
    <dgm:pt modelId="{D8A45948-3543-439E-B3F3-AB304C4B1D1A}" type="pres">
      <dgm:prSet presAssocID="{B3E328A0-2F70-4BF9-8A3C-E7EDA34FC35F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ustomer Review"/>
        </a:ext>
      </dgm:extLst>
    </dgm:pt>
    <dgm:pt modelId="{59B923F3-E237-4670-84A1-41459EC79177}" type="pres">
      <dgm:prSet presAssocID="{B3E328A0-2F70-4BF9-8A3C-E7EDA34FC35F}" presName="spaceRect" presStyleCnt="0"/>
      <dgm:spPr/>
    </dgm:pt>
    <dgm:pt modelId="{F67B9E76-AAFD-4261-AEE2-70182A0934B2}" type="pres">
      <dgm:prSet presAssocID="{B3E328A0-2F70-4BF9-8A3C-E7EDA34FC35F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33DBEC06-2213-4DCA-8BCC-3749F39390C5}" type="presOf" srcId="{699B21D1-B777-45C7-8BB7-6A54CAB20971}" destId="{CE048B29-D068-44DD-8BFA-36E7B2A86486}" srcOrd="0" destOrd="0" presId="urn:microsoft.com/office/officeart/2018/2/layout/IconVerticalSolidList"/>
    <dgm:cxn modelId="{C955F709-098D-4949-9F57-6F8348EEF390}" srcId="{B2E53817-61CD-4035-BE1E-444B66E9013F}" destId="{B3E328A0-2F70-4BF9-8A3C-E7EDA34FC35F}" srcOrd="3" destOrd="0" parTransId="{854179EA-A3CC-4E6D-9009-A087CB35AE2E}" sibTransId="{2636AC45-550F-4626-8608-2D3B4DFDF688}"/>
    <dgm:cxn modelId="{2BFE5D96-CF79-4F5F-AF58-F7B80F873766}" type="presOf" srcId="{DB40D626-4FEB-4995-9C44-143ADAF67AC0}" destId="{5C7154CB-BEC9-445D-B045-955C4E6C3D80}" srcOrd="0" destOrd="0" presId="urn:microsoft.com/office/officeart/2018/2/layout/IconVerticalSolidList"/>
    <dgm:cxn modelId="{CF07B19B-50CD-419F-8105-982A9EEB3CAF}" type="presOf" srcId="{B3E328A0-2F70-4BF9-8A3C-E7EDA34FC35F}" destId="{F67B9E76-AAFD-4261-AEE2-70182A0934B2}" srcOrd="0" destOrd="0" presId="urn:microsoft.com/office/officeart/2018/2/layout/IconVerticalSolidList"/>
    <dgm:cxn modelId="{BCEF7CAB-5E9F-435D-9DB4-1888864168DE}" type="presOf" srcId="{03B93765-1BD9-4991-9E1B-B133694DD993}" destId="{38F647CA-86CD-4AA1-A080-16EE061028EF}" srcOrd="0" destOrd="0" presId="urn:microsoft.com/office/officeart/2018/2/layout/IconVerticalSolidList"/>
    <dgm:cxn modelId="{933E16C9-0022-4A0E-A5EA-E72CD677F60F}" srcId="{B2E53817-61CD-4035-BE1E-444B66E9013F}" destId="{699B21D1-B777-45C7-8BB7-6A54CAB20971}" srcOrd="1" destOrd="0" parTransId="{FB365F66-A6C7-4EB4-8C89-2982A79C9608}" sibTransId="{1C379BDB-B6DC-4EE9-B9CB-40D348B1D898}"/>
    <dgm:cxn modelId="{21E9E1CF-01B9-409C-B86B-F8A2E2A7E797}" srcId="{B2E53817-61CD-4035-BE1E-444B66E9013F}" destId="{03B93765-1BD9-4991-9E1B-B133694DD993}" srcOrd="0" destOrd="0" parTransId="{0D6D49FE-2F86-4CAB-814E-FE7811ED9681}" sibTransId="{DC60C92D-65DB-4EA3-90E0-1BF5F4D1A7B3}"/>
    <dgm:cxn modelId="{9F25D0DE-C5FA-42A6-B0F2-48543E299426}" type="presOf" srcId="{B2E53817-61CD-4035-BE1E-444B66E9013F}" destId="{EE07F4DD-A4EA-440B-952E-70755857EE59}" srcOrd="0" destOrd="0" presId="urn:microsoft.com/office/officeart/2018/2/layout/IconVerticalSolidList"/>
    <dgm:cxn modelId="{CC9124FC-8C95-451B-B705-8FC948F08594}" srcId="{B2E53817-61CD-4035-BE1E-444B66E9013F}" destId="{DB40D626-4FEB-4995-9C44-143ADAF67AC0}" srcOrd="2" destOrd="0" parTransId="{30EA51C9-7D1F-4AE5-9D3B-26F3A7DEA8DD}" sibTransId="{265E4573-C695-4C23-A101-559302393CA4}"/>
    <dgm:cxn modelId="{3CE46ACC-ABE6-4CB7-A48C-10F59EF760B3}" type="presParOf" srcId="{EE07F4DD-A4EA-440B-952E-70755857EE59}" destId="{DB4B959B-58DD-470B-8773-E1EC3D074B94}" srcOrd="0" destOrd="0" presId="urn:microsoft.com/office/officeart/2018/2/layout/IconVerticalSolidList"/>
    <dgm:cxn modelId="{236DFE59-C52C-42BA-9BCE-96444F42C9C3}" type="presParOf" srcId="{DB4B959B-58DD-470B-8773-E1EC3D074B94}" destId="{7DD4C762-38BF-4EEF-857F-889CA155877D}" srcOrd="0" destOrd="0" presId="urn:microsoft.com/office/officeart/2018/2/layout/IconVerticalSolidList"/>
    <dgm:cxn modelId="{5A164807-34E8-4BA1-9B67-BD8FE25FB4F4}" type="presParOf" srcId="{DB4B959B-58DD-470B-8773-E1EC3D074B94}" destId="{AC27E5BE-85E0-412F-88CE-85E80794BF12}" srcOrd="1" destOrd="0" presId="urn:microsoft.com/office/officeart/2018/2/layout/IconVerticalSolidList"/>
    <dgm:cxn modelId="{F82B2101-4812-494B-B0C1-EB67222A6872}" type="presParOf" srcId="{DB4B959B-58DD-470B-8773-E1EC3D074B94}" destId="{8AD83780-ED49-4FDD-B268-21172B14AF57}" srcOrd="2" destOrd="0" presId="urn:microsoft.com/office/officeart/2018/2/layout/IconVerticalSolidList"/>
    <dgm:cxn modelId="{24EEC5FB-D1AE-4F59-A3B3-D85C4F2CD7DA}" type="presParOf" srcId="{DB4B959B-58DD-470B-8773-E1EC3D074B94}" destId="{38F647CA-86CD-4AA1-A080-16EE061028EF}" srcOrd="3" destOrd="0" presId="urn:microsoft.com/office/officeart/2018/2/layout/IconVerticalSolidList"/>
    <dgm:cxn modelId="{00C58274-7117-4699-94F2-9B38B9498D0E}" type="presParOf" srcId="{EE07F4DD-A4EA-440B-952E-70755857EE59}" destId="{F821D59F-8E31-49EE-BAF6-F8D2BB2E04F0}" srcOrd="1" destOrd="0" presId="urn:microsoft.com/office/officeart/2018/2/layout/IconVerticalSolidList"/>
    <dgm:cxn modelId="{5579E2A2-ED81-412F-BD64-6F167C8236A0}" type="presParOf" srcId="{EE07F4DD-A4EA-440B-952E-70755857EE59}" destId="{02E404D9-764B-40DF-9CFC-D871C7FBDCCD}" srcOrd="2" destOrd="0" presId="urn:microsoft.com/office/officeart/2018/2/layout/IconVerticalSolidList"/>
    <dgm:cxn modelId="{372F61BB-2B89-4419-8F67-FBF9C8880756}" type="presParOf" srcId="{02E404D9-764B-40DF-9CFC-D871C7FBDCCD}" destId="{4A0D9B03-D6C3-476A-AA8D-31828C13C22D}" srcOrd="0" destOrd="0" presId="urn:microsoft.com/office/officeart/2018/2/layout/IconVerticalSolidList"/>
    <dgm:cxn modelId="{6F458EA2-4B58-41B9-AF78-43B82CED1512}" type="presParOf" srcId="{02E404D9-764B-40DF-9CFC-D871C7FBDCCD}" destId="{C089979F-E0EF-472B-B7F0-CE48ED9FD448}" srcOrd="1" destOrd="0" presId="urn:microsoft.com/office/officeart/2018/2/layout/IconVerticalSolidList"/>
    <dgm:cxn modelId="{F2F71878-6492-416D-8D93-2888074EAEFF}" type="presParOf" srcId="{02E404D9-764B-40DF-9CFC-D871C7FBDCCD}" destId="{867FCC6D-9356-45C3-B407-1BB710DF0B98}" srcOrd="2" destOrd="0" presId="urn:microsoft.com/office/officeart/2018/2/layout/IconVerticalSolidList"/>
    <dgm:cxn modelId="{D2D36388-5587-4FE0-B79F-BED72BDD9A68}" type="presParOf" srcId="{02E404D9-764B-40DF-9CFC-D871C7FBDCCD}" destId="{CE048B29-D068-44DD-8BFA-36E7B2A86486}" srcOrd="3" destOrd="0" presId="urn:microsoft.com/office/officeart/2018/2/layout/IconVerticalSolidList"/>
    <dgm:cxn modelId="{1177A2A3-E76F-492C-B588-8F061CFE2025}" type="presParOf" srcId="{EE07F4DD-A4EA-440B-952E-70755857EE59}" destId="{2C3602C5-15ED-49AE-8A3E-AD4E3C2064BE}" srcOrd="3" destOrd="0" presId="urn:microsoft.com/office/officeart/2018/2/layout/IconVerticalSolidList"/>
    <dgm:cxn modelId="{CCB797C7-7137-4C51-8072-53970D5089D2}" type="presParOf" srcId="{EE07F4DD-A4EA-440B-952E-70755857EE59}" destId="{DDEDB0F9-9C77-4084-BB8B-596CF64EF034}" srcOrd="4" destOrd="0" presId="urn:microsoft.com/office/officeart/2018/2/layout/IconVerticalSolidList"/>
    <dgm:cxn modelId="{95B5B9C7-857F-4048-97AD-B8673C188129}" type="presParOf" srcId="{DDEDB0F9-9C77-4084-BB8B-596CF64EF034}" destId="{285A664C-28CE-495E-984C-E174D180210C}" srcOrd="0" destOrd="0" presId="urn:microsoft.com/office/officeart/2018/2/layout/IconVerticalSolidList"/>
    <dgm:cxn modelId="{20E73E51-044A-4501-8D5F-789621E36783}" type="presParOf" srcId="{DDEDB0F9-9C77-4084-BB8B-596CF64EF034}" destId="{8EEAA577-2BF6-4554-817B-B432C6AE4884}" srcOrd="1" destOrd="0" presId="urn:microsoft.com/office/officeart/2018/2/layout/IconVerticalSolidList"/>
    <dgm:cxn modelId="{8668705C-46EC-4432-A7E8-E14EEE52989E}" type="presParOf" srcId="{DDEDB0F9-9C77-4084-BB8B-596CF64EF034}" destId="{594FE6C2-3288-45C2-858E-029F40FE39E4}" srcOrd="2" destOrd="0" presId="urn:microsoft.com/office/officeart/2018/2/layout/IconVerticalSolidList"/>
    <dgm:cxn modelId="{E9D2DFC4-B786-44E9-8C16-11BC44A30FE7}" type="presParOf" srcId="{DDEDB0F9-9C77-4084-BB8B-596CF64EF034}" destId="{5C7154CB-BEC9-445D-B045-955C4E6C3D80}" srcOrd="3" destOrd="0" presId="urn:microsoft.com/office/officeart/2018/2/layout/IconVerticalSolidList"/>
    <dgm:cxn modelId="{592835BB-8D28-4111-91A3-FBA8A178D498}" type="presParOf" srcId="{EE07F4DD-A4EA-440B-952E-70755857EE59}" destId="{2BEDC3CB-B5F7-402D-8F20-B58545A3E984}" srcOrd="5" destOrd="0" presId="urn:microsoft.com/office/officeart/2018/2/layout/IconVerticalSolidList"/>
    <dgm:cxn modelId="{C20448A2-6AB8-491C-90A9-2C8EC2D50B75}" type="presParOf" srcId="{EE07F4DD-A4EA-440B-952E-70755857EE59}" destId="{93AD130D-51DE-4420-9EA8-ED3064123D22}" srcOrd="6" destOrd="0" presId="urn:microsoft.com/office/officeart/2018/2/layout/IconVerticalSolidList"/>
    <dgm:cxn modelId="{3FE00C81-648F-4ED1-BE7F-2CD21DF98F58}" type="presParOf" srcId="{93AD130D-51DE-4420-9EA8-ED3064123D22}" destId="{4E4C75E6-41A8-4AAF-9E27-A9F564EF442C}" srcOrd="0" destOrd="0" presId="urn:microsoft.com/office/officeart/2018/2/layout/IconVerticalSolidList"/>
    <dgm:cxn modelId="{500158EA-7E57-405B-97FC-566FD95A8F2C}" type="presParOf" srcId="{93AD130D-51DE-4420-9EA8-ED3064123D22}" destId="{D8A45948-3543-439E-B3F3-AB304C4B1D1A}" srcOrd="1" destOrd="0" presId="urn:microsoft.com/office/officeart/2018/2/layout/IconVerticalSolidList"/>
    <dgm:cxn modelId="{302DE9FF-515B-4787-9FF4-388FE624E9A8}" type="presParOf" srcId="{93AD130D-51DE-4420-9EA8-ED3064123D22}" destId="{59B923F3-E237-4670-84A1-41459EC79177}" srcOrd="2" destOrd="0" presId="urn:microsoft.com/office/officeart/2018/2/layout/IconVerticalSolidList"/>
    <dgm:cxn modelId="{A6AA9997-CC27-439A-AF1E-84FF623FA898}" type="presParOf" srcId="{93AD130D-51DE-4420-9EA8-ED3064123D22}" destId="{F67B9E76-AAFD-4261-AEE2-70182A0934B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3D2526C-2002-4AAD-80BD-3DE38F7E1F25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961B088-6087-433C-9D16-B84F06C137E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Enables NCDA to clarify the nature of ethical responsibilities held in common by its members.</a:t>
          </a:r>
          <a:endParaRPr lang="en-US"/>
        </a:p>
      </dgm:t>
    </dgm:pt>
    <dgm:pt modelId="{242E1134-CE6A-44B5-8482-88335867B270}" type="parTrans" cxnId="{1315B25D-59DA-43D8-B567-F0D52ED1259A}">
      <dgm:prSet/>
      <dgm:spPr/>
      <dgm:t>
        <a:bodyPr/>
        <a:lstStyle/>
        <a:p>
          <a:endParaRPr lang="en-US"/>
        </a:p>
      </dgm:t>
    </dgm:pt>
    <dgm:pt modelId="{1406206C-0F42-4179-9435-34447B044B17}" type="sibTrans" cxnId="{1315B25D-59DA-43D8-B567-F0D52ED1259A}">
      <dgm:prSet/>
      <dgm:spPr/>
      <dgm:t>
        <a:bodyPr/>
        <a:lstStyle/>
        <a:p>
          <a:endParaRPr lang="en-US"/>
        </a:p>
      </dgm:t>
    </dgm:pt>
    <dgm:pt modelId="{ECA83581-1926-4DC3-9F03-257A76AA55A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Helps support the mission of NCDA.</a:t>
          </a:r>
          <a:endParaRPr lang="en-US"/>
        </a:p>
      </dgm:t>
    </dgm:pt>
    <dgm:pt modelId="{2FC74A86-1D8D-475B-BC76-E4C435ECCA48}" type="parTrans" cxnId="{AF746137-A2C7-4C22-9557-198CC365A84D}">
      <dgm:prSet/>
      <dgm:spPr/>
      <dgm:t>
        <a:bodyPr/>
        <a:lstStyle/>
        <a:p>
          <a:endParaRPr lang="en-US"/>
        </a:p>
      </dgm:t>
    </dgm:pt>
    <dgm:pt modelId="{4654820E-E6F0-4B0A-AB23-94AE9D29C2F8}" type="sibTrans" cxnId="{AF746137-A2C7-4C22-9557-198CC365A84D}">
      <dgm:prSet/>
      <dgm:spPr/>
      <dgm:t>
        <a:bodyPr/>
        <a:lstStyle/>
        <a:p>
          <a:endParaRPr lang="en-US"/>
        </a:p>
      </dgm:t>
    </dgm:pt>
    <dgm:pt modelId="{B2E8DDAA-BC5D-42A9-B220-E63F45C3B8C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Establishes principles that define ethical behaviors and practices of association members.</a:t>
          </a:r>
          <a:endParaRPr lang="en-US"/>
        </a:p>
      </dgm:t>
    </dgm:pt>
    <dgm:pt modelId="{B2253816-F1AB-46D0-B9D4-D1F2BEB86822}" type="parTrans" cxnId="{3060F9B9-55D7-4884-A895-FB4A7D2EEB02}">
      <dgm:prSet/>
      <dgm:spPr/>
      <dgm:t>
        <a:bodyPr/>
        <a:lstStyle/>
        <a:p>
          <a:endParaRPr lang="en-US"/>
        </a:p>
      </dgm:t>
    </dgm:pt>
    <dgm:pt modelId="{B2D931B7-1E7D-4389-9F61-AFAE31BBA10A}" type="sibTrans" cxnId="{3060F9B9-55D7-4884-A895-FB4A7D2EEB02}">
      <dgm:prSet/>
      <dgm:spPr/>
      <dgm:t>
        <a:bodyPr/>
        <a:lstStyle/>
        <a:p>
          <a:endParaRPr lang="en-US"/>
        </a:p>
      </dgm:t>
    </dgm:pt>
    <dgm:pt modelId="{6633274B-AAB5-48D4-BD12-4AA6DCAD0C2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Serves as guide designed to assist members in constructing a professional course of action that best serves those utilizing career services.</a:t>
          </a:r>
          <a:endParaRPr lang="en-US"/>
        </a:p>
      </dgm:t>
    </dgm:pt>
    <dgm:pt modelId="{EC9513F5-F147-4717-AB3C-6299D6844497}" type="parTrans" cxnId="{DC9B2AA7-5B1C-48E6-8AC2-7E4248CBB6A9}">
      <dgm:prSet/>
      <dgm:spPr/>
      <dgm:t>
        <a:bodyPr/>
        <a:lstStyle/>
        <a:p>
          <a:endParaRPr lang="en-US"/>
        </a:p>
      </dgm:t>
    </dgm:pt>
    <dgm:pt modelId="{7F02B694-E0D4-4D96-B6CF-E94F42740939}" type="sibTrans" cxnId="{DC9B2AA7-5B1C-48E6-8AC2-7E4248CBB6A9}">
      <dgm:prSet/>
      <dgm:spPr/>
      <dgm:t>
        <a:bodyPr/>
        <a:lstStyle/>
        <a:p>
          <a:endParaRPr lang="en-US"/>
        </a:p>
      </dgm:t>
    </dgm:pt>
    <dgm:pt modelId="{34DB7730-FC2A-4CA8-91DB-C82F40DCA2F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Serves as guide for those receiving career services.</a:t>
          </a:r>
          <a:endParaRPr lang="en-US"/>
        </a:p>
      </dgm:t>
    </dgm:pt>
    <dgm:pt modelId="{B6371199-41BB-4F6D-8760-A0776ED7D0A7}" type="parTrans" cxnId="{18FAC410-8755-43B2-AAA4-825E50DEA45C}">
      <dgm:prSet/>
      <dgm:spPr/>
      <dgm:t>
        <a:bodyPr/>
        <a:lstStyle/>
        <a:p>
          <a:endParaRPr lang="en-US"/>
        </a:p>
      </dgm:t>
    </dgm:pt>
    <dgm:pt modelId="{39971F50-E6F4-4807-8930-ED5FCC6F79E5}" type="sibTrans" cxnId="{18FAC410-8755-43B2-AAA4-825E50DEA45C}">
      <dgm:prSet/>
      <dgm:spPr/>
      <dgm:t>
        <a:bodyPr/>
        <a:lstStyle/>
        <a:p>
          <a:endParaRPr lang="en-US"/>
        </a:p>
      </dgm:t>
    </dgm:pt>
    <dgm:pt modelId="{99EF19D8-B3E2-4ABF-A9F4-01594F536294}" type="pres">
      <dgm:prSet presAssocID="{53D2526C-2002-4AAD-80BD-3DE38F7E1F25}" presName="root" presStyleCnt="0">
        <dgm:presLayoutVars>
          <dgm:dir/>
          <dgm:resizeHandles val="exact"/>
        </dgm:presLayoutVars>
      </dgm:prSet>
      <dgm:spPr/>
    </dgm:pt>
    <dgm:pt modelId="{38D254FB-5EB3-4B73-B91C-278CFB8B1605}" type="pres">
      <dgm:prSet presAssocID="{C961B088-6087-433C-9D16-B84F06C137EF}" presName="compNode" presStyleCnt="0"/>
      <dgm:spPr/>
    </dgm:pt>
    <dgm:pt modelId="{6CE91BEA-8D9D-4698-B103-005D9D577DD7}" type="pres">
      <dgm:prSet presAssocID="{C961B088-6087-433C-9D16-B84F06C137EF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Open Hand with Plant"/>
        </a:ext>
      </dgm:extLst>
    </dgm:pt>
    <dgm:pt modelId="{DFBF129F-2E8B-4270-946B-9018F94DC91B}" type="pres">
      <dgm:prSet presAssocID="{C961B088-6087-433C-9D16-B84F06C137EF}" presName="spaceRect" presStyleCnt="0"/>
      <dgm:spPr/>
    </dgm:pt>
    <dgm:pt modelId="{B2068924-CF6D-4B7B-B1F8-C5A1A80DB089}" type="pres">
      <dgm:prSet presAssocID="{C961B088-6087-433C-9D16-B84F06C137EF}" presName="textRect" presStyleLbl="revTx" presStyleIdx="0" presStyleCnt="5">
        <dgm:presLayoutVars>
          <dgm:chMax val="1"/>
          <dgm:chPref val="1"/>
        </dgm:presLayoutVars>
      </dgm:prSet>
      <dgm:spPr/>
    </dgm:pt>
    <dgm:pt modelId="{70FBB395-A312-4B95-95DA-A841F6B21C70}" type="pres">
      <dgm:prSet presAssocID="{1406206C-0F42-4179-9435-34447B044B17}" presName="sibTrans" presStyleCnt="0"/>
      <dgm:spPr/>
    </dgm:pt>
    <dgm:pt modelId="{1C596EB2-292F-42D0-90E6-4E465F8F6156}" type="pres">
      <dgm:prSet presAssocID="{ECA83581-1926-4DC3-9F03-257A76AA55A7}" presName="compNode" presStyleCnt="0"/>
      <dgm:spPr/>
    </dgm:pt>
    <dgm:pt modelId="{D43B760B-A343-4E63-9FFA-C1535FB8834E}" type="pres">
      <dgm:prSet presAssocID="{ECA83581-1926-4DC3-9F03-257A76AA55A7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ers"/>
        </a:ext>
      </dgm:extLst>
    </dgm:pt>
    <dgm:pt modelId="{7EE83831-91DC-4D35-938C-AD0CA1804DDE}" type="pres">
      <dgm:prSet presAssocID="{ECA83581-1926-4DC3-9F03-257A76AA55A7}" presName="spaceRect" presStyleCnt="0"/>
      <dgm:spPr/>
    </dgm:pt>
    <dgm:pt modelId="{D10AB347-FEAC-4B09-B005-6276305DE4F8}" type="pres">
      <dgm:prSet presAssocID="{ECA83581-1926-4DC3-9F03-257A76AA55A7}" presName="textRect" presStyleLbl="revTx" presStyleIdx="1" presStyleCnt="5">
        <dgm:presLayoutVars>
          <dgm:chMax val="1"/>
          <dgm:chPref val="1"/>
        </dgm:presLayoutVars>
      </dgm:prSet>
      <dgm:spPr/>
    </dgm:pt>
    <dgm:pt modelId="{94C0378D-EE40-4C73-83D0-C29CE9241D5A}" type="pres">
      <dgm:prSet presAssocID="{4654820E-E6F0-4B0A-AB23-94AE9D29C2F8}" presName="sibTrans" presStyleCnt="0"/>
      <dgm:spPr/>
    </dgm:pt>
    <dgm:pt modelId="{596E8B8F-260E-435E-8B8A-E00E504A6C6C}" type="pres">
      <dgm:prSet presAssocID="{B2E8DDAA-BC5D-42A9-B220-E63F45C3B8C1}" presName="compNode" presStyleCnt="0"/>
      <dgm:spPr/>
    </dgm:pt>
    <dgm:pt modelId="{5DD9DCE2-B1B1-4AE7-9DCB-083E9BC4D116}" type="pres">
      <dgm:prSet presAssocID="{B2E8DDAA-BC5D-42A9-B220-E63F45C3B8C1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0C2D71A9-3909-4D5C-96A3-69BEACDF5C2E}" type="pres">
      <dgm:prSet presAssocID="{B2E8DDAA-BC5D-42A9-B220-E63F45C3B8C1}" presName="spaceRect" presStyleCnt="0"/>
      <dgm:spPr/>
    </dgm:pt>
    <dgm:pt modelId="{6C34AF84-AAF4-4F21-92F5-89F2E8078EC8}" type="pres">
      <dgm:prSet presAssocID="{B2E8DDAA-BC5D-42A9-B220-E63F45C3B8C1}" presName="textRect" presStyleLbl="revTx" presStyleIdx="2" presStyleCnt="5">
        <dgm:presLayoutVars>
          <dgm:chMax val="1"/>
          <dgm:chPref val="1"/>
        </dgm:presLayoutVars>
      </dgm:prSet>
      <dgm:spPr/>
    </dgm:pt>
    <dgm:pt modelId="{31C2D68E-6F04-4396-B2AE-E05B17080181}" type="pres">
      <dgm:prSet presAssocID="{B2D931B7-1E7D-4389-9F61-AFAE31BBA10A}" presName="sibTrans" presStyleCnt="0"/>
      <dgm:spPr/>
    </dgm:pt>
    <dgm:pt modelId="{276B0F6D-20A8-42E8-BE02-FB2EFEAFB1A2}" type="pres">
      <dgm:prSet presAssocID="{6633274B-AAB5-48D4-BD12-4AA6DCAD0C29}" presName="compNode" presStyleCnt="0"/>
      <dgm:spPr/>
    </dgm:pt>
    <dgm:pt modelId="{AEA73A7D-993D-4E9B-BD60-D7553CC2DC88}" type="pres">
      <dgm:prSet presAssocID="{6633274B-AAB5-48D4-BD12-4AA6DCAD0C29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79F20774-F1F6-4E27-ADEF-B31D16E140C5}" type="pres">
      <dgm:prSet presAssocID="{6633274B-AAB5-48D4-BD12-4AA6DCAD0C29}" presName="spaceRect" presStyleCnt="0"/>
      <dgm:spPr/>
    </dgm:pt>
    <dgm:pt modelId="{3023E8D3-9D9F-43BF-ACDE-5B05F8B5DA55}" type="pres">
      <dgm:prSet presAssocID="{6633274B-AAB5-48D4-BD12-4AA6DCAD0C29}" presName="textRect" presStyleLbl="revTx" presStyleIdx="3" presStyleCnt="5">
        <dgm:presLayoutVars>
          <dgm:chMax val="1"/>
          <dgm:chPref val="1"/>
        </dgm:presLayoutVars>
      </dgm:prSet>
      <dgm:spPr/>
    </dgm:pt>
    <dgm:pt modelId="{98478E55-3354-4EEB-867B-4796501491C1}" type="pres">
      <dgm:prSet presAssocID="{7F02B694-E0D4-4D96-B6CF-E94F42740939}" presName="sibTrans" presStyleCnt="0"/>
      <dgm:spPr/>
    </dgm:pt>
    <dgm:pt modelId="{C8FFBA21-B073-429A-A807-F69ED16FAC4F}" type="pres">
      <dgm:prSet presAssocID="{34DB7730-FC2A-4CA8-91DB-C82F40DCA2FC}" presName="compNode" presStyleCnt="0"/>
      <dgm:spPr/>
    </dgm:pt>
    <dgm:pt modelId="{C6127E7C-285D-49B8-89B1-BE8B019A8B0F}" type="pres">
      <dgm:prSet presAssocID="{34DB7730-FC2A-4CA8-91DB-C82F40DCA2FC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286C40C4-D07C-461F-9577-3147BED4F886}" type="pres">
      <dgm:prSet presAssocID="{34DB7730-FC2A-4CA8-91DB-C82F40DCA2FC}" presName="spaceRect" presStyleCnt="0"/>
      <dgm:spPr/>
    </dgm:pt>
    <dgm:pt modelId="{26072179-3A1A-4765-BB84-F55F8D28C8DF}" type="pres">
      <dgm:prSet presAssocID="{34DB7730-FC2A-4CA8-91DB-C82F40DCA2FC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18FAC410-8755-43B2-AAA4-825E50DEA45C}" srcId="{53D2526C-2002-4AAD-80BD-3DE38F7E1F25}" destId="{34DB7730-FC2A-4CA8-91DB-C82F40DCA2FC}" srcOrd="4" destOrd="0" parTransId="{B6371199-41BB-4F6D-8760-A0776ED7D0A7}" sibTransId="{39971F50-E6F4-4807-8930-ED5FCC6F79E5}"/>
    <dgm:cxn modelId="{0E47BC13-097B-4293-8EF1-BBDF3312E8D5}" type="presOf" srcId="{6633274B-AAB5-48D4-BD12-4AA6DCAD0C29}" destId="{3023E8D3-9D9F-43BF-ACDE-5B05F8B5DA55}" srcOrd="0" destOrd="0" presId="urn:microsoft.com/office/officeart/2018/2/layout/IconLabelList"/>
    <dgm:cxn modelId="{AC535127-487A-48F8-AE9E-48018957F875}" type="presOf" srcId="{C961B088-6087-433C-9D16-B84F06C137EF}" destId="{B2068924-CF6D-4B7B-B1F8-C5A1A80DB089}" srcOrd="0" destOrd="0" presId="urn:microsoft.com/office/officeart/2018/2/layout/IconLabelList"/>
    <dgm:cxn modelId="{2D657C33-937D-44D7-86E9-DD3504E32C77}" type="presOf" srcId="{B2E8DDAA-BC5D-42A9-B220-E63F45C3B8C1}" destId="{6C34AF84-AAF4-4F21-92F5-89F2E8078EC8}" srcOrd="0" destOrd="0" presId="urn:microsoft.com/office/officeart/2018/2/layout/IconLabelList"/>
    <dgm:cxn modelId="{AF746137-A2C7-4C22-9557-198CC365A84D}" srcId="{53D2526C-2002-4AAD-80BD-3DE38F7E1F25}" destId="{ECA83581-1926-4DC3-9F03-257A76AA55A7}" srcOrd="1" destOrd="0" parTransId="{2FC74A86-1D8D-475B-BC76-E4C435ECCA48}" sibTransId="{4654820E-E6F0-4B0A-AB23-94AE9D29C2F8}"/>
    <dgm:cxn modelId="{1315B25D-59DA-43D8-B567-F0D52ED1259A}" srcId="{53D2526C-2002-4AAD-80BD-3DE38F7E1F25}" destId="{C961B088-6087-433C-9D16-B84F06C137EF}" srcOrd="0" destOrd="0" parTransId="{242E1134-CE6A-44B5-8482-88335867B270}" sibTransId="{1406206C-0F42-4179-9435-34447B044B17}"/>
    <dgm:cxn modelId="{4435E841-411F-4443-9C20-03908494D20B}" type="presOf" srcId="{53D2526C-2002-4AAD-80BD-3DE38F7E1F25}" destId="{99EF19D8-B3E2-4ABF-A9F4-01594F536294}" srcOrd="0" destOrd="0" presId="urn:microsoft.com/office/officeart/2018/2/layout/IconLabelList"/>
    <dgm:cxn modelId="{2C33488D-A98C-4BC2-A61E-DD1C15F76D24}" type="presOf" srcId="{34DB7730-FC2A-4CA8-91DB-C82F40DCA2FC}" destId="{26072179-3A1A-4765-BB84-F55F8D28C8DF}" srcOrd="0" destOrd="0" presId="urn:microsoft.com/office/officeart/2018/2/layout/IconLabelList"/>
    <dgm:cxn modelId="{DC9B2AA7-5B1C-48E6-8AC2-7E4248CBB6A9}" srcId="{53D2526C-2002-4AAD-80BD-3DE38F7E1F25}" destId="{6633274B-AAB5-48D4-BD12-4AA6DCAD0C29}" srcOrd="3" destOrd="0" parTransId="{EC9513F5-F147-4717-AB3C-6299D6844497}" sibTransId="{7F02B694-E0D4-4D96-B6CF-E94F42740939}"/>
    <dgm:cxn modelId="{3060F9B9-55D7-4884-A895-FB4A7D2EEB02}" srcId="{53D2526C-2002-4AAD-80BD-3DE38F7E1F25}" destId="{B2E8DDAA-BC5D-42A9-B220-E63F45C3B8C1}" srcOrd="2" destOrd="0" parTransId="{B2253816-F1AB-46D0-B9D4-D1F2BEB86822}" sibTransId="{B2D931B7-1E7D-4389-9F61-AFAE31BBA10A}"/>
    <dgm:cxn modelId="{07676BEA-72C4-4DB1-ABF1-B6A8BE18301B}" type="presOf" srcId="{ECA83581-1926-4DC3-9F03-257A76AA55A7}" destId="{D10AB347-FEAC-4B09-B005-6276305DE4F8}" srcOrd="0" destOrd="0" presId="urn:microsoft.com/office/officeart/2018/2/layout/IconLabelList"/>
    <dgm:cxn modelId="{0C2041E1-2258-4C4A-9BA8-C095B9A0B119}" type="presParOf" srcId="{99EF19D8-B3E2-4ABF-A9F4-01594F536294}" destId="{38D254FB-5EB3-4B73-B91C-278CFB8B1605}" srcOrd="0" destOrd="0" presId="urn:microsoft.com/office/officeart/2018/2/layout/IconLabelList"/>
    <dgm:cxn modelId="{E7BAD6BA-EDFF-4984-83D5-BB87D104CF9A}" type="presParOf" srcId="{38D254FB-5EB3-4B73-B91C-278CFB8B1605}" destId="{6CE91BEA-8D9D-4698-B103-005D9D577DD7}" srcOrd="0" destOrd="0" presId="urn:microsoft.com/office/officeart/2018/2/layout/IconLabelList"/>
    <dgm:cxn modelId="{FF195CDA-4C63-4B62-B0D7-2DC56C10E408}" type="presParOf" srcId="{38D254FB-5EB3-4B73-B91C-278CFB8B1605}" destId="{DFBF129F-2E8B-4270-946B-9018F94DC91B}" srcOrd="1" destOrd="0" presId="urn:microsoft.com/office/officeart/2018/2/layout/IconLabelList"/>
    <dgm:cxn modelId="{DFAF3E50-F983-40B2-AA94-C2CCAE53A8AD}" type="presParOf" srcId="{38D254FB-5EB3-4B73-B91C-278CFB8B1605}" destId="{B2068924-CF6D-4B7B-B1F8-C5A1A80DB089}" srcOrd="2" destOrd="0" presId="urn:microsoft.com/office/officeart/2018/2/layout/IconLabelList"/>
    <dgm:cxn modelId="{51C5DFAF-6677-44F0-9A9A-43821CAE9FF6}" type="presParOf" srcId="{99EF19D8-B3E2-4ABF-A9F4-01594F536294}" destId="{70FBB395-A312-4B95-95DA-A841F6B21C70}" srcOrd="1" destOrd="0" presId="urn:microsoft.com/office/officeart/2018/2/layout/IconLabelList"/>
    <dgm:cxn modelId="{B1E5E084-68C2-4555-92B6-0CA6CB156482}" type="presParOf" srcId="{99EF19D8-B3E2-4ABF-A9F4-01594F536294}" destId="{1C596EB2-292F-42D0-90E6-4E465F8F6156}" srcOrd="2" destOrd="0" presId="urn:microsoft.com/office/officeart/2018/2/layout/IconLabelList"/>
    <dgm:cxn modelId="{770196EF-1EA0-4FF8-8C62-692685DDF43A}" type="presParOf" srcId="{1C596EB2-292F-42D0-90E6-4E465F8F6156}" destId="{D43B760B-A343-4E63-9FFA-C1535FB8834E}" srcOrd="0" destOrd="0" presId="urn:microsoft.com/office/officeart/2018/2/layout/IconLabelList"/>
    <dgm:cxn modelId="{A9438290-A738-4B51-A6A4-C84E3CD427C6}" type="presParOf" srcId="{1C596EB2-292F-42D0-90E6-4E465F8F6156}" destId="{7EE83831-91DC-4D35-938C-AD0CA1804DDE}" srcOrd="1" destOrd="0" presId="urn:microsoft.com/office/officeart/2018/2/layout/IconLabelList"/>
    <dgm:cxn modelId="{C90DCFC1-447A-42C0-B33F-E03F98D3A74A}" type="presParOf" srcId="{1C596EB2-292F-42D0-90E6-4E465F8F6156}" destId="{D10AB347-FEAC-4B09-B005-6276305DE4F8}" srcOrd="2" destOrd="0" presId="urn:microsoft.com/office/officeart/2018/2/layout/IconLabelList"/>
    <dgm:cxn modelId="{B70575EF-FEE2-42C3-908B-F477DB5FFD28}" type="presParOf" srcId="{99EF19D8-B3E2-4ABF-A9F4-01594F536294}" destId="{94C0378D-EE40-4C73-83D0-C29CE9241D5A}" srcOrd="3" destOrd="0" presId="urn:microsoft.com/office/officeart/2018/2/layout/IconLabelList"/>
    <dgm:cxn modelId="{3C4F3D26-AD5B-4BEA-8A67-964B844E98C0}" type="presParOf" srcId="{99EF19D8-B3E2-4ABF-A9F4-01594F536294}" destId="{596E8B8F-260E-435E-8B8A-E00E504A6C6C}" srcOrd="4" destOrd="0" presId="urn:microsoft.com/office/officeart/2018/2/layout/IconLabelList"/>
    <dgm:cxn modelId="{CB5771C3-3594-4F62-8A37-8A9A0AEBB61F}" type="presParOf" srcId="{596E8B8F-260E-435E-8B8A-E00E504A6C6C}" destId="{5DD9DCE2-B1B1-4AE7-9DCB-083E9BC4D116}" srcOrd="0" destOrd="0" presId="urn:microsoft.com/office/officeart/2018/2/layout/IconLabelList"/>
    <dgm:cxn modelId="{BF131F96-01AC-4C06-ABFF-EC7D77127CDA}" type="presParOf" srcId="{596E8B8F-260E-435E-8B8A-E00E504A6C6C}" destId="{0C2D71A9-3909-4D5C-96A3-69BEACDF5C2E}" srcOrd="1" destOrd="0" presId="urn:microsoft.com/office/officeart/2018/2/layout/IconLabelList"/>
    <dgm:cxn modelId="{31B45749-D8F0-4952-911D-45DBB00DE672}" type="presParOf" srcId="{596E8B8F-260E-435E-8B8A-E00E504A6C6C}" destId="{6C34AF84-AAF4-4F21-92F5-89F2E8078EC8}" srcOrd="2" destOrd="0" presId="urn:microsoft.com/office/officeart/2018/2/layout/IconLabelList"/>
    <dgm:cxn modelId="{505646D9-24A4-477D-9271-25AB0C3F69C9}" type="presParOf" srcId="{99EF19D8-B3E2-4ABF-A9F4-01594F536294}" destId="{31C2D68E-6F04-4396-B2AE-E05B17080181}" srcOrd="5" destOrd="0" presId="urn:microsoft.com/office/officeart/2018/2/layout/IconLabelList"/>
    <dgm:cxn modelId="{CFD147D1-450D-4058-98AE-C3354997614E}" type="presParOf" srcId="{99EF19D8-B3E2-4ABF-A9F4-01594F536294}" destId="{276B0F6D-20A8-42E8-BE02-FB2EFEAFB1A2}" srcOrd="6" destOrd="0" presId="urn:microsoft.com/office/officeart/2018/2/layout/IconLabelList"/>
    <dgm:cxn modelId="{1119C976-4EE8-481F-AE90-0EEC47FFA6EA}" type="presParOf" srcId="{276B0F6D-20A8-42E8-BE02-FB2EFEAFB1A2}" destId="{AEA73A7D-993D-4E9B-BD60-D7553CC2DC88}" srcOrd="0" destOrd="0" presId="urn:microsoft.com/office/officeart/2018/2/layout/IconLabelList"/>
    <dgm:cxn modelId="{645343FA-EFCB-426D-8AD2-DF76A1ABDE69}" type="presParOf" srcId="{276B0F6D-20A8-42E8-BE02-FB2EFEAFB1A2}" destId="{79F20774-F1F6-4E27-ADEF-B31D16E140C5}" srcOrd="1" destOrd="0" presId="urn:microsoft.com/office/officeart/2018/2/layout/IconLabelList"/>
    <dgm:cxn modelId="{B5903881-F2BE-480A-A37F-668828060DDE}" type="presParOf" srcId="{276B0F6D-20A8-42E8-BE02-FB2EFEAFB1A2}" destId="{3023E8D3-9D9F-43BF-ACDE-5B05F8B5DA55}" srcOrd="2" destOrd="0" presId="urn:microsoft.com/office/officeart/2018/2/layout/IconLabelList"/>
    <dgm:cxn modelId="{B82ECEAF-4509-44F4-9762-E7ECC33D89F3}" type="presParOf" srcId="{99EF19D8-B3E2-4ABF-A9F4-01594F536294}" destId="{98478E55-3354-4EEB-867B-4796501491C1}" srcOrd="7" destOrd="0" presId="urn:microsoft.com/office/officeart/2018/2/layout/IconLabelList"/>
    <dgm:cxn modelId="{8AC871DB-6619-43D6-8CA1-D2C00028A6C6}" type="presParOf" srcId="{99EF19D8-B3E2-4ABF-A9F4-01594F536294}" destId="{C8FFBA21-B073-429A-A807-F69ED16FAC4F}" srcOrd="8" destOrd="0" presId="urn:microsoft.com/office/officeart/2018/2/layout/IconLabelList"/>
    <dgm:cxn modelId="{2204D55D-8B5F-4946-BE2B-DED1DF49DA7F}" type="presParOf" srcId="{C8FFBA21-B073-429A-A807-F69ED16FAC4F}" destId="{C6127E7C-285D-49B8-89B1-BE8B019A8B0F}" srcOrd="0" destOrd="0" presId="urn:microsoft.com/office/officeart/2018/2/layout/IconLabelList"/>
    <dgm:cxn modelId="{2510C6DB-8DF8-4F79-ADB8-585D33E15999}" type="presParOf" srcId="{C8FFBA21-B073-429A-A807-F69ED16FAC4F}" destId="{286C40C4-D07C-461F-9577-3147BED4F886}" srcOrd="1" destOrd="0" presId="urn:microsoft.com/office/officeart/2018/2/layout/IconLabelList"/>
    <dgm:cxn modelId="{5671CBEA-CB12-4165-BD11-79F29ACA7DF8}" type="presParOf" srcId="{C8FFBA21-B073-429A-A807-F69ED16FAC4F}" destId="{26072179-3A1A-4765-BB84-F55F8D28C8DF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13CEBC3-49A9-47A2-86EF-1A3ED44D39BB}" type="doc">
      <dgm:prSet loTypeId="urn:microsoft.com/office/officeart/2005/8/layout/venn3" loCatId="relationship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n-US"/>
        </a:p>
      </dgm:t>
    </dgm:pt>
    <dgm:pt modelId="{D646B422-3966-43C6-B3BF-CF444011F825}">
      <dgm:prSet phldrT="[Text]" phldr="0"/>
      <dgm:spPr/>
      <dgm:t>
        <a:bodyPr/>
        <a:lstStyle/>
        <a:p>
          <a:r>
            <a:rPr lang="en-US" dirty="0"/>
            <a:t>Section D. Relationships with Other Professionals</a:t>
          </a:r>
        </a:p>
      </dgm:t>
    </dgm:pt>
    <dgm:pt modelId="{A553DA65-2CAF-4118-B4CC-D0D0CAF88F41}" type="parTrans" cxnId="{ECB31498-551F-47A0-BDC5-D7FC48BA362E}">
      <dgm:prSet/>
      <dgm:spPr/>
      <dgm:t>
        <a:bodyPr/>
        <a:lstStyle/>
        <a:p>
          <a:endParaRPr lang="en-US"/>
        </a:p>
      </dgm:t>
    </dgm:pt>
    <dgm:pt modelId="{61C4A118-F470-4499-B8C2-5FDC5A0D4BC0}" type="sibTrans" cxnId="{ECB31498-551F-47A0-BDC5-D7FC48BA362E}">
      <dgm:prSet/>
      <dgm:spPr/>
      <dgm:t>
        <a:bodyPr/>
        <a:lstStyle/>
        <a:p>
          <a:endParaRPr lang="en-US"/>
        </a:p>
      </dgm:t>
    </dgm:pt>
    <dgm:pt modelId="{13DC74A8-4F5F-4BB0-9969-D1EC5677D4B2}">
      <dgm:prSet phldr="0"/>
      <dgm:spPr/>
      <dgm:t>
        <a:bodyPr/>
        <a:lstStyle/>
        <a:p>
          <a:pPr rtl="0"/>
          <a:r>
            <a:rPr lang="en-US" dirty="0"/>
            <a:t>Section A. The Professional Relationship</a:t>
          </a:r>
        </a:p>
      </dgm:t>
    </dgm:pt>
    <dgm:pt modelId="{82CBCC4C-2806-40CF-BD82-C9D73A0DB1AD}" type="parTrans" cxnId="{294045A1-77D2-4160-B29F-1436E29F1AB5}">
      <dgm:prSet/>
      <dgm:spPr/>
    </dgm:pt>
    <dgm:pt modelId="{ED1B17BF-86C8-407F-B50B-7A44DD315C4E}" type="sibTrans" cxnId="{294045A1-77D2-4160-B29F-1436E29F1AB5}">
      <dgm:prSet/>
      <dgm:spPr/>
    </dgm:pt>
    <dgm:pt modelId="{71DED62A-AD9C-4919-B310-E55393A9E4FF}">
      <dgm:prSet phldr="0"/>
      <dgm:spPr/>
      <dgm:t>
        <a:bodyPr/>
        <a:lstStyle/>
        <a:p>
          <a:r>
            <a:rPr lang="en-US" dirty="0"/>
            <a:t>Section B. Confidentiality, Privileged Communication, and Privacy</a:t>
          </a:r>
        </a:p>
      </dgm:t>
    </dgm:pt>
    <dgm:pt modelId="{8E0F3D84-5D76-4DEA-B377-E89C0592D8F9}" type="parTrans" cxnId="{50B84332-5EB4-4226-8BD9-F0FDC85905C4}">
      <dgm:prSet/>
      <dgm:spPr/>
    </dgm:pt>
    <dgm:pt modelId="{C946CC01-1FA3-471A-A017-EE3081FDB16C}" type="sibTrans" cxnId="{50B84332-5EB4-4226-8BD9-F0FDC85905C4}">
      <dgm:prSet/>
      <dgm:spPr/>
    </dgm:pt>
    <dgm:pt modelId="{417D3DC8-8395-47CD-8D40-F166BB0F12C4}">
      <dgm:prSet phldr="0"/>
      <dgm:spPr/>
      <dgm:t>
        <a:bodyPr/>
        <a:lstStyle/>
        <a:p>
          <a:r>
            <a:rPr lang="en-US" dirty="0"/>
            <a:t>Section C. Professional Responsibility</a:t>
          </a:r>
        </a:p>
      </dgm:t>
    </dgm:pt>
    <dgm:pt modelId="{D8F7825C-4DEF-4DFF-8969-B16D80B37D97}" type="parTrans" cxnId="{81ACF02B-F0D2-4DBE-B929-087737E96101}">
      <dgm:prSet/>
      <dgm:spPr/>
    </dgm:pt>
    <dgm:pt modelId="{550EF220-F946-40D0-A3A5-FE88CBBF8354}" type="sibTrans" cxnId="{81ACF02B-F0D2-4DBE-B929-087737E96101}">
      <dgm:prSet/>
      <dgm:spPr/>
    </dgm:pt>
    <dgm:pt modelId="{DF622C19-5156-4AC6-B81C-8C4F5B049CA8}" type="pres">
      <dgm:prSet presAssocID="{B13CEBC3-49A9-47A2-86EF-1A3ED44D39BB}" presName="Name0" presStyleCnt="0">
        <dgm:presLayoutVars>
          <dgm:dir/>
          <dgm:resizeHandles val="exact"/>
        </dgm:presLayoutVars>
      </dgm:prSet>
      <dgm:spPr/>
    </dgm:pt>
    <dgm:pt modelId="{D672175D-20C8-4ADC-A1C1-68C16639A407}" type="pres">
      <dgm:prSet presAssocID="{13DC74A8-4F5F-4BB0-9969-D1EC5677D4B2}" presName="Name5" presStyleLbl="vennNode1" presStyleIdx="0" presStyleCnt="4">
        <dgm:presLayoutVars>
          <dgm:bulletEnabled val="1"/>
        </dgm:presLayoutVars>
      </dgm:prSet>
      <dgm:spPr/>
    </dgm:pt>
    <dgm:pt modelId="{D78D8AD1-3857-4D91-8E67-4BA2311129A7}" type="pres">
      <dgm:prSet presAssocID="{ED1B17BF-86C8-407F-B50B-7A44DD315C4E}" presName="space" presStyleCnt="0"/>
      <dgm:spPr/>
    </dgm:pt>
    <dgm:pt modelId="{3EC25E04-F9E4-448E-BF5F-552F04A9771F}" type="pres">
      <dgm:prSet presAssocID="{71DED62A-AD9C-4919-B310-E55393A9E4FF}" presName="Name5" presStyleLbl="vennNode1" presStyleIdx="1" presStyleCnt="4">
        <dgm:presLayoutVars>
          <dgm:bulletEnabled val="1"/>
        </dgm:presLayoutVars>
      </dgm:prSet>
      <dgm:spPr/>
    </dgm:pt>
    <dgm:pt modelId="{C646C50F-F85B-4D82-9B6B-568B1B9F0CD4}" type="pres">
      <dgm:prSet presAssocID="{C946CC01-1FA3-471A-A017-EE3081FDB16C}" presName="space" presStyleCnt="0"/>
      <dgm:spPr/>
    </dgm:pt>
    <dgm:pt modelId="{527D0461-6C81-41ED-8183-5CC58459149A}" type="pres">
      <dgm:prSet presAssocID="{417D3DC8-8395-47CD-8D40-F166BB0F12C4}" presName="Name5" presStyleLbl="vennNode1" presStyleIdx="2" presStyleCnt="4">
        <dgm:presLayoutVars>
          <dgm:bulletEnabled val="1"/>
        </dgm:presLayoutVars>
      </dgm:prSet>
      <dgm:spPr/>
    </dgm:pt>
    <dgm:pt modelId="{2404F643-2DE0-4917-8101-CEB8D3966295}" type="pres">
      <dgm:prSet presAssocID="{550EF220-F946-40D0-A3A5-FE88CBBF8354}" presName="space" presStyleCnt="0"/>
      <dgm:spPr/>
    </dgm:pt>
    <dgm:pt modelId="{90628172-C978-4460-96F4-020F21F33E16}" type="pres">
      <dgm:prSet presAssocID="{D646B422-3966-43C6-B3BF-CF444011F825}" presName="Name5" presStyleLbl="vennNode1" presStyleIdx="3" presStyleCnt="4">
        <dgm:presLayoutVars>
          <dgm:bulletEnabled val="1"/>
        </dgm:presLayoutVars>
      </dgm:prSet>
      <dgm:spPr/>
    </dgm:pt>
  </dgm:ptLst>
  <dgm:cxnLst>
    <dgm:cxn modelId="{D46C7D28-D49C-40E8-A6ED-4CF9C46BCA6F}" type="presOf" srcId="{417D3DC8-8395-47CD-8D40-F166BB0F12C4}" destId="{527D0461-6C81-41ED-8183-5CC58459149A}" srcOrd="0" destOrd="0" presId="urn:microsoft.com/office/officeart/2005/8/layout/venn3"/>
    <dgm:cxn modelId="{81ACF02B-F0D2-4DBE-B929-087737E96101}" srcId="{B13CEBC3-49A9-47A2-86EF-1A3ED44D39BB}" destId="{417D3DC8-8395-47CD-8D40-F166BB0F12C4}" srcOrd="2" destOrd="0" parTransId="{D8F7825C-4DEF-4DFF-8969-B16D80B37D97}" sibTransId="{550EF220-F946-40D0-A3A5-FE88CBBF8354}"/>
    <dgm:cxn modelId="{50B84332-5EB4-4226-8BD9-F0FDC85905C4}" srcId="{B13CEBC3-49A9-47A2-86EF-1A3ED44D39BB}" destId="{71DED62A-AD9C-4919-B310-E55393A9E4FF}" srcOrd="1" destOrd="0" parTransId="{8E0F3D84-5D76-4DEA-B377-E89C0592D8F9}" sibTransId="{C946CC01-1FA3-471A-A017-EE3081FDB16C}"/>
    <dgm:cxn modelId="{ECB31498-551F-47A0-BDC5-D7FC48BA362E}" srcId="{B13CEBC3-49A9-47A2-86EF-1A3ED44D39BB}" destId="{D646B422-3966-43C6-B3BF-CF444011F825}" srcOrd="3" destOrd="0" parTransId="{A553DA65-2CAF-4118-B4CC-D0D0CAF88F41}" sibTransId="{61C4A118-F470-4499-B8C2-5FDC5A0D4BC0}"/>
    <dgm:cxn modelId="{294045A1-77D2-4160-B29F-1436E29F1AB5}" srcId="{B13CEBC3-49A9-47A2-86EF-1A3ED44D39BB}" destId="{13DC74A8-4F5F-4BB0-9969-D1EC5677D4B2}" srcOrd="0" destOrd="0" parTransId="{82CBCC4C-2806-40CF-BD82-C9D73A0DB1AD}" sibTransId="{ED1B17BF-86C8-407F-B50B-7A44DD315C4E}"/>
    <dgm:cxn modelId="{AF4136CB-F69E-4FE6-8938-D77E1D58BEBA}" type="presOf" srcId="{71DED62A-AD9C-4919-B310-E55393A9E4FF}" destId="{3EC25E04-F9E4-448E-BF5F-552F04A9771F}" srcOrd="0" destOrd="0" presId="urn:microsoft.com/office/officeart/2005/8/layout/venn3"/>
    <dgm:cxn modelId="{EEF64DCC-DDE6-499D-AEB1-368173850EDA}" type="presOf" srcId="{D646B422-3966-43C6-B3BF-CF444011F825}" destId="{90628172-C978-4460-96F4-020F21F33E16}" srcOrd="0" destOrd="0" presId="urn:microsoft.com/office/officeart/2005/8/layout/venn3"/>
    <dgm:cxn modelId="{0CEB0CD0-C3F4-4AAC-B674-E5D849472D13}" type="presOf" srcId="{B13CEBC3-49A9-47A2-86EF-1A3ED44D39BB}" destId="{DF622C19-5156-4AC6-B81C-8C4F5B049CA8}" srcOrd="0" destOrd="0" presId="urn:microsoft.com/office/officeart/2005/8/layout/venn3"/>
    <dgm:cxn modelId="{7119A3D5-D053-4E3F-AE2E-6A373E33249A}" type="presOf" srcId="{13DC74A8-4F5F-4BB0-9969-D1EC5677D4B2}" destId="{D672175D-20C8-4ADC-A1C1-68C16639A407}" srcOrd="0" destOrd="0" presId="urn:microsoft.com/office/officeart/2005/8/layout/venn3"/>
    <dgm:cxn modelId="{B01053AC-AFA0-416D-9D85-32BCEBDC0E33}" type="presParOf" srcId="{DF622C19-5156-4AC6-B81C-8C4F5B049CA8}" destId="{D672175D-20C8-4ADC-A1C1-68C16639A407}" srcOrd="0" destOrd="0" presId="urn:microsoft.com/office/officeart/2005/8/layout/venn3"/>
    <dgm:cxn modelId="{08C1AA74-738C-49B8-A4A0-A69E667D32E4}" type="presParOf" srcId="{DF622C19-5156-4AC6-B81C-8C4F5B049CA8}" destId="{D78D8AD1-3857-4D91-8E67-4BA2311129A7}" srcOrd="1" destOrd="0" presId="urn:microsoft.com/office/officeart/2005/8/layout/venn3"/>
    <dgm:cxn modelId="{A1392FD9-0CB5-42BE-8622-B54D2B44BE40}" type="presParOf" srcId="{DF622C19-5156-4AC6-B81C-8C4F5B049CA8}" destId="{3EC25E04-F9E4-448E-BF5F-552F04A9771F}" srcOrd="2" destOrd="0" presId="urn:microsoft.com/office/officeart/2005/8/layout/venn3"/>
    <dgm:cxn modelId="{F9087E54-BFEF-4DAA-B62C-EE22C76B9187}" type="presParOf" srcId="{DF622C19-5156-4AC6-B81C-8C4F5B049CA8}" destId="{C646C50F-F85B-4D82-9B6B-568B1B9F0CD4}" srcOrd="3" destOrd="0" presId="urn:microsoft.com/office/officeart/2005/8/layout/venn3"/>
    <dgm:cxn modelId="{BC4C5CBE-958A-4D81-88A1-4420526026FA}" type="presParOf" srcId="{DF622C19-5156-4AC6-B81C-8C4F5B049CA8}" destId="{527D0461-6C81-41ED-8183-5CC58459149A}" srcOrd="4" destOrd="0" presId="urn:microsoft.com/office/officeart/2005/8/layout/venn3"/>
    <dgm:cxn modelId="{78051DCB-9419-4770-BC50-EADF65BF3AAE}" type="presParOf" srcId="{DF622C19-5156-4AC6-B81C-8C4F5B049CA8}" destId="{2404F643-2DE0-4917-8101-CEB8D3966295}" srcOrd="5" destOrd="0" presId="urn:microsoft.com/office/officeart/2005/8/layout/venn3"/>
    <dgm:cxn modelId="{25CB05FB-7E89-4D2E-BC77-0E27FB2F5EDC}" type="presParOf" srcId="{DF622C19-5156-4AC6-B81C-8C4F5B049CA8}" destId="{90628172-C978-4460-96F4-020F21F33E16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5F054EF-7B93-487C-A887-175C1E2C0353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B57EEB2-F19D-4636-A71A-ACDE77A55AFC}">
      <dgm:prSet phldrT="[Text]" phldr="0"/>
      <dgm:spPr/>
      <dgm:t>
        <a:bodyPr/>
        <a:lstStyle/>
        <a:p>
          <a:r>
            <a:rPr lang="en-US" dirty="0"/>
            <a:t>Section I. Resolving Ethical Issues</a:t>
          </a:r>
        </a:p>
      </dgm:t>
    </dgm:pt>
    <dgm:pt modelId="{425D2B7B-23F2-465C-8D95-E3CB62ED6473}" type="parTrans" cxnId="{DF7B2977-1AB9-4B48-9D30-547D1BC42FA7}">
      <dgm:prSet/>
      <dgm:spPr/>
      <dgm:t>
        <a:bodyPr/>
        <a:lstStyle/>
        <a:p>
          <a:endParaRPr lang="en-US"/>
        </a:p>
      </dgm:t>
    </dgm:pt>
    <dgm:pt modelId="{BF700C36-E1E6-4A18-8C61-B5F274C87097}" type="sibTrans" cxnId="{DF7B2977-1AB9-4B48-9D30-547D1BC42FA7}">
      <dgm:prSet/>
      <dgm:spPr/>
      <dgm:t>
        <a:bodyPr/>
        <a:lstStyle/>
        <a:p>
          <a:endParaRPr lang="en-US"/>
        </a:p>
      </dgm:t>
    </dgm:pt>
    <dgm:pt modelId="{384C222E-9987-43DD-B9B7-B9F4C4C5E2C3}">
      <dgm:prSet phldr="0"/>
      <dgm:spPr/>
      <dgm:t>
        <a:bodyPr/>
        <a:lstStyle/>
        <a:p>
          <a:pPr rtl="0"/>
          <a:r>
            <a:rPr lang="en-US" dirty="0"/>
            <a:t>Section E. Evaluation, Assessment, and Interpretation</a:t>
          </a:r>
        </a:p>
      </dgm:t>
    </dgm:pt>
    <dgm:pt modelId="{AEEFC679-302C-4F68-9251-5E3BB02D61E0}" type="parTrans" cxnId="{8047C2DF-A3BE-45A8-B886-3607BB7067CD}">
      <dgm:prSet/>
      <dgm:spPr/>
    </dgm:pt>
    <dgm:pt modelId="{27BAF278-362C-4424-8BB5-8B348D35F8A3}" type="sibTrans" cxnId="{8047C2DF-A3BE-45A8-B886-3607BB7067CD}">
      <dgm:prSet/>
      <dgm:spPr/>
    </dgm:pt>
    <dgm:pt modelId="{EC12D3D8-3322-4A3E-AA34-C289155FCA96}">
      <dgm:prSet phldr="0"/>
      <dgm:spPr/>
      <dgm:t>
        <a:bodyPr/>
        <a:lstStyle/>
        <a:p>
          <a:r>
            <a:rPr lang="en-US" dirty="0"/>
            <a:t>Section F Use of the Internet in Career Services</a:t>
          </a:r>
        </a:p>
      </dgm:t>
    </dgm:pt>
    <dgm:pt modelId="{38760BFE-82EC-4F72-99CA-3593F834C2C5}" type="parTrans" cxnId="{6B9BE9C6-2216-4CB9-8A7B-9D57A6BE44E6}">
      <dgm:prSet/>
      <dgm:spPr/>
    </dgm:pt>
    <dgm:pt modelId="{0BA2B031-6839-43FF-BF4F-2621F0C8EF6D}" type="sibTrans" cxnId="{6B9BE9C6-2216-4CB9-8A7B-9D57A6BE44E6}">
      <dgm:prSet/>
      <dgm:spPr/>
    </dgm:pt>
    <dgm:pt modelId="{D28861BB-F6ED-48D2-80C1-D17129DF4383}">
      <dgm:prSet phldr="0"/>
      <dgm:spPr/>
      <dgm:t>
        <a:bodyPr/>
        <a:lstStyle/>
        <a:p>
          <a:r>
            <a:rPr lang="en-US" dirty="0"/>
            <a:t>Section G. Supervision, Training, and Teaching</a:t>
          </a:r>
        </a:p>
      </dgm:t>
    </dgm:pt>
    <dgm:pt modelId="{0C7B5912-896A-4AF7-9541-F86223D3A9A0}" type="parTrans" cxnId="{AD4B885F-6CBB-462D-AB1F-A8B2D640C130}">
      <dgm:prSet/>
      <dgm:spPr/>
    </dgm:pt>
    <dgm:pt modelId="{B0043BD0-3028-4DAF-BEE7-AC38DE060DAC}" type="sibTrans" cxnId="{AD4B885F-6CBB-462D-AB1F-A8B2D640C130}">
      <dgm:prSet/>
      <dgm:spPr/>
    </dgm:pt>
    <dgm:pt modelId="{54C3D5CC-7D23-412E-8742-08C7DB526FA9}">
      <dgm:prSet phldr="0"/>
      <dgm:spPr/>
      <dgm:t>
        <a:bodyPr/>
        <a:lstStyle/>
        <a:p>
          <a:r>
            <a:rPr lang="en-US" dirty="0"/>
            <a:t>Section H. Research and Publication</a:t>
          </a:r>
        </a:p>
      </dgm:t>
    </dgm:pt>
    <dgm:pt modelId="{6BB857AC-16AF-49D4-AD3B-6FC7554B8E3E}" type="parTrans" cxnId="{8463BAD6-AC1C-4890-97FD-3C8EC51CC909}">
      <dgm:prSet/>
      <dgm:spPr/>
    </dgm:pt>
    <dgm:pt modelId="{ED2F1EF4-9D79-4C03-9B33-F366EA15434F}" type="sibTrans" cxnId="{8463BAD6-AC1C-4890-97FD-3C8EC51CC909}">
      <dgm:prSet/>
      <dgm:spPr/>
    </dgm:pt>
    <dgm:pt modelId="{B8FD0F52-2EA1-445E-8875-D5A8EA155701}" type="pres">
      <dgm:prSet presAssocID="{65F054EF-7B93-487C-A887-175C1E2C0353}" presName="Name0" presStyleCnt="0">
        <dgm:presLayoutVars>
          <dgm:dir/>
          <dgm:resizeHandles val="exact"/>
        </dgm:presLayoutVars>
      </dgm:prSet>
      <dgm:spPr/>
    </dgm:pt>
    <dgm:pt modelId="{83199F5F-BCC2-4D9C-9243-0F82FE3CA367}" type="pres">
      <dgm:prSet presAssocID="{384C222E-9987-43DD-B9B7-B9F4C4C5E2C3}" presName="Name5" presStyleLbl="vennNode1" presStyleIdx="0" presStyleCnt="5">
        <dgm:presLayoutVars>
          <dgm:bulletEnabled val="1"/>
        </dgm:presLayoutVars>
      </dgm:prSet>
      <dgm:spPr/>
    </dgm:pt>
    <dgm:pt modelId="{52FCE035-FE59-4E42-B1D6-E8F55A064423}" type="pres">
      <dgm:prSet presAssocID="{27BAF278-362C-4424-8BB5-8B348D35F8A3}" presName="space" presStyleCnt="0"/>
      <dgm:spPr/>
    </dgm:pt>
    <dgm:pt modelId="{FE801ABC-CAFC-4A5D-9D70-021F3823284F}" type="pres">
      <dgm:prSet presAssocID="{EC12D3D8-3322-4A3E-AA34-C289155FCA96}" presName="Name5" presStyleLbl="vennNode1" presStyleIdx="1" presStyleCnt="5">
        <dgm:presLayoutVars>
          <dgm:bulletEnabled val="1"/>
        </dgm:presLayoutVars>
      </dgm:prSet>
      <dgm:spPr/>
    </dgm:pt>
    <dgm:pt modelId="{F0C3691D-7EE7-4398-8180-381C8F5BD14F}" type="pres">
      <dgm:prSet presAssocID="{0BA2B031-6839-43FF-BF4F-2621F0C8EF6D}" presName="space" presStyleCnt="0"/>
      <dgm:spPr/>
    </dgm:pt>
    <dgm:pt modelId="{AE9CC210-3EC1-430D-B17F-C72A63614BD9}" type="pres">
      <dgm:prSet presAssocID="{D28861BB-F6ED-48D2-80C1-D17129DF4383}" presName="Name5" presStyleLbl="vennNode1" presStyleIdx="2" presStyleCnt="5">
        <dgm:presLayoutVars>
          <dgm:bulletEnabled val="1"/>
        </dgm:presLayoutVars>
      </dgm:prSet>
      <dgm:spPr/>
    </dgm:pt>
    <dgm:pt modelId="{18FCD41C-6027-4684-84A5-E13081B7069B}" type="pres">
      <dgm:prSet presAssocID="{B0043BD0-3028-4DAF-BEE7-AC38DE060DAC}" presName="space" presStyleCnt="0"/>
      <dgm:spPr/>
    </dgm:pt>
    <dgm:pt modelId="{9CE1083B-C8EB-493B-A5CE-45A5D7341F4B}" type="pres">
      <dgm:prSet presAssocID="{54C3D5CC-7D23-412E-8742-08C7DB526FA9}" presName="Name5" presStyleLbl="vennNode1" presStyleIdx="3" presStyleCnt="5">
        <dgm:presLayoutVars>
          <dgm:bulletEnabled val="1"/>
        </dgm:presLayoutVars>
      </dgm:prSet>
      <dgm:spPr/>
    </dgm:pt>
    <dgm:pt modelId="{E4C2A937-7345-4753-A0B8-FEE1EFF907F7}" type="pres">
      <dgm:prSet presAssocID="{ED2F1EF4-9D79-4C03-9B33-F366EA15434F}" presName="space" presStyleCnt="0"/>
      <dgm:spPr/>
    </dgm:pt>
    <dgm:pt modelId="{92A2BA82-DF60-4832-8159-7BB480C91135}" type="pres">
      <dgm:prSet presAssocID="{DB57EEB2-F19D-4636-A71A-ACDE77A55AFC}" presName="Name5" presStyleLbl="vennNode1" presStyleIdx="4" presStyleCnt="5">
        <dgm:presLayoutVars>
          <dgm:bulletEnabled val="1"/>
        </dgm:presLayoutVars>
      </dgm:prSet>
      <dgm:spPr/>
    </dgm:pt>
  </dgm:ptLst>
  <dgm:cxnLst>
    <dgm:cxn modelId="{AD4B885F-6CBB-462D-AB1F-A8B2D640C130}" srcId="{65F054EF-7B93-487C-A887-175C1E2C0353}" destId="{D28861BB-F6ED-48D2-80C1-D17129DF4383}" srcOrd="2" destOrd="0" parTransId="{0C7B5912-896A-4AF7-9541-F86223D3A9A0}" sibTransId="{B0043BD0-3028-4DAF-BEE7-AC38DE060DAC}"/>
    <dgm:cxn modelId="{DF7B2977-1AB9-4B48-9D30-547D1BC42FA7}" srcId="{65F054EF-7B93-487C-A887-175C1E2C0353}" destId="{DB57EEB2-F19D-4636-A71A-ACDE77A55AFC}" srcOrd="4" destOrd="0" parTransId="{425D2B7B-23F2-465C-8D95-E3CB62ED6473}" sibTransId="{BF700C36-E1E6-4A18-8C61-B5F274C87097}"/>
    <dgm:cxn modelId="{C1C37381-46C2-47EA-ABF0-A33DD3814283}" type="presOf" srcId="{384C222E-9987-43DD-B9B7-B9F4C4C5E2C3}" destId="{83199F5F-BCC2-4D9C-9243-0F82FE3CA367}" srcOrd="0" destOrd="0" presId="urn:microsoft.com/office/officeart/2005/8/layout/venn3"/>
    <dgm:cxn modelId="{4AA3F785-B674-4F63-AF2E-87335B79BD7C}" type="presOf" srcId="{54C3D5CC-7D23-412E-8742-08C7DB526FA9}" destId="{9CE1083B-C8EB-493B-A5CE-45A5D7341F4B}" srcOrd="0" destOrd="0" presId="urn:microsoft.com/office/officeart/2005/8/layout/venn3"/>
    <dgm:cxn modelId="{1D3B4AB1-6797-45B8-AD37-20DED338B2BE}" type="presOf" srcId="{65F054EF-7B93-487C-A887-175C1E2C0353}" destId="{B8FD0F52-2EA1-445E-8875-D5A8EA155701}" srcOrd="0" destOrd="0" presId="urn:microsoft.com/office/officeart/2005/8/layout/venn3"/>
    <dgm:cxn modelId="{6B9BE9C6-2216-4CB9-8A7B-9D57A6BE44E6}" srcId="{65F054EF-7B93-487C-A887-175C1E2C0353}" destId="{EC12D3D8-3322-4A3E-AA34-C289155FCA96}" srcOrd="1" destOrd="0" parTransId="{38760BFE-82EC-4F72-99CA-3593F834C2C5}" sibTransId="{0BA2B031-6839-43FF-BF4F-2621F0C8EF6D}"/>
    <dgm:cxn modelId="{255D5FD5-90CE-49E5-B7D6-76546B97AC3B}" type="presOf" srcId="{EC12D3D8-3322-4A3E-AA34-C289155FCA96}" destId="{FE801ABC-CAFC-4A5D-9D70-021F3823284F}" srcOrd="0" destOrd="0" presId="urn:microsoft.com/office/officeart/2005/8/layout/venn3"/>
    <dgm:cxn modelId="{8463BAD6-AC1C-4890-97FD-3C8EC51CC909}" srcId="{65F054EF-7B93-487C-A887-175C1E2C0353}" destId="{54C3D5CC-7D23-412E-8742-08C7DB526FA9}" srcOrd="3" destOrd="0" parTransId="{6BB857AC-16AF-49D4-AD3B-6FC7554B8E3E}" sibTransId="{ED2F1EF4-9D79-4C03-9B33-F366EA15434F}"/>
    <dgm:cxn modelId="{8047C2DF-A3BE-45A8-B886-3607BB7067CD}" srcId="{65F054EF-7B93-487C-A887-175C1E2C0353}" destId="{384C222E-9987-43DD-B9B7-B9F4C4C5E2C3}" srcOrd="0" destOrd="0" parTransId="{AEEFC679-302C-4F68-9251-5E3BB02D61E0}" sibTransId="{27BAF278-362C-4424-8BB5-8B348D35F8A3}"/>
    <dgm:cxn modelId="{7624C4E7-13CD-41E9-9CF7-BE8B4E850001}" type="presOf" srcId="{DB57EEB2-F19D-4636-A71A-ACDE77A55AFC}" destId="{92A2BA82-DF60-4832-8159-7BB480C91135}" srcOrd="0" destOrd="0" presId="urn:microsoft.com/office/officeart/2005/8/layout/venn3"/>
    <dgm:cxn modelId="{3B4A49FD-11D3-4DBD-920E-E238676F8D93}" type="presOf" srcId="{D28861BB-F6ED-48D2-80C1-D17129DF4383}" destId="{AE9CC210-3EC1-430D-B17F-C72A63614BD9}" srcOrd="0" destOrd="0" presId="urn:microsoft.com/office/officeart/2005/8/layout/venn3"/>
    <dgm:cxn modelId="{D59F80E7-BE31-4D0F-8654-2688D647C94A}" type="presParOf" srcId="{B8FD0F52-2EA1-445E-8875-D5A8EA155701}" destId="{83199F5F-BCC2-4D9C-9243-0F82FE3CA367}" srcOrd="0" destOrd="0" presId="urn:microsoft.com/office/officeart/2005/8/layout/venn3"/>
    <dgm:cxn modelId="{0B515128-9C81-48D3-A005-C8BF62DAA68A}" type="presParOf" srcId="{B8FD0F52-2EA1-445E-8875-D5A8EA155701}" destId="{52FCE035-FE59-4E42-B1D6-E8F55A064423}" srcOrd="1" destOrd="0" presId="urn:microsoft.com/office/officeart/2005/8/layout/venn3"/>
    <dgm:cxn modelId="{6C0E2B1A-D5E3-4D6F-A941-8348C2F68B30}" type="presParOf" srcId="{B8FD0F52-2EA1-445E-8875-D5A8EA155701}" destId="{FE801ABC-CAFC-4A5D-9D70-021F3823284F}" srcOrd="2" destOrd="0" presId="urn:microsoft.com/office/officeart/2005/8/layout/venn3"/>
    <dgm:cxn modelId="{63E22943-964C-4222-B4DF-2A73BC90FBE8}" type="presParOf" srcId="{B8FD0F52-2EA1-445E-8875-D5A8EA155701}" destId="{F0C3691D-7EE7-4398-8180-381C8F5BD14F}" srcOrd="3" destOrd="0" presId="urn:microsoft.com/office/officeart/2005/8/layout/venn3"/>
    <dgm:cxn modelId="{FF0C5A14-A693-477A-B70A-08C04F8552C0}" type="presParOf" srcId="{B8FD0F52-2EA1-445E-8875-D5A8EA155701}" destId="{AE9CC210-3EC1-430D-B17F-C72A63614BD9}" srcOrd="4" destOrd="0" presId="urn:microsoft.com/office/officeart/2005/8/layout/venn3"/>
    <dgm:cxn modelId="{C80DC7DE-D77C-4D17-9648-B7EFE997C1D9}" type="presParOf" srcId="{B8FD0F52-2EA1-445E-8875-D5A8EA155701}" destId="{18FCD41C-6027-4684-84A5-E13081B7069B}" srcOrd="5" destOrd="0" presId="urn:microsoft.com/office/officeart/2005/8/layout/venn3"/>
    <dgm:cxn modelId="{0F831BA1-AEE9-427E-AB22-58A7C530464A}" type="presParOf" srcId="{B8FD0F52-2EA1-445E-8875-D5A8EA155701}" destId="{9CE1083B-C8EB-493B-A5CE-45A5D7341F4B}" srcOrd="6" destOrd="0" presId="urn:microsoft.com/office/officeart/2005/8/layout/venn3"/>
    <dgm:cxn modelId="{8524F773-DF55-48C1-ADD3-6B9268D71C1E}" type="presParOf" srcId="{B8FD0F52-2EA1-445E-8875-D5A8EA155701}" destId="{E4C2A937-7345-4753-A0B8-FEE1EFF907F7}" srcOrd="7" destOrd="0" presId="urn:microsoft.com/office/officeart/2005/8/layout/venn3"/>
    <dgm:cxn modelId="{FABB18ED-917B-474E-BFE4-A0503B2F6801}" type="presParOf" srcId="{B8FD0F52-2EA1-445E-8875-D5A8EA155701}" destId="{92A2BA82-DF60-4832-8159-7BB480C91135}" srcOrd="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D03D13E-079A-44C4-96B1-F300F47E472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4" csCatId="accent1"/>
      <dgm:spPr/>
      <dgm:t>
        <a:bodyPr/>
        <a:lstStyle/>
        <a:p>
          <a:endParaRPr lang="en-US"/>
        </a:p>
      </dgm:t>
    </dgm:pt>
    <dgm:pt modelId="{6122CE25-B23A-46C7-9C6E-76CC14EAB59D}">
      <dgm:prSet/>
      <dgm:spPr/>
      <dgm:t>
        <a:bodyPr/>
        <a:lstStyle/>
        <a:p>
          <a:r>
            <a:rPr lang="en-US" b="1"/>
            <a:t>One standard for working ethically is to confine your tasks to those for which you are trained and those that are included in your defined scope of practice. </a:t>
          </a:r>
          <a:endParaRPr lang="en-US"/>
        </a:p>
      </dgm:t>
    </dgm:pt>
    <dgm:pt modelId="{EA1E0EEF-FEFE-449B-B7DF-9C66CDB8C3C4}" type="parTrans" cxnId="{D414A116-B144-46C9-851C-849D0CD3AFC0}">
      <dgm:prSet/>
      <dgm:spPr/>
      <dgm:t>
        <a:bodyPr/>
        <a:lstStyle/>
        <a:p>
          <a:endParaRPr lang="en-US"/>
        </a:p>
      </dgm:t>
    </dgm:pt>
    <dgm:pt modelId="{D42B737A-6CA1-4936-BA12-AC1591644A10}" type="sibTrans" cxnId="{D414A116-B144-46C9-851C-849D0CD3AFC0}">
      <dgm:prSet/>
      <dgm:spPr/>
      <dgm:t>
        <a:bodyPr/>
        <a:lstStyle/>
        <a:p>
          <a:endParaRPr lang="en-US"/>
        </a:p>
      </dgm:t>
    </dgm:pt>
    <dgm:pt modelId="{DEEB4823-9E5D-4274-BB72-63D9CB8D3FFD}">
      <dgm:prSet/>
      <dgm:spPr/>
      <dgm:t>
        <a:bodyPr/>
        <a:lstStyle/>
        <a:p>
          <a:r>
            <a:rPr lang="en-US" b="1"/>
            <a:t>The phrase “scope of practice” is used to specify work tasks that fall within the training and responsibilities of a particular profession versus another.</a:t>
          </a:r>
          <a:endParaRPr lang="en-US"/>
        </a:p>
      </dgm:t>
    </dgm:pt>
    <dgm:pt modelId="{70FCF939-0E5E-4D23-81ED-A502D11F9247}" type="parTrans" cxnId="{31B0E8F6-639D-4634-BB0D-0A32B8FFD251}">
      <dgm:prSet/>
      <dgm:spPr/>
      <dgm:t>
        <a:bodyPr/>
        <a:lstStyle/>
        <a:p>
          <a:endParaRPr lang="en-US"/>
        </a:p>
      </dgm:t>
    </dgm:pt>
    <dgm:pt modelId="{76E98E0D-B927-4EF5-BDB4-E2AB061815E9}" type="sibTrans" cxnId="{31B0E8F6-639D-4634-BB0D-0A32B8FFD251}">
      <dgm:prSet/>
      <dgm:spPr/>
      <dgm:t>
        <a:bodyPr/>
        <a:lstStyle/>
        <a:p>
          <a:endParaRPr lang="en-US"/>
        </a:p>
      </dgm:t>
    </dgm:pt>
    <dgm:pt modelId="{0156A7AA-94F5-449D-A922-63C29D2D3FC2}" type="pres">
      <dgm:prSet presAssocID="{2D03D13E-079A-44C4-96B1-F300F47E472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44D4245-AD28-43B3-BBE1-4E7ED71AB73F}" type="pres">
      <dgm:prSet presAssocID="{6122CE25-B23A-46C7-9C6E-76CC14EAB59D}" presName="hierRoot1" presStyleCnt="0"/>
      <dgm:spPr/>
    </dgm:pt>
    <dgm:pt modelId="{1CCB3593-0E1D-4D78-B386-B617A519FAD1}" type="pres">
      <dgm:prSet presAssocID="{6122CE25-B23A-46C7-9C6E-76CC14EAB59D}" presName="composite" presStyleCnt="0"/>
      <dgm:spPr/>
    </dgm:pt>
    <dgm:pt modelId="{962E99EB-5680-46FD-A157-36C4ECE5D169}" type="pres">
      <dgm:prSet presAssocID="{6122CE25-B23A-46C7-9C6E-76CC14EAB59D}" presName="background" presStyleLbl="node0" presStyleIdx="0" presStyleCnt="2"/>
      <dgm:spPr/>
    </dgm:pt>
    <dgm:pt modelId="{1550C93E-56FC-46EF-860F-A741736C68D6}" type="pres">
      <dgm:prSet presAssocID="{6122CE25-B23A-46C7-9C6E-76CC14EAB59D}" presName="text" presStyleLbl="fgAcc0" presStyleIdx="0" presStyleCnt="2">
        <dgm:presLayoutVars>
          <dgm:chPref val="3"/>
        </dgm:presLayoutVars>
      </dgm:prSet>
      <dgm:spPr/>
    </dgm:pt>
    <dgm:pt modelId="{C67B8379-C543-449E-B3A1-381FDB5F2156}" type="pres">
      <dgm:prSet presAssocID="{6122CE25-B23A-46C7-9C6E-76CC14EAB59D}" presName="hierChild2" presStyleCnt="0"/>
      <dgm:spPr/>
    </dgm:pt>
    <dgm:pt modelId="{1326B77A-1C23-4C8E-AE58-808EE3D0D017}" type="pres">
      <dgm:prSet presAssocID="{DEEB4823-9E5D-4274-BB72-63D9CB8D3FFD}" presName="hierRoot1" presStyleCnt="0"/>
      <dgm:spPr/>
    </dgm:pt>
    <dgm:pt modelId="{39BB9F36-B3DF-4BB5-9F96-9EC7648DD24A}" type="pres">
      <dgm:prSet presAssocID="{DEEB4823-9E5D-4274-BB72-63D9CB8D3FFD}" presName="composite" presStyleCnt="0"/>
      <dgm:spPr/>
    </dgm:pt>
    <dgm:pt modelId="{BE9F5948-2492-426E-9762-C01EED92DADF}" type="pres">
      <dgm:prSet presAssocID="{DEEB4823-9E5D-4274-BB72-63D9CB8D3FFD}" presName="background" presStyleLbl="node0" presStyleIdx="1" presStyleCnt="2"/>
      <dgm:spPr/>
    </dgm:pt>
    <dgm:pt modelId="{EF7A73BE-CB05-4CF0-BCD0-F1A373173DB3}" type="pres">
      <dgm:prSet presAssocID="{DEEB4823-9E5D-4274-BB72-63D9CB8D3FFD}" presName="text" presStyleLbl="fgAcc0" presStyleIdx="1" presStyleCnt="2">
        <dgm:presLayoutVars>
          <dgm:chPref val="3"/>
        </dgm:presLayoutVars>
      </dgm:prSet>
      <dgm:spPr/>
    </dgm:pt>
    <dgm:pt modelId="{67AABE37-8C41-4601-9D5E-7E50441B7D97}" type="pres">
      <dgm:prSet presAssocID="{DEEB4823-9E5D-4274-BB72-63D9CB8D3FFD}" presName="hierChild2" presStyleCnt="0"/>
      <dgm:spPr/>
    </dgm:pt>
  </dgm:ptLst>
  <dgm:cxnLst>
    <dgm:cxn modelId="{D414A116-B144-46C9-851C-849D0CD3AFC0}" srcId="{2D03D13E-079A-44C4-96B1-F300F47E472E}" destId="{6122CE25-B23A-46C7-9C6E-76CC14EAB59D}" srcOrd="0" destOrd="0" parTransId="{EA1E0EEF-FEFE-449B-B7DF-9C66CDB8C3C4}" sibTransId="{D42B737A-6CA1-4936-BA12-AC1591644A10}"/>
    <dgm:cxn modelId="{6D8E0177-C6AA-49D5-95A6-4B069E3061B2}" type="presOf" srcId="{DEEB4823-9E5D-4274-BB72-63D9CB8D3FFD}" destId="{EF7A73BE-CB05-4CF0-BCD0-F1A373173DB3}" srcOrd="0" destOrd="0" presId="urn:microsoft.com/office/officeart/2005/8/layout/hierarchy1"/>
    <dgm:cxn modelId="{4B7049B7-110A-4978-84A8-852C8825822C}" type="presOf" srcId="{2D03D13E-079A-44C4-96B1-F300F47E472E}" destId="{0156A7AA-94F5-449D-A922-63C29D2D3FC2}" srcOrd="0" destOrd="0" presId="urn:microsoft.com/office/officeart/2005/8/layout/hierarchy1"/>
    <dgm:cxn modelId="{46BBE8DF-C11B-4819-9E43-C883D9246930}" type="presOf" srcId="{6122CE25-B23A-46C7-9C6E-76CC14EAB59D}" destId="{1550C93E-56FC-46EF-860F-A741736C68D6}" srcOrd="0" destOrd="0" presId="urn:microsoft.com/office/officeart/2005/8/layout/hierarchy1"/>
    <dgm:cxn modelId="{31B0E8F6-639D-4634-BB0D-0A32B8FFD251}" srcId="{2D03D13E-079A-44C4-96B1-F300F47E472E}" destId="{DEEB4823-9E5D-4274-BB72-63D9CB8D3FFD}" srcOrd="1" destOrd="0" parTransId="{70FCF939-0E5E-4D23-81ED-A502D11F9247}" sibTransId="{76E98E0D-B927-4EF5-BDB4-E2AB061815E9}"/>
    <dgm:cxn modelId="{F8FF41AC-D781-4090-A522-DBF632A5D865}" type="presParOf" srcId="{0156A7AA-94F5-449D-A922-63C29D2D3FC2}" destId="{544D4245-AD28-43B3-BBE1-4E7ED71AB73F}" srcOrd="0" destOrd="0" presId="urn:microsoft.com/office/officeart/2005/8/layout/hierarchy1"/>
    <dgm:cxn modelId="{C9E90526-65AA-495C-AC42-52A643B8904C}" type="presParOf" srcId="{544D4245-AD28-43B3-BBE1-4E7ED71AB73F}" destId="{1CCB3593-0E1D-4D78-B386-B617A519FAD1}" srcOrd="0" destOrd="0" presId="urn:microsoft.com/office/officeart/2005/8/layout/hierarchy1"/>
    <dgm:cxn modelId="{174E31AC-5DBE-4471-BA31-006EA203EDD9}" type="presParOf" srcId="{1CCB3593-0E1D-4D78-B386-B617A519FAD1}" destId="{962E99EB-5680-46FD-A157-36C4ECE5D169}" srcOrd="0" destOrd="0" presId="urn:microsoft.com/office/officeart/2005/8/layout/hierarchy1"/>
    <dgm:cxn modelId="{C6B49D5A-0A61-4DB8-BCF4-CBC40852D839}" type="presParOf" srcId="{1CCB3593-0E1D-4D78-B386-B617A519FAD1}" destId="{1550C93E-56FC-46EF-860F-A741736C68D6}" srcOrd="1" destOrd="0" presId="urn:microsoft.com/office/officeart/2005/8/layout/hierarchy1"/>
    <dgm:cxn modelId="{B7993003-091E-4416-8124-261CB06D2611}" type="presParOf" srcId="{544D4245-AD28-43B3-BBE1-4E7ED71AB73F}" destId="{C67B8379-C543-449E-B3A1-381FDB5F2156}" srcOrd="1" destOrd="0" presId="urn:microsoft.com/office/officeart/2005/8/layout/hierarchy1"/>
    <dgm:cxn modelId="{DE9B45BD-C62B-4C81-B3C1-87B023F72C1A}" type="presParOf" srcId="{0156A7AA-94F5-449D-A922-63C29D2D3FC2}" destId="{1326B77A-1C23-4C8E-AE58-808EE3D0D017}" srcOrd="1" destOrd="0" presId="urn:microsoft.com/office/officeart/2005/8/layout/hierarchy1"/>
    <dgm:cxn modelId="{88972430-D430-4B7D-B7A0-2DC58FE9FDFB}" type="presParOf" srcId="{1326B77A-1C23-4C8E-AE58-808EE3D0D017}" destId="{39BB9F36-B3DF-4BB5-9F96-9EC7648DD24A}" srcOrd="0" destOrd="0" presId="urn:microsoft.com/office/officeart/2005/8/layout/hierarchy1"/>
    <dgm:cxn modelId="{B74AB566-B942-483B-8957-A68D33238760}" type="presParOf" srcId="{39BB9F36-B3DF-4BB5-9F96-9EC7648DD24A}" destId="{BE9F5948-2492-426E-9762-C01EED92DADF}" srcOrd="0" destOrd="0" presId="urn:microsoft.com/office/officeart/2005/8/layout/hierarchy1"/>
    <dgm:cxn modelId="{9AE72176-E21B-4811-AB97-E23A0C69A40C}" type="presParOf" srcId="{39BB9F36-B3DF-4BB5-9F96-9EC7648DD24A}" destId="{EF7A73BE-CB05-4CF0-BCD0-F1A373173DB3}" srcOrd="1" destOrd="0" presId="urn:microsoft.com/office/officeart/2005/8/layout/hierarchy1"/>
    <dgm:cxn modelId="{6CB110F1-7B9B-4716-9E8E-60DEDF603025}" type="presParOf" srcId="{1326B77A-1C23-4C8E-AE58-808EE3D0D017}" destId="{67AABE37-8C41-4601-9D5E-7E50441B7D9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0B202B0-316C-4127-8B78-D42FE8EB741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F2BF743-FA25-4C91-B425-B39D89C8DF10}">
      <dgm:prSet/>
      <dgm:spPr/>
      <dgm:t>
        <a:bodyPr/>
        <a:lstStyle/>
        <a:p>
          <a:r>
            <a:rPr lang="en-US" b="1"/>
            <a:t>Values are at the core of every decision we make</a:t>
          </a:r>
          <a:endParaRPr lang="en-US"/>
        </a:p>
      </dgm:t>
    </dgm:pt>
    <dgm:pt modelId="{20F59D5D-5F37-46E9-B609-5739A9A944BB}" type="parTrans" cxnId="{57255BDA-6437-4BF0-841D-30E35DFD77E3}">
      <dgm:prSet/>
      <dgm:spPr/>
      <dgm:t>
        <a:bodyPr/>
        <a:lstStyle/>
        <a:p>
          <a:endParaRPr lang="en-US"/>
        </a:p>
      </dgm:t>
    </dgm:pt>
    <dgm:pt modelId="{F07FB415-3095-4435-BC50-ABD14307BBC3}" type="sibTrans" cxnId="{57255BDA-6437-4BF0-841D-30E35DFD77E3}">
      <dgm:prSet/>
      <dgm:spPr/>
      <dgm:t>
        <a:bodyPr/>
        <a:lstStyle/>
        <a:p>
          <a:endParaRPr lang="en-US"/>
        </a:p>
      </dgm:t>
    </dgm:pt>
    <dgm:pt modelId="{8A7EF6E2-A50D-4319-8032-2251197AA26E}">
      <dgm:prSet/>
      <dgm:spPr/>
      <dgm:t>
        <a:bodyPr/>
        <a:lstStyle/>
        <a:p>
          <a:r>
            <a:rPr lang="en-US" b="1"/>
            <a:t>When you take time to clarify and define your values, you are able to make all decisions with more confidence</a:t>
          </a:r>
          <a:endParaRPr lang="en-US"/>
        </a:p>
      </dgm:t>
    </dgm:pt>
    <dgm:pt modelId="{552B101B-DD06-4B44-A748-6E4324C0395E}" type="parTrans" cxnId="{6A10A348-188A-47B8-BDE4-1A8C05C68D9B}">
      <dgm:prSet/>
      <dgm:spPr/>
      <dgm:t>
        <a:bodyPr/>
        <a:lstStyle/>
        <a:p>
          <a:endParaRPr lang="en-US"/>
        </a:p>
      </dgm:t>
    </dgm:pt>
    <dgm:pt modelId="{B7DC8746-BF35-42AD-888F-A0644E335249}" type="sibTrans" cxnId="{6A10A348-188A-47B8-BDE4-1A8C05C68D9B}">
      <dgm:prSet/>
      <dgm:spPr/>
      <dgm:t>
        <a:bodyPr/>
        <a:lstStyle/>
        <a:p>
          <a:endParaRPr lang="en-US"/>
        </a:p>
      </dgm:t>
    </dgm:pt>
    <dgm:pt modelId="{5543FBA8-866D-49C0-9974-43277020A8B6}">
      <dgm:prSet/>
      <dgm:spPr/>
      <dgm:t>
        <a:bodyPr/>
        <a:lstStyle/>
        <a:p>
          <a:r>
            <a:rPr lang="en-US" b="1"/>
            <a:t>When faced with a difficult decision such as one concerning ethics, it is vital that you understand what motivates your decision and/or where any conflict exists</a:t>
          </a:r>
          <a:endParaRPr lang="en-US"/>
        </a:p>
      </dgm:t>
    </dgm:pt>
    <dgm:pt modelId="{4F42E0DE-A218-4A3C-BCB3-449E4A8ADB1D}" type="parTrans" cxnId="{3D0E5CEC-A898-41D6-B381-E486897AA34A}">
      <dgm:prSet/>
      <dgm:spPr/>
      <dgm:t>
        <a:bodyPr/>
        <a:lstStyle/>
        <a:p>
          <a:endParaRPr lang="en-US"/>
        </a:p>
      </dgm:t>
    </dgm:pt>
    <dgm:pt modelId="{CA17629A-BE47-424E-B348-D4F3D7DEC637}" type="sibTrans" cxnId="{3D0E5CEC-A898-41D6-B381-E486897AA34A}">
      <dgm:prSet/>
      <dgm:spPr/>
      <dgm:t>
        <a:bodyPr/>
        <a:lstStyle/>
        <a:p>
          <a:endParaRPr lang="en-US"/>
        </a:p>
      </dgm:t>
    </dgm:pt>
    <dgm:pt modelId="{FE689FA4-6D80-443F-B0BF-201E30A3325E}" type="pres">
      <dgm:prSet presAssocID="{A0B202B0-316C-4127-8B78-D42FE8EB7412}" presName="root" presStyleCnt="0">
        <dgm:presLayoutVars>
          <dgm:dir/>
          <dgm:resizeHandles val="exact"/>
        </dgm:presLayoutVars>
      </dgm:prSet>
      <dgm:spPr/>
    </dgm:pt>
    <dgm:pt modelId="{9EF41609-F679-4FB9-85AC-41B68BE7A819}" type="pres">
      <dgm:prSet presAssocID="{7F2BF743-FA25-4C91-B425-B39D89C8DF10}" presName="compNode" presStyleCnt="0"/>
      <dgm:spPr/>
    </dgm:pt>
    <dgm:pt modelId="{3632881E-3EBF-44E1-899C-EFE0C8D6356C}" type="pres">
      <dgm:prSet presAssocID="{7F2BF743-FA25-4C91-B425-B39D89C8DF10}" presName="bgRect" presStyleLbl="bgShp" presStyleIdx="0" presStyleCnt="3"/>
      <dgm:spPr/>
    </dgm:pt>
    <dgm:pt modelId="{B5FAD1D1-F756-4CDF-85A8-AD4D7D2A7BA7}" type="pres">
      <dgm:prSet presAssocID="{7F2BF743-FA25-4C91-B425-B39D89C8DF10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BCA51BF4-404E-437C-A145-E59B51C003EB}" type="pres">
      <dgm:prSet presAssocID="{7F2BF743-FA25-4C91-B425-B39D89C8DF10}" presName="spaceRect" presStyleCnt="0"/>
      <dgm:spPr/>
    </dgm:pt>
    <dgm:pt modelId="{A662D178-24D4-4261-B421-ED77AE0288EC}" type="pres">
      <dgm:prSet presAssocID="{7F2BF743-FA25-4C91-B425-B39D89C8DF10}" presName="parTx" presStyleLbl="revTx" presStyleIdx="0" presStyleCnt="3">
        <dgm:presLayoutVars>
          <dgm:chMax val="0"/>
          <dgm:chPref val="0"/>
        </dgm:presLayoutVars>
      </dgm:prSet>
      <dgm:spPr/>
    </dgm:pt>
    <dgm:pt modelId="{564F03B0-B295-4B52-B186-323EF57D06EF}" type="pres">
      <dgm:prSet presAssocID="{F07FB415-3095-4435-BC50-ABD14307BBC3}" presName="sibTrans" presStyleCnt="0"/>
      <dgm:spPr/>
    </dgm:pt>
    <dgm:pt modelId="{C36259D1-6BD8-46D3-B3B8-6CA543475FA5}" type="pres">
      <dgm:prSet presAssocID="{8A7EF6E2-A50D-4319-8032-2251197AA26E}" presName="compNode" presStyleCnt="0"/>
      <dgm:spPr/>
    </dgm:pt>
    <dgm:pt modelId="{E2864992-435F-4A55-A350-B354631C5DFD}" type="pres">
      <dgm:prSet presAssocID="{8A7EF6E2-A50D-4319-8032-2251197AA26E}" presName="bgRect" presStyleLbl="bgShp" presStyleIdx="1" presStyleCnt="3"/>
      <dgm:spPr/>
    </dgm:pt>
    <dgm:pt modelId="{AF36495A-297C-4D4B-93FD-C0A23FD6D26E}" type="pres">
      <dgm:prSet presAssocID="{8A7EF6E2-A50D-4319-8032-2251197AA26E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BAC0BFAC-C1CC-45E3-AF2F-A66F3FDBBB5A}" type="pres">
      <dgm:prSet presAssocID="{8A7EF6E2-A50D-4319-8032-2251197AA26E}" presName="spaceRect" presStyleCnt="0"/>
      <dgm:spPr/>
    </dgm:pt>
    <dgm:pt modelId="{7DDE8439-0A17-42D6-A86F-424851CB1AC4}" type="pres">
      <dgm:prSet presAssocID="{8A7EF6E2-A50D-4319-8032-2251197AA26E}" presName="parTx" presStyleLbl="revTx" presStyleIdx="1" presStyleCnt="3">
        <dgm:presLayoutVars>
          <dgm:chMax val="0"/>
          <dgm:chPref val="0"/>
        </dgm:presLayoutVars>
      </dgm:prSet>
      <dgm:spPr/>
    </dgm:pt>
    <dgm:pt modelId="{5EAC42D8-3A7B-4463-811B-075BD90E4801}" type="pres">
      <dgm:prSet presAssocID="{B7DC8746-BF35-42AD-888F-A0644E335249}" presName="sibTrans" presStyleCnt="0"/>
      <dgm:spPr/>
    </dgm:pt>
    <dgm:pt modelId="{0D6D382A-2ACB-4F7E-9B0F-D6A249670D00}" type="pres">
      <dgm:prSet presAssocID="{5543FBA8-866D-49C0-9974-43277020A8B6}" presName="compNode" presStyleCnt="0"/>
      <dgm:spPr/>
    </dgm:pt>
    <dgm:pt modelId="{625EA8C2-D78B-4C18-8E87-D0BE00A94027}" type="pres">
      <dgm:prSet presAssocID="{5543FBA8-866D-49C0-9974-43277020A8B6}" presName="bgRect" presStyleLbl="bgShp" presStyleIdx="2" presStyleCnt="3"/>
      <dgm:spPr/>
    </dgm:pt>
    <dgm:pt modelId="{118DF2CB-F131-4218-8853-689CEE2C6920}" type="pres">
      <dgm:prSet presAssocID="{5543FBA8-866D-49C0-9974-43277020A8B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rson with Idea"/>
        </a:ext>
      </dgm:extLst>
    </dgm:pt>
    <dgm:pt modelId="{EA30255B-C6D5-41B6-A846-6B65CFFF481E}" type="pres">
      <dgm:prSet presAssocID="{5543FBA8-866D-49C0-9974-43277020A8B6}" presName="spaceRect" presStyleCnt="0"/>
      <dgm:spPr/>
    </dgm:pt>
    <dgm:pt modelId="{315C5B87-9111-44EF-A48F-8C9BDAF015FB}" type="pres">
      <dgm:prSet presAssocID="{5543FBA8-866D-49C0-9974-43277020A8B6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D6CE8A06-6DF3-4AE9-8022-3FF2BFA42AC6}" type="presOf" srcId="{5543FBA8-866D-49C0-9974-43277020A8B6}" destId="{315C5B87-9111-44EF-A48F-8C9BDAF015FB}" srcOrd="0" destOrd="0" presId="urn:microsoft.com/office/officeart/2018/2/layout/IconVerticalSolidList"/>
    <dgm:cxn modelId="{6A10A348-188A-47B8-BDE4-1A8C05C68D9B}" srcId="{A0B202B0-316C-4127-8B78-D42FE8EB7412}" destId="{8A7EF6E2-A50D-4319-8032-2251197AA26E}" srcOrd="1" destOrd="0" parTransId="{552B101B-DD06-4B44-A748-6E4324C0395E}" sibTransId="{B7DC8746-BF35-42AD-888F-A0644E335249}"/>
    <dgm:cxn modelId="{9B263F92-B2C5-4CE5-9B21-FB5D3F29CB27}" type="presOf" srcId="{7F2BF743-FA25-4C91-B425-B39D89C8DF10}" destId="{A662D178-24D4-4261-B421-ED77AE0288EC}" srcOrd="0" destOrd="0" presId="urn:microsoft.com/office/officeart/2018/2/layout/IconVerticalSolidList"/>
    <dgm:cxn modelId="{584CD3BA-04ED-4740-90E3-99087FE79FEE}" type="presOf" srcId="{8A7EF6E2-A50D-4319-8032-2251197AA26E}" destId="{7DDE8439-0A17-42D6-A86F-424851CB1AC4}" srcOrd="0" destOrd="0" presId="urn:microsoft.com/office/officeart/2018/2/layout/IconVerticalSolidList"/>
    <dgm:cxn modelId="{BCAFA0D9-B354-42B6-BCC6-A80D2EF55B2A}" type="presOf" srcId="{A0B202B0-316C-4127-8B78-D42FE8EB7412}" destId="{FE689FA4-6D80-443F-B0BF-201E30A3325E}" srcOrd="0" destOrd="0" presId="urn:microsoft.com/office/officeart/2018/2/layout/IconVerticalSolidList"/>
    <dgm:cxn modelId="{57255BDA-6437-4BF0-841D-30E35DFD77E3}" srcId="{A0B202B0-316C-4127-8B78-D42FE8EB7412}" destId="{7F2BF743-FA25-4C91-B425-B39D89C8DF10}" srcOrd="0" destOrd="0" parTransId="{20F59D5D-5F37-46E9-B609-5739A9A944BB}" sibTransId="{F07FB415-3095-4435-BC50-ABD14307BBC3}"/>
    <dgm:cxn modelId="{3D0E5CEC-A898-41D6-B381-E486897AA34A}" srcId="{A0B202B0-316C-4127-8B78-D42FE8EB7412}" destId="{5543FBA8-866D-49C0-9974-43277020A8B6}" srcOrd="2" destOrd="0" parTransId="{4F42E0DE-A218-4A3C-BCB3-449E4A8ADB1D}" sibTransId="{CA17629A-BE47-424E-B348-D4F3D7DEC637}"/>
    <dgm:cxn modelId="{CF5A7C2A-10C4-48AE-BC3C-BAFEB7AE5FAE}" type="presParOf" srcId="{FE689FA4-6D80-443F-B0BF-201E30A3325E}" destId="{9EF41609-F679-4FB9-85AC-41B68BE7A819}" srcOrd="0" destOrd="0" presId="urn:microsoft.com/office/officeart/2018/2/layout/IconVerticalSolidList"/>
    <dgm:cxn modelId="{2FD85281-4F65-48E4-8353-F6BBDBE97F22}" type="presParOf" srcId="{9EF41609-F679-4FB9-85AC-41B68BE7A819}" destId="{3632881E-3EBF-44E1-899C-EFE0C8D6356C}" srcOrd="0" destOrd="0" presId="urn:microsoft.com/office/officeart/2018/2/layout/IconVerticalSolidList"/>
    <dgm:cxn modelId="{571B1347-EE88-4709-90C1-B5D71E704D31}" type="presParOf" srcId="{9EF41609-F679-4FB9-85AC-41B68BE7A819}" destId="{B5FAD1D1-F756-4CDF-85A8-AD4D7D2A7BA7}" srcOrd="1" destOrd="0" presId="urn:microsoft.com/office/officeart/2018/2/layout/IconVerticalSolidList"/>
    <dgm:cxn modelId="{3170025B-7A73-4708-B4DF-74E3E4B96C0B}" type="presParOf" srcId="{9EF41609-F679-4FB9-85AC-41B68BE7A819}" destId="{BCA51BF4-404E-437C-A145-E59B51C003EB}" srcOrd="2" destOrd="0" presId="urn:microsoft.com/office/officeart/2018/2/layout/IconVerticalSolidList"/>
    <dgm:cxn modelId="{99E96DAF-6962-4517-81AE-7403B86D7B30}" type="presParOf" srcId="{9EF41609-F679-4FB9-85AC-41B68BE7A819}" destId="{A662D178-24D4-4261-B421-ED77AE0288EC}" srcOrd="3" destOrd="0" presId="urn:microsoft.com/office/officeart/2018/2/layout/IconVerticalSolidList"/>
    <dgm:cxn modelId="{EB9291BE-DEFA-4FBC-B8BA-E30435832C48}" type="presParOf" srcId="{FE689FA4-6D80-443F-B0BF-201E30A3325E}" destId="{564F03B0-B295-4B52-B186-323EF57D06EF}" srcOrd="1" destOrd="0" presId="urn:microsoft.com/office/officeart/2018/2/layout/IconVerticalSolidList"/>
    <dgm:cxn modelId="{53D71125-DAD8-4108-B2FB-509886DB9E1B}" type="presParOf" srcId="{FE689FA4-6D80-443F-B0BF-201E30A3325E}" destId="{C36259D1-6BD8-46D3-B3B8-6CA543475FA5}" srcOrd="2" destOrd="0" presId="urn:microsoft.com/office/officeart/2018/2/layout/IconVerticalSolidList"/>
    <dgm:cxn modelId="{C4AC73B0-EF1A-432E-85AC-BC2B93072B2B}" type="presParOf" srcId="{C36259D1-6BD8-46D3-B3B8-6CA543475FA5}" destId="{E2864992-435F-4A55-A350-B354631C5DFD}" srcOrd="0" destOrd="0" presId="urn:microsoft.com/office/officeart/2018/2/layout/IconVerticalSolidList"/>
    <dgm:cxn modelId="{235B2F4B-4350-4714-AF31-F5F35E5B78E6}" type="presParOf" srcId="{C36259D1-6BD8-46D3-B3B8-6CA543475FA5}" destId="{AF36495A-297C-4D4B-93FD-C0A23FD6D26E}" srcOrd="1" destOrd="0" presId="urn:microsoft.com/office/officeart/2018/2/layout/IconVerticalSolidList"/>
    <dgm:cxn modelId="{C94D92FF-8DD6-4DA6-A408-292F73A1B7CE}" type="presParOf" srcId="{C36259D1-6BD8-46D3-B3B8-6CA543475FA5}" destId="{BAC0BFAC-C1CC-45E3-AF2F-A66F3FDBBB5A}" srcOrd="2" destOrd="0" presId="urn:microsoft.com/office/officeart/2018/2/layout/IconVerticalSolidList"/>
    <dgm:cxn modelId="{4269961B-FA9E-486D-A5DD-40CAB3E66E13}" type="presParOf" srcId="{C36259D1-6BD8-46D3-B3B8-6CA543475FA5}" destId="{7DDE8439-0A17-42D6-A86F-424851CB1AC4}" srcOrd="3" destOrd="0" presId="urn:microsoft.com/office/officeart/2018/2/layout/IconVerticalSolidList"/>
    <dgm:cxn modelId="{CA6CCFB3-E522-4580-BDF3-D79F2D8A8D8A}" type="presParOf" srcId="{FE689FA4-6D80-443F-B0BF-201E30A3325E}" destId="{5EAC42D8-3A7B-4463-811B-075BD90E4801}" srcOrd="3" destOrd="0" presId="urn:microsoft.com/office/officeart/2018/2/layout/IconVerticalSolidList"/>
    <dgm:cxn modelId="{6ACAB9C6-D02B-419A-87F0-E2F3F73D4FA7}" type="presParOf" srcId="{FE689FA4-6D80-443F-B0BF-201E30A3325E}" destId="{0D6D382A-2ACB-4F7E-9B0F-D6A249670D00}" srcOrd="4" destOrd="0" presId="urn:microsoft.com/office/officeart/2018/2/layout/IconVerticalSolidList"/>
    <dgm:cxn modelId="{AADA99AC-C2E8-44C1-8A3E-E23877E320FF}" type="presParOf" srcId="{0D6D382A-2ACB-4F7E-9B0F-D6A249670D00}" destId="{625EA8C2-D78B-4C18-8E87-D0BE00A94027}" srcOrd="0" destOrd="0" presId="urn:microsoft.com/office/officeart/2018/2/layout/IconVerticalSolidList"/>
    <dgm:cxn modelId="{6685C69D-C3F4-4A8A-B3E4-7FF538CC7347}" type="presParOf" srcId="{0D6D382A-2ACB-4F7E-9B0F-D6A249670D00}" destId="{118DF2CB-F131-4218-8853-689CEE2C6920}" srcOrd="1" destOrd="0" presId="urn:microsoft.com/office/officeart/2018/2/layout/IconVerticalSolidList"/>
    <dgm:cxn modelId="{DDE0DE1D-BA67-4DE7-8A5E-F9E6503405D0}" type="presParOf" srcId="{0D6D382A-2ACB-4F7E-9B0F-D6A249670D00}" destId="{EA30255B-C6D5-41B6-A846-6B65CFFF481E}" srcOrd="2" destOrd="0" presId="urn:microsoft.com/office/officeart/2018/2/layout/IconVerticalSolidList"/>
    <dgm:cxn modelId="{302CC590-F017-49DF-97AD-92F8855CAB6B}" type="presParOf" srcId="{0D6D382A-2ACB-4F7E-9B0F-D6A249670D00}" destId="{315C5B87-9111-44EF-A48F-8C9BDAF015F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814898A-E7BA-4EF9-BC4A-D0A235B6DE26}" type="doc">
      <dgm:prSet loTypeId="urn:microsoft.com/office/officeart/2005/8/layout/hProcess9" loCatId="process" qsTypeId="urn:microsoft.com/office/officeart/2005/8/quickstyle/simple1" qsCatId="simple" csTypeId="urn:microsoft.com/office/officeart/2005/8/colors/accent1_3" csCatId="accent1" phldr="1"/>
      <dgm:spPr/>
    </dgm:pt>
    <dgm:pt modelId="{1D5AAD13-7363-4938-9C1F-0862B24BEBF7}">
      <dgm:prSet phldrT="[Text]" phldr="0"/>
      <dgm:spPr/>
      <dgm:t>
        <a:bodyPr/>
        <a:lstStyle/>
        <a:p>
          <a:pPr algn="l"/>
          <a:r>
            <a:rPr lang="en-US" b="1" dirty="0"/>
            <a:t>Step 6. Take action</a:t>
          </a:r>
          <a:endParaRPr lang="en-US" dirty="0"/>
        </a:p>
      </dgm:t>
    </dgm:pt>
    <dgm:pt modelId="{953C8988-6A8F-4AC7-8BED-9CAE90846525}" type="parTrans" cxnId="{CA419CEE-254A-4492-96F7-B5B732F56DDE}">
      <dgm:prSet/>
      <dgm:spPr/>
    </dgm:pt>
    <dgm:pt modelId="{573DC644-FBB1-4BEA-B41B-373143BAB5A9}" type="sibTrans" cxnId="{CA419CEE-254A-4492-96F7-B5B732F56DDE}">
      <dgm:prSet/>
      <dgm:spPr/>
    </dgm:pt>
    <dgm:pt modelId="{2768104C-2220-4EDA-B16B-B1BC09B287D7}">
      <dgm:prSet phldr="0"/>
      <dgm:spPr/>
      <dgm:t>
        <a:bodyPr/>
        <a:lstStyle/>
        <a:p>
          <a:pPr algn="l" rtl="0"/>
          <a:r>
            <a:rPr lang="en-US" b="1" dirty="0"/>
            <a:t>Step 1. Define the problem and the ethical issues involved</a:t>
          </a:r>
          <a:endParaRPr lang="en-US" dirty="0"/>
        </a:p>
      </dgm:t>
    </dgm:pt>
    <dgm:pt modelId="{0B7D91B7-E24B-4908-9EEB-8A95F98B114A}" type="parTrans" cxnId="{1798587B-B991-4761-BC46-4CB6D0348B44}">
      <dgm:prSet/>
      <dgm:spPr/>
    </dgm:pt>
    <dgm:pt modelId="{FA055E39-0A7A-4F46-949B-E8872FEF63E6}" type="sibTrans" cxnId="{1798587B-B991-4761-BC46-4CB6D0348B44}">
      <dgm:prSet/>
      <dgm:spPr/>
    </dgm:pt>
    <dgm:pt modelId="{DE2EA38E-5D6F-4A49-BFBE-E63A050232FE}">
      <dgm:prSet phldr="0"/>
      <dgm:spPr/>
      <dgm:t>
        <a:bodyPr/>
        <a:lstStyle/>
        <a:p>
          <a:pPr algn="l"/>
          <a:r>
            <a:rPr lang="en-US" b="1" dirty="0"/>
            <a:t>Step 2. Review relevant ethical codes and standards</a:t>
          </a:r>
          <a:endParaRPr lang="en-US" dirty="0"/>
        </a:p>
      </dgm:t>
    </dgm:pt>
    <dgm:pt modelId="{56CC3FAC-45EB-45B9-B5B9-D1189669D7FA}" type="parTrans" cxnId="{0D737D14-076C-4CDD-B9CB-14CAE9E9D8FC}">
      <dgm:prSet/>
      <dgm:spPr/>
    </dgm:pt>
    <dgm:pt modelId="{9A7EB341-F498-4A6C-AFB1-E1DE7A50F183}" type="sibTrans" cxnId="{0D737D14-076C-4CDD-B9CB-14CAE9E9D8FC}">
      <dgm:prSet/>
      <dgm:spPr/>
    </dgm:pt>
    <dgm:pt modelId="{9B6D8C40-AFC9-476D-AC23-D20EE620C2B3}">
      <dgm:prSet phldr="0"/>
      <dgm:spPr/>
      <dgm:t>
        <a:bodyPr/>
        <a:lstStyle/>
        <a:p>
          <a:pPr algn="l"/>
          <a:r>
            <a:rPr lang="en-US" b="1" dirty="0"/>
            <a:t>Step 3. Identify and outline options for action</a:t>
          </a:r>
          <a:endParaRPr lang="en-US" dirty="0"/>
        </a:p>
      </dgm:t>
    </dgm:pt>
    <dgm:pt modelId="{09320477-4417-4BE3-A139-162B9717ACBF}" type="parTrans" cxnId="{F21789F8-9091-447A-A397-83207D8AEFEA}">
      <dgm:prSet/>
      <dgm:spPr/>
    </dgm:pt>
    <dgm:pt modelId="{7C60044F-0692-4FF7-8F2F-8A69E6F888D7}" type="sibTrans" cxnId="{F21789F8-9091-447A-A397-83207D8AEFEA}">
      <dgm:prSet/>
      <dgm:spPr/>
    </dgm:pt>
    <dgm:pt modelId="{08E57D9D-7DFC-41B7-B51C-DE92FB9D3D2E}">
      <dgm:prSet phldr="0"/>
      <dgm:spPr/>
      <dgm:t>
        <a:bodyPr/>
        <a:lstStyle/>
        <a:p>
          <a:pPr algn="l"/>
          <a:r>
            <a:rPr lang="en-US" b="1" dirty="0"/>
            <a:t>Step 4. Consider your feelings and emotional responses</a:t>
          </a:r>
          <a:endParaRPr lang="en-US" dirty="0"/>
        </a:p>
      </dgm:t>
    </dgm:pt>
    <dgm:pt modelId="{A40B2CEB-5DAD-4E5E-814B-854FB18E30EF}" type="parTrans" cxnId="{C3EA3B9D-A90B-4128-865C-ED818CB16C48}">
      <dgm:prSet/>
      <dgm:spPr/>
    </dgm:pt>
    <dgm:pt modelId="{E04EC2AD-A1CA-4F82-854D-F5BCB9E42DF4}" type="sibTrans" cxnId="{C3EA3B9D-A90B-4128-865C-ED818CB16C48}">
      <dgm:prSet/>
      <dgm:spPr/>
    </dgm:pt>
    <dgm:pt modelId="{CD7B7BD1-30C6-4C6E-81FF-C6D8960BFCAC}">
      <dgm:prSet phldr="0"/>
      <dgm:spPr/>
      <dgm:t>
        <a:bodyPr/>
        <a:lstStyle/>
        <a:p>
          <a:pPr algn="l"/>
          <a:r>
            <a:rPr lang="en-US" b="1" dirty="0"/>
            <a:t>Step 5. Seek consultation</a:t>
          </a:r>
          <a:endParaRPr lang="en-US" dirty="0"/>
        </a:p>
      </dgm:t>
    </dgm:pt>
    <dgm:pt modelId="{DA9E2E90-E5C7-4A8B-B133-2FD58AE16590}" type="parTrans" cxnId="{425BA9CB-862C-499E-AC5F-DEA01E856D85}">
      <dgm:prSet/>
      <dgm:spPr/>
    </dgm:pt>
    <dgm:pt modelId="{15C4356C-B1F8-4F95-A1FE-5053521F9819}" type="sibTrans" cxnId="{425BA9CB-862C-499E-AC5F-DEA01E856D85}">
      <dgm:prSet/>
      <dgm:spPr/>
    </dgm:pt>
    <dgm:pt modelId="{915255EE-71FB-433B-9B99-94238B6C1CF1}" type="pres">
      <dgm:prSet presAssocID="{7814898A-E7BA-4EF9-BC4A-D0A235B6DE26}" presName="CompostProcess" presStyleCnt="0">
        <dgm:presLayoutVars>
          <dgm:dir/>
          <dgm:resizeHandles val="exact"/>
        </dgm:presLayoutVars>
      </dgm:prSet>
      <dgm:spPr/>
    </dgm:pt>
    <dgm:pt modelId="{A9DB0817-4DCA-4476-91D0-5CBE7716A725}" type="pres">
      <dgm:prSet presAssocID="{7814898A-E7BA-4EF9-BC4A-D0A235B6DE26}" presName="arrow" presStyleLbl="bgShp" presStyleIdx="0" presStyleCnt="1"/>
      <dgm:spPr/>
    </dgm:pt>
    <dgm:pt modelId="{7F6026F2-3614-4F24-8D4F-5FAB553561E9}" type="pres">
      <dgm:prSet presAssocID="{7814898A-E7BA-4EF9-BC4A-D0A235B6DE26}" presName="linearProcess" presStyleCnt="0"/>
      <dgm:spPr/>
    </dgm:pt>
    <dgm:pt modelId="{043D1F83-47D9-4110-9F85-14486D7518F5}" type="pres">
      <dgm:prSet presAssocID="{2768104C-2220-4EDA-B16B-B1BC09B287D7}" presName="textNode" presStyleLbl="node1" presStyleIdx="0" presStyleCnt="6">
        <dgm:presLayoutVars>
          <dgm:bulletEnabled val="1"/>
        </dgm:presLayoutVars>
      </dgm:prSet>
      <dgm:spPr/>
    </dgm:pt>
    <dgm:pt modelId="{254EE2C2-0F43-4EA7-B3DB-63796518BDAD}" type="pres">
      <dgm:prSet presAssocID="{FA055E39-0A7A-4F46-949B-E8872FEF63E6}" presName="sibTrans" presStyleCnt="0"/>
      <dgm:spPr/>
    </dgm:pt>
    <dgm:pt modelId="{F11849E3-4495-4492-A6DD-38A046C7C7BF}" type="pres">
      <dgm:prSet presAssocID="{DE2EA38E-5D6F-4A49-BFBE-E63A050232FE}" presName="textNode" presStyleLbl="node1" presStyleIdx="1" presStyleCnt="6">
        <dgm:presLayoutVars>
          <dgm:bulletEnabled val="1"/>
        </dgm:presLayoutVars>
      </dgm:prSet>
      <dgm:spPr/>
    </dgm:pt>
    <dgm:pt modelId="{D43C68E3-1ABF-4CA9-8BFB-0B82AD6C54E1}" type="pres">
      <dgm:prSet presAssocID="{9A7EB341-F498-4A6C-AFB1-E1DE7A50F183}" presName="sibTrans" presStyleCnt="0"/>
      <dgm:spPr/>
    </dgm:pt>
    <dgm:pt modelId="{A0AA4AF2-8D0E-4186-AC1D-507A175A1B89}" type="pres">
      <dgm:prSet presAssocID="{9B6D8C40-AFC9-476D-AC23-D20EE620C2B3}" presName="textNode" presStyleLbl="node1" presStyleIdx="2" presStyleCnt="6">
        <dgm:presLayoutVars>
          <dgm:bulletEnabled val="1"/>
        </dgm:presLayoutVars>
      </dgm:prSet>
      <dgm:spPr/>
    </dgm:pt>
    <dgm:pt modelId="{F8C6FE1D-17D4-4F8B-9761-581167BF49C8}" type="pres">
      <dgm:prSet presAssocID="{7C60044F-0692-4FF7-8F2F-8A69E6F888D7}" presName="sibTrans" presStyleCnt="0"/>
      <dgm:spPr/>
    </dgm:pt>
    <dgm:pt modelId="{A06A60A5-7C06-4C91-B39C-890749B4CB45}" type="pres">
      <dgm:prSet presAssocID="{08E57D9D-7DFC-41B7-B51C-DE92FB9D3D2E}" presName="textNode" presStyleLbl="node1" presStyleIdx="3" presStyleCnt="6">
        <dgm:presLayoutVars>
          <dgm:bulletEnabled val="1"/>
        </dgm:presLayoutVars>
      </dgm:prSet>
      <dgm:spPr/>
    </dgm:pt>
    <dgm:pt modelId="{E57D403D-6A6F-4144-9869-B4B4DCBE9A6F}" type="pres">
      <dgm:prSet presAssocID="{E04EC2AD-A1CA-4F82-854D-F5BCB9E42DF4}" presName="sibTrans" presStyleCnt="0"/>
      <dgm:spPr/>
    </dgm:pt>
    <dgm:pt modelId="{B55430DD-D42C-483C-B1F2-BD5AA5160B06}" type="pres">
      <dgm:prSet presAssocID="{CD7B7BD1-30C6-4C6E-81FF-C6D8960BFCAC}" presName="textNode" presStyleLbl="node1" presStyleIdx="4" presStyleCnt="6">
        <dgm:presLayoutVars>
          <dgm:bulletEnabled val="1"/>
        </dgm:presLayoutVars>
      </dgm:prSet>
      <dgm:spPr/>
    </dgm:pt>
    <dgm:pt modelId="{6D48B54F-2D4B-4049-B7E8-972F12CC7456}" type="pres">
      <dgm:prSet presAssocID="{15C4356C-B1F8-4F95-A1FE-5053521F9819}" presName="sibTrans" presStyleCnt="0"/>
      <dgm:spPr/>
    </dgm:pt>
    <dgm:pt modelId="{633198BB-5434-45EF-91A4-8A840649E1DD}" type="pres">
      <dgm:prSet presAssocID="{1D5AAD13-7363-4938-9C1F-0862B24BEBF7}" presName="textNode" presStyleLbl="node1" presStyleIdx="5" presStyleCnt="6">
        <dgm:presLayoutVars>
          <dgm:bulletEnabled val="1"/>
        </dgm:presLayoutVars>
      </dgm:prSet>
      <dgm:spPr/>
    </dgm:pt>
  </dgm:ptLst>
  <dgm:cxnLst>
    <dgm:cxn modelId="{0D737D14-076C-4CDD-B9CB-14CAE9E9D8FC}" srcId="{7814898A-E7BA-4EF9-BC4A-D0A235B6DE26}" destId="{DE2EA38E-5D6F-4A49-BFBE-E63A050232FE}" srcOrd="1" destOrd="0" parTransId="{56CC3FAC-45EB-45B9-B5B9-D1189669D7FA}" sibTransId="{9A7EB341-F498-4A6C-AFB1-E1DE7A50F183}"/>
    <dgm:cxn modelId="{72B9661A-E6E3-4F19-BD61-62AC10BFC97B}" type="presOf" srcId="{9B6D8C40-AFC9-476D-AC23-D20EE620C2B3}" destId="{A0AA4AF2-8D0E-4186-AC1D-507A175A1B89}" srcOrd="0" destOrd="0" presId="urn:microsoft.com/office/officeart/2005/8/layout/hProcess9"/>
    <dgm:cxn modelId="{C8B13031-E1F2-460D-A697-3DCC8D97273F}" type="presOf" srcId="{1D5AAD13-7363-4938-9C1F-0862B24BEBF7}" destId="{633198BB-5434-45EF-91A4-8A840649E1DD}" srcOrd="0" destOrd="0" presId="urn:microsoft.com/office/officeart/2005/8/layout/hProcess9"/>
    <dgm:cxn modelId="{0811803A-E30D-4F5F-ABEE-F1349D4880F2}" type="presOf" srcId="{2768104C-2220-4EDA-B16B-B1BC09B287D7}" destId="{043D1F83-47D9-4110-9F85-14486D7518F5}" srcOrd="0" destOrd="0" presId="urn:microsoft.com/office/officeart/2005/8/layout/hProcess9"/>
    <dgm:cxn modelId="{68AD005D-6D27-48D1-B188-10BE5DF9A944}" type="presOf" srcId="{08E57D9D-7DFC-41B7-B51C-DE92FB9D3D2E}" destId="{A06A60A5-7C06-4C91-B39C-890749B4CB45}" srcOrd="0" destOrd="0" presId="urn:microsoft.com/office/officeart/2005/8/layout/hProcess9"/>
    <dgm:cxn modelId="{1798587B-B991-4761-BC46-4CB6D0348B44}" srcId="{7814898A-E7BA-4EF9-BC4A-D0A235B6DE26}" destId="{2768104C-2220-4EDA-B16B-B1BC09B287D7}" srcOrd="0" destOrd="0" parTransId="{0B7D91B7-E24B-4908-9EEB-8A95F98B114A}" sibTransId="{FA055E39-0A7A-4F46-949B-E8872FEF63E6}"/>
    <dgm:cxn modelId="{C3EA3B9D-A90B-4128-865C-ED818CB16C48}" srcId="{7814898A-E7BA-4EF9-BC4A-D0A235B6DE26}" destId="{08E57D9D-7DFC-41B7-B51C-DE92FB9D3D2E}" srcOrd="3" destOrd="0" parTransId="{A40B2CEB-5DAD-4E5E-814B-854FB18E30EF}" sibTransId="{E04EC2AD-A1CA-4F82-854D-F5BCB9E42DF4}"/>
    <dgm:cxn modelId="{95EC53C3-441C-4118-BBD1-D3C46BE681E7}" type="presOf" srcId="{CD7B7BD1-30C6-4C6E-81FF-C6D8960BFCAC}" destId="{B55430DD-D42C-483C-B1F2-BD5AA5160B06}" srcOrd="0" destOrd="0" presId="urn:microsoft.com/office/officeart/2005/8/layout/hProcess9"/>
    <dgm:cxn modelId="{425BA9CB-862C-499E-AC5F-DEA01E856D85}" srcId="{7814898A-E7BA-4EF9-BC4A-D0A235B6DE26}" destId="{CD7B7BD1-30C6-4C6E-81FF-C6D8960BFCAC}" srcOrd="4" destOrd="0" parTransId="{DA9E2E90-E5C7-4A8B-B133-2FD58AE16590}" sibTransId="{15C4356C-B1F8-4F95-A1FE-5053521F9819}"/>
    <dgm:cxn modelId="{AD938AE8-EFF3-4C6F-B4CD-F462BA860687}" type="presOf" srcId="{DE2EA38E-5D6F-4A49-BFBE-E63A050232FE}" destId="{F11849E3-4495-4492-A6DD-38A046C7C7BF}" srcOrd="0" destOrd="0" presId="urn:microsoft.com/office/officeart/2005/8/layout/hProcess9"/>
    <dgm:cxn modelId="{CA419CEE-254A-4492-96F7-B5B732F56DDE}" srcId="{7814898A-E7BA-4EF9-BC4A-D0A235B6DE26}" destId="{1D5AAD13-7363-4938-9C1F-0862B24BEBF7}" srcOrd="5" destOrd="0" parTransId="{953C8988-6A8F-4AC7-8BED-9CAE90846525}" sibTransId="{573DC644-FBB1-4BEA-B41B-373143BAB5A9}"/>
    <dgm:cxn modelId="{51FD64F3-BAE4-469B-8509-59CA8E903DC7}" type="presOf" srcId="{7814898A-E7BA-4EF9-BC4A-D0A235B6DE26}" destId="{915255EE-71FB-433B-9B99-94238B6C1CF1}" srcOrd="0" destOrd="0" presId="urn:microsoft.com/office/officeart/2005/8/layout/hProcess9"/>
    <dgm:cxn modelId="{F21789F8-9091-447A-A397-83207D8AEFEA}" srcId="{7814898A-E7BA-4EF9-BC4A-D0A235B6DE26}" destId="{9B6D8C40-AFC9-476D-AC23-D20EE620C2B3}" srcOrd="2" destOrd="0" parTransId="{09320477-4417-4BE3-A139-162B9717ACBF}" sibTransId="{7C60044F-0692-4FF7-8F2F-8A69E6F888D7}"/>
    <dgm:cxn modelId="{B3C100BB-3FAE-4713-9B2A-BC6402AE0591}" type="presParOf" srcId="{915255EE-71FB-433B-9B99-94238B6C1CF1}" destId="{A9DB0817-4DCA-4476-91D0-5CBE7716A725}" srcOrd="0" destOrd="0" presId="urn:microsoft.com/office/officeart/2005/8/layout/hProcess9"/>
    <dgm:cxn modelId="{D646F13B-B2AD-4B30-B028-CE283121B5F6}" type="presParOf" srcId="{915255EE-71FB-433B-9B99-94238B6C1CF1}" destId="{7F6026F2-3614-4F24-8D4F-5FAB553561E9}" srcOrd="1" destOrd="0" presId="urn:microsoft.com/office/officeart/2005/8/layout/hProcess9"/>
    <dgm:cxn modelId="{580AF718-F82E-4198-9D1E-40510F485AE2}" type="presParOf" srcId="{7F6026F2-3614-4F24-8D4F-5FAB553561E9}" destId="{043D1F83-47D9-4110-9F85-14486D7518F5}" srcOrd="0" destOrd="0" presId="urn:microsoft.com/office/officeart/2005/8/layout/hProcess9"/>
    <dgm:cxn modelId="{297BDC36-9846-4926-9171-C596A512F835}" type="presParOf" srcId="{7F6026F2-3614-4F24-8D4F-5FAB553561E9}" destId="{254EE2C2-0F43-4EA7-B3DB-63796518BDAD}" srcOrd="1" destOrd="0" presId="urn:microsoft.com/office/officeart/2005/8/layout/hProcess9"/>
    <dgm:cxn modelId="{786A2F60-E112-4C09-A543-96950751491F}" type="presParOf" srcId="{7F6026F2-3614-4F24-8D4F-5FAB553561E9}" destId="{F11849E3-4495-4492-A6DD-38A046C7C7BF}" srcOrd="2" destOrd="0" presId="urn:microsoft.com/office/officeart/2005/8/layout/hProcess9"/>
    <dgm:cxn modelId="{0A387030-4FDF-409C-87AE-B65FC16FE9F2}" type="presParOf" srcId="{7F6026F2-3614-4F24-8D4F-5FAB553561E9}" destId="{D43C68E3-1ABF-4CA9-8BFB-0B82AD6C54E1}" srcOrd="3" destOrd="0" presId="urn:microsoft.com/office/officeart/2005/8/layout/hProcess9"/>
    <dgm:cxn modelId="{28AA8059-3F6D-4C86-ADA8-2887AC5CC72A}" type="presParOf" srcId="{7F6026F2-3614-4F24-8D4F-5FAB553561E9}" destId="{A0AA4AF2-8D0E-4186-AC1D-507A175A1B89}" srcOrd="4" destOrd="0" presId="urn:microsoft.com/office/officeart/2005/8/layout/hProcess9"/>
    <dgm:cxn modelId="{6BFFD7B3-5092-43D5-B68F-4E6040EC7BCA}" type="presParOf" srcId="{7F6026F2-3614-4F24-8D4F-5FAB553561E9}" destId="{F8C6FE1D-17D4-4F8B-9761-581167BF49C8}" srcOrd="5" destOrd="0" presId="urn:microsoft.com/office/officeart/2005/8/layout/hProcess9"/>
    <dgm:cxn modelId="{5C1CC5C0-2BA2-4125-977E-00DB972B9ABE}" type="presParOf" srcId="{7F6026F2-3614-4F24-8D4F-5FAB553561E9}" destId="{A06A60A5-7C06-4C91-B39C-890749B4CB45}" srcOrd="6" destOrd="0" presId="urn:microsoft.com/office/officeart/2005/8/layout/hProcess9"/>
    <dgm:cxn modelId="{00BADA9F-8AF8-4FEB-8320-DCA13CE54596}" type="presParOf" srcId="{7F6026F2-3614-4F24-8D4F-5FAB553561E9}" destId="{E57D403D-6A6F-4144-9869-B4B4DCBE9A6F}" srcOrd="7" destOrd="0" presId="urn:microsoft.com/office/officeart/2005/8/layout/hProcess9"/>
    <dgm:cxn modelId="{91F879DF-0065-4BE7-8575-6BDFA8A610B4}" type="presParOf" srcId="{7F6026F2-3614-4F24-8D4F-5FAB553561E9}" destId="{B55430DD-D42C-483C-B1F2-BD5AA5160B06}" srcOrd="8" destOrd="0" presId="urn:microsoft.com/office/officeart/2005/8/layout/hProcess9"/>
    <dgm:cxn modelId="{330F0D2F-8C87-4A15-8EFD-42E7945B9CFD}" type="presParOf" srcId="{7F6026F2-3614-4F24-8D4F-5FAB553561E9}" destId="{6D48B54F-2D4B-4049-B7E8-972F12CC7456}" srcOrd="9" destOrd="0" presId="urn:microsoft.com/office/officeart/2005/8/layout/hProcess9"/>
    <dgm:cxn modelId="{E0A0A0A3-0FCD-4C76-81C8-6D87FFB1CB9B}" type="presParOf" srcId="{7F6026F2-3614-4F24-8D4F-5FAB553561E9}" destId="{633198BB-5434-45EF-91A4-8A840649E1DD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789592A-9D91-49D6-B040-A90C7149BE53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C2B70D9E-5883-4958-A5A3-563078563ED8}">
      <dgm:prSet phldrT="[Text]" phldr="0"/>
      <dgm:spPr/>
      <dgm:t>
        <a:bodyPr/>
        <a:lstStyle/>
        <a:p>
          <a:pPr algn="l"/>
          <a:r>
            <a:rPr lang="en-US" b="1" dirty="0"/>
            <a:t>You are Unsure if Activities are Within Your Role</a:t>
          </a:r>
          <a:endParaRPr lang="en-US" dirty="0"/>
        </a:p>
      </dgm:t>
    </dgm:pt>
    <dgm:pt modelId="{51DFF4D1-A66C-41BE-9080-92405EC67BD3}" type="parTrans" cxnId="{7396A0AA-C7B2-4D21-9B09-CFFF4A58859E}">
      <dgm:prSet/>
      <dgm:spPr/>
      <dgm:t>
        <a:bodyPr/>
        <a:lstStyle/>
        <a:p>
          <a:endParaRPr lang="en-US"/>
        </a:p>
      </dgm:t>
    </dgm:pt>
    <dgm:pt modelId="{30409F46-66B3-48F3-B8CB-8CC6AE1F5C7D}" type="sibTrans" cxnId="{7396A0AA-C7B2-4D21-9B09-CFFF4A58859E}">
      <dgm:prSet/>
      <dgm:spPr/>
      <dgm:t>
        <a:bodyPr/>
        <a:lstStyle/>
        <a:p>
          <a:endParaRPr lang="en-US"/>
        </a:p>
      </dgm:t>
    </dgm:pt>
    <dgm:pt modelId="{40FE4F50-444D-4117-8D59-ACC3FE94E020}">
      <dgm:prSet phldr="0"/>
      <dgm:spPr/>
      <dgm:t>
        <a:bodyPr/>
        <a:lstStyle/>
        <a:p>
          <a:pPr algn="l" rtl="0"/>
          <a:r>
            <a:rPr lang="en-US" b="1" dirty="0"/>
            <a:t>When examining the issues involved in ethical decision-making, it can often be helpful to examine the roles and duties you are expected to perform.</a:t>
          </a:r>
          <a:endParaRPr lang="en-US" dirty="0"/>
        </a:p>
      </dgm:t>
    </dgm:pt>
    <dgm:pt modelId="{B3F8A996-109B-4398-862B-241D8220E4E8}" type="parTrans" cxnId="{D232D7F5-4CCD-4103-8B2B-46A680B0D3DD}">
      <dgm:prSet/>
      <dgm:spPr/>
    </dgm:pt>
    <dgm:pt modelId="{02815E1C-0E03-4EAC-A50B-8F942F182B7A}" type="sibTrans" cxnId="{D232D7F5-4CCD-4103-8B2B-46A680B0D3DD}">
      <dgm:prSet/>
      <dgm:spPr/>
    </dgm:pt>
    <dgm:pt modelId="{F08B61F1-A953-4FB9-8D99-CC76C33F25EB}">
      <dgm:prSet phldr="0"/>
      <dgm:spPr/>
      <dgm:t>
        <a:bodyPr/>
        <a:lstStyle/>
        <a:p>
          <a:pPr algn="l"/>
          <a:r>
            <a:rPr lang="en-US" b="1" dirty="0"/>
            <a:t>Three levels:</a:t>
          </a:r>
          <a:endParaRPr lang="en-US" dirty="0"/>
        </a:p>
      </dgm:t>
    </dgm:pt>
    <dgm:pt modelId="{CCF65E12-FF27-43B1-993D-95173709546B}" type="parTrans" cxnId="{D812BBCF-62D2-4FB3-9164-E577EACFC167}">
      <dgm:prSet/>
      <dgm:spPr/>
    </dgm:pt>
    <dgm:pt modelId="{84CE3A7A-9F3C-4B55-BBAC-1174CEF5991F}" type="sibTrans" cxnId="{D812BBCF-62D2-4FB3-9164-E577EACFC167}">
      <dgm:prSet/>
      <dgm:spPr/>
    </dgm:pt>
    <dgm:pt modelId="{940FAE20-1076-484A-80B0-BBE22143D33F}">
      <dgm:prSet phldr="0"/>
      <dgm:spPr/>
      <dgm:t>
        <a:bodyPr/>
        <a:lstStyle/>
        <a:p>
          <a:pPr algn="l"/>
          <a:r>
            <a:rPr lang="en-US" b="1" dirty="0"/>
            <a:t>Activities are Clearly Within Your Role</a:t>
          </a:r>
          <a:endParaRPr lang="en-US" dirty="0"/>
        </a:p>
      </dgm:t>
    </dgm:pt>
    <dgm:pt modelId="{9E10E9E9-B217-4CF2-8F22-B63021F2119C}" type="parTrans" cxnId="{CE4120B4-F1BE-48C8-86C4-83D1F5F94EAC}">
      <dgm:prSet/>
      <dgm:spPr/>
    </dgm:pt>
    <dgm:pt modelId="{2443803E-276E-4F53-896E-C814E36053E9}" type="sibTrans" cxnId="{CE4120B4-F1BE-48C8-86C4-83D1F5F94EAC}">
      <dgm:prSet/>
      <dgm:spPr/>
    </dgm:pt>
    <dgm:pt modelId="{ABB40B96-77C0-4D51-AE95-85378F42C4F8}">
      <dgm:prSet phldr="0"/>
      <dgm:spPr/>
      <dgm:t>
        <a:bodyPr/>
        <a:lstStyle/>
        <a:p>
          <a:pPr algn="l"/>
          <a:r>
            <a:rPr lang="en-US" b="1" dirty="0"/>
            <a:t>Activities are Clearly Outside of Your Role</a:t>
          </a:r>
          <a:endParaRPr lang="en-US" dirty="0"/>
        </a:p>
      </dgm:t>
    </dgm:pt>
    <dgm:pt modelId="{441D4A04-186B-4F5D-BE6A-FDE3942FA8F9}" type="parTrans" cxnId="{5B1C7678-34BC-4C9B-B1CE-DB15BE47CFFA}">
      <dgm:prSet/>
      <dgm:spPr/>
    </dgm:pt>
    <dgm:pt modelId="{24A3AB8F-F030-4749-BD8F-B0BCD8836E88}" type="sibTrans" cxnId="{5B1C7678-34BC-4C9B-B1CE-DB15BE47CFFA}">
      <dgm:prSet/>
      <dgm:spPr/>
    </dgm:pt>
    <dgm:pt modelId="{7603B3BE-0DDF-41FE-A293-80C34DE4A3DE}" type="pres">
      <dgm:prSet presAssocID="{D789592A-9D91-49D6-B040-A90C7149BE53}" presName="linear" presStyleCnt="0">
        <dgm:presLayoutVars>
          <dgm:animLvl val="lvl"/>
          <dgm:resizeHandles val="exact"/>
        </dgm:presLayoutVars>
      </dgm:prSet>
      <dgm:spPr/>
    </dgm:pt>
    <dgm:pt modelId="{957DAA83-25AD-4618-9BA3-1D409447FF8B}" type="pres">
      <dgm:prSet presAssocID="{40FE4F50-444D-4117-8D59-ACC3FE94E020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E25962A-A7F5-4E7A-96B7-5440C6F0C014}" type="pres">
      <dgm:prSet presAssocID="{02815E1C-0E03-4EAC-A50B-8F942F182B7A}" presName="spacer" presStyleCnt="0"/>
      <dgm:spPr/>
    </dgm:pt>
    <dgm:pt modelId="{0B0B06BF-791E-446B-B75D-F72A4C41B1D1}" type="pres">
      <dgm:prSet presAssocID="{F08B61F1-A953-4FB9-8D99-CC76C33F25EB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A2A853DB-7454-45BD-97B6-8732E37E277A}" type="pres">
      <dgm:prSet presAssocID="{F08B61F1-A953-4FB9-8D99-CC76C33F25EB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64AB836A-369C-4422-8E7F-1C71261A1831}" type="presOf" srcId="{F08B61F1-A953-4FB9-8D99-CC76C33F25EB}" destId="{0B0B06BF-791E-446B-B75D-F72A4C41B1D1}" srcOrd="0" destOrd="0" presId="urn:microsoft.com/office/officeart/2005/8/layout/vList2"/>
    <dgm:cxn modelId="{1E3C1952-E951-408D-B920-722ADE2AEC58}" type="presOf" srcId="{D789592A-9D91-49D6-B040-A90C7149BE53}" destId="{7603B3BE-0DDF-41FE-A293-80C34DE4A3DE}" srcOrd="0" destOrd="0" presId="urn:microsoft.com/office/officeart/2005/8/layout/vList2"/>
    <dgm:cxn modelId="{5B1C7678-34BC-4C9B-B1CE-DB15BE47CFFA}" srcId="{F08B61F1-A953-4FB9-8D99-CC76C33F25EB}" destId="{ABB40B96-77C0-4D51-AE95-85378F42C4F8}" srcOrd="1" destOrd="0" parTransId="{441D4A04-186B-4F5D-BE6A-FDE3942FA8F9}" sibTransId="{24A3AB8F-F030-4749-BD8F-B0BCD8836E88}"/>
    <dgm:cxn modelId="{7694739B-5AE4-4682-8BA2-2D78F4E6480C}" type="presOf" srcId="{C2B70D9E-5883-4958-A5A3-563078563ED8}" destId="{A2A853DB-7454-45BD-97B6-8732E37E277A}" srcOrd="0" destOrd="2" presId="urn:microsoft.com/office/officeart/2005/8/layout/vList2"/>
    <dgm:cxn modelId="{7396A0AA-C7B2-4D21-9B09-CFFF4A58859E}" srcId="{F08B61F1-A953-4FB9-8D99-CC76C33F25EB}" destId="{C2B70D9E-5883-4958-A5A3-563078563ED8}" srcOrd="2" destOrd="0" parTransId="{51DFF4D1-A66C-41BE-9080-92405EC67BD3}" sibTransId="{30409F46-66B3-48F3-B8CB-8CC6AE1F5C7D}"/>
    <dgm:cxn modelId="{CE4120B4-F1BE-48C8-86C4-83D1F5F94EAC}" srcId="{F08B61F1-A953-4FB9-8D99-CC76C33F25EB}" destId="{940FAE20-1076-484A-80B0-BBE22143D33F}" srcOrd="0" destOrd="0" parTransId="{9E10E9E9-B217-4CF2-8F22-B63021F2119C}" sibTransId="{2443803E-276E-4F53-896E-C814E36053E9}"/>
    <dgm:cxn modelId="{D812BBCF-62D2-4FB3-9164-E577EACFC167}" srcId="{D789592A-9D91-49D6-B040-A90C7149BE53}" destId="{F08B61F1-A953-4FB9-8D99-CC76C33F25EB}" srcOrd="1" destOrd="0" parTransId="{CCF65E12-FF27-43B1-993D-95173709546B}" sibTransId="{84CE3A7A-9F3C-4B55-BBAC-1174CEF5991F}"/>
    <dgm:cxn modelId="{D232D7F5-4CCD-4103-8B2B-46A680B0D3DD}" srcId="{D789592A-9D91-49D6-B040-A90C7149BE53}" destId="{40FE4F50-444D-4117-8D59-ACC3FE94E020}" srcOrd="0" destOrd="0" parTransId="{B3F8A996-109B-4398-862B-241D8220E4E8}" sibTransId="{02815E1C-0E03-4EAC-A50B-8F942F182B7A}"/>
    <dgm:cxn modelId="{72027DF8-91A5-4CE1-803F-4D14B007E4D3}" type="presOf" srcId="{40FE4F50-444D-4117-8D59-ACC3FE94E020}" destId="{957DAA83-25AD-4618-9BA3-1D409447FF8B}" srcOrd="0" destOrd="0" presId="urn:microsoft.com/office/officeart/2005/8/layout/vList2"/>
    <dgm:cxn modelId="{95076CFA-03BC-494F-8C00-54A8EA4C747F}" type="presOf" srcId="{940FAE20-1076-484A-80B0-BBE22143D33F}" destId="{A2A853DB-7454-45BD-97B6-8732E37E277A}" srcOrd="0" destOrd="0" presId="urn:microsoft.com/office/officeart/2005/8/layout/vList2"/>
    <dgm:cxn modelId="{77AB15FC-77CB-4B13-9B1C-F3687BBC4703}" type="presOf" srcId="{ABB40B96-77C0-4D51-AE95-85378F42C4F8}" destId="{A2A853DB-7454-45BD-97B6-8732E37E277A}" srcOrd="0" destOrd="1" presId="urn:microsoft.com/office/officeart/2005/8/layout/vList2"/>
    <dgm:cxn modelId="{00644249-7FA7-4940-B74B-AB142F9C14E0}" type="presParOf" srcId="{7603B3BE-0DDF-41FE-A293-80C34DE4A3DE}" destId="{957DAA83-25AD-4618-9BA3-1D409447FF8B}" srcOrd="0" destOrd="0" presId="urn:microsoft.com/office/officeart/2005/8/layout/vList2"/>
    <dgm:cxn modelId="{C7887134-A746-4ADD-A706-E7A7994E219B}" type="presParOf" srcId="{7603B3BE-0DDF-41FE-A293-80C34DE4A3DE}" destId="{BE25962A-A7F5-4E7A-96B7-5440C6F0C014}" srcOrd="1" destOrd="0" presId="urn:microsoft.com/office/officeart/2005/8/layout/vList2"/>
    <dgm:cxn modelId="{3BEF8505-23D6-4AD8-91B4-5D11A9F86AA6}" type="presParOf" srcId="{7603B3BE-0DDF-41FE-A293-80C34DE4A3DE}" destId="{0B0B06BF-791E-446B-B75D-F72A4C41B1D1}" srcOrd="2" destOrd="0" presId="urn:microsoft.com/office/officeart/2005/8/layout/vList2"/>
    <dgm:cxn modelId="{EF14DA51-1698-4DE1-B515-9FFBBEA321B1}" type="presParOf" srcId="{7603B3BE-0DDF-41FE-A293-80C34DE4A3DE}" destId="{A2A853DB-7454-45BD-97B6-8732E37E277A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D4C762-38BF-4EEF-857F-889CA155877D}">
      <dsp:nvSpPr>
        <dsp:cNvPr id="0" name=""/>
        <dsp:cNvSpPr/>
      </dsp:nvSpPr>
      <dsp:spPr>
        <a:xfrm>
          <a:off x="0" y="1805"/>
          <a:ext cx="10515600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27E5BE-85E0-412F-88CE-85E80794BF12}">
      <dsp:nvSpPr>
        <dsp:cNvPr id="0" name=""/>
        <dsp:cNvSpPr/>
      </dsp:nvSpPr>
      <dsp:spPr>
        <a:xfrm>
          <a:off x="276881" y="207750"/>
          <a:ext cx="503420" cy="5034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F647CA-86CD-4AA1-A080-16EE061028EF}">
      <dsp:nvSpPr>
        <dsp:cNvPr id="0" name=""/>
        <dsp:cNvSpPr/>
      </dsp:nvSpPr>
      <dsp:spPr>
        <a:xfrm>
          <a:off x="1057183" y="1805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1. Explain the definition and importance of a professional code of ethics for career services providers.</a:t>
          </a:r>
        </a:p>
      </dsp:txBody>
      <dsp:txXfrm>
        <a:off x="1057183" y="1805"/>
        <a:ext cx="9458416" cy="915310"/>
      </dsp:txXfrm>
    </dsp:sp>
    <dsp:sp modelId="{4A0D9B03-D6C3-476A-AA8D-31828C13C22D}">
      <dsp:nvSpPr>
        <dsp:cNvPr id="0" name=""/>
        <dsp:cNvSpPr/>
      </dsp:nvSpPr>
      <dsp:spPr>
        <a:xfrm>
          <a:off x="0" y="1145944"/>
          <a:ext cx="10515600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89979F-E0EF-472B-B7F0-CE48ED9FD448}">
      <dsp:nvSpPr>
        <dsp:cNvPr id="0" name=""/>
        <dsp:cNvSpPr/>
      </dsp:nvSpPr>
      <dsp:spPr>
        <a:xfrm>
          <a:off x="276881" y="1351889"/>
          <a:ext cx="503420" cy="5034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048B29-D068-44DD-8BFA-36E7B2A86486}">
      <dsp:nvSpPr>
        <dsp:cNvPr id="0" name=""/>
        <dsp:cNvSpPr/>
      </dsp:nvSpPr>
      <dsp:spPr>
        <a:xfrm>
          <a:off x="1057183" y="1145944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2. Describe methods for deciding if a career services provider is operating within the scope of their training and job responsibilities.</a:t>
          </a:r>
        </a:p>
      </dsp:txBody>
      <dsp:txXfrm>
        <a:off x="1057183" y="1145944"/>
        <a:ext cx="9458416" cy="915310"/>
      </dsp:txXfrm>
    </dsp:sp>
    <dsp:sp modelId="{285A664C-28CE-495E-984C-E174D180210C}">
      <dsp:nvSpPr>
        <dsp:cNvPr id="0" name=""/>
        <dsp:cNvSpPr/>
      </dsp:nvSpPr>
      <dsp:spPr>
        <a:xfrm>
          <a:off x="0" y="2290082"/>
          <a:ext cx="10515600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EAA577-2BF6-4554-817B-B432C6AE4884}">
      <dsp:nvSpPr>
        <dsp:cNvPr id="0" name=""/>
        <dsp:cNvSpPr/>
      </dsp:nvSpPr>
      <dsp:spPr>
        <a:xfrm>
          <a:off x="276881" y="2496027"/>
          <a:ext cx="503420" cy="50342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7154CB-BEC9-445D-B045-955C4E6C3D80}">
      <dsp:nvSpPr>
        <dsp:cNvPr id="0" name=""/>
        <dsp:cNvSpPr/>
      </dsp:nvSpPr>
      <dsp:spPr>
        <a:xfrm>
          <a:off x="1057183" y="2290082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3. Apply ethical decision-making strategies to specific case examples.</a:t>
          </a:r>
        </a:p>
      </dsp:txBody>
      <dsp:txXfrm>
        <a:off x="1057183" y="2290082"/>
        <a:ext cx="9458416" cy="915310"/>
      </dsp:txXfrm>
    </dsp:sp>
    <dsp:sp modelId="{4E4C75E6-41A8-4AAF-9E27-A9F564EF442C}">
      <dsp:nvSpPr>
        <dsp:cNvPr id="0" name=""/>
        <dsp:cNvSpPr/>
      </dsp:nvSpPr>
      <dsp:spPr>
        <a:xfrm>
          <a:off x="0" y="3434221"/>
          <a:ext cx="10515600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A45948-3543-439E-B3F3-AB304C4B1D1A}">
      <dsp:nvSpPr>
        <dsp:cNvPr id="0" name=""/>
        <dsp:cNvSpPr/>
      </dsp:nvSpPr>
      <dsp:spPr>
        <a:xfrm>
          <a:off x="276881" y="3640166"/>
          <a:ext cx="503420" cy="50342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7B9E76-AAFD-4261-AEE2-70182A0934B2}">
      <dsp:nvSpPr>
        <dsp:cNvPr id="0" name=""/>
        <dsp:cNvSpPr/>
      </dsp:nvSpPr>
      <dsp:spPr>
        <a:xfrm>
          <a:off x="1057183" y="3434221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4. Demonstrate how personal and professional values impact ethical decision-making.</a:t>
          </a:r>
        </a:p>
      </dsp:txBody>
      <dsp:txXfrm>
        <a:off x="1057183" y="3434221"/>
        <a:ext cx="9458416" cy="91531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9E134C-6CA2-4518-9548-071392585262}">
      <dsp:nvSpPr>
        <dsp:cNvPr id="0" name=""/>
        <dsp:cNvSpPr/>
      </dsp:nvSpPr>
      <dsp:spPr>
        <a:xfrm>
          <a:off x="2755780" y="0"/>
          <a:ext cx="4351338" cy="4351338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9E8B4B-92D2-4FDD-84AF-3A77E1E87968}">
      <dsp:nvSpPr>
        <dsp:cNvPr id="0" name=""/>
        <dsp:cNvSpPr/>
      </dsp:nvSpPr>
      <dsp:spPr>
        <a:xfrm>
          <a:off x="4931449" y="437470"/>
          <a:ext cx="2828369" cy="103004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/>
            <a:t>The Code of Ethics encourages supervision and consultation</a:t>
          </a:r>
          <a:endParaRPr lang="en-US" sz="1300" kern="1200"/>
        </a:p>
      </dsp:txBody>
      <dsp:txXfrm>
        <a:off x="4981732" y="487753"/>
        <a:ext cx="2727803" cy="929477"/>
      </dsp:txXfrm>
    </dsp:sp>
    <dsp:sp modelId="{DBFF913D-CA51-4B81-AA2E-4502A7D9E3BE}">
      <dsp:nvSpPr>
        <dsp:cNvPr id="0" name=""/>
        <dsp:cNvSpPr/>
      </dsp:nvSpPr>
      <dsp:spPr>
        <a:xfrm>
          <a:off x="4931449" y="1596269"/>
          <a:ext cx="2828369" cy="103004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/>
            <a:t>In other words, when you aren’t sure about something, ask for help. Seek guidance and supervision.</a:t>
          </a:r>
          <a:endParaRPr lang="en-US" sz="1300" kern="1200"/>
        </a:p>
      </dsp:txBody>
      <dsp:txXfrm>
        <a:off x="4981732" y="1646552"/>
        <a:ext cx="2727803" cy="929477"/>
      </dsp:txXfrm>
    </dsp:sp>
    <dsp:sp modelId="{D49D0969-0972-405E-AE29-F91DF214BF06}">
      <dsp:nvSpPr>
        <dsp:cNvPr id="0" name=""/>
        <dsp:cNvSpPr/>
      </dsp:nvSpPr>
      <dsp:spPr>
        <a:xfrm>
          <a:off x="4931449" y="2755068"/>
          <a:ext cx="2828369" cy="103004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/>
            <a:t>The process of asking for and receiving feedback or assistance with decisions related to working with a given client or group of clients</a:t>
          </a:r>
          <a:endParaRPr lang="en-US" sz="1300" kern="1200"/>
        </a:p>
      </dsp:txBody>
      <dsp:txXfrm>
        <a:off x="4981732" y="2805351"/>
        <a:ext cx="2727803" cy="92947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CAF04-9294-4E19-96A3-8980CE0F2FE5}">
      <dsp:nvSpPr>
        <dsp:cNvPr id="0" name=""/>
        <dsp:cNvSpPr/>
      </dsp:nvSpPr>
      <dsp:spPr>
        <a:xfrm>
          <a:off x="1283" y="486074"/>
          <a:ext cx="3003723" cy="1501861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775" tIns="69850" rIns="104775" bIns="6985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 dirty="0"/>
            <a:t>Violating</a:t>
          </a:r>
        </a:p>
      </dsp:txBody>
      <dsp:txXfrm>
        <a:off x="45271" y="530062"/>
        <a:ext cx="2915747" cy="1413885"/>
      </dsp:txXfrm>
    </dsp:sp>
    <dsp:sp modelId="{94D15BB3-1BAD-4635-8D6D-ACB06F36B277}">
      <dsp:nvSpPr>
        <dsp:cNvPr id="0" name=""/>
        <dsp:cNvSpPr/>
      </dsp:nvSpPr>
      <dsp:spPr>
        <a:xfrm>
          <a:off x="301656" y="1987936"/>
          <a:ext cx="300372" cy="11263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6396"/>
              </a:lnTo>
              <a:lnTo>
                <a:pt x="300372" y="1126396"/>
              </a:lnTo>
            </a:path>
          </a:pathLst>
        </a:custGeom>
        <a:noFill/>
        <a:ln w="12700" cap="flat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7F9953-1C6C-4A7C-AD33-55252DA94EFB}">
      <dsp:nvSpPr>
        <dsp:cNvPr id="0" name=""/>
        <dsp:cNvSpPr/>
      </dsp:nvSpPr>
      <dsp:spPr>
        <a:xfrm>
          <a:off x="602028" y="2363401"/>
          <a:ext cx="2402978" cy="15018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Violating an ethical standard</a:t>
          </a:r>
        </a:p>
      </dsp:txBody>
      <dsp:txXfrm>
        <a:off x="646016" y="2407389"/>
        <a:ext cx="2315002" cy="1413885"/>
      </dsp:txXfrm>
    </dsp:sp>
    <dsp:sp modelId="{EB0B4F7F-7923-4A63-A9BA-67778B79936B}">
      <dsp:nvSpPr>
        <dsp:cNvPr id="0" name=""/>
        <dsp:cNvSpPr/>
      </dsp:nvSpPr>
      <dsp:spPr>
        <a:xfrm>
          <a:off x="3755938" y="486074"/>
          <a:ext cx="3003723" cy="1501861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174641"/>
            <a:satOff val="-3128"/>
            <a:lumOff val="132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775" tIns="69850" rIns="104775" bIns="6985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 dirty="0"/>
            <a:t>Using</a:t>
          </a:r>
        </a:p>
      </dsp:txBody>
      <dsp:txXfrm>
        <a:off x="3799926" y="530062"/>
        <a:ext cx="2915747" cy="1413885"/>
      </dsp:txXfrm>
    </dsp:sp>
    <dsp:sp modelId="{1B07C1C6-8D86-4861-8E6B-144DC6E012F9}">
      <dsp:nvSpPr>
        <dsp:cNvPr id="0" name=""/>
        <dsp:cNvSpPr/>
      </dsp:nvSpPr>
      <dsp:spPr>
        <a:xfrm>
          <a:off x="4056310" y="1987936"/>
          <a:ext cx="300372" cy="11263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6396"/>
              </a:lnTo>
              <a:lnTo>
                <a:pt x="300372" y="1126396"/>
              </a:lnTo>
            </a:path>
          </a:pathLst>
        </a:custGeom>
        <a:noFill/>
        <a:ln w="12700" cap="flat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01C0A6-73A0-497C-8110-EC820B57030C}">
      <dsp:nvSpPr>
        <dsp:cNvPr id="0" name=""/>
        <dsp:cNvSpPr/>
      </dsp:nvSpPr>
      <dsp:spPr>
        <a:xfrm>
          <a:off x="4356682" y="2363401"/>
          <a:ext cx="2402978" cy="15018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174641"/>
              <a:satOff val="-3128"/>
              <a:lumOff val="1329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Using tools or techniques that are outside your training</a:t>
          </a:r>
        </a:p>
      </dsp:txBody>
      <dsp:txXfrm>
        <a:off x="4400670" y="2407389"/>
        <a:ext cx="2315002" cy="1413885"/>
      </dsp:txXfrm>
    </dsp:sp>
    <dsp:sp modelId="{A3654591-6558-4FFF-8D07-B162A432FE32}">
      <dsp:nvSpPr>
        <dsp:cNvPr id="0" name=""/>
        <dsp:cNvSpPr/>
      </dsp:nvSpPr>
      <dsp:spPr>
        <a:xfrm>
          <a:off x="7510592" y="486074"/>
          <a:ext cx="3003723" cy="1501861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349283"/>
            <a:satOff val="-6256"/>
            <a:lumOff val="265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775" tIns="69850" rIns="104775" bIns="6985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 dirty="0"/>
            <a:t>Providing</a:t>
          </a:r>
        </a:p>
      </dsp:txBody>
      <dsp:txXfrm>
        <a:off x="7554580" y="530062"/>
        <a:ext cx="2915747" cy="1413885"/>
      </dsp:txXfrm>
    </dsp:sp>
    <dsp:sp modelId="{B925B327-57A1-45D4-BE81-DFA5FE6B78A6}">
      <dsp:nvSpPr>
        <dsp:cNvPr id="0" name=""/>
        <dsp:cNvSpPr/>
      </dsp:nvSpPr>
      <dsp:spPr>
        <a:xfrm>
          <a:off x="7810965" y="1987936"/>
          <a:ext cx="300372" cy="11263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6396"/>
              </a:lnTo>
              <a:lnTo>
                <a:pt x="300372" y="1126396"/>
              </a:lnTo>
            </a:path>
          </a:pathLst>
        </a:custGeom>
        <a:noFill/>
        <a:ln w="12700" cap="flat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C028D8-0EB1-4949-8698-5F744A686593}">
      <dsp:nvSpPr>
        <dsp:cNvPr id="0" name=""/>
        <dsp:cNvSpPr/>
      </dsp:nvSpPr>
      <dsp:spPr>
        <a:xfrm>
          <a:off x="8111337" y="2363401"/>
          <a:ext cx="2402978" cy="15018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349283"/>
              <a:satOff val="-6256"/>
              <a:lumOff val="265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Providing services that are outside agency mission or your job description</a:t>
          </a:r>
        </a:p>
      </dsp:txBody>
      <dsp:txXfrm>
        <a:off x="8155325" y="2407389"/>
        <a:ext cx="2315002" cy="141388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2F2064-E466-44B9-A711-81667C5B35FA}">
      <dsp:nvSpPr>
        <dsp:cNvPr id="0" name=""/>
        <dsp:cNvSpPr/>
      </dsp:nvSpPr>
      <dsp:spPr>
        <a:xfrm>
          <a:off x="0" y="96367"/>
          <a:ext cx="2686990" cy="1612194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You can meet with your supervisor or an external consultant</a:t>
          </a:r>
          <a:endParaRPr lang="en-US" sz="1700" kern="1200" dirty="0"/>
        </a:p>
      </dsp:txBody>
      <dsp:txXfrm>
        <a:off x="0" y="96367"/>
        <a:ext cx="2686990" cy="1612194"/>
      </dsp:txXfrm>
    </dsp:sp>
    <dsp:sp modelId="{379F647C-434E-4A72-9FDD-C05640C6F07E}">
      <dsp:nvSpPr>
        <dsp:cNvPr id="0" name=""/>
        <dsp:cNvSpPr/>
      </dsp:nvSpPr>
      <dsp:spPr>
        <a:xfrm>
          <a:off x="2955689" y="96367"/>
          <a:ext cx="2686990" cy="1612194"/>
        </a:xfrm>
        <a:prstGeom prst="rect">
          <a:avLst/>
        </a:prstGeom>
        <a:solidFill>
          <a:schemeClr val="accent1">
            <a:shade val="50000"/>
            <a:hueOff val="160997"/>
            <a:satOff val="-3921"/>
            <a:lumOff val="171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You might spend this time discussing difficult client cases, refining key skills, or learning about client resources in your community.</a:t>
          </a:r>
          <a:endParaRPr lang="en-US" sz="1700" kern="1200" dirty="0"/>
        </a:p>
      </dsp:txBody>
      <dsp:txXfrm>
        <a:off x="2955689" y="96367"/>
        <a:ext cx="2686990" cy="1612194"/>
      </dsp:txXfrm>
    </dsp:sp>
    <dsp:sp modelId="{377AF4A9-67FE-4353-8E1A-E5896EEE661E}">
      <dsp:nvSpPr>
        <dsp:cNvPr id="0" name=""/>
        <dsp:cNvSpPr/>
      </dsp:nvSpPr>
      <dsp:spPr>
        <a:xfrm>
          <a:off x="5911379" y="96367"/>
          <a:ext cx="2686990" cy="1612194"/>
        </a:xfrm>
        <a:prstGeom prst="rect">
          <a:avLst/>
        </a:prstGeom>
        <a:solidFill>
          <a:schemeClr val="accent1">
            <a:shade val="50000"/>
            <a:hueOff val="321995"/>
            <a:satOff val="-7842"/>
            <a:lumOff val="343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It is important to develop an open and comfortable working relationship with your supervisor</a:t>
          </a:r>
          <a:endParaRPr lang="en-US" sz="1700" kern="1200" dirty="0"/>
        </a:p>
      </dsp:txBody>
      <dsp:txXfrm>
        <a:off x="5911379" y="96367"/>
        <a:ext cx="2686990" cy="1612194"/>
      </dsp:txXfrm>
    </dsp:sp>
    <dsp:sp modelId="{E44B0069-758D-40CD-BD19-F0A1F2B2B2C2}">
      <dsp:nvSpPr>
        <dsp:cNvPr id="0" name=""/>
        <dsp:cNvSpPr/>
      </dsp:nvSpPr>
      <dsp:spPr>
        <a:xfrm>
          <a:off x="1477844" y="1977260"/>
          <a:ext cx="2686990" cy="1612194"/>
        </a:xfrm>
        <a:prstGeom prst="rect">
          <a:avLst/>
        </a:prstGeom>
        <a:solidFill>
          <a:schemeClr val="accent1">
            <a:shade val="50000"/>
            <a:hueOff val="321995"/>
            <a:satOff val="-7842"/>
            <a:lumOff val="343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Be honest with yourself and with your supervisor about what you need to work on, including talking about the mistakes you may make</a:t>
          </a:r>
          <a:endParaRPr lang="en-US" sz="1700" kern="1200" dirty="0"/>
        </a:p>
      </dsp:txBody>
      <dsp:txXfrm>
        <a:off x="1477844" y="1977260"/>
        <a:ext cx="2686990" cy="1612194"/>
      </dsp:txXfrm>
    </dsp:sp>
    <dsp:sp modelId="{3789412B-4560-45F9-B033-CD71400A8A61}">
      <dsp:nvSpPr>
        <dsp:cNvPr id="0" name=""/>
        <dsp:cNvSpPr/>
      </dsp:nvSpPr>
      <dsp:spPr>
        <a:xfrm>
          <a:off x="4433534" y="1977260"/>
          <a:ext cx="2686990" cy="1612194"/>
        </a:xfrm>
        <a:prstGeom prst="rect">
          <a:avLst/>
        </a:prstGeom>
        <a:solidFill>
          <a:schemeClr val="accent1">
            <a:shade val="50000"/>
            <a:hueOff val="160997"/>
            <a:satOff val="-3921"/>
            <a:lumOff val="171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By bringing your best efforts to supervision you will make the most of this important professional relationship.</a:t>
          </a:r>
          <a:endParaRPr lang="en-US" sz="1700" kern="1200" dirty="0"/>
        </a:p>
      </dsp:txBody>
      <dsp:txXfrm>
        <a:off x="4433534" y="1977260"/>
        <a:ext cx="2686990" cy="161219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745154-6FAC-480E-AAD7-7CB8E2A83F72}">
      <dsp:nvSpPr>
        <dsp:cNvPr id="0" name=""/>
        <dsp:cNvSpPr/>
      </dsp:nvSpPr>
      <dsp:spPr>
        <a:xfrm>
          <a:off x="212335" y="469890"/>
          <a:ext cx="1335915" cy="133591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3E9BDF-F95E-4967-89AA-8E9FAA5707E9}">
      <dsp:nvSpPr>
        <dsp:cNvPr id="0" name=""/>
        <dsp:cNvSpPr/>
      </dsp:nvSpPr>
      <dsp:spPr>
        <a:xfrm>
          <a:off x="492877" y="750432"/>
          <a:ext cx="774830" cy="77483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4339DF-3915-4FD2-9F3B-4CDD53F594B5}">
      <dsp:nvSpPr>
        <dsp:cNvPr id="0" name=""/>
        <dsp:cNvSpPr/>
      </dsp:nvSpPr>
      <dsp:spPr>
        <a:xfrm>
          <a:off x="1834517" y="469890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Before “reporting” your supervisor, you should first inform her or him of your concerns.</a:t>
          </a:r>
          <a:endParaRPr lang="en-US" sz="1600" kern="1200"/>
        </a:p>
      </dsp:txBody>
      <dsp:txXfrm>
        <a:off x="1834517" y="469890"/>
        <a:ext cx="3148942" cy="1335915"/>
      </dsp:txXfrm>
    </dsp:sp>
    <dsp:sp modelId="{3B83B219-3A78-4485-A659-468A9E96E7E0}">
      <dsp:nvSpPr>
        <dsp:cNvPr id="0" name=""/>
        <dsp:cNvSpPr/>
      </dsp:nvSpPr>
      <dsp:spPr>
        <a:xfrm>
          <a:off x="5532139" y="469890"/>
          <a:ext cx="1335915" cy="133591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6847E2-8462-46E7-A4ED-2F2A545E64E8}">
      <dsp:nvSpPr>
        <dsp:cNvPr id="0" name=""/>
        <dsp:cNvSpPr/>
      </dsp:nvSpPr>
      <dsp:spPr>
        <a:xfrm>
          <a:off x="5812681" y="750432"/>
          <a:ext cx="774830" cy="77483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26458D-94A1-40E7-A0B6-101A8EB0FD67}">
      <dsp:nvSpPr>
        <dsp:cNvPr id="0" name=""/>
        <dsp:cNvSpPr/>
      </dsp:nvSpPr>
      <dsp:spPr>
        <a:xfrm>
          <a:off x="7154322" y="469890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If nothing changes, you are encouraged to seek additional guidance on how to proceed.</a:t>
          </a:r>
          <a:endParaRPr lang="en-US" sz="1600" kern="1200"/>
        </a:p>
      </dsp:txBody>
      <dsp:txXfrm>
        <a:off x="7154322" y="469890"/>
        <a:ext cx="3148942" cy="1335915"/>
      </dsp:txXfrm>
    </dsp:sp>
    <dsp:sp modelId="{152D406C-FA3E-4808-8AC9-CF0F4A7212C8}">
      <dsp:nvSpPr>
        <dsp:cNvPr id="0" name=""/>
        <dsp:cNvSpPr/>
      </dsp:nvSpPr>
      <dsp:spPr>
        <a:xfrm>
          <a:off x="212335" y="2545532"/>
          <a:ext cx="1335915" cy="133591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EFF789-B2E0-48A9-848F-77FA767D9DB3}">
      <dsp:nvSpPr>
        <dsp:cNvPr id="0" name=""/>
        <dsp:cNvSpPr/>
      </dsp:nvSpPr>
      <dsp:spPr>
        <a:xfrm>
          <a:off x="492877" y="2826074"/>
          <a:ext cx="774830" cy="77483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CA2952-4F4F-45C0-A550-C8FC2CF89ECF}">
      <dsp:nvSpPr>
        <dsp:cNvPr id="0" name=""/>
        <dsp:cNvSpPr/>
      </dsp:nvSpPr>
      <dsp:spPr>
        <a:xfrm>
          <a:off x="1834517" y="2545532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Remember to document everything, including the steps you have taken to try to resolve your concerns.  </a:t>
          </a:r>
          <a:endParaRPr lang="en-US" sz="1600" kern="1200"/>
        </a:p>
      </dsp:txBody>
      <dsp:txXfrm>
        <a:off x="1834517" y="2545532"/>
        <a:ext cx="3148942" cy="1335915"/>
      </dsp:txXfrm>
    </dsp:sp>
    <dsp:sp modelId="{5033F7EE-B536-47CB-B2AD-882A4AB39739}">
      <dsp:nvSpPr>
        <dsp:cNvPr id="0" name=""/>
        <dsp:cNvSpPr/>
      </dsp:nvSpPr>
      <dsp:spPr>
        <a:xfrm>
          <a:off x="5532139" y="2545532"/>
          <a:ext cx="1335915" cy="133591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28E0A4-767B-4D57-AFFC-EE5F5284DBF8}">
      <dsp:nvSpPr>
        <dsp:cNvPr id="0" name=""/>
        <dsp:cNvSpPr/>
      </dsp:nvSpPr>
      <dsp:spPr>
        <a:xfrm>
          <a:off x="5812681" y="2826074"/>
          <a:ext cx="774830" cy="77483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8A0E8B-D1BC-4EBC-8609-7CA9CA4D63EF}">
      <dsp:nvSpPr>
        <dsp:cNvPr id="0" name=""/>
        <dsp:cNvSpPr/>
      </dsp:nvSpPr>
      <dsp:spPr>
        <a:xfrm>
          <a:off x="7154322" y="2545532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Review your organization’s hierarchy to determine your supervisor’s boss and whether or not your organization has a support office dedicated to such matters.</a:t>
          </a:r>
          <a:endParaRPr lang="en-US" sz="1600" kern="1200"/>
        </a:p>
      </dsp:txBody>
      <dsp:txXfrm>
        <a:off x="7154322" y="2545532"/>
        <a:ext cx="3148942" cy="13359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D4C762-38BF-4EEF-857F-889CA155877D}">
      <dsp:nvSpPr>
        <dsp:cNvPr id="0" name=""/>
        <dsp:cNvSpPr/>
      </dsp:nvSpPr>
      <dsp:spPr>
        <a:xfrm>
          <a:off x="0" y="1805"/>
          <a:ext cx="10515600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27E5BE-85E0-412F-88CE-85E80794BF12}">
      <dsp:nvSpPr>
        <dsp:cNvPr id="0" name=""/>
        <dsp:cNvSpPr/>
      </dsp:nvSpPr>
      <dsp:spPr>
        <a:xfrm>
          <a:off x="276881" y="207750"/>
          <a:ext cx="503420" cy="5034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F647CA-86CD-4AA1-A080-16EE061028EF}">
      <dsp:nvSpPr>
        <dsp:cNvPr id="0" name=""/>
        <dsp:cNvSpPr/>
      </dsp:nvSpPr>
      <dsp:spPr>
        <a:xfrm>
          <a:off x="1057183" y="1805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5. Apply a process for ethical decision-making.</a:t>
          </a:r>
        </a:p>
      </dsp:txBody>
      <dsp:txXfrm>
        <a:off x="1057183" y="1805"/>
        <a:ext cx="9458416" cy="915310"/>
      </dsp:txXfrm>
    </dsp:sp>
    <dsp:sp modelId="{4A0D9B03-D6C3-476A-AA8D-31828C13C22D}">
      <dsp:nvSpPr>
        <dsp:cNvPr id="0" name=""/>
        <dsp:cNvSpPr/>
      </dsp:nvSpPr>
      <dsp:spPr>
        <a:xfrm>
          <a:off x="0" y="1145944"/>
          <a:ext cx="10515600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89979F-E0EF-472B-B7F0-CE48ED9FD448}">
      <dsp:nvSpPr>
        <dsp:cNvPr id="0" name=""/>
        <dsp:cNvSpPr/>
      </dsp:nvSpPr>
      <dsp:spPr>
        <a:xfrm>
          <a:off x="276881" y="1351889"/>
          <a:ext cx="503420" cy="5034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048B29-D068-44DD-8BFA-36E7B2A86486}">
      <dsp:nvSpPr>
        <dsp:cNvPr id="0" name=""/>
        <dsp:cNvSpPr/>
      </dsp:nvSpPr>
      <dsp:spPr>
        <a:xfrm>
          <a:off x="1057183" y="1145944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6. Analyze role boundaries in ethical decision-making.</a:t>
          </a:r>
        </a:p>
      </dsp:txBody>
      <dsp:txXfrm>
        <a:off x="1057183" y="1145944"/>
        <a:ext cx="9458416" cy="915310"/>
      </dsp:txXfrm>
    </dsp:sp>
    <dsp:sp modelId="{285A664C-28CE-495E-984C-E174D180210C}">
      <dsp:nvSpPr>
        <dsp:cNvPr id="0" name=""/>
        <dsp:cNvSpPr/>
      </dsp:nvSpPr>
      <dsp:spPr>
        <a:xfrm>
          <a:off x="0" y="2290082"/>
          <a:ext cx="10515600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EAA577-2BF6-4554-817B-B432C6AE4884}">
      <dsp:nvSpPr>
        <dsp:cNvPr id="0" name=""/>
        <dsp:cNvSpPr/>
      </dsp:nvSpPr>
      <dsp:spPr>
        <a:xfrm>
          <a:off x="276881" y="2496027"/>
          <a:ext cx="503420" cy="50342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7154CB-BEC9-445D-B045-955C4E6C3D80}">
      <dsp:nvSpPr>
        <dsp:cNvPr id="0" name=""/>
        <dsp:cNvSpPr/>
      </dsp:nvSpPr>
      <dsp:spPr>
        <a:xfrm>
          <a:off x="1057183" y="2290082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7. Understand when to seek consultation and how to accept feedback.</a:t>
          </a:r>
        </a:p>
      </dsp:txBody>
      <dsp:txXfrm>
        <a:off x="1057183" y="2290082"/>
        <a:ext cx="9458416" cy="915310"/>
      </dsp:txXfrm>
    </dsp:sp>
    <dsp:sp modelId="{4E4C75E6-41A8-4AAF-9E27-A9F564EF442C}">
      <dsp:nvSpPr>
        <dsp:cNvPr id="0" name=""/>
        <dsp:cNvSpPr/>
      </dsp:nvSpPr>
      <dsp:spPr>
        <a:xfrm>
          <a:off x="0" y="3434221"/>
          <a:ext cx="10515600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A45948-3543-439E-B3F3-AB304C4B1D1A}">
      <dsp:nvSpPr>
        <dsp:cNvPr id="0" name=""/>
        <dsp:cNvSpPr/>
      </dsp:nvSpPr>
      <dsp:spPr>
        <a:xfrm>
          <a:off x="276881" y="3640166"/>
          <a:ext cx="503420" cy="50342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7B9E76-AAFD-4261-AEE2-70182A0934B2}">
      <dsp:nvSpPr>
        <dsp:cNvPr id="0" name=""/>
        <dsp:cNvSpPr/>
      </dsp:nvSpPr>
      <dsp:spPr>
        <a:xfrm>
          <a:off x="1057183" y="3434221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8. Identify a supervisor or consultant and call upon that person to assist with decisions about ethics.</a:t>
          </a:r>
        </a:p>
      </dsp:txBody>
      <dsp:txXfrm>
        <a:off x="1057183" y="3434221"/>
        <a:ext cx="9458416" cy="9153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E91BEA-8D9D-4698-B103-005D9D577DD7}">
      <dsp:nvSpPr>
        <dsp:cNvPr id="0" name=""/>
        <dsp:cNvSpPr/>
      </dsp:nvSpPr>
      <dsp:spPr>
        <a:xfrm>
          <a:off x="622800" y="1195999"/>
          <a:ext cx="810000" cy="81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068924-CF6D-4B7B-B1F8-C5A1A80DB089}">
      <dsp:nvSpPr>
        <dsp:cNvPr id="0" name=""/>
        <dsp:cNvSpPr/>
      </dsp:nvSpPr>
      <dsp:spPr>
        <a:xfrm>
          <a:off x="127800" y="2300338"/>
          <a:ext cx="1800000" cy="85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/>
            <a:t>Enables NCDA to clarify the nature of ethical responsibilities held in common by its members.</a:t>
          </a:r>
          <a:endParaRPr lang="en-US" sz="1100" kern="1200"/>
        </a:p>
      </dsp:txBody>
      <dsp:txXfrm>
        <a:off x="127800" y="2300338"/>
        <a:ext cx="1800000" cy="855000"/>
      </dsp:txXfrm>
    </dsp:sp>
    <dsp:sp modelId="{D43B760B-A343-4E63-9FFA-C1535FB8834E}">
      <dsp:nvSpPr>
        <dsp:cNvPr id="0" name=""/>
        <dsp:cNvSpPr/>
      </dsp:nvSpPr>
      <dsp:spPr>
        <a:xfrm>
          <a:off x="2737800" y="1195999"/>
          <a:ext cx="810000" cy="81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0AB347-FEAC-4B09-B005-6276305DE4F8}">
      <dsp:nvSpPr>
        <dsp:cNvPr id="0" name=""/>
        <dsp:cNvSpPr/>
      </dsp:nvSpPr>
      <dsp:spPr>
        <a:xfrm>
          <a:off x="2242800" y="2300338"/>
          <a:ext cx="1800000" cy="85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/>
            <a:t>Helps support the mission of NCDA.</a:t>
          </a:r>
          <a:endParaRPr lang="en-US" sz="1100" kern="1200"/>
        </a:p>
      </dsp:txBody>
      <dsp:txXfrm>
        <a:off x="2242800" y="2300338"/>
        <a:ext cx="1800000" cy="855000"/>
      </dsp:txXfrm>
    </dsp:sp>
    <dsp:sp modelId="{5DD9DCE2-B1B1-4AE7-9DCB-083E9BC4D116}">
      <dsp:nvSpPr>
        <dsp:cNvPr id="0" name=""/>
        <dsp:cNvSpPr/>
      </dsp:nvSpPr>
      <dsp:spPr>
        <a:xfrm>
          <a:off x="4852800" y="1195999"/>
          <a:ext cx="810000" cy="81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34AF84-AAF4-4F21-92F5-89F2E8078EC8}">
      <dsp:nvSpPr>
        <dsp:cNvPr id="0" name=""/>
        <dsp:cNvSpPr/>
      </dsp:nvSpPr>
      <dsp:spPr>
        <a:xfrm>
          <a:off x="4357800" y="2300338"/>
          <a:ext cx="1800000" cy="85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/>
            <a:t>Establishes principles that define ethical behaviors and practices of association members.</a:t>
          </a:r>
          <a:endParaRPr lang="en-US" sz="1100" kern="1200"/>
        </a:p>
      </dsp:txBody>
      <dsp:txXfrm>
        <a:off x="4357800" y="2300338"/>
        <a:ext cx="1800000" cy="855000"/>
      </dsp:txXfrm>
    </dsp:sp>
    <dsp:sp modelId="{AEA73A7D-993D-4E9B-BD60-D7553CC2DC88}">
      <dsp:nvSpPr>
        <dsp:cNvPr id="0" name=""/>
        <dsp:cNvSpPr/>
      </dsp:nvSpPr>
      <dsp:spPr>
        <a:xfrm>
          <a:off x="6967800" y="1195999"/>
          <a:ext cx="810000" cy="81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23E8D3-9D9F-43BF-ACDE-5B05F8B5DA55}">
      <dsp:nvSpPr>
        <dsp:cNvPr id="0" name=""/>
        <dsp:cNvSpPr/>
      </dsp:nvSpPr>
      <dsp:spPr>
        <a:xfrm>
          <a:off x="6472800" y="2300338"/>
          <a:ext cx="1800000" cy="85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/>
            <a:t>Serves as guide designed to assist members in constructing a professional course of action that best serves those utilizing career services.</a:t>
          </a:r>
          <a:endParaRPr lang="en-US" sz="1100" kern="1200"/>
        </a:p>
      </dsp:txBody>
      <dsp:txXfrm>
        <a:off x="6472800" y="2300338"/>
        <a:ext cx="1800000" cy="855000"/>
      </dsp:txXfrm>
    </dsp:sp>
    <dsp:sp modelId="{C6127E7C-285D-49B8-89B1-BE8B019A8B0F}">
      <dsp:nvSpPr>
        <dsp:cNvPr id="0" name=""/>
        <dsp:cNvSpPr/>
      </dsp:nvSpPr>
      <dsp:spPr>
        <a:xfrm>
          <a:off x="9082800" y="1195999"/>
          <a:ext cx="810000" cy="81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072179-3A1A-4765-BB84-F55F8D28C8DF}">
      <dsp:nvSpPr>
        <dsp:cNvPr id="0" name=""/>
        <dsp:cNvSpPr/>
      </dsp:nvSpPr>
      <dsp:spPr>
        <a:xfrm>
          <a:off x="8587800" y="2300338"/>
          <a:ext cx="1800000" cy="85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/>
            <a:t>Serves as guide for those receiving career services.</a:t>
          </a:r>
          <a:endParaRPr lang="en-US" sz="1100" kern="1200"/>
        </a:p>
      </dsp:txBody>
      <dsp:txXfrm>
        <a:off x="8587800" y="2300338"/>
        <a:ext cx="1800000" cy="855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72175D-20C8-4ADC-A1C1-68C16639A407}">
      <dsp:nvSpPr>
        <dsp:cNvPr id="0" name=""/>
        <dsp:cNvSpPr/>
      </dsp:nvSpPr>
      <dsp:spPr>
        <a:xfrm>
          <a:off x="3080" y="630163"/>
          <a:ext cx="3091011" cy="3091011"/>
        </a:xfrm>
        <a:prstGeom prst="ellipse">
          <a:avLst/>
        </a:prstGeom>
        <a:solidFill>
          <a:schemeClr val="accent1">
            <a:shade val="80000"/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0109" tIns="26670" rIns="170109" bIns="2667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Section A. The Professional Relationship</a:t>
          </a:r>
        </a:p>
      </dsp:txBody>
      <dsp:txXfrm>
        <a:off x="455748" y="1082831"/>
        <a:ext cx="2185675" cy="2185675"/>
      </dsp:txXfrm>
    </dsp:sp>
    <dsp:sp modelId="{3EC25E04-F9E4-448E-BF5F-552F04A9771F}">
      <dsp:nvSpPr>
        <dsp:cNvPr id="0" name=""/>
        <dsp:cNvSpPr/>
      </dsp:nvSpPr>
      <dsp:spPr>
        <a:xfrm>
          <a:off x="2475889" y="630163"/>
          <a:ext cx="3091011" cy="3091011"/>
        </a:xfrm>
        <a:prstGeom prst="ellipse">
          <a:avLst/>
        </a:prstGeom>
        <a:solidFill>
          <a:schemeClr val="accent1">
            <a:shade val="80000"/>
            <a:alpha val="50000"/>
            <a:hueOff val="5"/>
            <a:satOff val="1014"/>
            <a:lumOff val="1695"/>
            <a:alphaOff val="1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0109" tIns="26670" rIns="170109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Section B. Confidentiality, Privileged Communication, and Privacy</a:t>
          </a:r>
        </a:p>
      </dsp:txBody>
      <dsp:txXfrm>
        <a:off x="2928557" y="1082831"/>
        <a:ext cx="2185675" cy="2185675"/>
      </dsp:txXfrm>
    </dsp:sp>
    <dsp:sp modelId="{527D0461-6C81-41ED-8183-5CC58459149A}">
      <dsp:nvSpPr>
        <dsp:cNvPr id="0" name=""/>
        <dsp:cNvSpPr/>
      </dsp:nvSpPr>
      <dsp:spPr>
        <a:xfrm>
          <a:off x="4948698" y="630163"/>
          <a:ext cx="3091011" cy="3091011"/>
        </a:xfrm>
        <a:prstGeom prst="ellipse">
          <a:avLst/>
        </a:prstGeom>
        <a:solidFill>
          <a:schemeClr val="accent1">
            <a:shade val="80000"/>
            <a:alpha val="50000"/>
            <a:hueOff val="10"/>
            <a:satOff val="2028"/>
            <a:lumOff val="3389"/>
            <a:alphaOff val="2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0109" tIns="26670" rIns="170109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Section C. Professional Responsibility</a:t>
          </a:r>
        </a:p>
      </dsp:txBody>
      <dsp:txXfrm>
        <a:off x="5401366" y="1082831"/>
        <a:ext cx="2185675" cy="2185675"/>
      </dsp:txXfrm>
    </dsp:sp>
    <dsp:sp modelId="{90628172-C978-4460-96F4-020F21F33E16}">
      <dsp:nvSpPr>
        <dsp:cNvPr id="0" name=""/>
        <dsp:cNvSpPr/>
      </dsp:nvSpPr>
      <dsp:spPr>
        <a:xfrm>
          <a:off x="7421507" y="630163"/>
          <a:ext cx="3091011" cy="3091011"/>
        </a:xfrm>
        <a:prstGeom prst="ellipse">
          <a:avLst/>
        </a:prstGeom>
        <a:solidFill>
          <a:schemeClr val="accent1">
            <a:shade val="80000"/>
            <a:alpha val="50000"/>
            <a:hueOff val="15"/>
            <a:satOff val="3042"/>
            <a:lumOff val="5084"/>
            <a:alphaOff val="3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0109" tIns="26670" rIns="170109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Section D. Relationships with Other Professionals</a:t>
          </a:r>
        </a:p>
      </dsp:txBody>
      <dsp:txXfrm>
        <a:off x="7874175" y="1082831"/>
        <a:ext cx="2185675" cy="218567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199F5F-BCC2-4D9C-9243-0F82FE3CA367}">
      <dsp:nvSpPr>
        <dsp:cNvPr id="0" name=""/>
        <dsp:cNvSpPr/>
      </dsp:nvSpPr>
      <dsp:spPr>
        <a:xfrm>
          <a:off x="1283" y="924117"/>
          <a:ext cx="2503103" cy="250310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7754" tIns="25400" rIns="137754" bIns="254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Section E. Evaluation, Assessment, and Interpretation</a:t>
          </a:r>
        </a:p>
      </dsp:txBody>
      <dsp:txXfrm>
        <a:off x="367854" y="1290688"/>
        <a:ext cx="1769961" cy="1769961"/>
      </dsp:txXfrm>
    </dsp:sp>
    <dsp:sp modelId="{FE801ABC-CAFC-4A5D-9D70-021F3823284F}">
      <dsp:nvSpPr>
        <dsp:cNvPr id="0" name=""/>
        <dsp:cNvSpPr/>
      </dsp:nvSpPr>
      <dsp:spPr>
        <a:xfrm>
          <a:off x="2003766" y="924117"/>
          <a:ext cx="2503103" cy="250310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7754" tIns="25400" rIns="137754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Section F Use of the Internet in Career Services</a:t>
          </a:r>
        </a:p>
      </dsp:txBody>
      <dsp:txXfrm>
        <a:off x="2370337" y="1290688"/>
        <a:ext cx="1769961" cy="1769961"/>
      </dsp:txXfrm>
    </dsp:sp>
    <dsp:sp modelId="{AE9CC210-3EC1-430D-B17F-C72A63614BD9}">
      <dsp:nvSpPr>
        <dsp:cNvPr id="0" name=""/>
        <dsp:cNvSpPr/>
      </dsp:nvSpPr>
      <dsp:spPr>
        <a:xfrm>
          <a:off x="4006248" y="924117"/>
          <a:ext cx="2503103" cy="250310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7754" tIns="25400" rIns="137754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Section G. Supervision, Training, and Teaching</a:t>
          </a:r>
        </a:p>
      </dsp:txBody>
      <dsp:txXfrm>
        <a:off x="4372819" y="1290688"/>
        <a:ext cx="1769961" cy="1769961"/>
      </dsp:txXfrm>
    </dsp:sp>
    <dsp:sp modelId="{9CE1083B-C8EB-493B-A5CE-45A5D7341F4B}">
      <dsp:nvSpPr>
        <dsp:cNvPr id="0" name=""/>
        <dsp:cNvSpPr/>
      </dsp:nvSpPr>
      <dsp:spPr>
        <a:xfrm>
          <a:off x="6008730" y="924117"/>
          <a:ext cx="2503103" cy="250310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7754" tIns="25400" rIns="137754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Section H. Research and Publication</a:t>
          </a:r>
        </a:p>
      </dsp:txBody>
      <dsp:txXfrm>
        <a:off x="6375301" y="1290688"/>
        <a:ext cx="1769961" cy="1769961"/>
      </dsp:txXfrm>
    </dsp:sp>
    <dsp:sp modelId="{92A2BA82-DF60-4832-8159-7BB480C91135}">
      <dsp:nvSpPr>
        <dsp:cNvPr id="0" name=""/>
        <dsp:cNvSpPr/>
      </dsp:nvSpPr>
      <dsp:spPr>
        <a:xfrm>
          <a:off x="8011213" y="924117"/>
          <a:ext cx="2503103" cy="250310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7754" tIns="25400" rIns="137754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Section I. Resolving Ethical Issues</a:t>
          </a:r>
        </a:p>
      </dsp:txBody>
      <dsp:txXfrm>
        <a:off x="8377784" y="1290688"/>
        <a:ext cx="1769961" cy="176996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2E99EB-5680-46FD-A157-36C4ECE5D169}">
      <dsp:nvSpPr>
        <dsp:cNvPr id="0" name=""/>
        <dsp:cNvSpPr/>
      </dsp:nvSpPr>
      <dsp:spPr>
        <a:xfrm>
          <a:off x="1283" y="507350"/>
          <a:ext cx="4505585" cy="2861046"/>
        </a:xfrm>
        <a:prstGeom prst="roundRect">
          <a:avLst>
            <a:gd name="adj" fmla="val 10000"/>
          </a:avLst>
        </a:prstGeom>
        <a:solidFill>
          <a:schemeClr val="accent1">
            <a:shade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50C93E-56FC-46EF-860F-A741736C68D6}">
      <dsp:nvSpPr>
        <dsp:cNvPr id="0" name=""/>
        <dsp:cNvSpPr/>
      </dsp:nvSpPr>
      <dsp:spPr>
        <a:xfrm>
          <a:off x="501904" y="982940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/>
            <a:t>One standard for working ethically is to confine your tasks to those for which you are trained and those that are included in your defined scope of practice. </a:t>
          </a:r>
          <a:endParaRPr lang="en-US" sz="2500" kern="1200"/>
        </a:p>
      </dsp:txBody>
      <dsp:txXfrm>
        <a:off x="585701" y="1066737"/>
        <a:ext cx="4337991" cy="2693452"/>
      </dsp:txXfrm>
    </dsp:sp>
    <dsp:sp modelId="{BE9F5948-2492-426E-9762-C01EED92DADF}">
      <dsp:nvSpPr>
        <dsp:cNvPr id="0" name=""/>
        <dsp:cNvSpPr/>
      </dsp:nvSpPr>
      <dsp:spPr>
        <a:xfrm>
          <a:off x="5508110" y="507350"/>
          <a:ext cx="4505585" cy="2861046"/>
        </a:xfrm>
        <a:prstGeom prst="roundRect">
          <a:avLst>
            <a:gd name="adj" fmla="val 10000"/>
          </a:avLst>
        </a:prstGeom>
        <a:solidFill>
          <a:schemeClr val="accent1">
            <a:shade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7A73BE-CB05-4CF0-BCD0-F1A373173DB3}">
      <dsp:nvSpPr>
        <dsp:cNvPr id="0" name=""/>
        <dsp:cNvSpPr/>
      </dsp:nvSpPr>
      <dsp:spPr>
        <a:xfrm>
          <a:off x="6008730" y="982940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/>
            <a:t>The phrase “scope of practice” is used to specify work tasks that fall within the training and responsibilities of a particular profession versus another.</a:t>
          </a:r>
          <a:endParaRPr lang="en-US" sz="2500" kern="1200"/>
        </a:p>
      </dsp:txBody>
      <dsp:txXfrm>
        <a:off x="6092527" y="1066737"/>
        <a:ext cx="4337991" cy="269345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32881E-3EBF-44E1-899C-EFE0C8D6356C}">
      <dsp:nvSpPr>
        <dsp:cNvPr id="0" name=""/>
        <dsp:cNvSpPr/>
      </dsp:nvSpPr>
      <dsp:spPr>
        <a:xfrm>
          <a:off x="0" y="656"/>
          <a:ext cx="6802272" cy="15371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FAD1D1-F756-4CDF-85A8-AD4D7D2A7BA7}">
      <dsp:nvSpPr>
        <dsp:cNvPr id="0" name=""/>
        <dsp:cNvSpPr/>
      </dsp:nvSpPr>
      <dsp:spPr>
        <a:xfrm>
          <a:off x="464989" y="346516"/>
          <a:ext cx="845435" cy="84543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62D178-24D4-4261-B421-ED77AE0288EC}">
      <dsp:nvSpPr>
        <dsp:cNvPr id="0" name=""/>
        <dsp:cNvSpPr/>
      </dsp:nvSpPr>
      <dsp:spPr>
        <a:xfrm>
          <a:off x="1775413" y="656"/>
          <a:ext cx="5026858" cy="15371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2682" tIns="162682" rIns="162682" bIns="162682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/>
            <a:t>Values are at the core of every decision we make</a:t>
          </a:r>
          <a:endParaRPr lang="en-US" sz="2100" kern="1200"/>
        </a:p>
      </dsp:txBody>
      <dsp:txXfrm>
        <a:off x="1775413" y="656"/>
        <a:ext cx="5026858" cy="1537154"/>
      </dsp:txXfrm>
    </dsp:sp>
    <dsp:sp modelId="{E2864992-435F-4A55-A350-B354631C5DFD}">
      <dsp:nvSpPr>
        <dsp:cNvPr id="0" name=""/>
        <dsp:cNvSpPr/>
      </dsp:nvSpPr>
      <dsp:spPr>
        <a:xfrm>
          <a:off x="0" y="1922100"/>
          <a:ext cx="6802272" cy="15371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36495A-297C-4D4B-93FD-C0A23FD6D26E}">
      <dsp:nvSpPr>
        <dsp:cNvPr id="0" name=""/>
        <dsp:cNvSpPr/>
      </dsp:nvSpPr>
      <dsp:spPr>
        <a:xfrm>
          <a:off x="464989" y="2267959"/>
          <a:ext cx="845435" cy="84543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DE8439-0A17-42D6-A86F-424851CB1AC4}">
      <dsp:nvSpPr>
        <dsp:cNvPr id="0" name=""/>
        <dsp:cNvSpPr/>
      </dsp:nvSpPr>
      <dsp:spPr>
        <a:xfrm>
          <a:off x="1775413" y="1922100"/>
          <a:ext cx="5026858" cy="15371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2682" tIns="162682" rIns="162682" bIns="162682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/>
            <a:t>When you take time to clarify and define your values, you are able to make all decisions with more confidence</a:t>
          </a:r>
          <a:endParaRPr lang="en-US" sz="2100" kern="1200"/>
        </a:p>
      </dsp:txBody>
      <dsp:txXfrm>
        <a:off x="1775413" y="1922100"/>
        <a:ext cx="5026858" cy="1537154"/>
      </dsp:txXfrm>
    </dsp:sp>
    <dsp:sp modelId="{625EA8C2-D78B-4C18-8E87-D0BE00A94027}">
      <dsp:nvSpPr>
        <dsp:cNvPr id="0" name=""/>
        <dsp:cNvSpPr/>
      </dsp:nvSpPr>
      <dsp:spPr>
        <a:xfrm>
          <a:off x="0" y="3843543"/>
          <a:ext cx="6802272" cy="15371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8DF2CB-F131-4218-8853-689CEE2C6920}">
      <dsp:nvSpPr>
        <dsp:cNvPr id="0" name=""/>
        <dsp:cNvSpPr/>
      </dsp:nvSpPr>
      <dsp:spPr>
        <a:xfrm>
          <a:off x="464989" y="4189403"/>
          <a:ext cx="845435" cy="84543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5C5B87-9111-44EF-A48F-8C9BDAF015FB}">
      <dsp:nvSpPr>
        <dsp:cNvPr id="0" name=""/>
        <dsp:cNvSpPr/>
      </dsp:nvSpPr>
      <dsp:spPr>
        <a:xfrm>
          <a:off x="1775413" y="3843543"/>
          <a:ext cx="5026858" cy="15371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2682" tIns="162682" rIns="162682" bIns="162682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/>
            <a:t>When faced with a difficult decision such as one concerning ethics, it is vital that you understand what motivates your decision and/or where any conflict exists</a:t>
          </a:r>
          <a:endParaRPr lang="en-US" sz="2100" kern="1200"/>
        </a:p>
      </dsp:txBody>
      <dsp:txXfrm>
        <a:off x="1775413" y="3843543"/>
        <a:ext cx="5026858" cy="153715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DB0817-4DCA-4476-91D0-5CBE7716A725}">
      <dsp:nvSpPr>
        <dsp:cNvPr id="0" name=""/>
        <dsp:cNvSpPr/>
      </dsp:nvSpPr>
      <dsp:spPr>
        <a:xfrm>
          <a:off x="788669" y="0"/>
          <a:ext cx="8938260" cy="435133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3D1F83-47D9-4110-9F85-14486D7518F5}">
      <dsp:nvSpPr>
        <dsp:cNvPr id="0" name=""/>
        <dsp:cNvSpPr/>
      </dsp:nvSpPr>
      <dsp:spPr>
        <a:xfrm>
          <a:off x="2888" y="1305401"/>
          <a:ext cx="1681571" cy="1740535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Step 1. Define the problem and the ethical issues involved</a:t>
          </a:r>
          <a:endParaRPr lang="en-US" sz="1200" kern="1200" dirty="0"/>
        </a:p>
      </dsp:txBody>
      <dsp:txXfrm>
        <a:off x="84976" y="1387489"/>
        <a:ext cx="1517395" cy="1576359"/>
      </dsp:txXfrm>
    </dsp:sp>
    <dsp:sp modelId="{F11849E3-4495-4492-A6DD-38A046C7C7BF}">
      <dsp:nvSpPr>
        <dsp:cNvPr id="0" name=""/>
        <dsp:cNvSpPr/>
      </dsp:nvSpPr>
      <dsp:spPr>
        <a:xfrm>
          <a:off x="1768538" y="1305401"/>
          <a:ext cx="1681571" cy="1740535"/>
        </a:xfrm>
        <a:prstGeom prst="roundRect">
          <a:avLst/>
        </a:prstGeom>
        <a:solidFill>
          <a:schemeClr val="accent1">
            <a:shade val="80000"/>
            <a:hueOff val="69857"/>
            <a:satOff val="-1251"/>
            <a:lumOff val="53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Step 2. Review relevant ethical codes and standards</a:t>
          </a:r>
          <a:endParaRPr lang="en-US" sz="1200" kern="1200" dirty="0"/>
        </a:p>
      </dsp:txBody>
      <dsp:txXfrm>
        <a:off x="1850626" y="1387489"/>
        <a:ext cx="1517395" cy="1576359"/>
      </dsp:txXfrm>
    </dsp:sp>
    <dsp:sp modelId="{A0AA4AF2-8D0E-4186-AC1D-507A175A1B89}">
      <dsp:nvSpPr>
        <dsp:cNvPr id="0" name=""/>
        <dsp:cNvSpPr/>
      </dsp:nvSpPr>
      <dsp:spPr>
        <a:xfrm>
          <a:off x="3534188" y="1305401"/>
          <a:ext cx="1681571" cy="1740535"/>
        </a:xfrm>
        <a:prstGeom prst="roundRect">
          <a:avLst/>
        </a:prstGeom>
        <a:solidFill>
          <a:schemeClr val="accent1">
            <a:shade val="80000"/>
            <a:hueOff val="139713"/>
            <a:satOff val="-2502"/>
            <a:lumOff val="1063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Step 3. Identify and outline options for action</a:t>
          </a:r>
          <a:endParaRPr lang="en-US" sz="1200" kern="1200" dirty="0"/>
        </a:p>
      </dsp:txBody>
      <dsp:txXfrm>
        <a:off x="3616276" y="1387489"/>
        <a:ext cx="1517395" cy="1576359"/>
      </dsp:txXfrm>
    </dsp:sp>
    <dsp:sp modelId="{A06A60A5-7C06-4C91-B39C-890749B4CB45}">
      <dsp:nvSpPr>
        <dsp:cNvPr id="0" name=""/>
        <dsp:cNvSpPr/>
      </dsp:nvSpPr>
      <dsp:spPr>
        <a:xfrm>
          <a:off x="5299839" y="1305401"/>
          <a:ext cx="1681571" cy="1740535"/>
        </a:xfrm>
        <a:prstGeom prst="roundRect">
          <a:avLst/>
        </a:prstGeom>
        <a:solidFill>
          <a:schemeClr val="accent1">
            <a:shade val="80000"/>
            <a:hueOff val="209570"/>
            <a:satOff val="-3754"/>
            <a:lumOff val="159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Step 4. Consider your feelings and emotional responses</a:t>
          </a:r>
          <a:endParaRPr lang="en-US" sz="1200" kern="1200" dirty="0"/>
        </a:p>
      </dsp:txBody>
      <dsp:txXfrm>
        <a:off x="5381927" y="1387489"/>
        <a:ext cx="1517395" cy="1576359"/>
      </dsp:txXfrm>
    </dsp:sp>
    <dsp:sp modelId="{B55430DD-D42C-483C-B1F2-BD5AA5160B06}">
      <dsp:nvSpPr>
        <dsp:cNvPr id="0" name=""/>
        <dsp:cNvSpPr/>
      </dsp:nvSpPr>
      <dsp:spPr>
        <a:xfrm>
          <a:off x="7065489" y="1305401"/>
          <a:ext cx="1681571" cy="1740535"/>
        </a:xfrm>
        <a:prstGeom prst="roundRect">
          <a:avLst/>
        </a:prstGeom>
        <a:solidFill>
          <a:schemeClr val="accent1">
            <a:shade val="80000"/>
            <a:hueOff val="279426"/>
            <a:satOff val="-5005"/>
            <a:lumOff val="212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Step 5. Seek consultation</a:t>
          </a:r>
          <a:endParaRPr lang="en-US" sz="1200" kern="1200" dirty="0"/>
        </a:p>
      </dsp:txBody>
      <dsp:txXfrm>
        <a:off x="7147577" y="1387489"/>
        <a:ext cx="1517395" cy="1576359"/>
      </dsp:txXfrm>
    </dsp:sp>
    <dsp:sp modelId="{633198BB-5434-45EF-91A4-8A840649E1DD}">
      <dsp:nvSpPr>
        <dsp:cNvPr id="0" name=""/>
        <dsp:cNvSpPr/>
      </dsp:nvSpPr>
      <dsp:spPr>
        <a:xfrm>
          <a:off x="8831140" y="1305401"/>
          <a:ext cx="1681571" cy="1740535"/>
        </a:xfrm>
        <a:prstGeom prst="roundRect">
          <a:avLst/>
        </a:prstGeom>
        <a:solidFill>
          <a:schemeClr val="accent1">
            <a:shade val="80000"/>
            <a:hueOff val="349283"/>
            <a:satOff val="-6256"/>
            <a:lumOff val="265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Step 6. Take action</a:t>
          </a:r>
          <a:endParaRPr lang="en-US" sz="1200" kern="1200" dirty="0"/>
        </a:p>
      </dsp:txBody>
      <dsp:txXfrm>
        <a:off x="8913228" y="1387489"/>
        <a:ext cx="1517395" cy="157635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7DAA83-25AD-4618-9BA3-1D409447FF8B}">
      <dsp:nvSpPr>
        <dsp:cNvPr id="0" name=""/>
        <dsp:cNvSpPr/>
      </dsp:nvSpPr>
      <dsp:spPr>
        <a:xfrm>
          <a:off x="0" y="30518"/>
          <a:ext cx="10515600" cy="1539719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When examining the issues involved in ethical decision-making, it can often be helpful to examine the roles and duties you are expected to perform.</a:t>
          </a:r>
          <a:endParaRPr lang="en-US" sz="2800" kern="1200" dirty="0"/>
        </a:p>
      </dsp:txBody>
      <dsp:txXfrm>
        <a:off x="75163" y="105681"/>
        <a:ext cx="10365274" cy="1389393"/>
      </dsp:txXfrm>
    </dsp:sp>
    <dsp:sp modelId="{0B0B06BF-791E-446B-B75D-F72A4C41B1D1}">
      <dsp:nvSpPr>
        <dsp:cNvPr id="0" name=""/>
        <dsp:cNvSpPr/>
      </dsp:nvSpPr>
      <dsp:spPr>
        <a:xfrm>
          <a:off x="0" y="1650878"/>
          <a:ext cx="10515600" cy="1539719"/>
        </a:xfrm>
        <a:prstGeom prst="roundRect">
          <a:avLst/>
        </a:prstGeom>
        <a:solidFill>
          <a:schemeClr val="accent1">
            <a:shade val="80000"/>
            <a:hueOff val="349283"/>
            <a:satOff val="-6256"/>
            <a:lumOff val="265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Three levels:</a:t>
          </a:r>
          <a:endParaRPr lang="en-US" sz="2800" kern="1200" dirty="0"/>
        </a:p>
      </dsp:txBody>
      <dsp:txXfrm>
        <a:off x="75163" y="1726041"/>
        <a:ext cx="10365274" cy="1389393"/>
      </dsp:txXfrm>
    </dsp:sp>
    <dsp:sp modelId="{A2A853DB-7454-45BD-97B6-8732E37E277A}">
      <dsp:nvSpPr>
        <dsp:cNvPr id="0" name=""/>
        <dsp:cNvSpPr/>
      </dsp:nvSpPr>
      <dsp:spPr>
        <a:xfrm>
          <a:off x="0" y="3190598"/>
          <a:ext cx="10515600" cy="1130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b="1" kern="1200" dirty="0"/>
            <a:t>Activities are Clearly Within Your Role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b="1" kern="1200" dirty="0"/>
            <a:t>Activities are Clearly Outside of Your Role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b="1" kern="1200" dirty="0"/>
            <a:t>You are Unsure if Activities are Within Your Role</a:t>
          </a:r>
          <a:endParaRPr lang="en-US" sz="2200" kern="1200" dirty="0"/>
        </a:p>
      </dsp:txBody>
      <dsp:txXfrm>
        <a:off x="0" y="3190598"/>
        <a:ext cx="10515600" cy="11302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F8E4E-BC5A-A34B-5248-D34CC03F34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EE9379-D94B-C1EF-707E-BC1ED360A8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DDAAFD-AC6B-01F7-0290-28EDBC936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130B-EEED-4C7B-BFE3-D53F1A520E1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69163C-79D2-EBB2-8E6B-B5D4E7924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D7EE67-8B1B-8E4C-C217-2107EF3CE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53997-B11D-4EFA-A7AA-0944F5CF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4324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A8659-6068-0500-2B6F-D0E57FEA8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03E15-153B-ACC7-FA14-7E0B9680A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117E8E-BF57-C68B-4F9D-892298559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130B-EEED-4C7B-BFE3-D53F1A520E1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48C4B-1309-134E-EE6C-314A51A31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0701A-7E6B-426A-5D86-300A611A6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53997-B11D-4EFA-A7AA-0944F5CF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497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B1A99-2541-9598-4A7E-76454AAF8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3A6E96-7398-2136-787E-337FAF8BA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CEA60D-7757-9201-A438-B3A6E40A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130B-EEED-4C7B-BFE3-D53F1A520E1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EC325-BC78-DC89-CC75-C36CE4C8E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217B2F-227C-8130-50A2-844BF6B8F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53997-B11D-4EFA-A7AA-0944F5CF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5203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6FBAE-C1E4-E3B3-5E90-6E25319B9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8E455D-6DF0-95E7-9A9F-81D43494AD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378F73-425E-28A1-3CAF-55865BF9B1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6AAFC-2576-5FB8-0A1A-5CDC08827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130B-EEED-4C7B-BFE3-D53F1A520E1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4F1461-3BF3-CAFD-E20A-031A1691A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5084FC-ECDE-E320-1469-FA5E6776B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53997-B11D-4EFA-A7AA-0944F5CF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5948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3F373-6622-1014-FCAE-5DB08749E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2C4445-8200-F0C3-6946-6C17E24716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56F40F-3E53-BC9B-4D66-33B2CBBEF1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255347-51E0-CD24-3723-A9310768C7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C58088-0F47-842B-F9B9-8DAA907B5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70D2BC-493B-059B-E8F8-06535D378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130B-EEED-4C7B-BFE3-D53F1A520E1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91C30B-5BAB-FECD-939E-6499BC370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6EC1BD-B373-39C6-C279-B56FD32D0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53997-B11D-4EFA-A7AA-0944F5CF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63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E4BA8-6452-EC8E-49C8-AAAD5E6AC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567EA0-A8C5-4780-4E65-A655C5EB7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130B-EEED-4C7B-BFE3-D53F1A520E1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504759-817F-A24E-ECCA-A8676B5B7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FCCBF3-4434-7E12-907C-BF64B0028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53997-B11D-4EFA-A7AA-0944F5CF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0720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4A421E-0569-E684-BF7A-1A8687377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130B-EEED-4C7B-BFE3-D53F1A520E1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75CB5E-2D63-3764-EF1E-B761538EF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7F2E5A-CCCE-CB01-06AA-EEBA8B95B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53997-B11D-4EFA-A7AA-0944F5CF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7972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164E7-ACD1-A984-1ACD-5CDE7693D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11A6B-75BF-1E94-99B5-C66CBF6DF3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185750-47ED-EA9C-68EB-5B2FC2F84C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A3C334-9B01-71D2-F635-45FCBC5C9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130B-EEED-4C7B-BFE3-D53F1A520E1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31B686-9E9F-546E-FC32-26EEB1038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1AF573-AD1E-C2F3-97A9-C64EA9677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53997-B11D-4EFA-A7AA-0944F5CF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966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35A46-6B96-311F-55AC-303C4DB64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1ADCF9-5A41-BF54-461E-6C641BE03C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C27408-48A9-2D3C-A561-1753342B91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F98D2-CAA5-C930-9E06-537A5D2BD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130B-EEED-4C7B-BFE3-D53F1A520E1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767555-BE9F-55EC-3034-90A178A00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C0258D-51AA-ED6F-EB65-FB30BFF70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53997-B11D-4EFA-A7AA-0944F5CF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3226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FB9F8-9B36-A8BB-4A34-8D5E82C67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03F6E7-0BF4-6B4C-F319-2FCEAAC22A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78794-3F15-D024-931D-7C9492206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130B-EEED-4C7B-BFE3-D53F1A520E1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CB9744-019C-2BE9-9F14-CF3212ADE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2D0268-C3AB-5CAC-7A8F-17640CC9C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53997-B11D-4EFA-A7AA-0944F5CF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5164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92E55A-8D6B-755E-7EDB-ECBB9CA86D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62BA46-8D53-3776-184F-AB3E08E9F2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8742F-D1EB-EFA7-A76F-E9A1440E9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130B-EEED-4C7B-BFE3-D53F1A520E1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F20FA-C1B9-0B3D-B055-9C565D2E0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8BADE9-22B9-52A6-C944-E6CFA4F93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53997-B11D-4EFA-A7AA-0944F5CF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817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AFE619-742D-54DE-7FB7-D364B48C7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9CCE51-7C22-BFDD-C974-B55E8BC58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CEDDAC-0ADC-E49D-F205-64DB537C24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5130B-EEED-4C7B-BFE3-D53F1A520E17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85243-FCDA-CC4A-8B79-E62774D135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286E3C-2265-8755-9981-CE24C2F77C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53997-B11D-4EFA-A7AA-0944F5CF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25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D72C6-FBCE-AD47-9BF6-5B016FE976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b="1" dirty="0">
                <a:ea typeface="+mj-lt"/>
                <a:cs typeface="+mj-lt"/>
              </a:rPr>
              <a:t>Ethics and the Career Services Provider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97345E-0446-5BEF-63A1-BD53FBEBB6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/>
          </a:p>
          <a:p>
            <a:r>
              <a:rPr lang="en-US" dirty="0"/>
              <a:t>Chapter 5</a:t>
            </a:r>
            <a:endParaRPr lang="en-US" dirty="0">
              <a:cs typeface="Calibri" panose="020F0502020204030204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DCDB8F-35F1-87CB-54B6-649EDDD9837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2440" y="4896612"/>
            <a:ext cx="4572001" cy="722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317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7465-622D-349C-600C-DCDFC497B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a typeface="+mj-lt"/>
                <a:cs typeface="+mj-lt"/>
              </a:rPr>
              <a:t>Role Boundaries Analysis in Ethical Decision-Making</a:t>
            </a:r>
            <a:endParaRPr lang="en-US" dirty="0"/>
          </a:p>
        </p:txBody>
      </p:sp>
      <p:graphicFrame>
        <p:nvGraphicFramePr>
          <p:cNvPr id="4" name="Diagram 4">
            <a:extLst>
              <a:ext uri="{FF2B5EF4-FFF2-40B4-BE49-F238E27FC236}">
                <a16:creationId xmlns:a16="http://schemas.microsoft.com/office/drawing/2014/main" id="{9530CB88-046A-DD5A-218F-5435ED1691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34376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4924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30B27-B684-D5DB-EFA9-28992B028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a typeface="+mj-lt"/>
                <a:cs typeface="+mj-lt"/>
              </a:rPr>
              <a:t>Role Boundaries Chart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2AAE6-3F03-F432-DA9E-2F46FD6C7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This table, referred to as the Role Boundaries Analysis</a:t>
            </a:r>
            <a:br>
              <a:rPr lang="en-US" dirty="0">
                <a:ea typeface="+mn-lt"/>
                <a:cs typeface="+mn-lt"/>
              </a:rPr>
            </a:br>
            <a:r>
              <a:rPr lang="en-US" dirty="0">
                <a:ea typeface="+mn-lt"/>
                <a:cs typeface="+mn-lt"/>
              </a:rPr>
              <a:t>chart, can help you to define what is within your scope of practice, and what is not.</a:t>
            </a:r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786462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8451D-E8E8-A41A-ADC6-8BCE2070F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a typeface="+mj-lt"/>
                <a:cs typeface="+mj-lt"/>
              </a:rPr>
              <a:t>Role Boundary Analysis Chart</a:t>
            </a: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338D27D-A685-8D2A-F4D5-D534FB0F676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3790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59257475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66410111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8142562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653194519"/>
                    </a:ext>
                  </a:extLst>
                </a:gridCol>
              </a:tblGrid>
              <a:tr h="1200150">
                <a:tc>
                  <a:txBody>
                    <a:bodyPr/>
                    <a:lstStyle/>
                    <a:p>
                      <a:pPr algn="l" fontAlgn="auto"/>
                      <a:r>
                        <a:rPr lang="en-US" sz="1800">
                          <a:effectLst/>
                        </a:rPr>
                        <a:t>​</a:t>
                      </a:r>
                      <a:endParaRPr lang="en-US" sz="1800" b="1" i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200">
                          <a:effectLst/>
                        </a:rPr>
                        <a:t>Know How​</a:t>
                      </a:r>
                      <a:endParaRPr lang="en-US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200">
                          <a:effectLst/>
                        </a:rPr>
                        <a:t>Don’t Know How​</a:t>
                      </a:r>
                      <a:endParaRPr lang="en-US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200">
                          <a:effectLst/>
                        </a:rPr>
                        <a:t>Not Sure​</a:t>
                      </a:r>
                      <a:endParaRPr lang="en-US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889247"/>
                  </a:ext>
                </a:extLst>
              </a:tr>
              <a:tr h="695325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400">
                          <a:effectLst/>
                        </a:rPr>
                        <a:t>Within Role​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200">
                          <a:effectLst/>
                        </a:rPr>
                        <a:t>Proceed​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200">
                          <a:effectLst/>
                        </a:rPr>
                        <a:t>Learn How​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200">
                          <a:effectLst/>
                        </a:rPr>
                        <a:t>Consult​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6021920"/>
                  </a:ext>
                </a:extLst>
              </a:tr>
              <a:tr h="120015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400">
                          <a:effectLst/>
                        </a:rPr>
                        <a:t>Outside Role​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200">
                          <a:effectLst/>
                        </a:rPr>
                        <a:t>Consult and/or Refer​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200">
                          <a:effectLst/>
                        </a:rPr>
                        <a:t>Refer​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200">
                          <a:effectLst/>
                        </a:rPr>
                        <a:t>Refer​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936058"/>
                  </a:ext>
                </a:extLst>
              </a:tr>
              <a:tr h="695325">
                <a:tc>
                  <a:txBody>
                    <a:bodyPr/>
                    <a:lstStyle/>
                    <a:p>
                      <a:pPr algn="l" fontAlgn="base"/>
                      <a:r>
                        <a:rPr lang="en-US" sz="2400">
                          <a:effectLst/>
                        </a:rPr>
                        <a:t>Not Sure​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200">
                          <a:effectLst/>
                        </a:rPr>
                        <a:t>Consult​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200">
                          <a:effectLst/>
                        </a:rPr>
                        <a:t>Consult​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2200">
                          <a:effectLst/>
                        </a:rPr>
                        <a:t>Consult​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945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67315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870A7-402A-F8E5-A458-70F4B04AA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a typeface="+mj-lt"/>
                <a:cs typeface="+mj-lt"/>
              </a:rPr>
              <a:t>Seeking Consultation</a:t>
            </a:r>
            <a:endParaRPr lang="en-US" dirty="0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EA25D604-0022-81D4-13C0-FA407AEEE8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085253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31390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62B40F-DF3A-76EF-2E10-D965ED583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en-US" sz="5200" b="1">
                <a:ea typeface="+mj-lt"/>
                <a:cs typeface="+mj-lt"/>
              </a:rPr>
              <a:t>Situations that Call for Consultation</a:t>
            </a:r>
            <a:endParaRPr lang="en-US" sz="52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078AC32-7A02-6BF0-C689-179FCED3FA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594166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828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5978C-B972-03B7-442C-670AB0A1B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a typeface="+mj-lt"/>
                <a:cs typeface="+mj-lt"/>
              </a:rPr>
              <a:t>Experiencing Supervision</a:t>
            </a:r>
            <a:endParaRPr lang="en-US" dirty="0"/>
          </a:p>
        </p:txBody>
      </p:sp>
      <p:graphicFrame>
        <p:nvGraphicFramePr>
          <p:cNvPr id="4" name="Diagram 4">
            <a:extLst>
              <a:ext uri="{FF2B5EF4-FFF2-40B4-BE49-F238E27FC236}">
                <a16:creationId xmlns:a16="http://schemas.microsoft.com/office/drawing/2014/main" id="{0F8306AF-E0DB-5FFA-A695-66031F20A3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19808536"/>
              </p:ext>
            </p:extLst>
          </p:nvPr>
        </p:nvGraphicFramePr>
        <p:xfrm>
          <a:off x="1966148" y="2550348"/>
          <a:ext cx="8598370" cy="36858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92343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369A6-55D9-990C-C23A-0E7F93564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a typeface="+mj-lt"/>
                <a:cs typeface="+mj-lt"/>
              </a:rPr>
              <a:t>Dealing with an Unethical Supervisor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2A9354E-7B50-5F06-6DFB-5A6053C0136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8618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03345-E4CD-B257-0143-BA7A7EBD2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a typeface="+mj-lt"/>
                <a:cs typeface="+mj-lt"/>
              </a:rPr>
              <a:t>Learning Objectives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8E32C7D-1A00-CB32-CCB7-406DAC93BFE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1540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03345-E4CD-B257-0143-BA7A7EBD2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a typeface="+mj-lt"/>
                <a:cs typeface="+mj-lt"/>
              </a:rPr>
              <a:t>Learning Objectives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8E32C7D-1A00-CB32-CCB7-406DAC93BFE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7302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8A5B5-14FD-083B-8212-BA71A8166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a typeface="+mj-lt"/>
                <a:cs typeface="+mj-lt"/>
              </a:rPr>
              <a:t>Five Reasons for a Code of Ethics</a:t>
            </a:r>
            <a:endParaRPr lang="en-US" dirty="0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F2198349-884B-DC2D-1C70-B2126D5A941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9557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85278-C0B2-76E5-D05E-4F01846F0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a typeface="+mj-lt"/>
                <a:cs typeface="+mj-lt"/>
              </a:rPr>
              <a:t>Sections of NCDA’s Code of Ethics</a:t>
            </a:r>
            <a:endParaRPr lang="en-US" dirty="0"/>
          </a:p>
        </p:txBody>
      </p:sp>
      <p:graphicFrame>
        <p:nvGraphicFramePr>
          <p:cNvPr id="50" name="Diagram 50">
            <a:extLst>
              <a:ext uri="{FF2B5EF4-FFF2-40B4-BE49-F238E27FC236}">
                <a16:creationId xmlns:a16="http://schemas.microsoft.com/office/drawing/2014/main" id="{F3ED219D-7E6C-CA11-802D-6A32565584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056055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6245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32963-CFD6-D05C-5EF2-317EFFE37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a typeface="+mj-lt"/>
                <a:cs typeface="+mj-lt"/>
              </a:rPr>
              <a:t>Sections of NCDA’s Code of Ethics</a:t>
            </a:r>
            <a:endParaRPr lang="en-US" dirty="0"/>
          </a:p>
        </p:txBody>
      </p:sp>
      <p:graphicFrame>
        <p:nvGraphicFramePr>
          <p:cNvPr id="4" name="Diagram 4">
            <a:extLst>
              <a:ext uri="{FF2B5EF4-FFF2-40B4-BE49-F238E27FC236}">
                <a16:creationId xmlns:a16="http://schemas.microsoft.com/office/drawing/2014/main" id="{B70FA6F9-4C11-206E-EF01-6407BB30A5D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2443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7E6E16-0129-3D89-D6B3-545815157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en-US" sz="5200" b="1">
                <a:ea typeface="+mj-lt"/>
                <a:cs typeface="+mj-lt"/>
              </a:rPr>
              <a:t>Ethics and Scope of Practice</a:t>
            </a:r>
            <a:endParaRPr lang="en-US" sz="52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2722FC2-3D2C-C1DE-E2A8-DF6BCCFB76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444220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0418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5278130-DFE0-457B-8698-88DF69019D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F99531B-1681-4D6E-BECB-18325B33A6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D474154-0048-4A0B-86E0-67A4CDD248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78324" y="709375"/>
            <a:ext cx="10713676" cy="5433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EAC14E-91D1-3071-BA37-3D5A9E336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900" y="948519"/>
            <a:ext cx="3835202" cy="4976179"/>
          </a:xfrm>
        </p:spPr>
        <p:txBody>
          <a:bodyPr>
            <a:normAutofit/>
          </a:bodyPr>
          <a:lstStyle/>
          <a:p>
            <a:r>
              <a:rPr lang="en-US" b="1">
                <a:ea typeface="+mj-lt"/>
                <a:cs typeface="+mj-lt"/>
              </a:rPr>
              <a:t>Values and Ethical Decision-making</a:t>
            </a:r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3C7BFBF-27DA-4968-849A-7F4F78A2C4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365990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A737DCD-FB81-475E-8C23-6B73350AFC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18001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8CE3675-74D0-6491-2DC3-00C4553BCF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0380657"/>
              </p:ext>
            </p:extLst>
          </p:nvPr>
        </p:nvGraphicFramePr>
        <p:xfrm>
          <a:off x="4674359" y="753026"/>
          <a:ext cx="6802272" cy="53813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7684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D6F4B-3884-F651-2F73-4AA0FE434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a typeface="+mj-lt"/>
                <a:cs typeface="+mj-lt"/>
              </a:rPr>
              <a:t>Decision-Making Process for</a:t>
            </a:r>
            <a:br>
              <a:rPr lang="en-US" b="1" dirty="0">
                <a:ea typeface="+mj-lt"/>
                <a:cs typeface="+mj-lt"/>
              </a:rPr>
            </a:br>
            <a:r>
              <a:rPr lang="en-US" b="1" dirty="0">
                <a:ea typeface="+mj-lt"/>
                <a:cs typeface="+mj-lt"/>
              </a:rPr>
              <a:t>Solving Ethical Issues</a:t>
            </a:r>
            <a:endParaRPr lang="en-US" dirty="0"/>
          </a:p>
        </p:txBody>
      </p:sp>
      <p:graphicFrame>
        <p:nvGraphicFramePr>
          <p:cNvPr id="4" name="Diagram 4">
            <a:extLst>
              <a:ext uri="{FF2B5EF4-FFF2-40B4-BE49-F238E27FC236}">
                <a16:creationId xmlns:a16="http://schemas.microsoft.com/office/drawing/2014/main" id="{BDA5DBCD-0130-B834-5A4B-BF9ECCFE54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551043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496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8134802E893143A4AC568FD603A4DB" ma:contentTypeVersion="16" ma:contentTypeDescription="Create a new document." ma:contentTypeScope="" ma:versionID="38567bc098500d47f9204aa5ce9eddd9">
  <xsd:schema xmlns:xsd="http://www.w3.org/2001/XMLSchema" xmlns:xs="http://www.w3.org/2001/XMLSchema" xmlns:p="http://schemas.microsoft.com/office/2006/metadata/properties" xmlns:ns2="202b2c09-c5b9-4655-8a89-32d2a793e0c0" xmlns:ns3="054655c4-386f-4d2b-a9a1-67652d452fa0" targetNamespace="http://schemas.microsoft.com/office/2006/metadata/properties" ma:root="true" ma:fieldsID="0bd3092113b06e9fbafa519f0cbda7f6" ns2:_="" ns3:_="">
    <xsd:import namespace="202b2c09-c5b9-4655-8a89-32d2a793e0c0"/>
    <xsd:import namespace="054655c4-386f-4d2b-a9a1-67652d452f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2b2c09-c5b9-4655-8a89-32d2a793e0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ed6f523-487e-4e83-9ba9-6ef212c14ee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4655c4-386f-4d2b-a9a1-67652d452fa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ea40e95-cc63-4a01-9eca-19dc5a8bca3a}" ma:internalName="TaxCatchAll" ma:showField="CatchAllData" ma:web="054655c4-386f-4d2b-a9a1-67652d452f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02b2c09-c5b9-4655-8a89-32d2a793e0c0">
      <Terms xmlns="http://schemas.microsoft.com/office/infopath/2007/PartnerControls"/>
    </lcf76f155ced4ddcb4097134ff3c332f>
    <TaxCatchAll xmlns="054655c4-386f-4d2b-a9a1-67652d452fa0" xsi:nil="true"/>
  </documentManagement>
</p:properties>
</file>

<file path=customXml/itemProps1.xml><?xml version="1.0" encoding="utf-8"?>
<ds:datastoreItem xmlns:ds="http://schemas.openxmlformats.org/officeDocument/2006/customXml" ds:itemID="{BBA06150-C9B7-496D-B573-A71100C110BD}"/>
</file>

<file path=customXml/itemProps2.xml><?xml version="1.0" encoding="utf-8"?>
<ds:datastoreItem xmlns:ds="http://schemas.openxmlformats.org/officeDocument/2006/customXml" ds:itemID="{1F835091-4CB5-4CB5-ABF0-8D680C311793}"/>
</file>

<file path=customXml/itemProps3.xml><?xml version="1.0" encoding="utf-8"?>
<ds:datastoreItem xmlns:ds="http://schemas.openxmlformats.org/officeDocument/2006/customXml" ds:itemID="{685FA720-75A4-424F-8AE1-2FFD2AF6B55C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853</Words>
  <Application>Microsoft Office PowerPoint</Application>
  <PresentationFormat>Widescreen</PresentationFormat>
  <Paragraphs>91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Verdana</vt:lpstr>
      <vt:lpstr>office theme</vt:lpstr>
      <vt:lpstr>Office Theme</vt:lpstr>
      <vt:lpstr>Ethics and the Career Services Provider</vt:lpstr>
      <vt:lpstr>Learning Objectives</vt:lpstr>
      <vt:lpstr>Learning Objectives</vt:lpstr>
      <vt:lpstr>Five Reasons for a Code of Ethics</vt:lpstr>
      <vt:lpstr>Sections of NCDA’s Code of Ethics</vt:lpstr>
      <vt:lpstr>Sections of NCDA’s Code of Ethics</vt:lpstr>
      <vt:lpstr>Ethics and Scope of Practice</vt:lpstr>
      <vt:lpstr>Values and Ethical Decision-making</vt:lpstr>
      <vt:lpstr>Decision-Making Process for Solving Ethical Issues</vt:lpstr>
      <vt:lpstr>Role Boundaries Analysis in Ethical Decision-Making</vt:lpstr>
      <vt:lpstr>Role Boundaries Chart</vt:lpstr>
      <vt:lpstr>Role Boundary Analysis Chart</vt:lpstr>
      <vt:lpstr>Seeking Consultation</vt:lpstr>
      <vt:lpstr>Situations that Call for Consultation</vt:lpstr>
      <vt:lpstr>Experiencing Supervision</vt:lpstr>
      <vt:lpstr>Dealing with an Unethical Supervisor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Mary Ann Powell</cp:lastModifiedBy>
  <cp:revision>103</cp:revision>
  <dcterms:created xsi:type="dcterms:W3CDTF">2023-04-05T12:56:01Z</dcterms:created>
  <dcterms:modified xsi:type="dcterms:W3CDTF">2023-04-10T17:35:33Z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0x010100F78134802E893143A4AC568FD603A4DB</vt:lpwstr>
  </property>
</Properties>
</file>