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4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0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layout10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4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7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8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8.xml" ContentType="application/vnd.openxmlformats-officedocument.drawingml.diagramStyle+xml"/>
  <Override PartName="/ppt/diagrams/layout13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7.xml" ContentType="application/vnd.openxmlformats-officedocument.drawingml.diagramLayout+xml"/>
  <Override PartName="/ppt/diagrams/drawing10.xml" ContentType="application/vnd.ms-office.drawingml.diagramDrawing+xml"/>
  <Override PartName="/ppt/diagrams/quickStyle7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1DB"/>
    <a:srgbClr val="A1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A1696-B779-40FC-8715-70FDACED1D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7921C3-AF0F-43BE-AF18-A95EF30B137F}">
      <dgm:prSet/>
      <dgm:spPr/>
      <dgm:t>
        <a:bodyPr/>
        <a:lstStyle/>
        <a:p>
          <a:r>
            <a:rPr lang="en-US"/>
            <a:t>Review</a:t>
          </a:r>
        </a:p>
      </dgm:t>
    </dgm:pt>
    <dgm:pt modelId="{D3D0EBAE-A264-4798-83B9-14EB28AAF5E9}" type="parTrans" cxnId="{9BC77CE2-B0F1-49D7-91CA-3CFB1FD1D21A}">
      <dgm:prSet/>
      <dgm:spPr/>
      <dgm:t>
        <a:bodyPr/>
        <a:lstStyle/>
        <a:p>
          <a:endParaRPr lang="en-US"/>
        </a:p>
      </dgm:t>
    </dgm:pt>
    <dgm:pt modelId="{65D2B9A9-8611-4874-9466-FEA854E7DE62}" type="sibTrans" cxnId="{9BC77CE2-B0F1-49D7-91CA-3CFB1FD1D21A}">
      <dgm:prSet/>
      <dgm:spPr/>
      <dgm:t>
        <a:bodyPr/>
        <a:lstStyle/>
        <a:p>
          <a:endParaRPr lang="en-US"/>
        </a:p>
      </dgm:t>
    </dgm:pt>
    <dgm:pt modelId="{5FB98453-69D3-4A00-A919-14D06534A246}">
      <dgm:prSet/>
      <dgm:spPr/>
      <dgm:t>
        <a:bodyPr/>
        <a:lstStyle/>
        <a:p>
          <a:r>
            <a:rPr lang="en-US"/>
            <a:t>Review the role of assessment in the career planning process.</a:t>
          </a:r>
        </a:p>
      </dgm:t>
    </dgm:pt>
    <dgm:pt modelId="{F3E09CCF-666D-4DD3-8E30-EC48A7EE888D}" type="parTrans" cxnId="{C51F1E3C-7515-4504-8204-51A088DA6CDA}">
      <dgm:prSet/>
      <dgm:spPr/>
      <dgm:t>
        <a:bodyPr/>
        <a:lstStyle/>
        <a:p>
          <a:endParaRPr lang="en-US"/>
        </a:p>
      </dgm:t>
    </dgm:pt>
    <dgm:pt modelId="{0C8D44DE-37B0-4ED8-BCCC-8D41007B88A6}" type="sibTrans" cxnId="{C51F1E3C-7515-4504-8204-51A088DA6CDA}">
      <dgm:prSet/>
      <dgm:spPr/>
      <dgm:t>
        <a:bodyPr/>
        <a:lstStyle/>
        <a:p>
          <a:endParaRPr lang="en-US"/>
        </a:p>
      </dgm:t>
    </dgm:pt>
    <dgm:pt modelId="{F3D2064C-3501-4881-A4EB-A9B01121EEF0}">
      <dgm:prSet/>
      <dgm:spPr/>
      <dgm:t>
        <a:bodyPr/>
        <a:lstStyle/>
        <a:p>
          <a:r>
            <a:rPr lang="en-US"/>
            <a:t>Explain</a:t>
          </a:r>
        </a:p>
      </dgm:t>
    </dgm:pt>
    <dgm:pt modelId="{A54439C8-CB33-412D-B58F-86DBA73B04F2}" type="parTrans" cxnId="{6AD38269-4F65-4BFC-8FC7-5A65BBB418A8}">
      <dgm:prSet/>
      <dgm:spPr/>
      <dgm:t>
        <a:bodyPr/>
        <a:lstStyle/>
        <a:p>
          <a:endParaRPr lang="en-US"/>
        </a:p>
      </dgm:t>
    </dgm:pt>
    <dgm:pt modelId="{264CC644-7F4B-4EEC-8C53-744E1CA71EC3}" type="sibTrans" cxnId="{6AD38269-4F65-4BFC-8FC7-5A65BBB418A8}">
      <dgm:prSet/>
      <dgm:spPr/>
      <dgm:t>
        <a:bodyPr/>
        <a:lstStyle/>
        <a:p>
          <a:endParaRPr lang="en-US"/>
        </a:p>
      </dgm:t>
    </dgm:pt>
    <dgm:pt modelId="{451D1B07-BCBE-4A24-A592-22DF959643A3}">
      <dgm:prSet/>
      <dgm:spPr/>
      <dgm:t>
        <a:bodyPr/>
        <a:lstStyle/>
        <a:p>
          <a:r>
            <a:rPr lang="en-US"/>
            <a:t>Explain the relationship between career development theory and assessment.</a:t>
          </a:r>
        </a:p>
      </dgm:t>
    </dgm:pt>
    <dgm:pt modelId="{4359EF95-F456-46DB-8F8B-3E1E46A497C3}" type="parTrans" cxnId="{0EAA8560-565E-46B0-AA05-1AC5775AC3BE}">
      <dgm:prSet/>
      <dgm:spPr/>
      <dgm:t>
        <a:bodyPr/>
        <a:lstStyle/>
        <a:p>
          <a:endParaRPr lang="en-US"/>
        </a:p>
      </dgm:t>
    </dgm:pt>
    <dgm:pt modelId="{04463EEA-BFC7-4CEF-8484-CD53BAF36C75}" type="sibTrans" cxnId="{0EAA8560-565E-46B0-AA05-1AC5775AC3BE}">
      <dgm:prSet/>
      <dgm:spPr/>
      <dgm:t>
        <a:bodyPr/>
        <a:lstStyle/>
        <a:p>
          <a:endParaRPr lang="en-US"/>
        </a:p>
      </dgm:t>
    </dgm:pt>
    <dgm:pt modelId="{88B67435-D416-4A61-B034-C4FD9DEDCC53}">
      <dgm:prSet/>
      <dgm:spPr/>
      <dgm:t>
        <a:bodyPr/>
        <a:lstStyle/>
        <a:p>
          <a:r>
            <a:rPr lang="en-US"/>
            <a:t>State</a:t>
          </a:r>
        </a:p>
      </dgm:t>
    </dgm:pt>
    <dgm:pt modelId="{EE079610-0CAD-4D0B-B1E5-F5AFAE21F7DF}" type="parTrans" cxnId="{69D24126-2E6F-44EE-9EBC-E00817F0491D}">
      <dgm:prSet/>
      <dgm:spPr/>
      <dgm:t>
        <a:bodyPr/>
        <a:lstStyle/>
        <a:p>
          <a:endParaRPr lang="en-US"/>
        </a:p>
      </dgm:t>
    </dgm:pt>
    <dgm:pt modelId="{BE7F21EB-1153-4F54-921C-83FB03D100E3}" type="sibTrans" cxnId="{69D24126-2E6F-44EE-9EBC-E00817F0491D}">
      <dgm:prSet/>
      <dgm:spPr/>
      <dgm:t>
        <a:bodyPr/>
        <a:lstStyle/>
        <a:p>
          <a:endParaRPr lang="en-US"/>
        </a:p>
      </dgm:t>
    </dgm:pt>
    <dgm:pt modelId="{4DE55B0C-D3F3-4443-BAE1-0275D8C5C086}">
      <dgm:prSet/>
      <dgm:spPr/>
      <dgm:t>
        <a:bodyPr/>
        <a:lstStyle/>
        <a:p>
          <a:r>
            <a:rPr lang="en-US"/>
            <a:t>State general guidelines for the appropriate use of assessment techniques and list ways to select and use them.</a:t>
          </a:r>
        </a:p>
      </dgm:t>
    </dgm:pt>
    <dgm:pt modelId="{FCE62F19-9C72-4C3C-8C4B-F6BC51CE0419}" type="parTrans" cxnId="{46E9C46B-ACAC-407D-B61D-4D1E0189C225}">
      <dgm:prSet/>
      <dgm:spPr/>
      <dgm:t>
        <a:bodyPr/>
        <a:lstStyle/>
        <a:p>
          <a:endParaRPr lang="en-US"/>
        </a:p>
      </dgm:t>
    </dgm:pt>
    <dgm:pt modelId="{CEFCB2AC-F667-4F3D-B8EF-41D0C41D36E5}" type="sibTrans" cxnId="{46E9C46B-ACAC-407D-B61D-4D1E0189C225}">
      <dgm:prSet/>
      <dgm:spPr/>
      <dgm:t>
        <a:bodyPr/>
        <a:lstStyle/>
        <a:p>
          <a:endParaRPr lang="en-US"/>
        </a:p>
      </dgm:t>
    </dgm:pt>
    <dgm:pt modelId="{167E15E3-2D6A-4E36-B3BC-470586CA3831}">
      <dgm:prSet/>
      <dgm:spPr/>
      <dgm:t>
        <a:bodyPr/>
        <a:lstStyle/>
        <a:p>
          <a:r>
            <a:rPr lang="en-US"/>
            <a:t>Explain</a:t>
          </a:r>
        </a:p>
      </dgm:t>
    </dgm:pt>
    <dgm:pt modelId="{7CA672A7-A2D6-4196-9A06-9D826BBBBEDA}" type="parTrans" cxnId="{F2B958F4-7AB9-4261-A1FC-A8C567D34C33}">
      <dgm:prSet/>
      <dgm:spPr/>
      <dgm:t>
        <a:bodyPr/>
        <a:lstStyle/>
        <a:p>
          <a:endParaRPr lang="en-US"/>
        </a:p>
      </dgm:t>
    </dgm:pt>
    <dgm:pt modelId="{B0F64296-34F8-4CA0-AAF5-AF5004A737D2}" type="sibTrans" cxnId="{F2B958F4-7AB9-4261-A1FC-A8C567D34C33}">
      <dgm:prSet/>
      <dgm:spPr/>
      <dgm:t>
        <a:bodyPr/>
        <a:lstStyle/>
        <a:p>
          <a:endParaRPr lang="en-US"/>
        </a:p>
      </dgm:t>
    </dgm:pt>
    <dgm:pt modelId="{24C3192C-A50D-4F07-9FFE-FF4940CF86B8}">
      <dgm:prSet/>
      <dgm:spPr/>
      <dgm:t>
        <a:bodyPr/>
        <a:lstStyle/>
        <a:p>
          <a:r>
            <a:rPr lang="en-US"/>
            <a:t>Explain the ethical considerations when using assessment instruments.</a:t>
          </a:r>
        </a:p>
      </dgm:t>
    </dgm:pt>
    <dgm:pt modelId="{C5E12FF3-6C2A-47A4-ADD4-9D61C24630D2}" type="parTrans" cxnId="{5BE6A707-4F15-4F9C-9D85-A8FC222D73E6}">
      <dgm:prSet/>
      <dgm:spPr/>
      <dgm:t>
        <a:bodyPr/>
        <a:lstStyle/>
        <a:p>
          <a:endParaRPr lang="en-US"/>
        </a:p>
      </dgm:t>
    </dgm:pt>
    <dgm:pt modelId="{1E9C6C7C-DD62-4FB0-A4A7-352F7CA8379D}" type="sibTrans" cxnId="{5BE6A707-4F15-4F9C-9D85-A8FC222D73E6}">
      <dgm:prSet/>
      <dgm:spPr/>
      <dgm:t>
        <a:bodyPr/>
        <a:lstStyle/>
        <a:p>
          <a:endParaRPr lang="en-US"/>
        </a:p>
      </dgm:t>
    </dgm:pt>
    <dgm:pt modelId="{6BAB1C86-5277-4115-BF00-0854FC0DC551}">
      <dgm:prSet/>
      <dgm:spPr/>
      <dgm:t>
        <a:bodyPr/>
        <a:lstStyle/>
        <a:p>
          <a:r>
            <a:rPr lang="en-US"/>
            <a:t>Discuss</a:t>
          </a:r>
        </a:p>
      </dgm:t>
    </dgm:pt>
    <dgm:pt modelId="{E82C5759-F3E8-4921-BC51-C32BBA2315B8}" type="parTrans" cxnId="{E460BC6C-C4A2-483A-B240-455C4E88A869}">
      <dgm:prSet/>
      <dgm:spPr/>
      <dgm:t>
        <a:bodyPr/>
        <a:lstStyle/>
        <a:p>
          <a:endParaRPr lang="en-US"/>
        </a:p>
      </dgm:t>
    </dgm:pt>
    <dgm:pt modelId="{7F721C90-0C63-45A7-BD4D-662E416015D4}" type="sibTrans" cxnId="{E460BC6C-C4A2-483A-B240-455C4E88A869}">
      <dgm:prSet/>
      <dgm:spPr/>
      <dgm:t>
        <a:bodyPr/>
        <a:lstStyle/>
        <a:p>
          <a:endParaRPr lang="en-US"/>
        </a:p>
      </dgm:t>
    </dgm:pt>
    <dgm:pt modelId="{5934D7DD-1B8F-4D72-B19D-7A16138A7D95}">
      <dgm:prSet/>
      <dgm:spPr/>
      <dgm:t>
        <a:bodyPr/>
        <a:lstStyle/>
        <a:p>
          <a:r>
            <a:rPr lang="en-US"/>
            <a:t>Discuss how assessments can be used by career services providers.</a:t>
          </a:r>
        </a:p>
      </dgm:t>
    </dgm:pt>
    <dgm:pt modelId="{06A7C79C-3F04-4FF3-B131-F21F59C78AD7}" type="parTrans" cxnId="{FA68ED5B-4928-4CE4-9252-2B72BE902432}">
      <dgm:prSet/>
      <dgm:spPr/>
      <dgm:t>
        <a:bodyPr/>
        <a:lstStyle/>
        <a:p>
          <a:endParaRPr lang="en-US"/>
        </a:p>
      </dgm:t>
    </dgm:pt>
    <dgm:pt modelId="{ADF598D7-BCC8-4399-BC41-65CA0B670325}" type="sibTrans" cxnId="{FA68ED5B-4928-4CE4-9252-2B72BE902432}">
      <dgm:prSet/>
      <dgm:spPr/>
      <dgm:t>
        <a:bodyPr/>
        <a:lstStyle/>
        <a:p>
          <a:endParaRPr lang="en-US"/>
        </a:p>
      </dgm:t>
    </dgm:pt>
    <dgm:pt modelId="{9D3750FB-1CAE-4E20-A499-4690BC0D6C7A}">
      <dgm:prSet/>
      <dgm:spPr/>
      <dgm:t>
        <a:bodyPr/>
        <a:lstStyle/>
        <a:p>
          <a:r>
            <a:rPr lang="en-US"/>
            <a:t>Explore</a:t>
          </a:r>
        </a:p>
      </dgm:t>
    </dgm:pt>
    <dgm:pt modelId="{08300E24-7356-41B7-BADD-3216259D4FC5}" type="parTrans" cxnId="{1A95C446-CF70-4378-8BBF-FBA7C9A4557F}">
      <dgm:prSet/>
      <dgm:spPr/>
      <dgm:t>
        <a:bodyPr/>
        <a:lstStyle/>
        <a:p>
          <a:endParaRPr lang="en-US"/>
        </a:p>
      </dgm:t>
    </dgm:pt>
    <dgm:pt modelId="{4A72200B-0DCE-47DF-89B6-30CC18ADE97E}" type="sibTrans" cxnId="{1A95C446-CF70-4378-8BBF-FBA7C9A4557F}">
      <dgm:prSet/>
      <dgm:spPr/>
      <dgm:t>
        <a:bodyPr/>
        <a:lstStyle/>
        <a:p>
          <a:endParaRPr lang="en-US"/>
        </a:p>
      </dgm:t>
    </dgm:pt>
    <dgm:pt modelId="{7F4932A7-ED4C-41BE-8137-979F08A1C004}">
      <dgm:prSet/>
      <dgm:spPr/>
      <dgm:t>
        <a:bodyPr/>
        <a:lstStyle/>
        <a:p>
          <a:r>
            <a:rPr lang="en-US"/>
            <a:t>Explore types and uses of formal assessments.</a:t>
          </a:r>
        </a:p>
      </dgm:t>
    </dgm:pt>
    <dgm:pt modelId="{0B2A807E-CFB2-4262-8093-1D729CED6AFE}" type="parTrans" cxnId="{5B3A5C5F-CCDB-4835-A60D-4C7ED3A66628}">
      <dgm:prSet/>
      <dgm:spPr/>
      <dgm:t>
        <a:bodyPr/>
        <a:lstStyle/>
        <a:p>
          <a:endParaRPr lang="en-US"/>
        </a:p>
      </dgm:t>
    </dgm:pt>
    <dgm:pt modelId="{CDD0DE7B-3FB3-4AFF-8D0E-E3C3EF4830D5}" type="sibTrans" cxnId="{5B3A5C5F-CCDB-4835-A60D-4C7ED3A66628}">
      <dgm:prSet/>
      <dgm:spPr/>
      <dgm:t>
        <a:bodyPr/>
        <a:lstStyle/>
        <a:p>
          <a:endParaRPr lang="en-US"/>
        </a:p>
      </dgm:t>
    </dgm:pt>
    <dgm:pt modelId="{4856784C-A228-46D9-AC36-9BF1D55F32C7}">
      <dgm:prSet/>
      <dgm:spPr/>
      <dgm:t>
        <a:bodyPr/>
        <a:lstStyle/>
        <a:p>
          <a:r>
            <a:rPr lang="en-US"/>
            <a:t>Define</a:t>
          </a:r>
        </a:p>
      </dgm:t>
    </dgm:pt>
    <dgm:pt modelId="{FEAF3334-02E6-4909-9EC7-05ACE0CCA54D}" type="parTrans" cxnId="{1DE13A4F-9FCC-44DE-9DD1-24C813D5FC21}">
      <dgm:prSet/>
      <dgm:spPr/>
      <dgm:t>
        <a:bodyPr/>
        <a:lstStyle/>
        <a:p>
          <a:endParaRPr lang="en-US"/>
        </a:p>
      </dgm:t>
    </dgm:pt>
    <dgm:pt modelId="{74C41E5E-718A-4781-B262-6F1C2F558BD2}" type="sibTrans" cxnId="{1DE13A4F-9FCC-44DE-9DD1-24C813D5FC21}">
      <dgm:prSet/>
      <dgm:spPr/>
      <dgm:t>
        <a:bodyPr/>
        <a:lstStyle/>
        <a:p>
          <a:endParaRPr lang="en-US"/>
        </a:p>
      </dgm:t>
    </dgm:pt>
    <dgm:pt modelId="{E16295D6-B7F5-46F0-815F-9BC4C6E6DED2}">
      <dgm:prSet/>
      <dgm:spPr/>
      <dgm:t>
        <a:bodyPr/>
        <a:lstStyle/>
        <a:p>
          <a:r>
            <a:rPr lang="en-US"/>
            <a:t>Define the following characteristics of formal assessments: validity, reliability, and bias as they relate to assessment.</a:t>
          </a:r>
        </a:p>
      </dgm:t>
    </dgm:pt>
    <dgm:pt modelId="{C2363ED5-494B-4471-9EAA-6BAC34A5662B}" type="parTrans" cxnId="{C6718EC1-1330-43C9-A7E8-4E86B939AA21}">
      <dgm:prSet/>
      <dgm:spPr/>
      <dgm:t>
        <a:bodyPr/>
        <a:lstStyle/>
        <a:p>
          <a:endParaRPr lang="en-US"/>
        </a:p>
      </dgm:t>
    </dgm:pt>
    <dgm:pt modelId="{3A39CDD3-664C-4B55-A110-007DBB9A86E3}" type="sibTrans" cxnId="{C6718EC1-1330-43C9-A7E8-4E86B939AA21}">
      <dgm:prSet/>
      <dgm:spPr/>
      <dgm:t>
        <a:bodyPr/>
        <a:lstStyle/>
        <a:p>
          <a:endParaRPr lang="en-US"/>
        </a:p>
      </dgm:t>
    </dgm:pt>
    <dgm:pt modelId="{7108154E-01A0-4994-8D67-E2677FF976B2}">
      <dgm:prSet/>
      <dgm:spPr/>
      <dgm:t>
        <a:bodyPr/>
        <a:lstStyle/>
        <a:p>
          <a:r>
            <a:rPr lang="en-US"/>
            <a:t>Explore</a:t>
          </a:r>
        </a:p>
      </dgm:t>
    </dgm:pt>
    <dgm:pt modelId="{F8E49BC9-654A-492A-B639-71954C34B085}" type="parTrans" cxnId="{B202A285-9528-49A5-96B6-82F3D479B9E4}">
      <dgm:prSet/>
      <dgm:spPr/>
      <dgm:t>
        <a:bodyPr/>
        <a:lstStyle/>
        <a:p>
          <a:endParaRPr lang="en-US"/>
        </a:p>
      </dgm:t>
    </dgm:pt>
    <dgm:pt modelId="{A55346CA-6838-4581-8D5D-412A7691FB4D}" type="sibTrans" cxnId="{B202A285-9528-49A5-96B6-82F3D479B9E4}">
      <dgm:prSet/>
      <dgm:spPr/>
      <dgm:t>
        <a:bodyPr/>
        <a:lstStyle/>
        <a:p>
          <a:endParaRPr lang="en-US"/>
        </a:p>
      </dgm:t>
    </dgm:pt>
    <dgm:pt modelId="{BBA877F8-CF83-4BF2-8DE9-1BB5238C1EB8}">
      <dgm:prSet/>
      <dgm:spPr/>
      <dgm:t>
        <a:bodyPr/>
        <a:lstStyle/>
        <a:p>
          <a:r>
            <a:rPr lang="en-US"/>
            <a:t>Explore types and uses of informal assessments.</a:t>
          </a:r>
        </a:p>
      </dgm:t>
    </dgm:pt>
    <dgm:pt modelId="{8B0E3C04-146D-4458-9FCB-18BFA459C740}" type="parTrans" cxnId="{C5B3281D-3301-4989-9717-9654020CA9DC}">
      <dgm:prSet/>
      <dgm:spPr/>
      <dgm:t>
        <a:bodyPr/>
        <a:lstStyle/>
        <a:p>
          <a:endParaRPr lang="en-US"/>
        </a:p>
      </dgm:t>
    </dgm:pt>
    <dgm:pt modelId="{08B1C995-FC49-4B84-A949-E29A2880AF7E}" type="sibTrans" cxnId="{C5B3281D-3301-4989-9717-9654020CA9DC}">
      <dgm:prSet/>
      <dgm:spPr/>
      <dgm:t>
        <a:bodyPr/>
        <a:lstStyle/>
        <a:p>
          <a:endParaRPr lang="en-US"/>
        </a:p>
      </dgm:t>
    </dgm:pt>
    <dgm:pt modelId="{C81BA2BE-D0DF-40AA-95CC-7210A8B96AFA}">
      <dgm:prSet/>
      <dgm:spPr/>
      <dgm:t>
        <a:bodyPr/>
        <a:lstStyle/>
        <a:p>
          <a:r>
            <a:rPr lang="en-US"/>
            <a:t>Define</a:t>
          </a:r>
        </a:p>
      </dgm:t>
    </dgm:pt>
    <dgm:pt modelId="{F77FB695-0B11-4AF8-A96C-DE8D152C82A0}" type="parTrans" cxnId="{8F5DF29F-4F87-4265-BC69-8654DD533220}">
      <dgm:prSet/>
      <dgm:spPr/>
      <dgm:t>
        <a:bodyPr/>
        <a:lstStyle/>
        <a:p>
          <a:endParaRPr lang="en-US"/>
        </a:p>
      </dgm:t>
    </dgm:pt>
    <dgm:pt modelId="{5B4C8831-96CA-49FE-A0DC-191E7A9B0E9E}" type="sibTrans" cxnId="{8F5DF29F-4F87-4265-BC69-8654DD533220}">
      <dgm:prSet/>
      <dgm:spPr/>
      <dgm:t>
        <a:bodyPr/>
        <a:lstStyle/>
        <a:p>
          <a:endParaRPr lang="en-US"/>
        </a:p>
      </dgm:t>
    </dgm:pt>
    <dgm:pt modelId="{8DB2807F-D2CA-4B35-8642-25CC9B0C344F}">
      <dgm:prSet/>
      <dgm:spPr/>
      <dgm:t>
        <a:bodyPr/>
        <a:lstStyle/>
        <a:p>
          <a:r>
            <a:rPr lang="en-US"/>
            <a:t>Define the following characteristics of informal assessments: subjectivity, time, interpretation, unproven reliability.</a:t>
          </a:r>
        </a:p>
      </dgm:t>
    </dgm:pt>
    <dgm:pt modelId="{CF64D90B-7805-4861-A056-9945F9D3878A}" type="parTrans" cxnId="{FDFF7A97-C479-4867-9A97-D4B3D89FC8BD}">
      <dgm:prSet/>
      <dgm:spPr/>
      <dgm:t>
        <a:bodyPr/>
        <a:lstStyle/>
        <a:p>
          <a:endParaRPr lang="en-US"/>
        </a:p>
      </dgm:t>
    </dgm:pt>
    <dgm:pt modelId="{FAC7BBF6-6B41-49F6-ABD7-9225A20E9B64}" type="sibTrans" cxnId="{FDFF7A97-C479-4867-9A97-D4B3D89FC8BD}">
      <dgm:prSet/>
      <dgm:spPr/>
      <dgm:t>
        <a:bodyPr/>
        <a:lstStyle/>
        <a:p>
          <a:endParaRPr lang="en-US"/>
        </a:p>
      </dgm:t>
    </dgm:pt>
    <dgm:pt modelId="{5EF374CB-B0F8-4D7F-BF56-D0DD2ACDB32E}">
      <dgm:prSet/>
      <dgm:spPr/>
      <dgm:t>
        <a:bodyPr/>
        <a:lstStyle/>
        <a:p>
          <a:r>
            <a:rPr lang="en-US"/>
            <a:t>List</a:t>
          </a:r>
        </a:p>
      </dgm:t>
    </dgm:pt>
    <dgm:pt modelId="{49287E57-C556-40A2-A0AE-25B0954D2C0F}" type="parTrans" cxnId="{9D0AA023-EAA3-40E4-8C89-9C40E7C617CD}">
      <dgm:prSet/>
      <dgm:spPr/>
      <dgm:t>
        <a:bodyPr/>
        <a:lstStyle/>
        <a:p>
          <a:endParaRPr lang="en-US"/>
        </a:p>
      </dgm:t>
    </dgm:pt>
    <dgm:pt modelId="{88D98287-015D-4AE3-90C4-FC89A0897AF8}" type="sibTrans" cxnId="{9D0AA023-EAA3-40E4-8C89-9C40E7C617CD}">
      <dgm:prSet/>
      <dgm:spPr/>
      <dgm:t>
        <a:bodyPr/>
        <a:lstStyle/>
        <a:p>
          <a:endParaRPr lang="en-US"/>
        </a:p>
      </dgm:t>
    </dgm:pt>
    <dgm:pt modelId="{CC9195C7-0150-4A04-9CAD-7D40E97829F1}">
      <dgm:prSet/>
      <dgm:spPr/>
      <dgm:t>
        <a:bodyPr/>
        <a:lstStyle/>
        <a:p>
          <a:r>
            <a:rPr lang="en-US"/>
            <a:t>List the steps that career services providers take when preparing clients for assessment, administering an instrument, and interpreting the results.</a:t>
          </a:r>
        </a:p>
      </dgm:t>
    </dgm:pt>
    <dgm:pt modelId="{81D9E612-561D-4FA7-B420-F0FEFB57036D}" type="parTrans" cxnId="{A9F44726-BBDB-4474-A66F-B55ED3B7D303}">
      <dgm:prSet/>
      <dgm:spPr/>
      <dgm:t>
        <a:bodyPr/>
        <a:lstStyle/>
        <a:p>
          <a:endParaRPr lang="en-US"/>
        </a:p>
      </dgm:t>
    </dgm:pt>
    <dgm:pt modelId="{7805B31E-ECBA-4713-A58D-399CA7DC2A46}" type="sibTrans" cxnId="{A9F44726-BBDB-4474-A66F-B55ED3B7D303}">
      <dgm:prSet/>
      <dgm:spPr/>
      <dgm:t>
        <a:bodyPr/>
        <a:lstStyle/>
        <a:p>
          <a:endParaRPr lang="en-US"/>
        </a:p>
      </dgm:t>
    </dgm:pt>
    <dgm:pt modelId="{0A9EF512-72DD-46B6-A0D2-7BF4207042C4}" type="pres">
      <dgm:prSet presAssocID="{3CCA1696-B779-40FC-8715-70FDACED1D0D}" presName="Name0" presStyleCnt="0">
        <dgm:presLayoutVars>
          <dgm:dir/>
          <dgm:animLvl val="lvl"/>
          <dgm:resizeHandles val="exact"/>
        </dgm:presLayoutVars>
      </dgm:prSet>
      <dgm:spPr/>
    </dgm:pt>
    <dgm:pt modelId="{CBDA593C-B0D7-4DAF-B040-3D1867F21782}" type="pres">
      <dgm:prSet presAssocID="{5EF374CB-B0F8-4D7F-BF56-D0DD2ACDB32E}" presName="boxAndChildren" presStyleCnt="0"/>
      <dgm:spPr/>
    </dgm:pt>
    <dgm:pt modelId="{0E79FB7B-03CD-4D89-B00A-BF5633270CDA}" type="pres">
      <dgm:prSet presAssocID="{5EF374CB-B0F8-4D7F-BF56-D0DD2ACDB32E}" presName="parentTextBox" presStyleLbl="alignNode1" presStyleIdx="0" presStyleCnt="10"/>
      <dgm:spPr/>
    </dgm:pt>
    <dgm:pt modelId="{2E5908CE-E2CA-4330-AFC2-F8F2798B2C34}" type="pres">
      <dgm:prSet presAssocID="{5EF374CB-B0F8-4D7F-BF56-D0DD2ACDB32E}" presName="descendantBox" presStyleLbl="bgAccFollowNode1" presStyleIdx="0" presStyleCnt="10"/>
      <dgm:spPr/>
    </dgm:pt>
    <dgm:pt modelId="{61ACBC99-4D5D-4B2A-92B5-3CE82D5DBBDF}" type="pres">
      <dgm:prSet presAssocID="{5B4C8831-96CA-49FE-A0DC-191E7A9B0E9E}" presName="sp" presStyleCnt="0"/>
      <dgm:spPr/>
    </dgm:pt>
    <dgm:pt modelId="{05AC12F7-B733-4E59-9EEA-9EEB0E80FC52}" type="pres">
      <dgm:prSet presAssocID="{C81BA2BE-D0DF-40AA-95CC-7210A8B96AFA}" presName="arrowAndChildren" presStyleCnt="0"/>
      <dgm:spPr/>
    </dgm:pt>
    <dgm:pt modelId="{84066364-7A3F-46B8-B138-344B428C2404}" type="pres">
      <dgm:prSet presAssocID="{C81BA2BE-D0DF-40AA-95CC-7210A8B96AFA}" presName="parentTextArrow" presStyleLbl="node1" presStyleIdx="0" presStyleCnt="0"/>
      <dgm:spPr/>
    </dgm:pt>
    <dgm:pt modelId="{1B5D5852-1EA0-46DE-8E67-68A50E2B5844}" type="pres">
      <dgm:prSet presAssocID="{C81BA2BE-D0DF-40AA-95CC-7210A8B96AFA}" presName="arrow" presStyleLbl="alignNode1" presStyleIdx="1" presStyleCnt="10"/>
      <dgm:spPr/>
    </dgm:pt>
    <dgm:pt modelId="{72E43746-8F5E-4A9F-9562-FA6C6A2BB301}" type="pres">
      <dgm:prSet presAssocID="{C81BA2BE-D0DF-40AA-95CC-7210A8B96AFA}" presName="descendantArrow" presStyleLbl="bgAccFollowNode1" presStyleIdx="1" presStyleCnt="10"/>
      <dgm:spPr/>
    </dgm:pt>
    <dgm:pt modelId="{E39B0DF8-BCEF-406B-A1D3-18C848474341}" type="pres">
      <dgm:prSet presAssocID="{A55346CA-6838-4581-8D5D-412A7691FB4D}" presName="sp" presStyleCnt="0"/>
      <dgm:spPr/>
    </dgm:pt>
    <dgm:pt modelId="{1556B150-B141-4D2B-87CC-CF005EDCF2EB}" type="pres">
      <dgm:prSet presAssocID="{7108154E-01A0-4994-8D67-E2677FF976B2}" presName="arrowAndChildren" presStyleCnt="0"/>
      <dgm:spPr/>
    </dgm:pt>
    <dgm:pt modelId="{E0C1E384-1686-4D62-8B68-FC2B107806F9}" type="pres">
      <dgm:prSet presAssocID="{7108154E-01A0-4994-8D67-E2677FF976B2}" presName="parentTextArrow" presStyleLbl="node1" presStyleIdx="0" presStyleCnt="0"/>
      <dgm:spPr/>
    </dgm:pt>
    <dgm:pt modelId="{7B4DF093-3299-4E67-8C3C-6AF5A5744776}" type="pres">
      <dgm:prSet presAssocID="{7108154E-01A0-4994-8D67-E2677FF976B2}" presName="arrow" presStyleLbl="alignNode1" presStyleIdx="2" presStyleCnt="10"/>
      <dgm:spPr/>
    </dgm:pt>
    <dgm:pt modelId="{5E21919F-F5DD-49A7-95AD-98050E3A5113}" type="pres">
      <dgm:prSet presAssocID="{7108154E-01A0-4994-8D67-E2677FF976B2}" presName="descendantArrow" presStyleLbl="bgAccFollowNode1" presStyleIdx="2" presStyleCnt="10"/>
      <dgm:spPr/>
    </dgm:pt>
    <dgm:pt modelId="{DD2D4210-0DF5-4F20-8A17-30059A9DB2FB}" type="pres">
      <dgm:prSet presAssocID="{74C41E5E-718A-4781-B262-6F1C2F558BD2}" presName="sp" presStyleCnt="0"/>
      <dgm:spPr/>
    </dgm:pt>
    <dgm:pt modelId="{C22403F4-C34E-4E32-916C-2C895D6803E4}" type="pres">
      <dgm:prSet presAssocID="{4856784C-A228-46D9-AC36-9BF1D55F32C7}" presName="arrowAndChildren" presStyleCnt="0"/>
      <dgm:spPr/>
    </dgm:pt>
    <dgm:pt modelId="{36FD634D-289D-4EBD-B77E-A119E872DD9D}" type="pres">
      <dgm:prSet presAssocID="{4856784C-A228-46D9-AC36-9BF1D55F32C7}" presName="parentTextArrow" presStyleLbl="node1" presStyleIdx="0" presStyleCnt="0"/>
      <dgm:spPr/>
    </dgm:pt>
    <dgm:pt modelId="{42679991-A845-4321-A294-7716E26DC8E0}" type="pres">
      <dgm:prSet presAssocID="{4856784C-A228-46D9-AC36-9BF1D55F32C7}" presName="arrow" presStyleLbl="alignNode1" presStyleIdx="3" presStyleCnt="10"/>
      <dgm:spPr/>
    </dgm:pt>
    <dgm:pt modelId="{52351C8D-E223-4A25-BCD1-D6743EBC0CD2}" type="pres">
      <dgm:prSet presAssocID="{4856784C-A228-46D9-AC36-9BF1D55F32C7}" presName="descendantArrow" presStyleLbl="bgAccFollowNode1" presStyleIdx="3" presStyleCnt="10"/>
      <dgm:spPr/>
    </dgm:pt>
    <dgm:pt modelId="{DB1D4B19-9E52-435E-B84B-B06E7048C2F4}" type="pres">
      <dgm:prSet presAssocID="{4A72200B-0DCE-47DF-89B6-30CC18ADE97E}" presName="sp" presStyleCnt="0"/>
      <dgm:spPr/>
    </dgm:pt>
    <dgm:pt modelId="{EDA374C1-CF40-45C8-9D3D-CA8C26E2B67F}" type="pres">
      <dgm:prSet presAssocID="{9D3750FB-1CAE-4E20-A499-4690BC0D6C7A}" presName="arrowAndChildren" presStyleCnt="0"/>
      <dgm:spPr/>
    </dgm:pt>
    <dgm:pt modelId="{56A96E2C-9015-476B-A210-DDA7914E79E1}" type="pres">
      <dgm:prSet presAssocID="{9D3750FB-1CAE-4E20-A499-4690BC0D6C7A}" presName="parentTextArrow" presStyleLbl="node1" presStyleIdx="0" presStyleCnt="0"/>
      <dgm:spPr/>
    </dgm:pt>
    <dgm:pt modelId="{B400DEEE-0909-493C-A137-D5335EB55D22}" type="pres">
      <dgm:prSet presAssocID="{9D3750FB-1CAE-4E20-A499-4690BC0D6C7A}" presName="arrow" presStyleLbl="alignNode1" presStyleIdx="4" presStyleCnt="10"/>
      <dgm:spPr/>
    </dgm:pt>
    <dgm:pt modelId="{CA2DC183-37B5-4ED8-BFC2-7DF9F91E0E47}" type="pres">
      <dgm:prSet presAssocID="{9D3750FB-1CAE-4E20-A499-4690BC0D6C7A}" presName="descendantArrow" presStyleLbl="bgAccFollowNode1" presStyleIdx="4" presStyleCnt="10"/>
      <dgm:spPr/>
    </dgm:pt>
    <dgm:pt modelId="{0B018E46-2783-4B59-A0AB-5A85BFC41771}" type="pres">
      <dgm:prSet presAssocID="{7F721C90-0C63-45A7-BD4D-662E416015D4}" presName="sp" presStyleCnt="0"/>
      <dgm:spPr/>
    </dgm:pt>
    <dgm:pt modelId="{A6E319D1-869F-4E4A-80DC-FE35FDA15AE3}" type="pres">
      <dgm:prSet presAssocID="{6BAB1C86-5277-4115-BF00-0854FC0DC551}" presName="arrowAndChildren" presStyleCnt="0"/>
      <dgm:spPr/>
    </dgm:pt>
    <dgm:pt modelId="{2A0CB866-195C-4F60-9FE6-F2DA28A3EEA8}" type="pres">
      <dgm:prSet presAssocID="{6BAB1C86-5277-4115-BF00-0854FC0DC551}" presName="parentTextArrow" presStyleLbl="node1" presStyleIdx="0" presStyleCnt="0"/>
      <dgm:spPr/>
    </dgm:pt>
    <dgm:pt modelId="{853D51A4-2A02-4F73-804E-4EF3B3D888A6}" type="pres">
      <dgm:prSet presAssocID="{6BAB1C86-5277-4115-BF00-0854FC0DC551}" presName="arrow" presStyleLbl="alignNode1" presStyleIdx="5" presStyleCnt="10"/>
      <dgm:spPr/>
    </dgm:pt>
    <dgm:pt modelId="{DEC7DD03-DEF5-4A4D-ACD8-DF295753F35F}" type="pres">
      <dgm:prSet presAssocID="{6BAB1C86-5277-4115-BF00-0854FC0DC551}" presName="descendantArrow" presStyleLbl="bgAccFollowNode1" presStyleIdx="5" presStyleCnt="10"/>
      <dgm:spPr/>
    </dgm:pt>
    <dgm:pt modelId="{3DF232D9-BFCA-47CE-89B6-AA02BC328F08}" type="pres">
      <dgm:prSet presAssocID="{B0F64296-34F8-4CA0-AAF5-AF5004A737D2}" presName="sp" presStyleCnt="0"/>
      <dgm:spPr/>
    </dgm:pt>
    <dgm:pt modelId="{AF2CAAFD-22A8-4726-B46E-426E24F16196}" type="pres">
      <dgm:prSet presAssocID="{167E15E3-2D6A-4E36-B3BC-470586CA3831}" presName="arrowAndChildren" presStyleCnt="0"/>
      <dgm:spPr/>
    </dgm:pt>
    <dgm:pt modelId="{D1EFC494-9B9B-4111-AB35-5CEB2C790106}" type="pres">
      <dgm:prSet presAssocID="{167E15E3-2D6A-4E36-B3BC-470586CA3831}" presName="parentTextArrow" presStyleLbl="node1" presStyleIdx="0" presStyleCnt="0"/>
      <dgm:spPr/>
    </dgm:pt>
    <dgm:pt modelId="{5101E412-A985-4354-AF1E-64091E150292}" type="pres">
      <dgm:prSet presAssocID="{167E15E3-2D6A-4E36-B3BC-470586CA3831}" presName="arrow" presStyleLbl="alignNode1" presStyleIdx="6" presStyleCnt="10"/>
      <dgm:spPr/>
    </dgm:pt>
    <dgm:pt modelId="{704002B3-ED60-4419-8790-5A9A995EC2FF}" type="pres">
      <dgm:prSet presAssocID="{167E15E3-2D6A-4E36-B3BC-470586CA3831}" presName="descendantArrow" presStyleLbl="bgAccFollowNode1" presStyleIdx="6" presStyleCnt="10"/>
      <dgm:spPr/>
    </dgm:pt>
    <dgm:pt modelId="{F982B621-FC45-401C-A7E7-F0B8DCD6406E}" type="pres">
      <dgm:prSet presAssocID="{BE7F21EB-1153-4F54-921C-83FB03D100E3}" presName="sp" presStyleCnt="0"/>
      <dgm:spPr/>
    </dgm:pt>
    <dgm:pt modelId="{23C85247-A6EF-4BA4-BEDD-03814B3B7956}" type="pres">
      <dgm:prSet presAssocID="{88B67435-D416-4A61-B034-C4FD9DEDCC53}" presName="arrowAndChildren" presStyleCnt="0"/>
      <dgm:spPr/>
    </dgm:pt>
    <dgm:pt modelId="{9FE0C12C-82EE-4B49-8C76-BC36C4619981}" type="pres">
      <dgm:prSet presAssocID="{88B67435-D416-4A61-B034-C4FD9DEDCC53}" presName="parentTextArrow" presStyleLbl="node1" presStyleIdx="0" presStyleCnt="0"/>
      <dgm:spPr/>
    </dgm:pt>
    <dgm:pt modelId="{8CEC17D1-3D9C-40CA-A76C-7DD377842CD9}" type="pres">
      <dgm:prSet presAssocID="{88B67435-D416-4A61-B034-C4FD9DEDCC53}" presName="arrow" presStyleLbl="alignNode1" presStyleIdx="7" presStyleCnt="10"/>
      <dgm:spPr/>
    </dgm:pt>
    <dgm:pt modelId="{4EDA63AA-60EA-4617-B9A4-5DAE11C23DBC}" type="pres">
      <dgm:prSet presAssocID="{88B67435-D416-4A61-B034-C4FD9DEDCC53}" presName="descendantArrow" presStyleLbl="bgAccFollowNode1" presStyleIdx="7" presStyleCnt="10"/>
      <dgm:spPr/>
    </dgm:pt>
    <dgm:pt modelId="{658F4747-9521-411D-938D-E25FE40E54DF}" type="pres">
      <dgm:prSet presAssocID="{264CC644-7F4B-4EEC-8C53-744E1CA71EC3}" presName="sp" presStyleCnt="0"/>
      <dgm:spPr/>
    </dgm:pt>
    <dgm:pt modelId="{96E66DEC-3E54-4CAD-9129-0ED6E47C5214}" type="pres">
      <dgm:prSet presAssocID="{F3D2064C-3501-4881-A4EB-A9B01121EEF0}" presName="arrowAndChildren" presStyleCnt="0"/>
      <dgm:spPr/>
    </dgm:pt>
    <dgm:pt modelId="{7772C0BD-F0DC-4E7D-AE87-E8C82300ABCA}" type="pres">
      <dgm:prSet presAssocID="{F3D2064C-3501-4881-A4EB-A9B01121EEF0}" presName="parentTextArrow" presStyleLbl="node1" presStyleIdx="0" presStyleCnt="0"/>
      <dgm:spPr/>
    </dgm:pt>
    <dgm:pt modelId="{3672D002-4E20-47ED-AF04-2FE6D3D05867}" type="pres">
      <dgm:prSet presAssocID="{F3D2064C-3501-4881-A4EB-A9B01121EEF0}" presName="arrow" presStyleLbl="alignNode1" presStyleIdx="8" presStyleCnt="10"/>
      <dgm:spPr/>
    </dgm:pt>
    <dgm:pt modelId="{07E1737C-34C9-4468-A84B-68EF6705743E}" type="pres">
      <dgm:prSet presAssocID="{F3D2064C-3501-4881-A4EB-A9B01121EEF0}" presName="descendantArrow" presStyleLbl="bgAccFollowNode1" presStyleIdx="8" presStyleCnt="10"/>
      <dgm:spPr/>
    </dgm:pt>
    <dgm:pt modelId="{494342B4-53B9-426E-96FB-E95AD03C4282}" type="pres">
      <dgm:prSet presAssocID="{65D2B9A9-8611-4874-9466-FEA854E7DE62}" presName="sp" presStyleCnt="0"/>
      <dgm:spPr/>
    </dgm:pt>
    <dgm:pt modelId="{71E84ECF-8383-4B76-BE67-206AA037725E}" type="pres">
      <dgm:prSet presAssocID="{F57921C3-AF0F-43BE-AF18-A95EF30B137F}" presName="arrowAndChildren" presStyleCnt="0"/>
      <dgm:spPr/>
    </dgm:pt>
    <dgm:pt modelId="{C91C6C18-32AA-468C-8B89-4B87ABBFBF13}" type="pres">
      <dgm:prSet presAssocID="{F57921C3-AF0F-43BE-AF18-A95EF30B137F}" presName="parentTextArrow" presStyleLbl="node1" presStyleIdx="0" presStyleCnt="0"/>
      <dgm:spPr/>
    </dgm:pt>
    <dgm:pt modelId="{454DBD1E-91EB-4E21-A224-900904006B2D}" type="pres">
      <dgm:prSet presAssocID="{F57921C3-AF0F-43BE-AF18-A95EF30B137F}" presName="arrow" presStyleLbl="alignNode1" presStyleIdx="9" presStyleCnt="10"/>
      <dgm:spPr/>
    </dgm:pt>
    <dgm:pt modelId="{0004FF96-26A5-4695-99CB-56F7C84ACED4}" type="pres">
      <dgm:prSet presAssocID="{F57921C3-AF0F-43BE-AF18-A95EF30B137F}" presName="descendantArrow" presStyleLbl="bgAccFollowNode1" presStyleIdx="9" presStyleCnt="10"/>
      <dgm:spPr/>
    </dgm:pt>
  </dgm:ptLst>
  <dgm:cxnLst>
    <dgm:cxn modelId="{F0346803-8AA4-443D-B8E5-E92F0F91DFCF}" type="presOf" srcId="{6BAB1C86-5277-4115-BF00-0854FC0DC551}" destId="{853D51A4-2A02-4F73-804E-4EF3B3D888A6}" srcOrd="1" destOrd="0" presId="urn:microsoft.com/office/officeart/2016/7/layout/VerticalDownArrowProcess"/>
    <dgm:cxn modelId="{5BE6A707-4F15-4F9C-9D85-A8FC222D73E6}" srcId="{167E15E3-2D6A-4E36-B3BC-470586CA3831}" destId="{24C3192C-A50D-4F07-9FFE-FF4940CF86B8}" srcOrd="0" destOrd="0" parTransId="{C5E12FF3-6C2A-47A4-ADD4-9D61C24630D2}" sibTransId="{1E9C6C7C-DD62-4FB0-A4A7-352F7CA8379D}"/>
    <dgm:cxn modelId="{6AD7F508-7EFC-4887-B841-C4A106A81AFF}" type="presOf" srcId="{24C3192C-A50D-4F07-9FFE-FF4940CF86B8}" destId="{704002B3-ED60-4419-8790-5A9A995EC2FF}" srcOrd="0" destOrd="0" presId="urn:microsoft.com/office/officeart/2016/7/layout/VerticalDownArrowProcess"/>
    <dgm:cxn modelId="{58525F0C-BD7B-466C-94CB-28584DFA7698}" type="presOf" srcId="{167E15E3-2D6A-4E36-B3BC-470586CA3831}" destId="{D1EFC494-9B9B-4111-AB35-5CEB2C790106}" srcOrd="0" destOrd="0" presId="urn:microsoft.com/office/officeart/2016/7/layout/VerticalDownArrowProcess"/>
    <dgm:cxn modelId="{EC152E14-2191-4A33-8039-05264F452E79}" type="presOf" srcId="{8DB2807F-D2CA-4B35-8642-25CC9B0C344F}" destId="{72E43746-8F5E-4A9F-9562-FA6C6A2BB301}" srcOrd="0" destOrd="0" presId="urn:microsoft.com/office/officeart/2016/7/layout/VerticalDownArrowProcess"/>
    <dgm:cxn modelId="{29FEFD16-EEE0-48A3-8A23-D3339A48299B}" type="presOf" srcId="{5FB98453-69D3-4A00-A919-14D06534A246}" destId="{0004FF96-26A5-4695-99CB-56F7C84ACED4}" srcOrd="0" destOrd="0" presId="urn:microsoft.com/office/officeart/2016/7/layout/VerticalDownArrowProcess"/>
    <dgm:cxn modelId="{C5B3281D-3301-4989-9717-9654020CA9DC}" srcId="{7108154E-01A0-4994-8D67-E2677FF976B2}" destId="{BBA877F8-CF83-4BF2-8DE9-1BB5238C1EB8}" srcOrd="0" destOrd="0" parTransId="{8B0E3C04-146D-4458-9FCB-18BFA459C740}" sibTransId="{08B1C995-FC49-4B84-A949-E29A2880AF7E}"/>
    <dgm:cxn modelId="{9D0AA023-EAA3-40E4-8C89-9C40E7C617CD}" srcId="{3CCA1696-B779-40FC-8715-70FDACED1D0D}" destId="{5EF374CB-B0F8-4D7F-BF56-D0DD2ACDB32E}" srcOrd="9" destOrd="0" parTransId="{49287E57-C556-40A2-A0AE-25B0954D2C0F}" sibTransId="{88D98287-015D-4AE3-90C4-FC89A0897AF8}"/>
    <dgm:cxn modelId="{012B1F25-0D0D-4D25-BF6D-67449F6E4040}" type="presOf" srcId="{5EF374CB-B0F8-4D7F-BF56-D0DD2ACDB32E}" destId="{0E79FB7B-03CD-4D89-B00A-BF5633270CDA}" srcOrd="0" destOrd="0" presId="urn:microsoft.com/office/officeart/2016/7/layout/VerticalDownArrowProcess"/>
    <dgm:cxn modelId="{69D24126-2E6F-44EE-9EBC-E00817F0491D}" srcId="{3CCA1696-B779-40FC-8715-70FDACED1D0D}" destId="{88B67435-D416-4A61-B034-C4FD9DEDCC53}" srcOrd="2" destOrd="0" parTransId="{EE079610-0CAD-4D0B-B1E5-F5AFAE21F7DF}" sibTransId="{BE7F21EB-1153-4F54-921C-83FB03D100E3}"/>
    <dgm:cxn modelId="{A9F44726-BBDB-4474-A66F-B55ED3B7D303}" srcId="{5EF374CB-B0F8-4D7F-BF56-D0DD2ACDB32E}" destId="{CC9195C7-0150-4A04-9CAD-7D40E97829F1}" srcOrd="0" destOrd="0" parTransId="{81D9E612-561D-4FA7-B420-F0FEFB57036D}" sibTransId="{7805B31E-ECBA-4713-A58D-399CA7DC2A46}"/>
    <dgm:cxn modelId="{C51F1E3C-7515-4504-8204-51A088DA6CDA}" srcId="{F57921C3-AF0F-43BE-AF18-A95EF30B137F}" destId="{5FB98453-69D3-4A00-A919-14D06534A246}" srcOrd="0" destOrd="0" parTransId="{F3E09CCF-666D-4DD3-8E30-EC48A7EE888D}" sibTransId="{0C8D44DE-37B0-4ED8-BCCC-8D41007B88A6}"/>
    <dgm:cxn modelId="{FA68ED5B-4928-4CE4-9252-2B72BE902432}" srcId="{6BAB1C86-5277-4115-BF00-0854FC0DC551}" destId="{5934D7DD-1B8F-4D72-B19D-7A16138A7D95}" srcOrd="0" destOrd="0" parTransId="{06A7C79C-3F04-4FF3-B131-F21F59C78AD7}" sibTransId="{ADF598D7-BCC8-4399-BC41-65CA0B670325}"/>
    <dgm:cxn modelId="{DE4D605D-54CC-4071-B2D7-C3466A13FA96}" type="presOf" srcId="{F3D2064C-3501-4881-A4EB-A9B01121EEF0}" destId="{7772C0BD-F0DC-4E7D-AE87-E8C82300ABCA}" srcOrd="0" destOrd="0" presId="urn:microsoft.com/office/officeart/2016/7/layout/VerticalDownArrowProcess"/>
    <dgm:cxn modelId="{80BF545D-2057-4AE5-B126-B58785587034}" type="presOf" srcId="{F3D2064C-3501-4881-A4EB-A9B01121EEF0}" destId="{3672D002-4E20-47ED-AF04-2FE6D3D05867}" srcOrd="1" destOrd="0" presId="urn:microsoft.com/office/officeart/2016/7/layout/VerticalDownArrowProcess"/>
    <dgm:cxn modelId="{5B3A5C5F-CCDB-4835-A60D-4C7ED3A66628}" srcId="{9D3750FB-1CAE-4E20-A499-4690BC0D6C7A}" destId="{7F4932A7-ED4C-41BE-8137-979F08A1C004}" srcOrd="0" destOrd="0" parTransId="{0B2A807E-CFB2-4262-8093-1D729CED6AFE}" sibTransId="{CDD0DE7B-3FB3-4AFF-8D0E-E3C3EF4830D5}"/>
    <dgm:cxn modelId="{48481860-38E3-42C7-AB9C-2D402B4D7C6F}" type="presOf" srcId="{4856784C-A228-46D9-AC36-9BF1D55F32C7}" destId="{36FD634D-289D-4EBD-B77E-A119E872DD9D}" srcOrd="0" destOrd="0" presId="urn:microsoft.com/office/officeart/2016/7/layout/VerticalDownArrowProcess"/>
    <dgm:cxn modelId="{0EAA8560-565E-46B0-AA05-1AC5775AC3BE}" srcId="{F3D2064C-3501-4881-A4EB-A9B01121EEF0}" destId="{451D1B07-BCBE-4A24-A592-22DF959643A3}" srcOrd="0" destOrd="0" parTransId="{4359EF95-F456-46DB-8F8B-3E1E46A497C3}" sibTransId="{04463EEA-BFC7-4CEF-8484-CD53BAF36C75}"/>
    <dgm:cxn modelId="{A3591461-4F6F-4510-A7C7-B31CBBBFF199}" type="presOf" srcId="{6BAB1C86-5277-4115-BF00-0854FC0DC551}" destId="{2A0CB866-195C-4F60-9FE6-F2DA28A3EEA8}" srcOrd="0" destOrd="0" presId="urn:microsoft.com/office/officeart/2016/7/layout/VerticalDownArrowProcess"/>
    <dgm:cxn modelId="{94CE3465-C710-4F4B-A3B9-1F997D47C2C2}" type="presOf" srcId="{7108154E-01A0-4994-8D67-E2677FF976B2}" destId="{7B4DF093-3299-4E67-8C3C-6AF5A5744776}" srcOrd="1" destOrd="0" presId="urn:microsoft.com/office/officeart/2016/7/layout/VerticalDownArrowProcess"/>
    <dgm:cxn modelId="{1A95C446-CF70-4378-8BBF-FBA7C9A4557F}" srcId="{3CCA1696-B779-40FC-8715-70FDACED1D0D}" destId="{9D3750FB-1CAE-4E20-A499-4690BC0D6C7A}" srcOrd="5" destOrd="0" parTransId="{08300E24-7356-41B7-BADD-3216259D4FC5}" sibTransId="{4A72200B-0DCE-47DF-89B6-30CC18ADE97E}"/>
    <dgm:cxn modelId="{6AD38269-4F65-4BFC-8FC7-5A65BBB418A8}" srcId="{3CCA1696-B779-40FC-8715-70FDACED1D0D}" destId="{F3D2064C-3501-4881-A4EB-A9B01121EEF0}" srcOrd="1" destOrd="0" parTransId="{A54439C8-CB33-412D-B58F-86DBA73B04F2}" sibTransId="{264CC644-7F4B-4EEC-8C53-744E1CA71EC3}"/>
    <dgm:cxn modelId="{46E9C46B-ACAC-407D-B61D-4D1E0189C225}" srcId="{88B67435-D416-4A61-B034-C4FD9DEDCC53}" destId="{4DE55B0C-D3F3-4443-BAE1-0275D8C5C086}" srcOrd="0" destOrd="0" parTransId="{FCE62F19-9C72-4C3C-8C4B-F6BC51CE0419}" sibTransId="{CEFCB2AC-F667-4F3D-B8EF-41D0C41D36E5}"/>
    <dgm:cxn modelId="{E460BC6C-C4A2-483A-B240-455C4E88A869}" srcId="{3CCA1696-B779-40FC-8715-70FDACED1D0D}" destId="{6BAB1C86-5277-4115-BF00-0854FC0DC551}" srcOrd="4" destOrd="0" parTransId="{E82C5759-F3E8-4921-BC51-C32BBA2315B8}" sibTransId="{7F721C90-0C63-45A7-BD4D-662E416015D4}"/>
    <dgm:cxn modelId="{1DE13A4F-9FCC-44DE-9DD1-24C813D5FC21}" srcId="{3CCA1696-B779-40FC-8715-70FDACED1D0D}" destId="{4856784C-A228-46D9-AC36-9BF1D55F32C7}" srcOrd="6" destOrd="0" parTransId="{FEAF3334-02E6-4909-9EC7-05ACE0CCA54D}" sibTransId="{74C41E5E-718A-4781-B262-6F1C2F558BD2}"/>
    <dgm:cxn modelId="{8BB81A56-D453-4B80-A488-1F3976687ECE}" type="presOf" srcId="{7108154E-01A0-4994-8D67-E2677FF976B2}" destId="{E0C1E384-1686-4D62-8B68-FC2B107806F9}" srcOrd="0" destOrd="0" presId="urn:microsoft.com/office/officeart/2016/7/layout/VerticalDownArrowProcess"/>
    <dgm:cxn modelId="{750BAD5A-9DB6-4C5F-A52F-23F50958D22C}" type="presOf" srcId="{BBA877F8-CF83-4BF2-8DE9-1BB5238C1EB8}" destId="{5E21919F-F5DD-49A7-95AD-98050E3A5113}" srcOrd="0" destOrd="0" presId="urn:microsoft.com/office/officeart/2016/7/layout/VerticalDownArrowProcess"/>
    <dgm:cxn modelId="{1212B782-B3C2-4D80-88C3-96C44C4AA02F}" type="presOf" srcId="{451D1B07-BCBE-4A24-A592-22DF959643A3}" destId="{07E1737C-34C9-4468-A84B-68EF6705743E}" srcOrd="0" destOrd="0" presId="urn:microsoft.com/office/officeart/2016/7/layout/VerticalDownArrowProcess"/>
    <dgm:cxn modelId="{3BAF7B85-2F72-4CC6-882C-B8F37EDFC389}" type="presOf" srcId="{7F4932A7-ED4C-41BE-8137-979F08A1C004}" destId="{CA2DC183-37B5-4ED8-BFC2-7DF9F91E0E47}" srcOrd="0" destOrd="0" presId="urn:microsoft.com/office/officeart/2016/7/layout/VerticalDownArrowProcess"/>
    <dgm:cxn modelId="{B202A285-9528-49A5-96B6-82F3D479B9E4}" srcId="{3CCA1696-B779-40FC-8715-70FDACED1D0D}" destId="{7108154E-01A0-4994-8D67-E2677FF976B2}" srcOrd="7" destOrd="0" parTransId="{F8E49BC9-654A-492A-B639-71954C34B085}" sibTransId="{A55346CA-6838-4581-8D5D-412A7691FB4D}"/>
    <dgm:cxn modelId="{EC868586-8240-49C8-A9A5-1AAE608B8140}" type="presOf" srcId="{F57921C3-AF0F-43BE-AF18-A95EF30B137F}" destId="{454DBD1E-91EB-4E21-A224-900904006B2D}" srcOrd="1" destOrd="0" presId="urn:microsoft.com/office/officeart/2016/7/layout/VerticalDownArrowProcess"/>
    <dgm:cxn modelId="{1F7E6090-227C-42D8-A170-E9239423820F}" type="presOf" srcId="{3CCA1696-B779-40FC-8715-70FDACED1D0D}" destId="{0A9EF512-72DD-46B6-A0D2-7BF4207042C4}" srcOrd="0" destOrd="0" presId="urn:microsoft.com/office/officeart/2016/7/layout/VerticalDownArrowProcess"/>
    <dgm:cxn modelId="{0B514F95-EE3D-40BD-B0C9-48664D3D183C}" type="presOf" srcId="{E16295D6-B7F5-46F0-815F-9BC4C6E6DED2}" destId="{52351C8D-E223-4A25-BCD1-D6743EBC0CD2}" srcOrd="0" destOrd="0" presId="urn:microsoft.com/office/officeart/2016/7/layout/VerticalDownArrowProcess"/>
    <dgm:cxn modelId="{FDFF7A97-C479-4867-9A97-D4B3D89FC8BD}" srcId="{C81BA2BE-D0DF-40AA-95CC-7210A8B96AFA}" destId="{8DB2807F-D2CA-4B35-8642-25CC9B0C344F}" srcOrd="0" destOrd="0" parTransId="{CF64D90B-7805-4861-A056-9945F9D3878A}" sibTransId="{FAC7BBF6-6B41-49F6-ABD7-9225A20E9B64}"/>
    <dgm:cxn modelId="{12051898-8AAE-43C4-BA17-B6F10DB8CD2A}" type="presOf" srcId="{5934D7DD-1B8F-4D72-B19D-7A16138A7D95}" destId="{DEC7DD03-DEF5-4A4D-ACD8-DF295753F35F}" srcOrd="0" destOrd="0" presId="urn:microsoft.com/office/officeart/2016/7/layout/VerticalDownArrowProcess"/>
    <dgm:cxn modelId="{5DA9BC9A-0F6B-42FE-8A26-FFD7708C960C}" type="presOf" srcId="{4DE55B0C-D3F3-4443-BAE1-0275D8C5C086}" destId="{4EDA63AA-60EA-4617-B9A4-5DAE11C23DBC}" srcOrd="0" destOrd="0" presId="urn:microsoft.com/office/officeart/2016/7/layout/VerticalDownArrowProcess"/>
    <dgm:cxn modelId="{EDD8439D-D505-456B-B2C8-20875BF85F92}" type="presOf" srcId="{F57921C3-AF0F-43BE-AF18-A95EF30B137F}" destId="{C91C6C18-32AA-468C-8B89-4B87ABBFBF13}" srcOrd="0" destOrd="0" presId="urn:microsoft.com/office/officeart/2016/7/layout/VerticalDownArrowProcess"/>
    <dgm:cxn modelId="{8F5DF29F-4F87-4265-BC69-8654DD533220}" srcId="{3CCA1696-B779-40FC-8715-70FDACED1D0D}" destId="{C81BA2BE-D0DF-40AA-95CC-7210A8B96AFA}" srcOrd="8" destOrd="0" parTransId="{F77FB695-0B11-4AF8-A96C-DE8D152C82A0}" sibTransId="{5B4C8831-96CA-49FE-A0DC-191E7A9B0E9E}"/>
    <dgm:cxn modelId="{4769A5AE-8644-40D7-B79F-A2571C6898AB}" type="presOf" srcId="{88B67435-D416-4A61-B034-C4FD9DEDCC53}" destId="{9FE0C12C-82EE-4B49-8C76-BC36C4619981}" srcOrd="0" destOrd="0" presId="urn:microsoft.com/office/officeart/2016/7/layout/VerticalDownArrowProcess"/>
    <dgm:cxn modelId="{632F51B9-6FB8-4954-96A6-59545BF137DA}" type="presOf" srcId="{167E15E3-2D6A-4E36-B3BC-470586CA3831}" destId="{5101E412-A985-4354-AF1E-64091E150292}" srcOrd="1" destOrd="0" presId="urn:microsoft.com/office/officeart/2016/7/layout/VerticalDownArrowProcess"/>
    <dgm:cxn modelId="{71D60DBF-2581-4D7B-A343-EA610D44214D}" type="presOf" srcId="{9D3750FB-1CAE-4E20-A499-4690BC0D6C7A}" destId="{B400DEEE-0909-493C-A137-D5335EB55D22}" srcOrd="1" destOrd="0" presId="urn:microsoft.com/office/officeart/2016/7/layout/VerticalDownArrowProcess"/>
    <dgm:cxn modelId="{C6718EC1-1330-43C9-A7E8-4E86B939AA21}" srcId="{4856784C-A228-46D9-AC36-9BF1D55F32C7}" destId="{E16295D6-B7F5-46F0-815F-9BC4C6E6DED2}" srcOrd="0" destOrd="0" parTransId="{C2363ED5-494B-4471-9EAA-6BAC34A5662B}" sibTransId="{3A39CDD3-664C-4B55-A110-007DBB9A86E3}"/>
    <dgm:cxn modelId="{9C1881C7-6F33-4ED8-8BCA-4EB5F500A9BA}" type="presOf" srcId="{88B67435-D416-4A61-B034-C4FD9DEDCC53}" destId="{8CEC17D1-3D9C-40CA-A76C-7DD377842CD9}" srcOrd="1" destOrd="0" presId="urn:microsoft.com/office/officeart/2016/7/layout/VerticalDownArrowProcess"/>
    <dgm:cxn modelId="{291EC6C9-D62F-46A5-BAFA-9E547CCD6741}" type="presOf" srcId="{C81BA2BE-D0DF-40AA-95CC-7210A8B96AFA}" destId="{1B5D5852-1EA0-46DE-8E67-68A50E2B5844}" srcOrd="1" destOrd="0" presId="urn:microsoft.com/office/officeart/2016/7/layout/VerticalDownArrowProcess"/>
    <dgm:cxn modelId="{11B7FBC9-4A08-4ED6-B1BE-C4355C12D7E2}" type="presOf" srcId="{9D3750FB-1CAE-4E20-A499-4690BC0D6C7A}" destId="{56A96E2C-9015-476B-A210-DDA7914E79E1}" srcOrd="0" destOrd="0" presId="urn:microsoft.com/office/officeart/2016/7/layout/VerticalDownArrowProcess"/>
    <dgm:cxn modelId="{953D58D5-0A20-4299-9EAD-EB98A9ACC755}" type="presOf" srcId="{CC9195C7-0150-4A04-9CAD-7D40E97829F1}" destId="{2E5908CE-E2CA-4330-AFC2-F8F2798B2C34}" srcOrd="0" destOrd="0" presId="urn:microsoft.com/office/officeart/2016/7/layout/VerticalDownArrowProcess"/>
    <dgm:cxn modelId="{37F625E2-587C-4274-AD7D-360276E35950}" type="presOf" srcId="{4856784C-A228-46D9-AC36-9BF1D55F32C7}" destId="{42679991-A845-4321-A294-7716E26DC8E0}" srcOrd="1" destOrd="0" presId="urn:microsoft.com/office/officeart/2016/7/layout/VerticalDownArrowProcess"/>
    <dgm:cxn modelId="{9BC77CE2-B0F1-49D7-91CA-3CFB1FD1D21A}" srcId="{3CCA1696-B779-40FC-8715-70FDACED1D0D}" destId="{F57921C3-AF0F-43BE-AF18-A95EF30B137F}" srcOrd="0" destOrd="0" parTransId="{D3D0EBAE-A264-4798-83B9-14EB28AAF5E9}" sibTransId="{65D2B9A9-8611-4874-9466-FEA854E7DE62}"/>
    <dgm:cxn modelId="{F2B958F4-7AB9-4261-A1FC-A8C567D34C33}" srcId="{3CCA1696-B779-40FC-8715-70FDACED1D0D}" destId="{167E15E3-2D6A-4E36-B3BC-470586CA3831}" srcOrd="3" destOrd="0" parTransId="{7CA672A7-A2D6-4196-9A06-9D826BBBBEDA}" sibTransId="{B0F64296-34F8-4CA0-AAF5-AF5004A737D2}"/>
    <dgm:cxn modelId="{E146ABFE-AF75-4ABC-83CB-97356FD12FFD}" type="presOf" srcId="{C81BA2BE-D0DF-40AA-95CC-7210A8B96AFA}" destId="{84066364-7A3F-46B8-B138-344B428C2404}" srcOrd="0" destOrd="0" presId="urn:microsoft.com/office/officeart/2016/7/layout/VerticalDownArrowProcess"/>
    <dgm:cxn modelId="{5E36A0E1-CF68-4323-AC9E-D481D9A1ACB7}" type="presParOf" srcId="{0A9EF512-72DD-46B6-A0D2-7BF4207042C4}" destId="{CBDA593C-B0D7-4DAF-B040-3D1867F21782}" srcOrd="0" destOrd="0" presId="urn:microsoft.com/office/officeart/2016/7/layout/VerticalDownArrowProcess"/>
    <dgm:cxn modelId="{1A3D669F-26AA-4611-9FA7-D1C99D59A1E5}" type="presParOf" srcId="{CBDA593C-B0D7-4DAF-B040-3D1867F21782}" destId="{0E79FB7B-03CD-4D89-B00A-BF5633270CDA}" srcOrd="0" destOrd="0" presId="urn:microsoft.com/office/officeart/2016/7/layout/VerticalDownArrowProcess"/>
    <dgm:cxn modelId="{B7DE5142-0717-4555-A5BE-F52E095AB32E}" type="presParOf" srcId="{CBDA593C-B0D7-4DAF-B040-3D1867F21782}" destId="{2E5908CE-E2CA-4330-AFC2-F8F2798B2C34}" srcOrd="1" destOrd="0" presId="urn:microsoft.com/office/officeart/2016/7/layout/VerticalDownArrowProcess"/>
    <dgm:cxn modelId="{8FB784FF-B689-421C-A294-9877A90B1785}" type="presParOf" srcId="{0A9EF512-72DD-46B6-A0D2-7BF4207042C4}" destId="{61ACBC99-4D5D-4B2A-92B5-3CE82D5DBBDF}" srcOrd="1" destOrd="0" presId="urn:microsoft.com/office/officeart/2016/7/layout/VerticalDownArrowProcess"/>
    <dgm:cxn modelId="{39B428F6-721C-4D7C-9182-5C23885966B1}" type="presParOf" srcId="{0A9EF512-72DD-46B6-A0D2-7BF4207042C4}" destId="{05AC12F7-B733-4E59-9EEA-9EEB0E80FC52}" srcOrd="2" destOrd="0" presId="urn:microsoft.com/office/officeart/2016/7/layout/VerticalDownArrowProcess"/>
    <dgm:cxn modelId="{1683965B-33C2-4D3A-927F-1AFDA87435D6}" type="presParOf" srcId="{05AC12F7-B733-4E59-9EEA-9EEB0E80FC52}" destId="{84066364-7A3F-46B8-B138-344B428C2404}" srcOrd="0" destOrd="0" presId="urn:microsoft.com/office/officeart/2016/7/layout/VerticalDownArrowProcess"/>
    <dgm:cxn modelId="{A4E3CBAA-3411-4D85-AFCC-A83D7AB725B8}" type="presParOf" srcId="{05AC12F7-B733-4E59-9EEA-9EEB0E80FC52}" destId="{1B5D5852-1EA0-46DE-8E67-68A50E2B5844}" srcOrd="1" destOrd="0" presId="urn:microsoft.com/office/officeart/2016/7/layout/VerticalDownArrowProcess"/>
    <dgm:cxn modelId="{7B36F4E3-D6D8-422C-8613-08692DA87B2A}" type="presParOf" srcId="{05AC12F7-B733-4E59-9EEA-9EEB0E80FC52}" destId="{72E43746-8F5E-4A9F-9562-FA6C6A2BB301}" srcOrd="2" destOrd="0" presId="urn:microsoft.com/office/officeart/2016/7/layout/VerticalDownArrowProcess"/>
    <dgm:cxn modelId="{6F00FB69-33D4-4B1D-A207-81CBF046C308}" type="presParOf" srcId="{0A9EF512-72DD-46B6-A0D2-7BF4207042C4}" destId="{E39B0DF8-BCEF-406B-A1D3-18C848474341}" srcOrd="3" destOrd="0" presId="urn:microsoft.com/office/officeart/2016/7/layout/VerticalDownArrowProcess"/>
    <dgm:cxn modelId="{80F1EAC9-C32B-42CE-9A26-2B15C3467918}" type="presParOf" srcId="{0A9EF512-72DD-46B6-A0D2-7BF4207042C4}" destId="{1556B150-B141-4D2B-87CC-CF005EDCF2EB}" srcOrd="4" destOrd="0" presId="urn:microsoft.com/office/officeart/2016/7/layout/VerticalDownArrowProcess"/>
    <dgm:cxn modelId="{13F722FE-5072-40C7-A7B3-E61475C46357}" type="presParOf" srcId="{1556B150-B141-4D2B-87CC-CF005EDCF2EB}" destId="{E0C1E384-1686-4D62-8B68-FC2B107806F9}" srcOrd="0" destOrd="0" presId="urn:microsoft.com/office/officeart/2016/7/layout/VerticalDownArrowProcess"/>
    <dgm:cxn modelId="{C46F544A-5FD4-41FE-9B05-67EA82378EB3}" type="presParOf" srcId="{1556B150-B141-4D2B-87CC-CF005EDCF2EB}" destId="{7B4DF093-3299-4E67-8C3C-6AF5A5744776}" srcOrd="1" destOrd="0" presId="urn:microsoft.com/office/officeart/2016/7/layout/VerticalDownArrowProcess"/>
    <dgm:cxn modelId="{F65BD72F-6FAA-4522-BB1E-BD4EEEC11833}" type="presParOf" srcId="{1556B150-B141-4D2B-87CC-CF005EDCF2EB}" destId="{5E21919F-F5DD-49A7-95AD-98050E3A5113}" srcOrd="2" destOrd="0" presId="urn:microsoft.com/office/officeart/2016/7/layout/VerticalDownArrowProcess"/>
    <dgm:cxn modelId="{6C1774FE-F186-4A9B-A2C2-1A2D91F15314}" type="presParOf" srcId="{0A9EF512-72DD-46B6-A0D2-7BF4207042C4}" destId="{DD2D4210-0DF5-4F20-8A17-30059A9DB2FB}" srcOrd="5" destOrd="0" presId="urn:microsoft.com/office/officeart/2016/7/layout/VerticalDownArrowProcess"/>
    <dgm:cxn modelId="{FA34099C-3A85-4157-9D96-8D69A6D0BBBD}" type="presParOf" srcId="{0A9EF512-72DD-46B6-A0D2-7BF4207042C4}" destId="{C22403F4-C34E-4E32-916C-2C895D6803E4}" srcOrd="6" destOrd="0" presId="urn:microsoft.com/office/officeart/2016/7/layout/VerticalDownArrowProcess"/>
    <dgm:cxn modelId="{84498096-1FFD-4497-A523-623FC7FBE552}" type="presParOf" srcId="{C22403F4-C34E-4E32-916C-2C895D6803E4}" destId="{36FD634D-289D-4EBD-B77E-A119E872DD9D}" srcOrd="0" destOrd="0" presId="urn:microsoft.com/office/officeart/2016/7/layout/VerticalDownArrowProcess"/>
    <dgm:cxn modelId="{18CE2EA9-FDBB-47A1-BF1F-5720B45902FD}" type="presParOf" srcId="{C22403F4-C34E-4E32-916C-2C895D6803E4}" destId="{42679991-A845-4321-A294-7716E26DC8E0}" srcOrd="1" destOrd="0" presId="urn:microsoft.com/office/officeart/2016/7/layout/VerticalDownArrowProcess"/>
    <dgm:cxn modelId="{F8C927BD-EF96-4951-B47E-81AD14DD4332}" type="presParOf" srcId="{C22403F4-C34E-4E32-916C-2C895D6803E4}" destId="{52351C8D-E223-4A25-BCD1-D6743EBC0CD2}" srcOrd="2" destOrd="0" presId="urn:microsoft.com/office/officeart/2016/7/layout/VerticalDownArrowProcess"/>
    <dgm:cxn modelId="{2A27AD0A-7E29-431E-A48C-3B1DA19941C1}" type="presParOf" srcId="{0A9EF512-72DD-46B6-A0D2-7BF4207042C4}" destId="{DB1D4B19-9E52-435E-B84B-B06E7048C2F4}" srcOrd="7" destOrd="0" presId="urn:microsoft.com/office/officeart/2016/7/layout/VerticalDownArrowProcess"/>
    <dgm:cxn modelId="{3BA070BF-F873-4D75-9C71-FC140DE48E0E}" type="presParOf" srcId="{0A9EF512-72DD-46B6-A0D2-7BF4207042C4}" destId="{EDA374C1-CF40-45C8-9D3D-CA8C26E2B67F}" srcOrd="8" destOrd="0" presId="urn:microsoft.com/office/officeart/2016/7/layout/VerticalDownArrowProcess"/>
    <dgm:cxn modelId="{C859E93C-BFE0-4C38-841A-30DDA9099510}" type="presParOf" srcId="{EDA374C1-CF40-45C8-9D3D-CA8C26E2B67F}" destId="{56A96E2C-9015-476B-A210-DDA7914E79E1}" srcOrd="0" destOrd="0" presId="urn:microsoft.com/office/officeart/2016/7/layout/VerticalDownArrowProcess"/>
    <dgm:cxn modelId="{13938880-F056-4D61-BA63-D42DA9A3C854}" type="presParOf" srcId="{EDA374C1-CF40-45C8-9D3D-CA8C26E2B67F}" destId="{B400DEEE-0909-493C-A137-D5335EB55D22}" srcOrd="1" destOrd="0" presId="urn:microsoft.com/office/officeart/2016/7/layout/VerticalDownArrowProcess"/>
    <dgm:cxn modelId="{C8147B9E-62F1-46E0-8E12-14DC0799064B}" type="presParOf" srcId="{EDA374C1-CF40-45C8-9D3D-CA8C26E2B67F}" destId="{CA2DC183-37B5-4ED8-BFC2-7DF9F91E0E47}" srcOrd="2" destOrd="0" presId="urn:microsoft.com/office/officeart/2016/7/layout/VerticalDownArrowProcess"/>
    <dgm:cxn modelId="{17B78B36-465E-4144-A5F3-8DB9F73F159B}" type="presParOf" srcId="{0A9EF512-72DD-46B6-A0D2-7BF4207042C4}" destId="{0B018E46-2783-4B59-A0AB-5A85BFC41771}" srcOrd="9" destOrd="0" presId="urn:microsoft.com/office/officeart/2016/7/layout/VerticalDownArrowProcess"/>
    <dgm:cxn modelId="{2E000CCB-B99E-4E12-81A6-7A4E8554CC9F}" type="presParOf" srcId="{0A9EF512-72DD-46B6-A0D2-7BF4207042C4}" destId="{A6E319D1-869F-4E4A-80DC-FE35FDA15AE3}" srcOrd="10" destOrd="0" presId="urn:microsoft.com/office/officeart/2016/7/layout/VerticalDownArrowProcess"/>
    <dgm:cxn modelId="{8002E73B-F5D2-4927-B68C-985F054E63FE}" type="presParOf" srcId="{A6E319D1-869F-4E4A-80DC-FE35FDA15AE3}" destId="{2A0CB866-195C-4F60-9FE6-F2DA28A3EEA8}" srcOrd="0" destOrd="0" presId="urn:microsoft.com/office/officeart/2016/7/layout/VerticalDownArrowProcess"/>
    <dgm:cxn modelId="{EF3A3CDD-941B-4F01-B824-F98C3E73E50D}" type="presParOf" srcId="{A6E319D1-869F-4E4A-80DC-FE35FDA15AE3}" destId="{853D51A4-2A02-4F73-804E-4EF3B3D888A6}" srcOrd="1" destOrd="0" presId="urn:microsoft.com/office/officeart/2016/7/layout/VerticalDownArrowProcess"/>
    <dgm:cxn modelId="{3ABC01FB-5C94-4CDD-BADC-1DE57CD26727}" type="presParOf" srcId="{A6E319D1-869F-4E4A-80DC-FE35FDA15AE3}" destId="{DEC7DD03-DEF5-4A4D-ACD8-DF295753F35F}" srcOrd="2" destOrd="0" presId="urn:microsoft.com/office/officeart/2016/7/layout/VerticalDownArrowProcess"/>
    <dgm:cxn modelId="{D3F2BB15-20CD-4A4E-9AAA-83E9D8C3A3D1}" type="presParOf" srcId="{0A9EF512-72DD-46B6-A0D2-7BF4207042C4}" destId="{3DF232D9-BFCA-47CE-89B6-AA02BC328F08}" srcOrd="11" destOrd="0" presId="urn:microsoft.com/office/officeart/2016/7/layout/VerticalDownArrowProcess"/>
    <dgm:cxn modelId="{A027E6AC-0027-4CBD-BE75-B4D878FB4EB8}" type="presParOf" srcId="{0A9EF512-72DD-46B6-A0D2-7BF4207042C4}" destId="{AF2CAAFD-22A8-4726-B46E-426E24F16196}" srcOrd="12" destOrd="0" presId="urn:microsoft.com/office/officeart/2016/7/layout/VerticalDownArrowProcess"/>
    <dgm:cxn modelId="{E5DF5E0F-8CAA-4FCB-ADAB-7C17182D5B41}" type="presParOf" srcId="{AF2CAAFD-22A8-4726-B46E-426E24F16196}" destId="{D1EFC494-9B9B-4111-AB35-5CEB2C790106}" srcOrd="0" destOrd="0" presId="urn:microsoft.com/office/officeart/2016/7/layout/VerticalDownArrowProcess"/>
    <dgm:cxn modelId="{A0FD72A8-6926-43B7-A06C-932D4A8837D2}" type="presParOf" srcId="{AF2CAAFD-22A8-4726-B46E-426E24F16196}" destId="{5101E412-A985-4354-AF1E-64091E150292}" srcOrd="1" destOrd="0" presId="urn:microsoft.com/office/officeart/2016/7/layout/VerticalDownArrowProcess"/>
    <dgm:cxn modelId="{4BA5FAB5-5583-43A7-B565-40A04EC75454}" type="presParOf" srcId="{AF2CAAFD-22A8-4726-B46E-426E24F16196}" destId="{704002B3-ED60-4419-8790-5A9A995EC2FF}" srcOrd="2" destOrd="0" presId="urn:microsoft.com/office/officeart/2016/7/layout/VerticalDownArrowProcess"/>
    <dgm:cxn modelId="{345DE9D5-ED90-4B68-934C-28267BEFD75D}" type="presParOf" srcId="{0A9EF512-72DD-46B6-A0D2-7BF4207042C4}" destId="{F982B621-FC45-401C-A7E7-F0B8DCD6406E}" srcOrd="13" destOrd="0" presId="urn:microsoft.com/office/officeart/2016/7/layout/VerticalDownArrowProcess"/>
    <dgm:cxn modelId="{AEC173EC-AC29-41B3-A891-1888569D950E}" type="presParOf" srcId="{0A9EF512-72DD-46B6-A0D2-7BF4207042C4}" destId="{23C85247-A6EF-4BA4-BEDD-03814B3B7956}" srcOrd="14" destOrd="0" presId="urn:microsoft.com/office/officeart/2016/7/layout/VerticalDownArrowProcess"/>
    <dgm:cxn modelId="{C7559910-3AA0-4FC7-80E3-31B68474BE82}" type="presParOf" srcId="{23C85247-A6EF-4BA4-BEDD-03814B3B7956}" destId="{9FE0C12C-82EE-4B49-8C76-BC36C4619981}" srcOrd="0" destOrd="0" presId="urn:microsoft.com/office/officeart/2016/7/layout/VerticalDownArrowProcess"/>
    <dgm:cxn modelId="{C0FB018F-F550-47B9-8615-B9E3687D8A93}" type="presParOf" srcId="{23C85247-A6EF-4BA4-BEDD-03814B3B7956}" destId="{8CEC17D1-3D9C-40CA-A76C-7DD377842CD9}" srcOrd="1" destOrd="0" presId="urn:microsoft.com/office/officeart/2016/7/layout/VerticalDownArrowProcess"/>
    <dgm:cxn modelId="{766DB5F3-1841-46CE-A1D1-033BE624159E}" type="presParOf" srcId="{23C85247-A6EF-4BA4-BEDD-03814B3B7956}" destId="{4EDA63AA-60EA-4617-B9A4-5DAE11C23DBC}" srcOrd="2" destOrd="0" presId="urn:microsoft.com/office/officeart/2016/7/layout/VerticalDownArrowProcess"/>
    <dgm:cxn modelId="{CB97A190-F814-4106-9475-E87264931161}" type="presParOf" srcId="{0A9EF512-72DD-46B6-A0D2-7BF4207042C4}" destId="{658F4747-9521-411D-938D-E25FE40E54DF}" srcOrd="15" destOrd="0" presId="urn:microsoft.com/office/officeart/2016/7/layout/VerticalDownArrowProcess"/>
    <dgm:cxn modelId="{7F1A1A80-1EC7-4B5E-94EE-AE51395B71F9}" type="presParOf" srcId="{0A9EF512-72DD-46B6-A0D2-7BF4207042C4}" destId="{96E66DEC-3E54-4CAD-9129-0ED6E47C5214}" srcOrd="16" destOrd="0" presId="urn:microsoft.com/office/officeart/2016/7/layout/VerticalDownArrowProcess"/>
    <dgm:cxn modelId="{10A9F89A-22F6-49AD-8551-1D8CDB90683B}" type="presParOf" srcId="{96E66DEC-3E54-4CAD-9129-0ED6E47C5214}" destId="{7772C0BD-F0DC-4E7D-AE87-E8C82300ABCA}" srcOrd="0" destOrd="0" presId="urn:microsoft.com/office/officeart/2016/7/layout/VerticalDownArrowProcess"/>
    <dgm:cxn modelId="{E68D7F1F-A522-46DD-BEF9-799D8A495E07}" type="presParOf" srcId="{96E66DEC-3E54-4CAD-9129-0ED6E47C5214}" destId="{3672D002-4E20-47ED-AF04-2FE6D3D05867}" srcOrd="1" destOrd="0" presId="urn:microsoft.com/office/officeart/2016/7/layout/VerticalDownArrowProcess"/>
    <dgm:cxn modelId="{BB7C60E0-7BD8-490E-ACD8-5D44C95CD645}" type="presParOf" srcId="{96E66DEC-3E54-4CAD-9129-0ED6E47C5214}" destId="{07E1737C-34C9-4468-A84B-68EF6705743E}" srcOrd="2" destOrd="0" presId="urn:microsoft.com/office/officeart/2016/7/layout/VerticalDownArrowProcess"/>
    <dgm:cxn modelId="{167A6527-B0B7-4649-843D-F73DA0E7D826}" type="presParOf" srcId="{0A9EF512-72DD-46B6-A0D2-7BF4207042C4}" destId="{494342B4-53B9-426E-96FB-E95AD03C4282}" srcOrd="17" destOrd="0" presId="urn:microsoft.com/office/officeart/2016/7/layout/VerticalDownArrowProcess"/>
    <dgm:cxn modelId="{8089D41D-EBAD-4386-8ED9-4DA2B4502BE3}" type="presParOf" srcId="{0A9EF512-72DD-46B6-A0D2-7BF4207042C4}" destId="{71E84ECF-8383-4B76-BE67-206AA037725E}" srcOrd="18" destOrd="0" presId="urn:microsoft.com/office/officeart/2016/7/layout/VerticalDownArrowProcess"/>
    <dgm:cxn modelId="{A532F8EB-8A7A-4F9C-8381-F5467616E40A}" type="presParOf" srcId="{71E84ECF-8383-4B76-BE67-206AA037725E}" destId="{C91C6C18-32AA-468C-8B89-4B87ABBFBF13}" srcOrd="0" destOrd="0" presId="urn:microsoft.com/office/officeart/2016/7/layout/VerticalDownArrowProcess"/>
    <dgm:cxn modelId="{A0293DEC-C15F-43E5-911C-B69FFB2FB2C3}" type="presParOf" srcId="{71E84ECF-8383-4B76-BE67-206AA037725E}" destId="{454DBD1E-91EB-4E21-A224-900904006B2D}" srcOrd="1" destOrd="0" presId="urn:microsoft.com/office/officeart/2016/7/layout/VerticalDownArrowProcess"/>
    <dgm:cxn modelId="{AEDB0AD1-59D7-4CEA-885E-D710C05F40BF}" type="presParOf" srcId="{71E84ECF-8383-4B76-BE67-206AA037725E}" destId="{0004FF96-26A5-4695-99CB-56F7C84ACED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9568E-F243-4CDE-A77B-D7C405781720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3CEBB79A-F17F-41E5-9AAB-529EB35C66B6}">
      <dgm:prSet/>
      <dgm:spPr/>
      <dgm:t>
        <a:bodyPr/>
        <a:lstStyle/>
        <a:p>
          <a:r>
            <a:rPr lang="en-US" b="1"/>
            <a:t>Forced-choice activities</a:t>
          </a:r>
          <a:endParaRPr lang="en-US"/>
        </a:p>
      </dgm:t>
    </dgm:pt>
    <dgm:pt modelId="{92A5E915-4B20-4C4C-ACD2-AEED2654AC60}" type="parTrans" cxnId="{3CFA4A42-3CC5-4754-8D42-F1A41D551580}">
      <dgm:prSet/>
      <dgm:spPr/>
      <dgm:t>
        <a:bodyPr/>
        <a:lstStyle/>
        <a:p>
          <a:endParaRPr lang="en-US"/>
        </a:p>
      </dgm:t>
    </dgm:pt>
    <dgm:pt modelId="{67006347-613B-4477-BF46-EF6DCBC5F41C}" type="sibTrans" cxnId="{3CFA4A42-3CC5-4754-8D42-F1A41D551580}">
      <dgm:prSet/>
      <dgm:spPr/>
      <dgm:t>
        <a:bodyPr/>
        <a:lstStyle/>
        <a:p>
          <a:endParaRPr lang="en-US"/>
        </a:p>
      </dgm:t>
    </dgm:pt>
    <dgm:pt modelId="{56C32207-DC8E-4512-B3BF-BC19EA644FF7}">
      <dgm:prSet/>
      <dgm:spPr/>
      <dgm:t>
        <a:bodyPr/>
        <a:lstStyle/>
        <a:p>
          <a:r>
            <a:rPr lang="en-US" b="1"/>
            <a:t>Card sorts</a:t>
          </a:r>
          <a:endParaRPr lang="en-US"/>
        </a:p>
      </dgm:t>
    </dgm:pt>
    <dgm:pt modelId="{DFE2E637-B6F7-416C-B400-7C550204D7D3}" type="parTrans" cxnId="{12AF0F89-D386-4FFD-BDEC-E01F92557DCE}">
      <dgm:prSet/>
      <dgm:spPr/>
      <dgm:t>
        <a:bodyPr/>
        <a:lstStyle/>
        <a:p>
          <a:endParaRPr lang="en-US"/>
        </a:p>
      </dgm:t>
    </dgm:pt>
    <dgm:pt modelId="{81B92F16-45DF-4CBC-8A84-9675860ACE24}" type="sibTrans" cxnId="{12AF0F89-D386-4FFD-BDEC-E01F92557DCE}">
      <dgm:prSet/>
      <dgm:spPr/>
      <dgm:t>
        <a:bodyPr/>
        <a:lstStyle/>
        <a:p>
          <a:endParaRPr lang="en-US"/>
        </a:p>
      </dgm:t>
    </dgm:pt>
    <dgm:pt modelId="{4897BD59-77E1-46F5-A274-E0101DC4F34B}">
      <dgm:prSet/>
      <dgm:spPr/>
      <dgm:t>
        <a:bodyPr/>
        <a:lstStyle/>
        <a:p>
          <a:r>
            <a:rPr lang="en-US" b="1"/>
            <a:t>Checklists or structured worksheets</a:t>
          </a:r>
          <a:endParaRPr lang="en-US"/>
        </a:p>
      </dgm:t>
    </dgm:pt>
    <dgm:pt modelId="{06D2C874-E602-4555-ACAB-E58CA0FF336A}" type="parTrans" cxnId="{82EF4D0C-C773-4A97-B709-0C6389EDBFEC}">
      <dgm:prSet/>
      <dgm:spPr/>
      <dgm:t>
        <a:bodyPr/>
        <a:lstStyle/>
        <a:p>
          <a:endParaRPr lang="en-US"/>
        </a:p>
      </dgm:t>
    </dgm:pt>
    <dgm:pt modelId="{987CAE96-AC8B-4883-8D05-DB7ADAAB6ED4}" type="sibTrans" cxnId="{82EF4D0C-C773-4A97-B709-0C6389EDBFEC}">
      <dgm:prSet/>
      <dgm:spPr/>
      <dgm:t>
        <a:bodyPr/>
        <a:lstStyle/>
        <a:p>
          <a:endParaRPr lang="en-US"/>
        </a:p>
      </dgm:t>
    </dgm:pt>
    <dgm:pt modelId="{DDFFEE1F-E5A9-4A8A-AE99-DF7389D8C97D}">
      <dgm:prSet/>
      <dgm:spPr/>
      <dgm:t>
        <a:bodyPr/>
        <a:lstStyle/>
        <a:p>
          <a:r>
            <a:rPr lang="en-US" b="1"/>
            <a:t>Guided imagery</a:t>
          </a:r>
          <a:endParaRPr lang="en-US"/>
        </a:p>
      </dgm:t>
    </dgm:pt>
    <dgm:pt modelId="{E9F2C3FA-4EC0-43E3-B773-2922461E6BD6}" type="parTrans" cxnId="{C8F72168-6912-4C72-8C2A-0DC66AF63F74}">
      <dgm:prSet/>
      <dgm:spPr/>
      <dgm:t>
        <a:bodyPr/>
        <a:lstStyle/>
        <a:p>
          <a:endParaRPr lang="en-US"/>
        </a:p>
      </dgm:t>
    </dgm:pt>
    <dgm:pt modelId="{ACDF500B-4523-4841-AAB9-A06FEE24C306}" type="sibTrans" cxnId="{C8F72168-6912-4C72-8C2A-0DC66AF63F74}">
      <dgm:prSet/>
      <dgm:spPr/>
      <dgm:t>
        <a:bodyPr/>
        <a:lstStyle/>
        <a:p>
          <a:endParaRPr lang="en-US"/>
        </a:p>
      </dgm:t>
    </dgm:pt>
    <dgm:pt modelId="{637850CB-9411-4A75-AFA8-52B29CB36D5D}">
      <dgm:prSet/>
      <dgm:spPr/>
      <dgm:t>
        <a:bodyPr/>
        <a:lstStyle/>
        <a:p>
          <a:r>
            <a:rPr lang="en-US" b="1"/>
            <a:t>Transferable skill activities</a:t>
          </a:r>
          <a:endParaRPr lang="en-US"/>
        </a:p>
      </dgm:t>
    </dgm:pt>
    <dgm:pt modelId="{1C904AAF-32C9-4702-A242-9A058971AA7C}" type="parTrans" cxnId="{8092A461-5F73-4D60-8E2B-D1855E72D885}">
      <dgm:prSet/>
      <dgm:spPr/>
      <dgm:t>
        <a:bodyPr/>
        <a:lstStyle/>
        <a:p>
          <a:endParaRPr lang="en-US"/>
        </a:p>
      </dgm:t>
    </dgm:pt>
    <dgm:pt modelId="{52937284-02BB-4EBE-921E-13BF68DA1FC9}" type="sibTrans" cxnId="{8092A461-5F73-4D60-8E2B-D1855E72D885}">
      <dgm:prSet/>
      <dgm:spPr/>
      <dgm:t>
        <a:bodyPr/>
        <a:lstStyle/>
        <a:p>
          <a:endParaRPr lang="en-US"/>
        </a:p>
      </dgm:t>
    </dgm:pt>
    <dgm:pt modelId="{BE59C7E2-894F-425F-AE92-2A86A070B61E}">
      <dgm:prSet/>
      <dgm:spPr/>
      <dgm:t>
        <a:bodyPr/>
        <a:lstStyle/>
        <a:p>
          <a:r>
            <a:rPr lang="en-US" b="1"/>
            <a:t>Checklists of interests, values, or abilities</a:t>
          </a:r>
          <a:endParaRPr lang="en-US"/>
        </a:p>
      </dgm:t>
    </dgm:pt>
    <dgm:pt modelId="{A878ED31-BAC6-4A56-902D-E381172A423F}" type="parTrans" cxnId="{67831C60-3EB9-4CF8-8A6D-6D4F3CAD3C5F}">
      <dgm:prSet/>
      <dgm:spPr/>
      <dgm:t>
        <a:bodyPr/>
        <a:lstStyle/>
        <a:p>
          <a:endParaRPr lang="en-US"/>
        </a:p>
      </dgm:t>
    </dgm:pt>
    <dgm:pt modelId="{7E8388D7-F679-456E-BA90-E1CCFD1F5816}" type="sibTrans" cxnId="{67831C60-3EB9-4CF8-8A6D-6D4F3CAD3C5F}">
      <dgm:prSet/>
      <dgm:spPr/>
      <dgm:t>
        <a:bodyPr/>
        <a:lstStyle/>
        <a:p>
          <a:endParaRPr lang="en-US"/>
        </a:p>
      </dgm:t>
    </dgm:pt>
    <dgm:pt modelId="{7B58D8E3-E0E0-40FB-8246-51624820975F}">
      <dgm:prSet/>
      <dgm:spPr/>
      <dgm:t>
        <a:bodyPr/>
        <a:lstStyle/>
        <a:p>
          <a:r>
            <a:rPr lang="en-US" b="1"/>
            <a:t>Interviews</a:t>
          </a:r>
          <a:endParaRPr lang="en-US"/>
        </a:p>
      </dgm:t>
    </dgm:pt>
    <dgm:pt modelId="{D0C9DDF4-F9BA-4D7E-B6D9-8DEB4DF23DB4}" type="parTrans" cxnId="{A5EE2E83-AF41-4A63-A1A4-712A440C9547}">
      <dgm:prSet/>
      <dgm:spPr/>
      <dgm:t>
        <a:bodyPr/>
        <a:lstStyle/>
        <a:p>
          <a:endParaRPr lang="en-US"/>
        </a:p>
      </dgm:t>
    </dgm:pt>
    <dgm:pt modelId="{5FB8C9FC-6136-429C-A655-EAF45D5E0248}" type="sibTrans" cxnId="{A5EE2E83-AF41-4A63-A1A4-712A440C9547}">
      <dgm:prSet/>
      <dgm:spPr/>
      <dgm:t>
        <a:bodyPr/>
        <a:lstStyle/>
        <a:p>
          <a:endParaRPr lang="en-US"/>
        </a:p>
      </dgm:t>
    </dgm:pt>
    <dgm:pt modelId="{DECF84E4-A389-4C0C-B749-FBE814D7F9D7}">
      <dgm:prSet/>
      <dgm:spPr/>
      <dgm:t>
        <a:bodyPr/>
        <a:lstStyle/>
        <a:p>
          <a:r>
            <a:rPr lang="en-US" b="1"/>
            <a:t>Group discussions</a:t>
          </a:r>
          <a:endParaRPr lang="en-US"/>
        </a:p>
      </dgm:t>
    </dgm:pt>
    <dgm:pt modelId="{410DE217-44C7-4F11-B3E0-B0F2ACCCE7B5}" type="parTrans" cxnId="{EA4E528A-B03D-482A-853C-9130C1ED21EC}">
      <dgm:prSet/>
      <dgm:spPr/>
      <dgm:t>
        <a:bodyPr/>
        <a:lstStyle/>
        <a:p>
          <a:endParaRPr lang="en-US"/>
        </a:p>
      </dgm:t>
    </dgm:pt>
    <dgm:pt modelId="{2D2B3907-7D37-44B7-80D5-4FFDE0790985}" type="sibTrans" cxnId="{EA4E528A-B03D-482A-853C-9130C1ED21EC}">
      <dgm:prSet/>
      <dgm:spPr/>
      <dgm:t>
        <a:bodyPr/>
        <a:lstStyle/>
        <a:p>
          <a:endParaRPr lang="en-US"/>
        </a:p>
      </dgm:t>
    </dgm:pt>
    <dgm:pt modelId="{B3A618D6-5CF5-4497-BAED-799F10AA5B5F}">
      <dgm:prSet/>
      <dgm:spPr/>
      <dgm:t>
        <a:bodyPr/>
        <a:lstStyle/>
        <a:p>
          <a:r>
            <a:rPr lang="en-US" b="1"/>
            <a:t>Writing  samples </a:t>
          </a:r>
          <a:endParaRPr lang="en-US"/>
        </a:p>
      </dgm:t>
    </dgm:pt>
    <dgm:pt modelId="{4A4F11DB-3472-4A86-BEBB-BF347FB2ED16}" type="parTrans" cxnId="{D6E500B5-566C-4C5B-8A80-F14BC885CD03}">
      <dgm:prSet/>
      <dgm:spPr/>
      <dgm:t>
        <a:bodyPr/>
        <a:lstStyle/>
        <a:p>
          <a:endParaRPr lang="en-US"/>
        </a:p>
      </dgm:t>
    </dgm:pt>
    <dgm:pt modelId="{8DDD3A58-54B5-4698-BA3D-F0318A480714}" type="sibTrans" cxnId="{D6E500B5-566C-4C5B-8A80-F14BC885CD03}">
      <dgm:prSet/>
      <dgm:spPr/>
      <dgm:t>
        <a:bodyPr/>
        <a:lstStyle/>
        <a:p>
          <a:endParaRPr lang="en-US"/>
        </a:p>
      </dgm:t>
    </dgm:pt>
    <dgm:pt modelId="{9D7FF06A-CD76-419E-88D3-C4063F7FA00B}">
      <dgm:prSet/>
      <dgm:spPr/>
      <dgm:t>
        <a:bodyPr/>
        <a:lstStyle/>
        <a:p>
          <a:r>
            <a:rPr lang="en-US" b="1"/>
            <a:t>Observation of skills being demonstrated</a:t>
          </a:r>
          <a:endParaRPr lang="en-US"/>
        </a:p>
      </dgm:t>
    </dgm:pt>
    <dgm:pt modelId="{9D18FD06-1AFA-448D-96E5-F64F6FD6D2EC}" type="parTrans" cxnId="{BF0FD2F8-0FD1-4C2F-ABDD-DAE8FBD6FEF3}">
      <dgm:prSet/>
      <dgm:spPr/>
      <dgm:t>
        <a:bodyPr/>
        <a:lstStyle/>
        <a:p>
          <a:endParaRPr lang="en-US"/>
        </a:p>
      </dgm:t>
    </dgm:pt>
    <dgm:pt modelId="{2CA1A0D6-0C6F-4CA7-B93D-2D838B423F10}" type="sibTrans" cxnId="{BF0FD2F8-0FD1-4C2F-ABDD-DAE8FBD6FEF3}">
      <dgm:prSet/>
      <dgm:spPr/>
      <dgm:t>
        <a:bodyPr/>
        <a:lstStyle/>
        <a:p>
          <a:endParaRPr lang="en-US"/>
        </a:p>
      </dgm:t>
    </dgm:pt>
    <dgm:pt modelId="{7477E590-5D2F-4820-8480-B91102D6B6F7}">
      <dgm:prSet/>
      <dgm:spPr/>
      <dgm:t>
        <a:bodyPr/>
        <a:lstStyle/>
        <a:p>
          <a:r>
            <a:rPr lang="en-US" b="1"/>
            <a:t>Job shadowing</a:t>
          </a:r>
          <a:endParaRPr lang="en-US"/>
        </a:p>
      </dgm:t>
    </dgm:pt>
    <dgm:pt modelId="{1C9563E6-927B-411C-B9D4-5D6897C43B41}" type="parTrans" cxnId="{3FA2D026-4F36-48FE-8845-A356604D8294}">
      <dgm:prSet/>
      <dgm:spPr/>
      <dgm:t>
        <a:bodyPr/>
        <a:lstStyle/>
        <a:p>
          <a:endParaRPr lang="en-US"/>
        </a:p>
      </dgm:t>
    </dgm:pt>
    <dgm:pt modelId="{FD1C373D-5B66-4DB3-9225-CD119E73B9E9}" type="sibTrans" cxnId="{3FA2D026-4F36-48FE-8845-A356604D8294}">
      <dgm:prSet/>
      <dgm:spPr/>
      <dgm:t>
        <a:bodyPr/>
        <a:lstStyle/>
        <a:p>
          <a:endParaRPr lang="en-US"/>
        </a:p>
      </dgm:t>
    </dgm:pt>
    <dgm:pt modelId="{73227872-A499-4526-9416-503FD761139F}" type="pres">
      <dgm:prSet presAssocID="{6179568E-F243-4CDE-A77B-D7C405781720}" presName="Name0" presStyleCnt="0">
        <dgm:presLayoutVars>
          <dgm:dir/>
          <dgm:resizeHandles val="exact"/>
        </dgm:presLayoutVars>
      </dgm:prSet>
      <dgm:spPr/>
    </dgm:pt>
    <dgm:pt modelId="{6E82AD77-D9B4-4FE4-A665-7AB16BA59DC1}" type="pres">
      <dgm:prSet presAssocID="{3CEBB79A-F17F-41E5-9AAB-529EB35C66B6}" presName="node" presStyleLbl="node1" presStyleIdx="0" presStyleCnt="11">
        <dgm:presLayoutVars>
          <dgm:bulletEnabled val="1"/>
        </dgm:presLayoutVars>
      </dgm:prSet>
      <dgm:spPr/>
    </dgm:pt>
    <dgm:pt modelId="{98D47C8D-19E2-4E8F-B733-BF90850780A9}" type="pres">
      <dgm:prSet presAssocID="{67006347-613B-4477-BF46-EF6DCBC5F41C}" presName="sibTrans" presStyleLbl="sibTrans1D1" presStyleIdx="0" presStyleCnt="10"/>
      <dgm:spPr/>
    </dgm:pt>
    <dgm:pt modelId="{29901F63-74DC-4ABB-B379-9508DFFDF9F9}" type="pres">
      <dgm:prSet presAssocID="{67006347-613B-4477-BF46-EF6DCBC5F41C}" presName="connectorText" presStyleLbl="sibTrans1D1" presStyleIdx="0" presStyleCnt="10"/>
      <dgm:spPr/>
    </dgm:pt>
    <dgm:pt modelId="{E55E3ECB-1AA6-4922-87F9-9548F47E2694}" type="pres">
      <dgm:prSet presAssocID="{56C32207-DC8E-4512-B3BF-BC19EA644FF7}" presName="node" presStyleLbl="node1" presStyleIdx="1" presStyleCnt="11">
        <dgm:presLayoutVars>
          <dgm:bulletEnabled val="1"/>
        </dgm:presLayoutVars>
      </dgm:prSet>
      <dgm:spPr/>
    </dgm:pt>
    <dgm:pt modelId="{5FE5FBB5-0495-4EB9-B53A-BCF470A48428}" type="pres">
      <dgm:prSet presAssocID="{81B92F16-45DF-4CBC-8A84-9675860ACE24}" presName="sibTrans" presStyleLbl="sibTrans1D1" presStyleIdx="1" presStyleCnt="10"/>
      <dgm:spPr/>
    </dgm:pt>
    <dgm:pt modelId="{D6F86324-D767-4C3F-8791-4213B894E160}" type="pres">
      <dgm:prSet presAssocID="{81B92F16-45DF-4CBC-8A84-9675860ACE24}" presName="connectorText" presStyleLbl="sibTrans1D1" presStyleIdx="1" presStyleCnt="10"/>
      <dgm:spPr/>
    </dgm:pt>
    <dgm:pt modelId="{5AA76E90-D81B-4CFC-BE32-8E5FC4C83C15}" type="pres">
      <dgm:prSet presAssocID="{4897BD59-77E1-46F5-A274-E0101DC4F34B}" presName="node" presStyleLbl="node1" presStyleIdx="2" presStyleCnt="11">
        <dgm:presLayoutVars>
          <dgm:bulletEnabled val="1"/>
        </dgm:presLayoutVars>
      </dgm:prSet>
      <dgm:spPr/>
    </dgm:pt>
    <dgm:pt modelId="{2B7B4616-82AA-47B9-AF01-26C35DB85960}" type="pres">
      <dgm:prSet presAssocID="{987CAE96-AC8B-4883-8D05-DB7ADAAB6ED4}" presName="sibTrans" presStyleLbl="sibTrans1D1" presStyleIdx="2" presStyleCnt="10"/>
      <dgm:spPr/>
    </dgm:pt>
    <dgm:pt modelId="{FA2D4962-DEA6-481F-951C-EC6F409B5FE0}" type="pres">
      <dgm:prSet presAssocID="{987CAE96-AC8B-4883-8D05-DB7ADAAB6ED4}" presName="connectorText" presStyleLbl="sibTrans1D1" presStyleIdx="2" presStyleCnt="10"/>
      <dgm:spPr/>
    </dgm:pt>
    <dgm:pt modelId="{01483AD8-D20E-4A13-90B6-4841F250DA00}" type="pres">
      <dgm:prSet presAssocID="{DDFFEE1F-E5A9-4A8A-AE99-DF7389D8C97D}" presName="node" presStyleLbl="node1" presStyleIdx="3" presStyleCnt="11">
        <dgm:presLayoutVars>
          <dgm:bulletEnabled val="1"/>
        </dgm:presLayoutVars>
      </dgm:prSet>
      <dgm:spPr/>
    </dgm:pt>
    <dgm:pt modelId="{41F86CE3-76D3-434C-BA6F-B207055FA42C}" type="pres">
      <dgm:prSet presAssocID="{ACDF500B-4523-4841-AAB9-A06FEE24C306}" presName="sibTrans" presStyleLbl="sibTrans1D1" presStyleIdx="3" presStyleCnt="10"/>
      <dgm:spPr/>
    </dgm:pt>
    <dgm:pt modelId="{AC7A99B5-C8C7-4118-A3A9-98ABD886160A}" type="pres">
      <dgm:prSet presAssocID="{ACDF500B-4523-4841-AAB9-A06FEE24C306}" presName="connectorText" presStyleLbl="sibTrans1D1" presStyleIdx="3" presStyleCnt="10"/>
      <dgm:spPr/>
    </dgm:pt>
    <dgm:pt modelId="{F4E20BF0-E057-449E-AAC8-8CE75C47B30F}" type="pres">
      <dgm:prSet presAssocID="{637850CB-9411-4A75-AFA8-52B29CB36D5D}" presName="node" presStyleLbl="node1" presStyleIdx="4" presStyleCnt="11">
        <dgm:presLayoutVars>
          <dgm:bulletEnabled val="1"/>
        </dgm:presLayoutVars>
      </dgm:prSet>
      <dgm:spPr/>
    </dgm:pt>
    <dgm:pt modelId="{455695BB-423C-4AED-9CD4-C02D91D6F1F3}" type="pres">
      <dgm:prSet presAssocID="{52937284-02BB-4EBE-921E-13BF68DA1FC9}" presName="sibTrans" presStyleLbl="sibTrans1D1" presStyleIdx="4" presStyleCnt="10"/>
      <dgm:spPr/>
    </dgm:pt>
    <dgm:pt modelId="{A2213CE2-49EC-426F-AE0E-E49B54D6E7AE}" type="pres">
      <dgm:prSet presAssocID="{52937284-02BB-4EBE-921E-13BF68DA1FC9}" presName="connectorText" presStyleLbl="sibTrans1D1" presStyleIdx="4" presStyleCnt="10"/>
      <dgm:spPr/>
    </dgm:pt>
    <dgm:pt modelId="{77CA8016-9907-4073-9E97-48AC1BF61DD8}" type="pres">
      <dgm:prSet presAssocID="{BE59C7E2-894F-425F-AE92-2A86A070B61E}" presName="node" presStyleLbl="node1" presStyleIdx="5" presStyleCnt="11">
        <dgm:presLayoutVars>
          <dgm:bulletEnabled val="1"/>
        </dgm:presLayoutVars>
      </dgm:prSet>
      <dgm:spPr/>
    </dgm:pt>
    <dgm:pt modelId="{68061ADD-AE15-4480-AE7D-D6D50EAB5858}" type="pres">
      <dgm:prSet presAssocID="{7E8388D7-F679-456E-BA90-E1CCFD1F5816}" presName="sibTrans" presStyleLbl="sibTrans1D1" presStyleIdx="5" presStyleCnt="10"/>
      <dgm:spPr/>
    </dgm:pt>
    <dgm:pt modelId="{C943CEDD-A720-4675-BA7D-CAB88ADA7A5F}" type="pres">
      <dgm:prSet presAssocID="{7E8388D7-F679-456E-BA90-E1CCFD1F5816}" presName="connectorText" presStyleLbl="sibTrans1D1" presStyleIdx="5" presStyleCnt="10"/>
      <dgm:spPr/>
    </dgm:pt>
    <dgm:pt modelId="{1FBF6464-8CAD-4D6A-8484-FD677CE8B74D}" type="pres">
      <dgm:prSet presAssocID="{7B58D8E3-E0E0-40FB-8246-51624820975F}" presName="node" presStyleLbl="node1" presStyleIdx="6" presStyleCnt="11">
        <dgm:presLayoutVars>
          <dgm:bulletEnabled val="1"/>
        </dgm:presLayoutVars>
      </dgm:prSet>
      <dgm:spPr/>
    </dgm:pt>
    <dgm:pt modelId="{1D3C7021-C7EF-4350-9B85-25FD0F61623B}" type="pres">
      <dgm:prSet presAssocID="{5FB8C9FC-6136-429C-A655-EAF45D5E0248}" presName="sibTrans" presStyleLbl="sibTrans1D1" presStyleIdx="6" presStyleCnt="10"/>
      <dgm:spPr/>
    </dgm:pt>
    <dgm:pt modelId="{B2182B5C-20F9-407B-A458-D7C0550FA917}" type="pres">
      <dgm:prSet presAssocID="{5FB8C9FC-6136-429C-A655-EAF45D5E0248}" presName="connectorText" presStyleLbl="sibTrans1D1" presStyleIdx="6" presStyleCnt="10"/>
      <dgm:spPr/>
    </dgm:pt>
    <dgm:pt modelId="{CCE2342A-DBD4-43AB-9E43-C0D8B1C755E8}" type="pres">
      <dgm:prSet presAssocID="{DECF84E4-A389-4C0C-B749-FBE814D7F9D7}" presName="node" presStyleLbl="node1" presStyleIdx="7" presStyleCnt="11">
        <dgm:presLayoutVars>
          <dgm:bulletEnabled val="1"/>
        </dgm:presLayoutVars>
      </dgm:prSet>
      <dgm:spPr/>
    </dgm:pt>
    <dgm:pt modelId="{0447C83C-AFFC-434B-958B-44355A2A9532}" type="pres">
      <dgm:prSet presAssocID="{2D2B3907-7D37-44B7-80D5-4FFDE0790985}" presName="sibTrans" presStyleLbl="sibTrans1D1" presStyleIdx="7" presStyleCnt="10"/>
      <dgm:spPr/>
    </dgm:pt>
    <dgm:pt modelId="{BB2CD18F-C6CF-4040-9919-20A3E98B66AA}" type="pres">
      <dgm:prSet presAssocID="{2D2B3907-7D37-44B7-80D5-4FFDE0790985}" presName="connectorText" presStyleLbl="sibTrans1D1" presStyleIdx="7" presStyleCnt="10"/>
      <dgm:spPr/>
    </dgm:pt>
    <dgm:pt modelId="{DC13480E-DAF1-4269-AABE-076314A5991B}" type="pres">
      <dgm:prSet presAssocID="{B3A618D6-5CF5-4497-BAED-799F10AA5B5F}" presName="node" presStyleLbl="node1" presStyleIdx="8" presStyleCnt="11">
        <dgm:presLayoutVars>
          <dgm:bulletEnabled val="1"/>
        </dgm:presLayoutVars>
      </dgm:prSet>
      <dgm:spPr/>
    </dgm:pt>
    <dgm:pt modelId="{2AE26C8F-EE17-4332-90BF-38A87027D7AC}" type="pres">
      <dgm:prSet presAssocID="{8DDD3A58-54B5-4698-BA3D-F0318A480714}" presName="sibTrans" presStyleLbl="sibTrans1D1" presStyleIdx="8" presStyleCnt="10"/>
      <dgm:spPr/>
    </dgm:pt>
    <dgm:pt modelId="{C99B4D7A-9C52-4125-BADB-C692CF7B1C7A}" type="pres">
      <dgm:prSet presAssocID="{8DDD3A58-54B5-4698-BA3D-F0318A480714}" presName="connectorText" presStyleLbl="sibTrans1D1" presStyleIdx="8" presStyleCnt="10"/>
      <dgm:spPr/>
    </dgm:pt>
    <dgm:pt modelId="{9921811A-8A3E-45FA-808A-970F88AE3BF2}" type="pres">
      <dgm:prSet presAssocID="{9D7FF06A-CD76-419E-88D3-C4063F7FA00B}" presName="node" presStyleLbl="node1" presStyleIdx="9" presStyleCnt="11">
        <dgm:presLayoutVars>
          <dgm:bulletEnabled val="1"/>
        </dgm:presLayoutVars>
      </dgm:prSet>
      <dgm:spPr/>
    </dgm:pt>
    <dgm:pt modelId="{53B9D2C6-BC8D-4568-ADB0-D4B5FBEBE855}" type="pres">
      <dgm:prSet presAssocID="{2CA1A0D6-0C6F-4CA7-B93D-2D838B423F10}" presName="sibTrans" presStyleLbl="sibTrans1D1" presStyleIdx="9" presStyleCnt="10"/>
      <dgm:spPr/>
    </dgm:pt>
    <dgm:pt modelId="{BA9215E2-317B-4175-83B2-9F1249CEDCFA}" type="pres">
      <dgm:prSet presAssocID="{2CA1A0D6-0C6F-4CA7-B93D-2D838B423F10}" presName="connectorText" presStyleLbl="sibTrans1D1" presStyleIdx="9" presStyleCnt="10"/>
      <dgm:spPr/>
    </dgm:pt>
    <dgm:pt modelId="{0705CB52-0D8C-473B-B8B5-7F703AF0E238}" type="pres">
      <dgm:prSet presAssocID="{7477E590-5D2F-4820-8480-B91102D6B6F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7CFE303-7EC2-4144-95A6-88CE7671340B}" type="presOf" srcId="{4897BD59-77E1-46F5-A274-E0101DC4F34B}" destId="{5AA76E90-D81B-4CFC-BE32-8E5FC4C83C15}" srcOrd="0" destOrd="0" presId="urn:microsoft.com/office/officeart/2016/7/layout/RepeatingBendingProcessNew"/>
    <dgm:cxn modelId="{2220B805-007F-416B-A704-9D299942F869}" type="presOf" srcId="{987CAE96-AC8B-4883-8D05-DB7ADAAB6ED4}" destId="{FA2D4962-DEA6-481F-951C-EC6F409B5FE0}" srcOrd="1" destOrd="0" presId="urn:microsoft.com/office/officeart/2016/7/layout/RepeatingBendingProcessNew"/>
    <dgm:cxn modelId="{CBF4410B-E789-49F7-8213-BAEA8EBAA68A}" type="presOf" srcId="{67006347-613B-4477-BF46-EF6DCBC5F41C}" destId="{98D47C8D-19E2-4E8F-B733-BF90850780A9}" srcOrd="0" destOrd="0" presId="urn:microsoft.com/office/officeart/2016/7/layout/RepeatingBendingProcessNew"/>
    <dgm:cxn modelId="{82EF4D0C-C773-4A97-B709-0C6389EDBFEC}" srcId="{6179568E-F243-4CDE-A77B-D7C405781720}" destId="{4897BD59-77E1-46F5-A274-E0101DC4F34B}" srcOrd="2" destOrd="0" parTransId="{06D2C874-E602-4555-ACAB-E58CA0FF336A}" sibTransId="{987CAE96-AC8B-4883-8D05-DB7ADAAB6ED4}"/>
    <dgm:cxn modelId="{4635FA16-E274-45BB-87F4-195066DE8349}" type="presOf" srcId="{987CAE96-AC8B-4883-8D05-DB7ADAAB6ED4}" destId="{2B7B4616-82AA-47B9-AF01-26C35DB85960}" srcOrd="0" destOrd="0" presId="urn:microsoft.com/office/officeart/2016/7/layout/RepeatingBendingProcessNew"/>
    <dgm:cxn modelId="{B6BCFD1A-E261-4CA8-A591-D7D410E193FC}" type="presOf" srcId="{ACDF500B-4523-4841-AAB9-A06FEE24C306}" destId="{AC7A99B5-C8C7-4118-A3A9-98ABD886160A}" srcOrd="1" destOrd="0" presId="urn:microsoft.com/office/officeart/2016/7/layout/RepeatingBendingProcessNew"/>
    <dgm:cxn modelId="{974C711C-69FE-4AB2-8209-9FF920FDA297}" type="presOf" srcId="{2CA1A0D6-0C6F-4CA7-B93D-2D838B423F10}" destId="{53B9D2C6-BC8D-4568-ADB0-D4B5FBEBE855}" srcOrd="0" destOrd="0" presId="urn:microsoft.com/office/officeart/2016/7/layout/RepeatingBendingProcessNew"/>
    <dgm:cxn modelId="{7A6EB21D-50EE-4D9E-9975-DD845083E05E}" type="presOf" srcId="{81B92F16-45DF-4CBC-8A84-9675860ACE24}" destId="{D6F86324-D767-4C3F-8791-4213B894E160}" srcOrd="1" destOrd="0" presId="urn:microsoft.com/office/officeart/2016/7/layout/RepeatingBendingProcessNew"/>
    <dgm:cxn modelId="{3FA2D026-4F36-48FE-8845-A356604D8294}" srcId="{6179568E-F243-4CDE-A77B-D7C405781720}" destId="{7477E590-5D2F-4820-8480-B91102D6B6F7}" srcOrd="10" destOrd="0" parTransId="{1C9563E6-927B-411C-B9D4-5D6897C43B41}" sibTransId="{FD1C373D-5B66-4DB3-9225-CD119E73B9E9}"/>
    <dgm:cxn modelId="{7424263A-E844-4E4E-9D3D-A0ED77F788C8}" type="presOf" srcId="{8DDD3A58-54B5-4698-BA3D-F0318A480714}" destId="{2AE26C8F-EE17-4332-90BF-38A87027D7AC}" srcOrd="0" destOrd="0" presId="urn:microsoft.com/office/officeart/2016/7/layout/RepeatingBendingProcessNew"/>
    <dgm:cxn modelId="{67831C60-3EB9-4CF8-8A6D-6D4F3CAD3C5F}" srcId="{6179568E-F243-4CDE-A77B-D7C405781720}" destId="{BE59C7E2-894F-425F-AE92-2A86A070B61E}" srcOrd="5" destOrd="0" parTransId="{A878ED31-BAC6-4A56-902D-E381172A423F}" sibTransId="{7E8388D7-F679-456E-BA90-E1CCFD1F5816}"/>
    <dgm:cxn modelId="{8092A461-5F73-4D60-8E2B-D1855E72D885}" srcId="{6179568E-F243-4CDE-A77B-D7C405781720}" destId="{637850CB-9411-4A75-AFA8-52B29CB36D5D}" srcOrd="4" destOrd="0" parTransId="{1C904AAF-32C9-4702-A242-9A058971AA7C}" sibTransId="{52937284-02BB-4EBE-921E-13BF68DA1FC9}"/>
    <dgm:cxn modelId="{3CFA4A42-3CC5-4754-8D42-F1A41D551580}" srcId="{6179568E-F243-4CDE-A77B-D7C405781720}" destId="{3CEBB79A-F17F-41E5-9AAB-529EB35C66B6}" srcOrd="0" destOrd="0" parTransId="{92A5E915-4B20-4C4C-ACD2-AEED2654AC60}" sibTransId="{67006347-613B-4477-BF46-EF6DCBC5F41C}"/>
    <dgm:cxn modelId="{D48BAA62-3BAC-4223-A5AF-497D72EFE20C}" type="presOf" srcId="{6179568E-F243-4CDE-A77B-D7C405781720}" destId="{73227872-A499-4526-9416-503FD761139F}" srcOrd="0" destOrd="0" presId="urn:microsoft.com/office/officeart/2016/7/layout/RepeatingBendingProcessNew"/>
    <dgm:cxn modelId="{69DD8863-716E-400F-871F-C12E91D2BF91}" type="presOf" srcId="{52937284-02BB-4EBE-921E-13BF68DA1FC9}" destId="{A2213CE2-49EC-426F-AE0E-E49B54D6E7AE}" srcOrd="1" destOrd="0" presId="urn:microsoft.com/office/officeart/2016/7/layout/RepeatingBendingProcessNew"/>
    <dgm:cxn modelId="{001DF764-2A83-4340-AD74-46A823562386}" type="presOf" srcId="{52937284-02BB-4EBE-921E-13BF68DA1FC9}" destId="{455695BB-423C-4AED-9CD4-C02D91D6F1F3}" srcOrd="0" destOrd="0" presId="urn:microsoft.com/office/officeart/2016/7/layout/RepeatingBendingProcessNew"/>
    <dgm:cxn modelId="{F6732F47-1C55-4FBD-A144-FA595404DD34}" type="presOf" srcId="{7B58D8E3-E0E0-40FB-8246-51624820975F}" destId="{1FBF6464-8CAD-4D6A-8484-FD677CE8B74D}" srcOrd="0" destOrd="0" presId="urn:microsoft.com/office/officeart/2016/7/layout/RepeatingBendingProcessNew"/>
    <dgm:cxn modelId="{C8F72168-6912-4C72-8C2A-0DC66AF63F74}" srcId="{6179568E-F243-4CDE-A77B-D7C405781720}" destId="{DDFFEE1F-E5A9-4A8A-AE99-DF7389D8C97D}" srcOrd="3" destOrd="0" parTransId="{E9F2C3FA-4EC0-43E3-B773-2922461E6BD6}" sibTransId="{ACDF500B-4523-4841-AAB9-A06FEE24C306}"/>
    <dgm:cxn modelId="{83C80F49-EF67-43EB-A46E-2CA1687064F7}" type="presOf" srcId="{DECF84E4-A389-4C0C-B749-FBE814D7F9D7}" destId="{CCE2342A-DBD4-43AB-9E43-C0D8B1C755E8}" srcOrd="0" destOrd="0" presId="urn:microsoft.com/office/officeart/2016/7/layout/RepeatingBendingProcessNew"/>
    <dgm:cxn modelId="{6E534E49-75A5-4442-8946-891B9E9643C9}" type="presOf" srcId="{8DDD3A58-54B5-4698-BA3D-F0318A480714}" destId="{C99B4D7A-9C52-4125-BADB-C692CF7B1C7A}" srcOrd="1" destOrd="0" presId="urn:microsoft.com/office/officeart/2016/7/layout/RepeatingBendingProcessNew"/>
    <dgm:cxn modelId="{332B6D4A-B85B-4EF3-BD6F-FC7569A83039}" type="presOf" srcId="{2D2B3907-7D37-44B7-80D5-4FFDE0790985}" destId="{BB2CD18F-C6CF-4040-9919-20A3E98B66AA}" srcOrd="1" destOrd="0" presId="urn:microsoft.com/office/officeart/2016/7/layout/RepeatingBendingProcessNew"/>
    <dgm:cxn modelId="{BB81036B-8BE5-4BC4-868F-8804BC8A0121}" type="presOf" srcId="{5FB8C9FC-6136-429C-A655-EAF45D5E0248}" destId="{1D3C7021-C7EF-4350-9B85-25FD0F61623B}" srcOrd="0" destOrd="0" presId="urn:microsoft.com/office/officeart/2016/7/layout/RepeatingBendingProcessNew"/>
    <dgm:cxn modelId="{82EC3D4C-9A6B-42C2-9663-15951878C681}" type="presOf" srcId="{5FB8C9FC-6136-429C-A655-EAF45D5E0248}" destId="{B2182B5C-20F9-407B-A458-D7C0550FA917}" srcOrd="1" destOrd="0" presId="urn:microsoft.com/office/officeart/2016/7/layout/RepeatingBendingProcessNew"/>
    <dgm:cxn modelId="{638DDF53-1317-46B7-BE12-CCD0E3390218}" type="presOf" srcId="{BE59C7E2-894F-425F-AE92-2A86A070B61E}" destId="{77CA8016-9907-4073-9E97-48AC1BF61DD8}" srcOrd="0" destOrd="0" presId="urn:microsoft.com/office/officeart/2016/7/layout/RepeatingBendingProcessNew"/>
    <dgm:cxn modelId="{F4448479-3905-42AE-8DCF-CC048D1F26F1}" type="presOf" srcId="{56C32207-DC8E-4512-B3BF-BC19EA644FF7}" destId="{E55E3ECB-1AA6-4922-87F9-9548F47E2694}" srcOrd="0" destOrd="0" presId="urn:microsoft.com/office/officeart/2016/7/layout/RepeatingBendingProcessNew"/>
    <dgm:cxn modelId="{3392AE59-D409-4153-A1B5-A366A110FB3E}" type="presOf" srcId="{9D7FF06A-CD76-419E-88D3-C4063F7FA00B}" destId="{9921811A-8A3E-45FA-808A-970F88AE3BF2}" srcOrd="0" destOrd="0" presId="urn:microsoft.com/office/officeart/2016/7/layout/RepeatingBendingProcessNew"/>
    <dgm:cxn modelId="{AF5C987E-85EC-4239-BBE2-594560B7D061}" type="presOf" srcId="{81B92F16-45DF-4CBC-8A84-9675860ACE24}" destId="{5FE5FBB5-0495-4EB9-B53A-BCF470A48428}" srcOrd="0" destOrd="0" presId="urn:microsoft.com/office/officeart/2016/7/layout/RepeatingBendingProcessNew"/>
    <dgm:cxn modelId="{A5EE2E83-AF41-4A63-A1A4-712A440C9547}" srcId="{6179568E-F243-4CDE-A77B-D7C405781720}" destId="{7B58D8E3-E0E0-40FB-8246-51624820975F}" srcOrd="6" destOrd="0" parTransId="{D0C9DDF4-F9BA-4D7E-B6D9-8DEB4DF23DB4}" sibTransId="{5FB8C9FC-6136-429C-A655-EAF45D5E0248}"/>
    <dgm:cxn modelId="{B7A8CA83-3DE6-4AB6-8079-5D0C64BB4816}" type="presOf" srcId="{637850CB-9411-4A75-AFA8-52B29CB36D5D}" destId="{F4E20BF0-E057-449E-AAC8-8CE75C47B30F}" srcOrd="0" destOrd="0" presId="urn:microsoft.com/office/officeart/2016/7/layout/RepeatingBendingProcessNew"/>
    <dgm:cxn modelId="{12AF0F89-D386-4FFD-BDEC-E01F92557DCE}" srcId="{6179568E-F243-4CDE-A77B-D7C405781720}" destId="{56C32207-DC8E-4512-B3BF-BC19EA644FF7}" srcOrd="1" destOrd="0" parTransId="{DFE2E637-B6F7-416C-B400-7C550204D7D3}" sibTransId="{81B92F16-45DF-4CBC-8A84-9675860ACE24}"/>
    <dgm:cxn modelId="{EA4E528A-B03D-482A-853C-9130C1ED21EC}" srcId="{6179568E-F243-4CDE-A77B-D7C405781720}" destId="{DECF84E4-A389-4C0C-B749-FBE814D7F9D7}" srcOrd="7" destOrd="0" parTransId="{410DE217-44C7-4F11-B3E0-B0F2ACCCE7B5}" sibTransId="{2D2B3907-7D37-44B7-80D5-4FFDE0790985}"/>
    <dgm:cxn modelId="{88F1FD9F-0EEE-428E-8066-AF27D98D2CCA}" type="presOf" srcId="{7477E590-5D2F-4820-8480-B91102D6B6F7}" destId="{0705CB52-0D8C-473B-B8B5-7F703AF0E238}" srcOrd="0" destOrd="0" presId="urn:microsoft.com/office/officeart/2016/7/layout/RepeatingBendingProcessNew"/>
    <dgm:cxn modelId="{6EE1ECAB-B83D-44A2-955F-B9CAD4876E9F}" type="presOf" srcId="{7E8388D7-F679-456E-BA90-E1CCFD1F5816}" destId="{68061ADD-AE15-4480-AE7D-D6D50EAB5858}" srcOrd="0" destOrd="0" presId="urn:microsoft.com/office/officeart/2016/7/layout/RepeatingBendingProcessNew"/>
    <dgm:cxn modelId="{0AE6A6B4-F631-4BE2-ACD5-1FBC5FE00572}" type="presOf" srcId="{DDFFEE1F-E5A9-4A8A-AE99-DF7389D8C97D}" destId="{01483AD8-D20E-4A13-90B6-4841F250DA00}" srcOrd="0" destOrd="0" presId="urn:microsoft.com/office/officeart/2016/7/layout/RepeatingBendingProcessNew"/>
    <dgm:cxn modelId="{D6E500B5-566C-4C5B-8A80-F14BC885CD03}" srcId="{6179568E-F243-4CDE-A77B-D7C405781720}" destId="{B3A618D6-5CF5-4497-BAED-799F10AA5B5F}" srcOrd="8" destOrd="0" parTransId="{4A4F11DB-3472-4A86-BEBB-BF347FB2ED16}" sibTransId="{8DDD3A58-54B5-4698-BA3D-F0318A480714}"/>
    <dgm:cxn modelId="{E5A145BB-BC96-43FE-B93C-28308686FE5F}" type="presOf" srcId="{7E8388D7-F679-456E-BA90-E1CCFD1F5816}" destId="{C943CEDD-A720-4675-BA7D-CAB88ADA7A5F}" srcOrd="1" destOrd="0" presId="urn:microsoft.com/office/officeart/2016/7/layout/RepeatingBendingProcessNew"/>
    <dgm:cxn modelId="{8B28F6C5-D6B8-425F-9434-68D947B758ED}" type="presOf" srcId="{ACDF500B-4523-4841-AAB9-A06FEE24C306}" destId="{41F86CE3-76D3-434C-BA6F-B207055FA42C}" srcOrd="0" destOrd="0" presId="urn:microsoft.com/office/officeart/2016/7/layout/RepeatingBendingProcessNew"/>
    <dgm:cxn modelId="{8CBEBFCB-8F8A-4994-9D78-FA8255D3C715}" type="presOf" srcId="{2CA1A0D6-0C6F-4CA7-B93D-2D838B423F10}" destId="{BA9215E2-317B-4175-83B2-9F1249CEDCFA}" srcOrd="1" destOrd="0" presId="urn:microsoft.com/office/officeart/2016/7/layout/RepeatingBendingProcessNew"/>
    <dgm:cxn modelId="{8EEC9AD2-1203-422E-B98B-FD3F21EF65B5}" type="presOf" srcId="{67006347-613B-4477-BF46-EF6DCBC5F41C}" destId="{29901F63-74DC-4ABB-B379-9508DFFDF9F9}" srcOrd="1" destOrd="0" presId="urn:microsoft.com/office/officeart/2016/7/layout/RepeatingBendingProcessNew"/>
    <dgm:cxn modelId="{070D69D8-9571-437B-B15D-CF2CA77895C6}" type="presOf" srcId="{B3A618D6-5CF5-4497-BAED-799F10AA5B5F}" destId="{DC13480E-DAF1-4269-AABE-076314A5991B}" srcOrd="0" destOrd="0" presId="urn:microsoft.com/office/officeart/2016/7/layout/RepeatingBendingProcessNew"/>
    <dgm:cxn modelId="{8B2E81DC-E0E0-4BD5-B27C-7DED3DAB1546}" type="presOf" srcId="{2D2B3907-7D37-44B7-80D5-4FFDE0790985}" destId="{0447C83C-AFFC-434B-958B-44355A2A9532}" srcOrd="0" destOrd="0" presId="urn:microsoft.com/office/officeart/2016/7/layout/RepeatingBendingProcessNew"/>
    <dgm:cxn modelId="{56B3F2E5-F6D6-472B-91AC-67E71921C905}" type="presOf" srcId="{3CEBB79A-F17F-41E5-9AAB-529EB35C66B6}" destId="{6E82AD77-D9B4-4FE4-A665-7AB16BA59DC1}" srcOrd="0" destOrd="0" presId="urn:microsoft.com/office/officeart/2016/7/layout/RepeatingBendingProcessNew"/>
    <dgm:cxn modelId="{BF0FD2F8-0FD1-4C2F-ABDD-DAE8FBD6FEF3}" srcId="{6179568E-F243-4CDE-A77B-D7C405781720}" destId="{9D7FF06A-CD76-419E-88D3-C4063F7FA00B}" srcOrd="9" destOrd="0" parTransId="{9D18FD06-1AFA-448D-96E5-F64F6FD6D2EC}" sibTransId="{2CA1A0D6-0C6F-4CA7-B93D-2D838B423F10}"/>
    <dgm:cxn modelId="{BC980732-81A1-45B4-AB4D-1FB80DEE3E7C}" type="presParOf" srcId="{73227872-A499-4526-9416-503FD761139F}" destId="{6E82AD77-D9B4-4FE4-A665-7AB16BA59DC1}" srcOrd="0" destOrd="0" presId="urn:microsoft.com/office/officeart/2016/7/layout/RepeatingBendingProcessNew"/>
    <dgm:cxn modelId="{63E87467-B429-4CE6-B309-41C8FCF5E375}" type="presParOf" srcId="{73227872-A499-4526-9416-503FD761139F}" destId="{98D47C8D-19E2-4E8F-B733-BF90850780A9}" srcOrd="1" destOrd="0" presId="urn:microsoft.com/office/officeart/2016/7/layout/RepeatingBendingProcessNew"/>
    <dgm:cxn modelId="{BFB8EA1B-C5ED-485F-8ED9-15BC6391D9A4}" type="presParOf" srcId="{98D47C8D-19E2-4E8F-B733-BF90850780A9}" destId="{29901F63-74DC-4ABB-B379-9508DFFDF9F9}" srcOrd="0" destOrd="0" presId="urn:microsoft.com/office/officeart/2016/7/layout/RepeatingBendingProcessNew"/>
    <dgm:cxn modelId="{7071E608-301F-43CB-81E2-A8D8B114668D}" type="presParOf" srcId="{73227872-A499-4526-9416-503FD761139F}" destId="{E55E3ECB-1AA6-4922-87F9-9548F47E2694}" srcOrd="2" destOrd="0" presId="urn:microsoft.com/office/officeart/2016/7/layout/RepeatingBendingProcessNew"/>
    <dgm:cxn modelId="{C7E6AD08-3FF4-4446-A966-A16174971FCB}" type="presParOf" srcId="{73227872-A499-4526-9416-503FD761139F}" destId="{5FE5FBB5-0495-4EB9-B53A-BCF470A48428}" srcOrd="3" destOrd="0" presId="urn:microsoft.com/office/officeart/2016/7/layout/RepeatingBendingProcessNew"/>
    <dgm:cxn modelId="{34CE5938-8C4F-4B1D-B9F0-DE164E7A1460}" type="presParOf" srcId="{5FE5FBB5-0495-4EB9-B53A-BCF470A48428}" destId="{D6F86324-D767-4C3F-8791-4213B894E160}" srcOrd="0" destOrd="0" presId="urn:microsoft.com/office/officeart/2016/7/layout/RepeatingBendingProcessNew"/>
    <dgm:cxn modelId="{7AE71676-576F-4F38-B355-458CE6FBC436}" type="presParOf" srcId="{73227872-A499-4526-9416-503FD761139F}" destId="{5AA76E90-D81B-4CFC-BE32-8E5FC4C83C15}" srcOrd="4" destOrd="0" presId="urn:microsoft.com/office/officeart/2016/7/layout/RepeatingBendingProcessNew"/>
    <dgm:cxn modelId="{72E5E216-CE96-4D70-AA9E-8169C9E6C671}" type="presParOf" srcId="{73227872-A499-4526-9416-503FD761139F}" destId="{2B7B4616-82AA-47B9-AF01-26C35DB85960}" srcOrd="5" destOrd="0" presId="urn:microsoft.com/office/officeart/2016/7/layout/RepeatingBendingProcessNew"/>
    <dgm:cxn modelId="{6F270A12-6E6B-4EB1-BD68-2C86D84065B8}" type="presParOf" srcId="{2B7B4616-82AA-47B9-AF01-26C35DB85960}" destId="{FA2D4962-DEA6-481F-951C-EC6F409B5FE0}" srcOrd="0" destOrd="0" presId="urn:microsoft.com/office/officeart/2016/7/layout/RepeatingBendingProcessNew"/>
    <dgm:cxn modelId="{EFA1E153-E04C-4AB6-AC2F-6DFB9473139E}" type="presParOf" srcId="{73227872-A499-4526-9416-503FD761139F}" destId="{01483AD8-D20E-4A13-90B6-4841F250DA00}" srcOrd="6" destOrd="0" presId="urn:microsoft.com/office/officeart/2016/7/layout/RepeatingBendingProcessNew"/>
    <dgm:cxn modelId="{AB94D96D-07B1-4B51-A417-9542B4D00342}" type="presParOf" srcId="{73227872-A499-4526-9416-503FD761139F}" destId="{41F86CE3-76D3-434C-BA6F-B207055FA42C}" srcOrd="7" destOrd="0" presId="urn:microsoft.com/office/officeart/2016/7/layout/RepeatingBendingProcessNew"/>
    <dgm:cxn modelId="{66791113-21BF-44FE-A3E4-C161167D1522}" type="presParOf" srcId="{41F86CE3-76D3-434C-BA6F-B207055FA42C}" destId="{AC7A99B5-C8C7-4118-A3A9-98ABD886160A}" srcOrd="0" destOrd="0" presId="urn:microsoft.com/office/officeart/2016/7/layout/RepeatingBendingProcessNew"/>
    <dgm:cxn modelId="{3FFC7809-079C-429D-8A3D-356AE0C05B99}" type="presParOf" srcId="{73227872-A499-4526-9416-503FD761139F}" destId="{F4E20BF0-E057-449E-AAC8-8CE75C47B30F}" srcOrd="8" destOrd="0" presId="urn:microsoft.com/office/officeart/2016/7/layout/RepeatingBendingProcessNew"/>
    <dgm:cxn modelId="{281EDEAE-8775-4739-9F17-49E0AA1C6A9D}" type="presParOf" srcId="{73227872-A499-4526-9416-503FD761139F}" destId="{455695BB-423C-4AED-9CD4-C02D91D6F1F3}" srcOrd="9" destOrd="0" presId="urn:microsoft.com/office/officeart/2016/7/layout/RepeatingBendingProcessNew"/>
    <dgm:cxn modelId="{C0710251-F144-43E8-BDE4-16951CC3BF94}" type="presParOf" srcId="{455695BB-423C-4AED-9CD4-C02D91D6F1F3}" destId="{A2213CE2-49EC-426F-AE0E-E49B54D6E7AE}" srcOrd="0" destOrd="0" presId="urn:microsoft.com/office/officeart/2016/7/layout/RepeatingBendingProcessNew"/>
    <dgm:cxn modelId="{CA7AE08C-87BD-4652-B86C-C4ABD556A3B7}" type="presParOf" srcId="{73227872-A499-4526-9416-503FD761139F}" destId="{77CA8016-9907-4073-9E97-48AC1BF61DD8}" srcOrd="10" destOrd="0" presId="urn:microsoft.com/office/officeart/2016/7/layout/RepeatingBendingProcessNew"/>
    <dgm:cxn modelId="{AEB33671-42D1-44E1-B449-06929B653071}" type="presParOf" srcId="{73227872-A499-4526-9416-503FD761139F}" destId="{68061ADD-AE15-4480-AE7D-D6D50EAB5858}" srcOrd="11" destOrd="0" presId="urn:microsoft.com/office/officeart/2016/7/layout/RepeatingBendingProcessNew"/>
    <dgm:cxn modelId="{AED35F7B-A764-4A79-A0B1-CE76CD5C9AE0}" type="presParOf" srcId="{68061ADD-AE15-4480-AE7D-D6D50EAB5858}" destId="{C943CEDD-A720-4675-BA7D-CAB88ADA7A5F}" srcOrd="0" destOrd="0" presId="urn:microsoft.com/office/officeart/2016/7/layout/RepeatingBendingProcessNew"/>
    <dgm:cxn modelId="{A483EE52-14CE-490E-A8A6-5E2095143EA7}" type="presParOf" srcId="{73227872-A499-4526-9416-503FD761139F}" destId="{1FBF6464-8CAD-4D6A-8484-FD677CE8B74D}" srcOrd="12" destOrd="0" presId="urn:microsoft.com/office/officeart/2016/7/layout/RepeatingBendingProcessNew"/>
    <dgm:cxn modelId="{ADB06042-3CC5-4147-B8FB-5917D0806ED1}" type="presParOf" srcId="{73227872-A499-4526-9416-503FD761139F}" destId="{1D3C7021-C7EF-4350-9B85-25FD0F61623B}" srcOrd="13" destOrd="0" presId="urn:microsoft.com/office/officeart/2016/7/layout/RepeatingBendingProcessNew"/>
    <dgm:cxn modelId="{79D19AA1-105E-4584-A299-14AAACB83199}" type="presParOf" srcId="{1D3C7021-C7EF-4350-9B85-25FD0F61623B}" destId="{B2182B5C-20F9-407B-A458-D7C0550FA917}" srcOrd="0" destOrd="0" presId="urn:microsoft.com/office/officeart/2016/7/layout/RepeatingBendingProcessNew"/>
    <dgm:cxn modelId="{C25F2311-9AA1-47E1-89AD-60107C7DC095}" type="presParOf" srcId="{73227872-A499-4526-9416-503FD761139F}" destId="{CCE2342A-DBD4-43AB-9E43-C0D8B1C755E8}" srcOrd="14" destOrd="0" presId="urn:microsoft.com/office/officeart/2016/7/layout/RepeatingBendingProcessNew"/>
    <dgm:cxn modelId="{C46A89AB-4428-4B6E-9070-524012169374}" type="presParOf" srcId="{73227872-A499-4526-9416-503FD761139F}" destId="{0447C83C-AFFC-434B-958B-44355A2A9532}" srcOrd="15" destOrd="0" presId="urn:microsoft.com/office/officeart/2016/7/layout/RepeatingBendingProcessNew"/>
    <dgm:cxn modelId="{BFF8460C-8666-4833-8B81-FBCF280AE5E0}" type="presParOf" srcId="{0447C83C-AFFC-434B-958B-44355A2A9532}" destId="{BB2CD18F-C6CF-4040-9919-20A3E98B66AA}" srcOrd="0" destOrd="0" presId="urn:microsoft.com/office/officeart/2016/7/layout/RepeatingBendingProcessNew"/>
    <dgm:cxn modelId="{253A7C22-14E9-48EC-919F-05F8ACFD775C}" type="presParOf" srcId="{73227872-A499-4526-9416-503FD761139F}" destId="{DC13480E-DAF1-4269-AABE-076314A5991B}" srcOrd="16" destOrd="0" presId="urn:microsoft.com/office/officeart/2016/7/layout/RepeatingBendingProcessNew"/>
    <dgm:cxn modelId="{F87D9321-20E6-42A8-A2B6-D16DCE926B9D}" type="presParOf" srcId="{73227872-A499-4526-9416-503FD761139F}" destId="{2AE26C8F-EE17-4332-90BF-38A87027D7AC}" srcOrd="17" destOrd="0" presId="urn:microsoft.com/office/officeart/2016/7/layout/RepeatingBendingProcessNew"/>
    <dgm:cxn modelId="{6BA3169C-8AA4-4066-BC01-A72881AD6170}" type="presParOf" srcId="{2AE26C8F-EE17-4332-90BF-38A87027D7AC}" destId="{C99B4D7A-9C52-4125-BADB-C692CF7B1C7A}" srcOrd="0" destOrd="0" presId="urn:microsoft.com/office/officeart/2016/7/layout/RepeatingBendingProcessNew"/>
    <dgm:cxn modelId="{17AD5B8F-441A-4EF4-A575-4E645A30DDC4}" type="presParOf" srcId="{73227872-A499-4526-9416-503FD761139F}" destId="{9921811A-8A3E-45FA-808A-970F88AE3BF2}" srcOrd="18" destOrd="0" presId="urn:microsoft.com/office/officeart/2016/7/layout/RepeatingBendingProcessNew"/>
    <dgm:cxn modelId="{32B6CB4E-62E1-43A7-99EE-8F10C351BB70}" type="presParOf" srcId="{73227872-A499-4526-9416-503FD761139F}" destId="{53B9D2C6-BC8D-4568-ADB0-D4B5FBEBE855}" srcOrd="19" destOrd="0" presId="urn:microsoft.com/office/officeart/2016/7/layout/RepeatingBendingProcessNew"/>
    <dgm:cxn modelId="{C56F1C81-211A-4558-A2DF-E00DC3CFFBB7}" type="presParOf" srcId="{53B9D2C6-BC8D-4568-ADB0-D4B5FBEBE855}" destId="{BA9215E2-317B-4175-83B2-9F1249CEDCFA}" srcOrd="0" destOrd="0" presId="urn:microsoft.com/office/officeart/2016/7/layout/RepeatingBendingProcessNew"/>
    <dgm:cxn modelId="{0EDD9B30-2821-4CD5-9B7F-D8F187CA2C04}" type="presParOf" srcId="{73227872-A499-4526-9416-503FD761139F}" destId="{0705CB52-0D8C-473B-B8B5-7F703AF0E238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5DACE-9632-4257-BEDF-E04F0E1F11C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8363AF-C714-4745-8C9B-1F97981A8BC7}">
      <dgm:prSet/>
      <dgm:spPr/>
      <dgm:t>
        <a:bodyPr/>
        <a:lstStyle/>
        <a:p>
          <a:r>
            <a:rPr lang="en-US" b="1" i="1"/>
            <a:t>Subjectivity: </a:t>
          </a:r>
          <a:r>
            <a:rPr lang="en-US" b="1"/>
            <a:t>They have not been developed around scientific guidelines (norms, reliability measures, scoring) in the same way that standardized tests have </a:t>
          </a:r>
          <a:endParaRPr lang="en-US"/>
        </a:p>
      </dgm:t>
    </dgm:pt>
    <dgm:pt modelId="{2FFCCA10-1029-4453-A82E-414146C6880F}" type="parTrans" cxnId="{323E82B4-897A-41B9-9F0A-F2C1B00D114F}">
      <dgm:prSet/>
      <dgm:spPr/>
      <dgm:t>
        <a:bodyPr/>
        <a:lstStyle/>
        <a:p>
          <a:endParaRPr lang="en-US"/>
        </a:p>
      </dgm:t>
    </dgm:pt>
    <dgm:pt modelId="{D1250A5E-0359-44BF-B660-531896B10642}" type="sibTrans" cxnId="{323E82B4-897A-41B9-9F0A-F2C1B00D114F}">
      <dgm:prSet/>
      <dgm:spPr/>
      <dgm:t>
        <a:bodyPr/>
        <a:lstStyle/>
        <a:p>
          <a:endParaRPr lang="en-US"/>
        </a:p>
      </dgm:t>
    </dgm:pt>
    <dgm:pt modelId="{CE231670-5303-48CD-A28A-048AE745146C}">
      <dgm:prSet/>
      <dgm:spPr/>
      <dgm:t>
        <a:bodyPr/>
        <a:lstStyle/>
        <a:p>
          <a:r>
            <a:rPr lang="en-US" b="1" i="1"/>
            <a:t>Time: </a:t>
          </a:r>
          <a:r>
            <a:rPr lang="en-US" b="1"/>
            <a:t>Informal assessments sometimes require more time to administer, or to customize, than formal instruments</a:t>
          </a:r>
          <a:endParaRPr lang="en-US"/>
        </a:p>
      </dgm:t>
    </dgm:pt>
    <dgm:pt modelId="{E7B6DE91-0406-46FA-82EB-00900070749D}" type="parTrans" cxnId="{D0C9D514-8919-460C-8FA1-A3F0ABBEF8EC}">
      <dgm:prSet/>
      <dgm:spPr/>
      <dgm:t>
        <a:bodyPr/>
        <a:lstStyle/>
        <a:p>
          <a:endParaRPr lang="en-US"/>
        </a:p>
      </dgm:t>
    </dgm:pt>
    <dgm:pt modelId="{60BF8F33-A7DE-450A-9857-828CDACEFD6D}" type="sibTrans" cxnId="{D0C9D514-8919-460C-8FA1-A3F0ABBEF8EC}">
      <dgm:prSet/>
      <dgm:spPr/>
      <dgm:t>
        <a:bodyPr/>
        <a:lstStyle/>
        <a:p>
          <a:endParaRPr lang="en-US"/>
        </a:p>
      </dgm:t>
    </dgm:pt>
    <dgm:pt modelId="{798137E0-191E-4BFA-A6B4-FAC41C9A9A4A}">
      <dgm:prSet/>
      <dgm:spPr/>
      <dgm:t>
        <a:bodyPr/>
        <a:lstStyle/>
        <a:p>
          <a:r>
            <a:rPr lang="en-US" b="1" i="1"/>
            <a:t>Interpretation</a:t>
          </a:r>
          <a:r>
            <a:rPr lang="en-US" b="1"/>
            <a:t>: When used properly, they demand thoughtful interpretation </a:t>
          </a:r>
          <a:endParaRPr lang="en-US"/>
        </a:p>
      </dgm:t>
    </dgm:pt>
    <dgm:pt modelId="{A701F800-C274-4E7E-A2F4-AC366D78582D}" type="parTrans" cxnId="{2D18C65B-0699-4C31-9589-1364AC1AD5F3}">
      <dgm:prSet/>
      <dgm:spPr/>
      <dgm:t>
        <a:bodyPr/>
        <a:lstStyle/>
        <a:p>
          <a:endParaRPr lang="en-US"/>
        </a:p>
      </dgm:t>
    </dgm:pt>
    <dgm:pt modelId="{9383B3AD-BD26-4FC3-B931-F88AA53375BC}" type="sibTrans" cxnId="{2D18C65B-0699-4C31-9589-1364AC1AD5F3}">
      <dgm:prSet/>
      <dgm:spPr/>
      <dgm:t>
        <a:bodyPr/>
        <a:lstStyle/>
        <a:p>
          <a:endParaRPr lang="en-US"/>
        </a:p>
      </dgm:t>
    </dgm:pt>
    <dgm:pt modelId="{E5E90D74-F3B3-4C65-8742-13DC28A241EF}">
      <dgm:prSet/>
      <dgm:spPr/>
      <dgm:t>
        <a:bodyPr/>
        <a:lstStyle/>
        <a:p>
          <a:r>
            <a:rPr lang="en-US" b="1" i="1"/>
            <a:t>Unproven Validity: </a:t>
          </a:r>
          <a:r>
            <a:rPr lang="en-US" b="1"/>
            <a:t>The validity of most informal assessments has not been studied and, is therefore, unproven</a:t>
          </a:r>
          <a:endParaRPr lang="en-US"/>
        </a:p>
      </dgm:t>
    </dgm:pt>
    <dgm:pt modelId="{7554299D-3F2D-4158-9D98-923A53B0A5D6}" type="parTrans" cxnId="{9B6EC7AD-2F21-42B8-9939-BB765B84EE72}">
      <dgm:prSet/>
      <dgm:spPr/>
      <dgm:t>
        <a:bodyPr/>
        <a:lstStyle/>
        <a:p>
          <a:endParaRPr lang="en-US"/>
        </a:p>
      </dgm:t>
    </dgm:pt>
    <dgm:pt modelId="{BE9056D7-253E-45DD-B7F2-A9B8556B7319}" type="sibTrans" cxnId="{9B6EC7AD-2F21-42B8-9939-BB765B84EE72}">
      <dgm:prSet/>
      <dgm:spPr/>
      <dgm:t>
        <a:bodyPr/>
        <a:lstStyle/>
        <a:p>
          <a:endParaRPr lang="en-US"/>
        </a:p>
      </dgm:t>
    </dgm:pt>
    <dgm:pt modelId="{0CF0C340-FFBC-40EB-88A5-2F4FC4A33CA0}" type="pres">
      <dgm:prSet presAssocID="{BA15DACE-9632-4257-BEDF-E04F0E1F11C3}" presName="matrix" presStyleCnt="0">
        <dgm:presLayoutVars>
          <dgm:chMax val="1"/>
          <dgm:dir/>
          <dgm:resizeHandles val="exact"/>
        </dgm:presLayoutVars>
      </dgm:prSet>
      <dgm:spPr/>
    </dgm:pt>
    <dgm:pt modelId="{754C867F-99CD-4238-BE9E-3D94523FDA3C}" type="pres">
      <dgm:prSet presAssocID="{BA15DACE-9632-4257-BEDF-E04F0E1F11C3}" presName="axisShape" presStyleLbl="bgShp" presStyleIdx="0" presStyleCnt="1"/>
      <dgm:spPr/>
    </dgm:pt>
    <dgm:pt modelId="{DB322BEA-2BB1-42B8-9A63-70472AAC2F76}" type="pres">
      <dgm:prSet presAssocID="{BA15DACE-9632-4257-BEDF-E04F0E1F11C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F99566-537A-46B5-BEA4-E67C5D48803A}" type="pres">
      <dgm:prSet presAssocID="{BA15DACE-9632-4257-BEDF-E04F0E1F11C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214B5D-89F8-475F-8AB4-996D82531EF7}" type="pres">
      <dgm:prSet presAssocID="{BA15DACE-9632-4257-BEDF-E04F0E1F11C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C7FD31-8120-41B2-85E8-36B344B51ADE}" type="pres">
      <dgm:prSet presAssocID="{BA15DACE-9632-4257-BEDF-E04F0E1F11C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C9D514-8919-460C-8FA1-A3F0ABBEF8EC}" srcId="{BA15DACE-9632-4257-BEDF-E04F0E1F11C3}" destId="{CE231670-5303-48CD-A28A-048AE745146C}" srcOrd="1" destOrd="0" parTransId="{E7B6DE91-0406-46FA-82EB-00900070749D}" sibTransId="{60BF8F33-A7DE-450A-9857-828CDACEFD6D}"/>
    <dgm:cxn modelId="{8777801A-64DB-4B52-9DA4-05573E0A4A5B}" type="presOf" srcId="{CE231670-5303-48CD-A28A-048AE745146C}" destId="{B4F99566-537A-46B5-BEA4-E67C5D48803A}" srcOrd="0" destOrd="0" presId="urn:microsoft.com/office/officeart/2005/8/layout/matrix2"/>
    <dgm:cxn modelId="{5300D022-F519-408F-94EC-F6FD9DF25201}" type="presOf" srcId="{E5E90D74-F3B3-4C65-8742-13DC28A241EF}" destId="{A3C7FD31-8120-41B2-85E8-36B344B51ADE}" srcOrd="0" destOrd="0" presId="urn:microsoft.com/office/officeart/2005/8/layout/matrix2"/>
    <dgm:cxn modelId="{9838D127-F756-464F-8F6E-BAEF980A9054}" type="presOf" srcId="{4D8363AF-C714-4745-8C9B-1F97981A8BC7}" destId="{DB322BEA-2BB1-42B8-9A63-70472AAC2F76}" srcOrd="0" destOrd="0" presId="urn:microsoft.com/office/officeart/2005/8/layout/matrix2"/>
    <dgm:cxn modelId="{2D18C65B-0699-4C31-9589-1364AC1AD5F3}" srcId="{BA15DACE-9632-4257-BEDF-E04F0E1F11C3}" destId="{798137E0-191E-4BFA-A6B4-FAC41C9A9A4A}" srcOrd="2" destOrd="0" parTransId="{A701F800-C274-4E7E-A2F4-AC366D78582D}" sibTransId="{9383B3AD-BD26-4FC3-B931-F88AA53375BC}"/>
    <dgm:cxn modelId="{B054376F-A671-4BA5-9202-A84952564687}" type="presOf" srcId="{798137E0-191E-4BFA-A6B4-FAC41C9A9A4A}" destId="{AC214B5D-89F8-475F-8AB4-996D82531EF7}" srcOrd="0" destOrd="0" presId="urn:microsoft.com/office/officeart/2005/8/layout/matrix2"/>
    <dgm:cxn modelId="{BA856593-C907-4235-995F-2DAB511C1504}" type="presOf" srcId="{BA15DACE-9632-4257-BEDF-E04F0E1F11C3}" destId="{0CF0C340-FFBC-40EB-88A5-2F4FC4A33CA0}" srcOrd="0" destOrd="0" presId="urn:microsoft.com/office/officeart/2005/8/layout/matrix2"/>
    <dgm:cxn modelId="{9B6EC7AD-2F21-42B8-9939-BB765B84EE72}" srcId="{BA15DACE-9632-4257-BEDF-E04F0E1F11C3}" destId="{E5E90D74-F3B3-4C65-8742-13DC28A241EF}" srcOrd="3" destOrd="0" parTransId="{7554299D-3F2D-4158-9D98-923A53B0A5D6}" sibTransId="{BE9056D7-253E-45DD-B7F2-A9B8556B7319}"/>
    <dgm:cxn modelId="{323E82B4-897A-41B9-9F0A-F2C1B00D114F}" srcId="{BA15DACE-9632-4257-BEDF-E04F0E1F11C3}" destId="{4D8363AF-C714-4745-8C9B-1F97981A8BC7}" srcOrd="0" destOrd="0" parTransId="{2FFCCA10-1029-4453-A82E-414146C6880F}" sibTransId="{D1250A5E-0359-44BF-B660-531896B10642}"/>
    <dgm:cxn modelId="{2739B95B-27F7-40D7-8F03-FEAC589F7D01}" type="presParOf" srcId="{0CF0C340-FFBC-40EB-88A5-2F4FC4A33CA0}" destId="{754C867F-99CD-4238-BE9E-3D94523FDA3C}" srcOrd="0" destOrd="0" presId="urn:microsoft.com/office/officeart/2005/8/layout/matrix2"/>
    <dgm:cxn modelId="{038424C4-D19D-4D34-A805-3C9AE27E8701}" type="presParOf" srcId="{0CF0C340-FFBC-40EB-88A5-2F4FC4A33CA0}" destId="{DB322BEA-2BB1-42B8-9A63-70472AAC2F76}" srcOrd="1" destOrd="0" presId="urn:microsoft.com/office/officeart/2005/8/layout/matrix2"/>
    <dgm:cxn modelId="{4A367259-C1C4-4763-8E9E-9260BD1A199F}" type="presParOf" srcId="{0CF0C340-FFBC-40EB-88A5-2F4FC4A33CA0}" destId="{B4F99566-537A-46B5-BEA4-E67C5D48803A}" srcOrd="2" destOrd="0" presId="urn:microsoft.com/office/officeart/2005/8/layout/matrix2"/>
    <dgm:cxn modelId="{54225D7C-C0F5-4ADB-A989-EC057CF7046E}" type="presParOf" srcId="{0CF0C340-FFBC-40EB-88A5-2F4FC4A33CA0}" destId="{AC214B5D-89F8-475F-8AB4-996D82531EF7}" srcOrd="3" destOrd="0" presId="urn:microsoft.com/office/officeart/2005/8/layout/matrix2"/>
    <dgm:cxn modelId="{2B20B8A7-E3E1-4E3A-8B71-65002B262C4F}" type="presParOf" srcId="{0CF0C340-FFBC-40EB-88A5-2F4FC4A33CA0}" destId="{A3C7FD31-8120-41B2-85E8-36B344B51AD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DBEB82-EE1A-4F30-B1B7-B654253A1B5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56D345-AC12-4D61-9966-0A72ECCC1CD4}">
      <dgm:prSet/>
      <dgm:spPr/>
      <dgm:t>
        <a:bodyPr/>
        <a:lstStyle/>
        <a:p>
          <a:r>
            <a:rPr lang="en-US"/>
            <a:t>Step 1</a:t>
          </a:r>
        </a:p>
      </dgm:t>
    </dgm:pt>
    <dgm:pt modelId="{2338BDD5-1203-440C-A64F-B47DB44D4B7D}" type="parTrans" cxnId="{F296CEE3-6551-4707-A5C9-A5782F55DC07}">
      <dgm:prSet/>
      <dgm:spPr/>
      <dgm:t>
        <a:bodyPr/>
        <a:lstStyle/>
        <a:p>
          <a:endParaRPr lang="en-US"/>
        </a:p>
      </dgm:t>
    </dgm:pt>
    <dgm:pt modelId="{69E05F08-29F8-4F1C-AC9C-3361F7D540B1}" type="sibTrans" cxnId="{F296CEE3-6551-4707-A5C9-A5782F55DC07}">
      <dgm:prSet/>
      <dgm:spPr/>
      <dgm:t>
        <a:bodyPr/>
        <a:lstStyle/>
        <a:p>
          <a:endParaRPr lang="en-US"/>
        </a:p>
      </dgm:t>
    </dgm:pt>
    <dgm:pt modelId="{2075BD38-499E-4063-B29C-FFBD95D91342}">
      <dgm:prSet/>
      <dgm:spPr/>
      <dgm:t>
        <a:bodyPr/>
        <a:lstStyle/>
        <a:p>
          <a:r>
            <a:rPr lang="en-US"/>
            <a:t>Determine whether assessment would be helpful to the client and, if so, for what purpose.</a:t>
          </a:r>
        </a:p>
      </dgm:t>
    </dgm:pt>
    <dgm:pt modelId="{98B2001F-BCD0-401E-B3EF-8BB85D05A2F4}" type="parTrans" cxnId="{F9D7A53A-C3F1-46AB-A843-A21FC95733C3}">
      <dgm:prSet/>
      <dgm:spPr/>
      <dgm:t>
        <a:bodyPr/>
        <a:lstStyle/>
        <a:p>
          <a:endParaRPr lang="en-US"/>
        </a:p>
      </dgm:t>
    </dgm:pt>
    <dgm:pt modelId="{E00582FD-2B2F-49AC-AA5A-DD5BE2EF757D}" type="sibTrans" cxnId="{F9D7A53A-C3F1-46AB-A843-A21FC95733C3}">
      <dgm:prSet/>
      <dgm:spPr/>
      <dgm:t>
        <a:bodyPr/>
        <a:lstStyle/>
        <a:p>
          <a:endParaRPr lang="en-US"/>
        </a:p>
      </dgm:t>
    </dgm:pt>
    <dgm:pt modelId="{4C6EBE44-DC39-4D40-8B67-2887C61F3093}">
      <dgm:prSet/>
      <dgm:spPr/>
      <dgm:t>
        <a:bodyPr/>
        <a:lstStyle/>
        <a:p>
          <a:r>
            <a:rPr lang="en-US"/>
            <a:t>Step 2</a:t>
          </a:r>
        </a:p>
      </dgm:t>
    </dgm:pt>
    <dgm:pt modelId="{1A9457BC-35FE-47CD-85ED-CAE7D19161B2}" type="parTrans" cxnId="{3DC1F79F-89F6-40BB-8B2A-AE494EE88DFC}">
      <dgm:prSet/>
      <dgm:spPr/>
      <dgm:t>
        <a:bodyPr/>
        <a:lstStyle/>
        <a:p>
          <a:endParaRPr lang="en-US"/>
        </a:p>
      </dgm:t>
    </dgm:pt>
    <dgm:pt modelId="{F2C1E60C-B71D-480F-9800-5BDC45EBAE5A}" type="sibTrans" cxnId="{3DC1F79F-89F6-40BB-8B2A-AE494EE88DFC}">
      <dgm:prSet/>
      <dgm:spPr/>
      <dgm:t>
        <a:bodyPr/>
        <a:lstStyle/>
        <a:p>
          <a:endParaRPr lang="en-US"/>
        </a:p>
      </dgm:t>
    </dgm:pt>
    <dgm:pt modelId="{30876C6C-7FFE-487E-8923-FCD6808DA49B}">
      <dgm:prSet/>
      <dgm:spPr/>
      <dgm:t>
        <a:bodyPr/>
        <a:lstStyle/>
        <a:p>
          <a:r>
            <a:rPr lang="en-US"/>
            <a:t>Select the instrument or instruments best suited to the client’s needs.</a:t>
          </a:r>
        </a:p>
      </dgm:t>
    </dgm:pt>
    <dgm:pt modelId="{3AC74EE0-4EC6-4226-835D-196D9FC724BC}" type="parTrans" cxnId="{744FAE1D-EF16-4EC2-8FEE-C37821023887}">
      <dgm:prSet/>
      <dgm:spPr/>
      <dgm:t>
        <a:bodyPr/>
        <a:lstStyle/>
        <a:p>
          <a:endParaRPr lang="en-US"/>
        </a:p>
      </dgm:t>
    </dgm:pt>
    <dgm:pt modelId="{5B0512E4-E7AF-4397-9011-7E5D71385CCC}" type="sibTrans" cxnId="{744FAE1D-EF16-4EC2-8FEE-C37821023887}">
      <dgm:prSet/>
      <dgm:spPr/>
      <dgm:t>
        <a:bodyPr/>
        <a:lstStyle/>
        <a:p>
          <a:endParaRPr lang="en-US"/>
        </a:p>
      </dgm:t>
    </dgm:pt>
    <dgm:pt modelId="{A8C461D4-59AC-4207-B64A-68553FBF97E5}">
      <dgm:prSet/>
      <dgm:spPr/>
      <dgm:t>
        <a:bodyPr/>
        <a:lstStyle/>
        <a:p>
          <a:r>
            <a:rPr lang="en-US"/>
            <a:t>Step 3</a:t>
          </a:r>
        </a:p>
      </dgm:t>
    </dgm:pt>
    <dgm:pt modelId="{550716C7-9FF3-4CA8-B69C-54BF9139678B}" type="parTrans" cxnId="{ACBC1D5A-3607-405E-8C03-18BCB5D97F67}">
      <dgm:prSet/>
      <dgm:spPr/>
      <dgm:t>
        <a:bodyPr/>
        <a:lstStyle/>
        <a:p>
          <a:endParaRPr lang="en-US"/>
        </a:p>
      </dgm:t>
    </dgm:pt>
    <dgm:pt modelId="{4DAAB072-DCAC-4F6E-9FBE-E8D6B43AB0F9}" type="sibTrans" cxnId="{ACBC1D5A-3607-405E-8C03-18BCB5D97F67}">
      <dgm:prSet/>
      <dgm:spPr/>
      <dgm:t>
        <a:bodyPr/>
        <a:lstStyle/>
        <a:p>
          <a:endParaRPr lang="en-US"/>
        </a:p>
      </dgm:t>
    </dgm:pt>
    <dgm:pt modelId="{6D1E2464-8241-4100-B821-673226085CF9}">
      <dgm:prSet/>
      <dgm:spPr/>
      <dgm:t>
        <a:bodyPr/>
        <a:lstStyle/>
        <a:p>
          <a:r>
            <a:rPr lang="en-US"/>
            <a:t>Prepare the client for assessment.</a:t>
          </a:r>
        </a:p>
      </dgm:t>
    </dgm:pt>
    <dgm:pt modelId="{315D76ED-FFF9-41E1-8085-E9A57430FBCF}" type="parTrans" cxnId="{86E30369-4BFF-4507-B4F6-1AEC8B59F180}">
      <dgm:prSet/>
      <dgm:spPr/>
      <dgm:t>
        <a:bodyPr/>
        <a:lstStyle/>
        <a:p>
          <a:endParaRPr lang="en-US"/>
        </a:p>
      </dgm:t>
    </dgm:pt>
    <dgm:pt modelId="{C6B68130-B006-411B-AF46-38F3C3D6F536}" type="sibTrans" cxnId="{86E30369-4BFF-4507-B4F6-1AEC8B59F180}">
      <dgm:prSet/>
      <dgm:spPr/>
      <dgm:t>
        <a:bodyPr/>
        <a:lstStyle/>
        <a:p>
          <a:endParaRPr lang="en-US"/>
        </a:p>
      </dgm:t>
    </dgm:pt>
    <dgm:pt modelId="{5D4571BB-4C46-4B16-B697-4CA81CBED60B}">
      <dgm:prSet/>
      <dgm:spPr/>
      <dgm:t>
        <a:bodyPr/>
        <a:lstStyle/>
        <a:p>
          <a:r>
            <a:rPr lang="en-US"/>
            <a:t>Step 4</a:t>
          </a:r>
        </a:p>
      </dgm:t>
    </dgm:pt>
    <dgm:pt modelId="{927CE2E9-87EA-48BA-9A50-E128EB7FEED8}" type="parTrans" cxnId="{CD234274-E4B1-4F01-B78A-FBE201338681}">
      <dgm:prSet/>
      <dgm:spPr/>
      <dgm:t>
        <a:bodyPr/>
        <a:lstStyle/>
        <a:p>
          <a:endParaRPr lang="en-US"/>
        </a:p>
      </dgm:t>
    </dgm:pt>
    <dgm:pt modelId="{CD15A88B-659D-4F34-9759-0252DCFC56FA}" type="sibTrans" cxnId="{CD234274-E4B1-4F01-B78A-FBE201338681}">
      <dgm:prSet/>
      <dgm:spPr/>
      <dgm:t>
        <a:bodyPr/>
        <a:lstStyle/>
        <a:p>
          <a:endParaRPr lang="en-US"/>
        </a:p>
      </dgm:t>
    </dgm:pt>
    <dgm:pt modelId="{622987E6-38EB-4BD3-9586-9457B416DFAD}">
      <dgm:prSet/>
      <dgm:spPr/>
      <dgm:t>
        <a:bodyPr/>
        <a:lstStyle/>
        <a:p>
          <a:r>
            <a:rPr lang="en-US"/>
            <a:t>Administer the assessment.</a:t>
          </a:r>
        </a:p>
      </dgm:t>
    </dgm:pt>
    <dgm:pt modelId="{DEEC58EA-FD8C-462E-8704-8F50A8373FD5}" type="parTrans" cxnId="{928F0F9B-010F-4E1A-888D-66D6AEFE689D}">
      <dgm:prSet/>
      <dgm:spPr/>
      <dgm:t>
        <a:bodyPr/>
        <a:lstStyle/>
        <a:p>
          <a:endParaRPr lang="en-US"/>
        </a:p>
      </dgm:t>
    </dgm:pt>
    <dgm:pt modelId="{38F479D7-08C9-4688-A6DC-8C34B21A9DCC}" type="sibTrans" cxnId="{928F0F9B-010F-4E1A-888D-66D6AEFE689D}">
      <dgm:prSet/>
      <dgm:spPr/>
      <dgm:t>
        <a:bodyPr/>
        <a:lstStyle/>
        <a:p>
          <a:endParaRPr lang="en-US"/>
        </a:p>
      </dgm:t>
    </dgm:pt>
    <dgm:pt modelId="{5ACABF1B-756E-4D55-9CCA-864D9EA79104}">
      <dgm:prSet/>
      <dgm:spPr/>
      <dgm:t>
        <a:bodyPr/>
        <a:lstStyle/>
        <a:p>
          <a:r>
            <a:rPr lang="en-US"/>
            <a:t>Step 5</a:t>
          </a:r>
        </a:p>
      </dgm:t>
    </dgm:pt>
    <dgm:pt modelId="{AB34C701-D527-401B-8D83-D4689D250BF8}" type="parTrans" cxnId="{CE489CB3-2993-4D3C-9DD8-C96394F9534B}">
      <dgm:prSet/>
      <dgm:spPr/>
      <dgm:t>
        <a:bodyPr/>
        <a:lstStyle/>
        <a:p>
          <a:endParaRPr lang="en-US"/>
        </a:p>
      </dgm:t>
    </dgm:pt>
    <dgm:pt modelId="{553EB09C-5EA9-40FB-9F66-CBD63D0EA3AA}" type="sibTrans" cxnId="{CE489CB3-2993-4D3C-9DD8-C96394F9534B}">
      <dgm:prSet/>
      <dgm:spPr/>
      <dgm:t>
        <a:bodyPr/>
        <a:lstStyle/>
        <a:p>
          <a:endParaRPr lang="en-US"/>
        </a:p>
      </dgm:t>
    </dgm:pt>
    <dgm:pt modelId="{EE06EDE7-8CA2-4D2C-94D4-26BE5CF26DBB}">
      <dgm:prSet/>
      <dgm:spPr/>
      <dgm:t>
        <a:bodyPr/>
        <a:lstStyle/>
        <a:p>
          <a:r>
            <a:rPr lang="en-US"/>
            <a:t>Score the responses.</a:t>
          </a:r>
        </a:p>
      </dgm:t>
    </dgm:pt>
    <dgm:pt modelId="{AE7FE2EB-74DA-496E-8743-985C584F04AC}" type="parTrans" cxnId="{62D8A043-17A3-4FA5-A102-8F22D2E30206}">
      <dgm:prSet/>
      <dgm:spPr/>
      <dgm:t>
        <a:bodyPr/>
        <a:lstStyle/>
        <a:p>
          <a:endParaRPr lang="en-US"/>
        </a:p>
      </dgm:t>
    </dgm:pt>
    <dgm:pt modelId="{C181087A-7A52-44AC-8D3F-AD809889FEE0}" type="sibTrans" cxnId="{62D8A043-17A3-4FA5-A102-8F22D2E30206}">
      <dgm:prSet/>
      <dgm:spPr/>
      <dgm:t>
        <a:bodyPr/>
        <a:lstStyle/>
        <a:p>
          <a:endParaRPr lang="en-US"/>
        </a:p>
      </dgm:t>
    </dgm:pt>
    <dgm:pt modelId="{97C5FBCD-8A3A-4504-9317-28EF825B7BED}">
      <dgm:prSet/>
      <dgm:spPr/>
      <dgm:t>
        <a:bodyPr/>
        <a:lstStyle/>
        <a:p>
          <a:r>
            <a:rPr lang="en-US"/>
            <a:t>Step 6</a:t>
          </a:r>
        </a:p>
      </dgm:t>
    </dgm:pt>
    <dgm:pt modelId="{FF94B05F-B21C-4884-910D-FA42FAE3DD6A}" type="parTrans" cxnId="{41FFD487-04B1-44C4-A6D5-EDAE7311E785}">
      <dgm:prSet/>
      <dgm:spPr/>
      <dgm:t>
        <a:bodyPr/>
        <a:lstStyle/>
        <a:p>
          <a:endParaRPr lang="en-US"/>
        </a:p>
      </dgm:t>
    </dgm:pt>
    <dgm:pt modelId="{51989765-B8DF-4340-B18C-2D5242B42D5D}" type="sibTrans" cxnId="{41FFD487-04B1-44C4-A6D5-EDAE7311E785}">
      <dgm:prSet/>
      <dgm:spPr/>
      <dgm:t>
        <a:bodyPr/>
        <a:lstStyle/>
        <a:p>
          <a:endParaRPr lang="en-US"/>
        </a:p>
      </dgm:t>
    </dgm:pt>
    <dgm:pt modelId="{593A4295-15B7-4BC8-885C-77B135C3EAFA}">
      <dgm:prSet/>
      <dgm:spPr/>
      <dgm:t>
        <a:bodyPr/>
        <a:lstStyle/>
        <a:p>
          <a:r>
            <a:rPr lang="en-US"/>
            <a:t>Interpret and use the results.</a:t>
          </a:r>
        </a:p>
      </dgm:t>
    </dgm:pt>
    <dgm:pt modelId="{CE357539-2564-4D94-84B7-BD1D189B014C}" type="parTrans" cxnId="{D5FD0C0A-8C8C-4231-A488-A8D56B8C5BC5}">
      <dgm:prSet/>
      <dgm:spPr/>
      <dgm:t>
        <a:bodyPr/>
        <a:lstStyle/>
        <a:p>
          <a:endParaRPr lang="en-US"/>
        </a:p>
      </dgm:t>
    </dgm:pt>
    <dgm:pt modelId="{40E1A567-2404-457D-8D5F-6C12B12A7BD4}" type="sibTrans" cxnId="{D5FD0C0A-8C8C-4231-A488-A8D56B8C5BC5}">
      <dgm:prSet/>
      <dgm:spPr/>
      <dgm:t>
        <a:bodyPr/>
        <a:lstStyle/>
        <a:p>
          <a:endParaRPr lang="en-US"/>
        </a:p>
      </dgm:t>
    </dgm:pt>
    <dgm:pt modelId="{72BAC98A-C874-45E8-A10B-025648F9074A}">
      <dgm:prSet/>
      <dgm:spPr/>
      <dgm:t>
        <a:bodyPr/>
        <a:lstStyle/>
        <a:p>
          <a:r>
            <a:rPr lang="en-US"/>
            <a:t>Step 7</a:t>
          </a:r>
        </a:p>
      </dgm:t>
    </dgm:pt>
    <dgm:pt modelId="{11644D21-749D-4583-99F3-79517A28F2CA}" type="parTrans" cxnId="{61A6E3FE-634A-4718-9A5E-4DDEC2D35135}">
      <dgm:prSet/>
      <dgm:spPr/>
      <dgm:t>
        <a:bodyPr/>
        <a:lstStyle/>
        <a:p>
          <a:endParaRPr lang="en-US"/>
        </a:p>
      </dgm:t>
    </dgm:pt>
    <dgm:pt modelId="{7D3968E3-5F49-4E92-9788-F2E7418DE1E8}" type="sibTrans" cxnId="{61A6E3FE-634A-4718-9A5E-4DDEC2D35135}">
      <dgm:prSet/>
      <dgm:spPr/>
      <dgm:t>
        <a:bodyPr/>
        <a:lstStyle/>
        <a:p>
          <a:endParaRPr lang="en-US"/>
        </a:p>
      </dgm:t>
    </dgm:pt>
    <dgm:pt modelId="{96377C59-0D59-401B-87F0-4B71D3F7D132}">
      <dgm:prSet/>
      <dgm:spPr/>
      <dgm:t>
        <a:bodyPr/>
        <a:lstStyle/>
        <a:p>
          <a:r>
            <a:rPr lang="en-US"/>
            <a:t>Maintain records.</a:t>
          </a:r>
        </a:p>
      </dgm:t>
    </dgm:pt>
    <dgm:pt modelId="{10211B30-7EF1-4B9A-BBBE-26799F42461B}" type="parTrans" cxnId="{69923699-963D-497B-8A3C-89B3F0AEB353}">
      <dgm:prSet/>
      <dgm:spPr/>
      <dgm:t>
        <a:bodyPr/>
        <a:lstStyle/>
        <a:p>
          <a:endParaRPr lang="en-US"/>
        </a:p>
      </dgm:t>
    </dgm:pt>
    <dgm:pt modelId="{B12BB6F2-DD50-48DB-BDDF-7023CAD524EC}" type="sibTrans" cxnId="{69923699-963D-497B-8A3C-89B3F0AEB353}">
      <dgm:prSet/>
      <dgm:spPr/>
      <dgm:t>
        <a:bodyPr/>
        <a:lstStyle/>
        <a:p>
          <a:endParaRPr lang="en-US"/>
        </a:p>
      </dgm:t>
    </dgm:pt>
    <dgm:pt modelId="{F2320F79-AC2C-4CE6-A16C-C2418A31571D}" type="pres">
      <dgm:prSet presAssocID="{8BDBEB82-EE1A-4F30-B1B7-B654253A1B56}" presName="Name0" presStyleCnt="0">
        <dgm:presLayoutVars>
          <dgm:dir/>
          <dgm:animLvl val="lvl"/>
          <dgm:resizeHandles val="exact"/>
        </dgm:presLayoutVars>
      </dgm:prSet>
      <dgm:spPr/>
    </dgm:pt>
    <dgm:pt modelId="{9FCE0483-3A7F-4AB2-9C1F-C839BA80EC81}" type="pres">
      <dgm:prSet presAssocID="{72BAC98A-C874-45E8-A10B-025648F9074A}" presName="boxAndChildren" presStyleCnt="0"/>
      <dgm:spPr/>
    </dgm:pt>
    <dgm:pt modelId="{25876ED7-9513-4E5E-9B5F-945D6BC5F477}" type="pres">
      <dgm:prSet presAssocID="{72BAC98A-C874-45E8-A10B-025648F9074A}" presName="parentTextBox" presStyleLbl="alignNode1" presStyleIdx="0" presStyleCnt="7"/>
      <dgm:spPr/>
    </dgm:pt>
    <dgm:pt modelId="{A44B6866-E4F0-48F3-8F2A-7409C6E87BE4}" type="pres">
      <dgm:prSet presAssocID="{72BAC98A-C874-45E8-A10B-025648F9074A}" presName="descendantBox" presStyleLbl="bgAccFollowNode1" presStyleIdx="0" presStyleCnt="7"/>
      <dgm:spPr/>
    </dgm:pt>
    <dgm:pt modelId="{FBD87965-C3F4-4E8D-BFE8-1D96342599A2}" type="pres">
      <dgm:prSet presAssocID="{51989765-B8DF-4340-B18C-2D5242B42D5D}" presName="sp" presStyleCnt="0"/>
      <dgm:spPr/>
    </dgm:pt>
    <dgm:pt modelId="{7E791399-C188-4CEF-BFCC-E19F8F1C67D4}" type="pres">
      <dgm:prSet presAssocID="{97C5FBCD-8A3A-4504-9317-28EF825B7BED}" presName="arrowAndChildren" presStyleCnt="0"/>
      <dgm:spPr/>
    </dgm:pt>
    <dgm:pt modelId="{4FDBA60C-7ECC-44F1-B189-90D222EE5C66}" type="pres">
      <dgm:prSet presAssocID="{97C5FBCD-8A3A-4504-9317-28EF825B7BED}" presName="parentTextArrow" presStyleLbl="node1" presStyleIdx="0" presStyleCnt="0"/>
      <dgm:spPr/>
    </dgm:pt>
    <dgm:pt modelId="{EDA6BD61-80B8-4D84-9975-4BFE88BB46FC}" type="pres">
      <dgm:prSet presAssocID="{97C5FBCD-8A3A-4504-9317-28EF825B7BED}" presName="arrow" presStyleLbl="alignNode1" presStyleIdx="1" presStyleCnt="7"/>
      <dgm:spPr/>
    </dgm:pt>
    <dgm:pt modelId="{8FF59DDF-BCBE-4A33-B2A1-921083A4AB00}" type="pres">
      <dgm:prSet presAssocID="{97C5FBCD-8A3A-4504-9317-28EF825B7BED}" presName="descendantArrow" presStyleLbl="bgAccFollowNode1" presStyleIdx="1" presStyleCnt="7"/>
      <dgm:spPr/>
    </dgm:pt>
    <dgm:pt modelId="{A62B41DF-8DCB-4558-87AF-42C224F2B7DB}" type="pres">
      <dgm:prSet presAssocID="{553EB09C-5EA9-40FB-9F66-CBD63D0EA3AA}" presName="sp" presStyleCnt="0"/>
      <dgm:spPr/>
    </dgm:pt>
    <dgm:pt modelId="{363245C1-35DC-4DE5-B6F1-E06B54A87747}" type="pres">
      <dgm:prSet presAssocID="{5ACABF1B-756E-4D55-9CCA-864D9EA79104}" presName="arrowAndChildren" presStyleCnt="0"/>
      <dgm:spPr/>
    </dgm:pt>
    <dgm:pt modelId="{38186D46-176B-4CCA-B7A9-2763353F39A0}" type="pres">
      <dgm:prSet presAssocID="{5ACABF1B-756E-4D55-9CCA-864D9EA79104}" presName="parentTextArrow" presStyleLbl="node1" presStyleIdx="0" presStyleCnt="0"/>
      <dgm:spPr/>
    </dgm:pt>
    <dgm:pt modelId="{2AE4328C-B4C0-4FB5-A1A6-211C4C752BE2}" type="pres">
      <dgm:prSet presAssocID="{5ACABF1B-756E-4D55-9CCA-864D9EA79104}" presName="arrow" presStyleLbl="alignNode1" presStyleIdx="2" presStyleCnt="7"/>
      <dgm:spPr/>
    </dgm:pt>
    <dgm:pt modelId="{B2C3541E-E9D9-4793-A6DD-CE0C9145EE9E}" type="pres">
      <dgm:prSet presAssocID="{5ACABF1B-756E-4D55-9CCA-864D9EA79104}" presName="descendantArrow" presStyleLbl="bgAccFollowNode1" presStyleIdx="2" presStyleCnt="7"/>
      <dgm:spPr/>
    </dgm:pt>
    <dgm:pt modelId="{305A871F-A6CA-4181-95C4-E18FEBF7A5D6}" type="pres">
      <dgm:prSet presAssocID="{CD15A88B-659D-4F34-9759-0252DCFC56FA}" presName="sp" presStyleCnt="0"/>
      <dgm:spPr/>
    </dgm:pt>
    <dgm:pt modelId="{3F06F98A-C5C1-4DEA-B428-CC71D44CBD4A}" type="pres">
      <dgm:prSet presAssocID="{5D4571BB-4C46-4B16-B697-4CA81CBED60B}" presName="arrowAndChildren" presStyleCnt="0"/>
      <dgm:spPr/>
    </dgm:pt>
    <dgm:pt modelId="{9D4ABE96-06DC-49B7-A1E6-7ADC07B5FCE1}" type="pres">
      <dgm:prSet presAssocID="{5D4571BB-4C46-4B16-B697-4CA81CBED60B}" presName="parentTextArrow" presStyleLbl="node1" presStyleIdx="0" presStyleCnt="0"/>
      <dgm:spPr/>
    </dgm:pt>
    <dgm:pt modelId="{99F6B83F-2FDA-4626-AF6D-2171EE6FE57C}" type="pres">
      <dgm:prSet presAssocID="{5D4571BB-4C46-4B16-B697-4CA81CBED60B}" presName="arrow" presStyleLbl="alignNode1" presStyleIdx="3" presStyleCnt="7"/>
      <dgm:spPr/>
    </dgm:pt>
    <dgm:pt modelId="{DB412D41-C84B-487F-BD7A-2EA0F30B1E04}" type="pres">
      <dgm:prSet presAssocID="{5D4571BB-4C46-4B16-B697-4CA81CBED60B}" presName="descendantArrow" presStyleLbl="bgAccFollowNode1" presStyleIdx="3" presStyleCnt="7"/>
      <dgm:spPr/>
    </dgm:pt>
    <dgm:pt modelId="{B34F977D-69F3-4691-A52E-5F15632E495B}" type="pres">
      <dgm:prSet presAssocID="{4DAAB072-DCAC-4F6E-9FBE-E8D6B43AB0F9}" presName="sp" presStyleCnt="0"/>
      <dgm:spPr/>
    </dgm:pt>
    <dgm:pt modelId="{BED60CB1-E0A3-45F4-A1FB-7AD702DC8389}" type="pres">
      <dgm:prSet presAssocID="{A8C461D4-59AC-4207-B64A-68553FBF97E5}" presName="arrowAndChildren" presStyleCnt="0"/>
      <dgm:spPr/>
    </dgm:pt>
    <dgm:pt modelId="{4FAFB741-DCC5-4A2F-A269-B5015801E035}" type="pres">
      <dgm:prSet presAssocID="{A8C461D4-59AC-4207-B64A-68553FBF97E5}" presName="parentTextArrow" presStyleLbl="node1" presStyleIdx="0" presStyleCnt="0"/>
      <dgm:spPr/>
    </dgm:pt>
    <dgm:pt modelId="{696459FA-6605-40CD-8BAA-5998E3E37E6E}" type="pres">
      <dgm:prSet presAssocID="{A8C461D4-59AC-4207-B64A-68553FBF97E5}" presName="arrow" presStyleLbl="alignNode1" presStyleIdx="4" presStyleCnt="7"/>
      <dgm:spPr/>
    </dgm:pt>
    <dgm:pt modelId="{E19458DC-B347-4FF9-B05A-6A0A087D6C2F}" type="pres">
      <dgm:prSet presAssocID="{A8C461D4-59AC-4207-B64A-68553FBF97E5}" presName="descendantArrow" presStyleLbl="bgAccFollowNode1" presStyleIdx="4" presStyleCnt="7"/>
      <dgm:spPr/>
    </dgm:pt>
    <dgm:pt modelId="{F4D45646-7D93-4258-B727-F9A1F51D8C45}" type="pres">
      <dgm:prSet presAssocID="{F2C1E60C-B71D-480F-9800-5BDC45EBAE5A}" presName="sp" presStyleCnt="0"/>
      <dgm:spPr/>
    </dgm:pt>
    <dgm:pt modelId="{D305DCC6-AAD1-4791-B4AB-2276AE0AD36A}" type="pres">
      <dgm:prSet presAssocID="{4C6EBE44-DC39-4D40-8B67-2887C61F3093}" presName="arrowAndChildren" presStyleCnt="0"/>
      <dgm:spPr/>
    </dgm:pt>
    <dgm:pt modelId="{801EC4C8-0656-409C-A4A3-ABD90C07E169}" type="pres">
      <dgm:prSet presAssocID="{4C6EBE44-DC39-4D40-8B67-2887C61F3093}" presName="parentTextArrow" presStyleLbl="node1" presStyleIdx="0" presStyleCnt="0"/>
      <dgm:spPr/>
    </dgm:pt>
    <dgm:pt modelId="{BB5FBDB3-1BAA-4308-820C-49931AF339FA}" type="pres">
      <dgm:prSet presAssocID="{4C6EBE44-DC39-4D40-8B67-2887C61F3093}" presName="arrow" presStyleLbl="alignNode1" presStyleIdx="5" presStyleCnt="7"/>
      <dgm:spPr/>
    </dgm:pt>
    <dgm:pt modelId="{4E366E7C-6C8C-424D-A11E-37A27089D370}" type="pres">
      <dgm:prSet presAssocID="{4C6EBE44-DC39-4D40-8B67-2887C61F3093}" presName="descendantArrow" presStyleLbl="bgAccFollowNode1" presStyleIdx="5" presStyleCnt="7"/>
      <dgm:spPr/>
    </dgm:pt>
    <dgm:pt modelId="{5D5BE491-4E6D-46D6-B628-0E373990CBED}" type="pres">
      <dgm:prSet presAssocID="{69E05F08-29F8-4F1C-AC9C-3361F7D540B1}" presName="sp" presStyleCnt="0"/>
      <dgm:spPr/>
    </dgm:pt>
    <dgm:pt modelId="{62A1E3EE-F3DB-43AA-AEB3-DFB0EB5C40A1}" type="pres">
      <dgm:prSet presAssocID="{1F56D345-AC12-4D61-9966-0A72ECCC1CD4}" presName="arrowAndChildren" presStyleCnt="0"/>
      <dgm:spPr/>
    </dgm:pt>
    <dgm:pt modelId="{53753D87-A153-4B7E-9C82-C514D7B03381}" type="pres">
      <dgm:prSet presAssocID="{1F56D345-AC12-4D61-9966-0A72ECCC1CD4}" presName="parentTextArrow" presStyleLbl="node1" presStyleIdx="0" presStyleCnt="0"/>
      <dgm:spPr/>
    </dgm:pt>
    <dgm:pt modelId="{D24B95F5-6B19-4792-8558-51B49FCA2D4C}" type="pres">
      <dgm:prSet presAssocID="{1F56D345-AC12-4D61-9966-0A72ECCC1CD4}" presName="arrow" presStyleLbl="alignNode1" presStyleIdx="6" presStyleCnt="7"/>
      <dgm:spPr/>
    </dgm:pt>
    <dgm:pt modelId="{A68E59A5-5805-4C69-916F-7BA47A38CFF1}" type="pres">
      <dgm:prSet presAssocID="{1F56D345-AC12-4D61-9966-0A72ECCC1CD4}" presName="descendantArrow" presStyleLbl="bgAccFollowNode1" presStyleIdx="6" presStyleCnt="7"/>
      <dgm:spPr/>
    </dgm:pt>
  </dgm:ptLst>
  <dgm:cxnLst>
    <dgm:cxn modelId="{A18A0407-FDA4-4130-A49C-87BDDB7789ED}" type="presOf" srcId="{593A4295-15B7-4BC8-885C-77B135C3EAFA}" destId="{8FF59DDF-BCBE-4A33-B2A1-921083A4AB00}" srcOrd="0" destOrd="0" presId="urn:microsoft.com/office/officeart/2016/7/layout/VerticalDownArrowProcess"/>
    <dgm:cxn modelId="{D5FD0C0A-8C8C-4231-A488-A8D56B8C5BC5}" srcId="{97C5FBCD-8A3A-4504-9317-28EF825B7BED}" destId="{593A4295-15B7-4BC8-885C-77B135C3EAFA}" srcOrd="0" destOrd="0" parTransId="{CE357539-2564-4D94-84B7-BD1D189B014C}" sibTransId="{40E1A567-2404-457D-8D5F-6C12B12A7BD4}"/>
    <dgm:cxn modelId="{3889F415-DF5E-4549-BBA9-3AA84C507EBE}" type="presOf" srcId="{2075BD38-499E-4063-B29C-FFBD95D91342}" destId="{A68E59A5-5805-4C69-916F-7BA47A38CFF1}" srcOrd="0" destOrd="0" presId="urn:microsoft.com/office/officeart/2016/7/layout/VerticalDownArrowProcess"/>
    <dgm:cxn modelId="{744FAE1D-EF16-4EC2-8FEE-C37821023887}" srcId="{4C6EBE44-DC39-4D40-8B67-2887C61F3093}" destId="{30876C6C-7FFE-487E-8923-FCD6808DA49B}" srcOrd="0" destOrd="0" parTransId="{3AC74EE0-4EC6-4226-835D-196D9FC724BC}" sibTransId="{5B0512E4-E7AF-4397-9011-7E5D71385CCC}"/>
    <dgm:cxn modelId="{E5562E34-88FB-4209-B730-307B5FEE4391}" type="presOf" srcId="{5ACABF1B-756E-4D55-9CCA-864D9EA79104}" destId="{38186D46-176B-4CCA-B7A9-2763353F39A0}" srcOrd="0" destOrd="0" presId="urn:microsoft.com/office/officeart/2016/7/layout/VerticalDownArrowProcess"/>
    <dgm:cxn modelId="{F9D7A53A-C3F1-46AB-A843-A21FC95733C3}" srcId="{1F56D345-AC12-4D61-9966-0A72ECCC1CD4}" destId="{2075BD38-499E-4063-B29C-FFBD95D91342}" srcOrd="0" destOrd="0" parTransId="{98B2001F-BCD0-401E-B3EF-8BB85D05A2F4}" sibTransId="{E00582FD-2B2F-49AC-AA5A-DD5BE2EF757D}"/>
    <dgm:cxn modelId="{256B353E-712D-42B4-ADC3-9347C288E318}" type="presOf" srcId="{5D4571BB-4C46-4B16-B697-4CA81CBED60B}" destId="{9D4ABE96-06DC-49B7-A1E6-7ADC07B5FCE1}" srcOrd="0" destOrd="0" presId="urn:microsoft.com/office/officeart/2016/7/layout/VerticalDownArrowProcess"/>
    <dgm:cxn modelId="{916A175D-1CBD-4B56-B3EC-9BEFDEAF5F87}" type="presOf" srcId="{97C5FBCD-8A3A-4504-9317-28EF825B7BED}" destId="{EDA6BD61-80B8-4D84-9975-4BFE88BB46FC}" srcOrd="1" destOrd="0" presId="urn:microsoft.com/office/officeart/2016/7/layout/VerticalDownArrowProcess"/>
    <dgm:cxn modelId="{62D8A043-17A3-4FA5-A102-8F22D2E30206}" srcId="{5ACABF1B-756E-4D55-9CCA-864D9EA79104}" destId="{EE06EDE7-8CA2-4D2C-94D4-26BE5CF26DBB}" srcOrd="0" destOrd="0" parTransId="{AE7FE2EB-74DA-496E-8743-985C584F04AC}" sibTransId="{C181087A-7A52-44AC-8D3F-AD809889FEE0}"/>
    <dgm:cxn modelId="{86E30369-4BFF-4507-B4F6-1AEC8B59F180}" srcId="{A8C461D4-59AC-4207-B64A-68553FBF97E5}" destId="{6D1E2464-8241-4100-B821-673226085CF9}" srcOrd="0" destOrd="0" parTransId="{315D76ED-FFF9-41E1-8085-E9A57430FBCF}" sibTransId="{C6B68130-B006-411B-AF46-38F3C3D6F536}"/>
    <dgm:cxn modelId="{65108D4D-4B1D-4048-80C2-E156E5C100D6}" type="presOf" srcId="{A8C461D4-59AC-4207-B64A-68553FBF97E5}" destId="{696459FA-6605-40CD-8BAA-5998E3E37E6E}" srcOrd="1" destOrd="0" presId="urn:microsoft.com/office/officeart/2016/7/layout/VerticalDownArrowProcess"/>
    <dgm:cxn modelId="{CD234274-E4B1-4F01-B78A-FBE201338681}" srcId="{8BDBEB82-EE1A-4F30-B1B7-B654253A1B56}" destId="{5D4571BB-4C46-4B16-B697-4CA81CBED60B}" srcOrd="3" destOrd="0" parTransId="{927CE2E9-87EA-48BA-9A50-E128EB7FEED8}" sibTransId="{CD15A88B-659D-4F34-9759-0252DCFC56FA}"/>
    <dgm:cxn modelId="{E5241855-8122-4CEA-8B26-B4F7A882A632}" type="presOf" srcId="{5D4571BB-4C46-4B16-B697-4CA81CBED60B}" destId="{99F6B83F-2FDA-4626-AF6D-2171EE6FE57C}" srcOrd="1" destOrd="0" presId="urn:microsoft.com/office/officeart/2016/7/layout/VerticalDownArrowProcess"/>
    <dgm:cxn modelId="{68A3FB78-EB63-48A6-9214-3B2F86057050}" type="presOf" srcId="{6D1E2464-8241-4100-B821-673226085CF9}" destId="{E19458DC-B347-4FF9-B05A-6A0A087D6C2F}" srcOrd="0" destOrd="0" presId="urn:microsoft.com/office/officeart/2016/7/layout/VerticalDownArrowProcess"/>
    <dgm:cxn modelId="{ACBC1D5A-3607-405E-8C03-18BCB5D97F67}" srcId="{8BDBEB82-EE1A-4F30-B1B7-B654253A1B56}" destId="{A8C461D4-59AC-4207-B64A-68553FBF97E5}" srcOrd="2" destOrd="0" parTransId="{550716C7-9FF3-4CA8-B69C-54BF9139678B}" sibTransId="{4DAAB072-DCAC-4F6E-9FBE-E8D6B43AB0F9}"/>
    <dgm:cxn modelId="{E845337A-9711-4629-8884-60B53FFBA6C6}" type="presOf" srcId="{1F56D345-AC12-4D61-9966-0A72ECCC1CD4}" destId="{D24B95F5-6B19-4792-8558-51B49FCA2D4C}" srcOrd="1" destOrd="0" presId="urn:microsoft.com/office/officeart/2016/7/layout/VerticalDownArrowProcess"/>
    <dgm:cxn modelId="{CA50C47C-CFB9-4B25-AD87-A75ED6C7EB52}" type="presOf" srcId="{622987E6-38EB-4BD3-9586-9457B416DFAD}" destId="{DB412D41-C84B-487F-BD7A-2EA0F30B1E04}" srcOrd="0" destOrd="0" presId="urn:microsoft.com/office/officeart/2016/7/layout/VerticalDownArrowProcess"/>
    <dgm:cxn modelId="{D4F98C84-B1CD-4230-8D3A-757EBEB8833E}" type="presOf" srcId="{5ACABF1B-756E-4D55-9CCA-864D9EA79104}" destId="{2AE4328C-B4C0-4FB5-A1A6-211C4C752BE2}" srcOrd="1" destOrd="0" presId="urn:microsoft.com/office/officeart/2016/7/layout/VerticalDownArrowProcess"/>
    <dgm:cxn modelId="{41FFD487-04B1-44C4-A6D5-EDAE7311E785}" srcId="{8BDBEB82-EE1A-4F30-B1B7-B654253A1B56}" destId="{97C5FBCD-8A3A-4504-9317-28EF825B7BED}" srcOrd="5" destOrd="0" parTransId="{FF94B05F-B21C-4884-910D-FA42FAE3DD6A}" sibTransId="{51989765-B8DF-4340-B18C-2D5242B42D5D}"/>
    <dgm:cxn modelId="{456C0C8B-CAEE-4472-BCAB-45425304519C}" type="presOf" srcId="{72BAC98A-C874-45E8-A10B-025648F9074A}" destId="{25876ED7-9513-4E5E-9B5F-945D6BC5F477}" srcOrd="0" destOrd="0" presId="urn:microsoft.com/office/officeart/2016/7/layout/VerticalDownArrowProcess"/>
    <dgm:cxn modelId="{A9C1A18B-3D03-4827-8271-992C20405233}" type="presOf" srcId="{4C6EBE44-DC39-4D40-8B67-2887C61F3093}" destId="{801EC4C8-0656-409C-A4A3-ABD90C07E169}" srcOrd="0" destOrd="0" presId="urn:microsoft.com/office/officeart/2016/7/layout/VerticalDownArrowProcess"/>
    <dgm:cxn modelId="{69923699-963D-497B-8A3C-89B3F0AEB353}" srcId="{72BAC98A-C874-45E8-A10B-025648F9074A}" destId="{96377C59-0D59-401B-87F0-4B71D3F7D132}" srcOrd="0" destOrd="0" parTransId="{10211B30-7EF1-4B9A-BBBE-26799F42461B}" sibTransId="{B12BB6F2-DD50-48DB-BDDF-7023CAD524EC}"/>
    <dgm:cxn modelId="{21A0A799-2215-4F36-9F2A-2186EE135DEE}" type="presOf" srcId="{8BDBEB82-EE1A-4F30-B1B7-B654253A1B56}" destId="{F2320F79-AC2C-4CE6-A16C-C2418A31571D}" srcOrd="0" destOrd="0" presId="urn:microsoft.com/office/officeart/2016/7/layout/VerticalDownArrowProcess"/>
    <dgm:cxn modelId="{928F0F9B-010F-4E1A-888D-66D6AEFE689D}" srcId="{5D4571BB-4C46-4B16-B697-4CA81CBED60B}" destId="{622987E6-38EB-4BD3-9586-9457B416DFAD}" srcOrd="0" destOrd="0" parTransId="{DEEC58EA-FD8C-462E-8704-8F50A8373FD5}" sibTransId="{38F479D7-08C9-4688-A6DC-8C34B21A9DCC}"/>
    <dgm:cxn modelId="{B9F3999E-C13F-4055-8B05-AB2514DC6039}" type="presOf" srcId="{1F56D345-AC12-4D61-9966-0A72ECCC1CD4}" destId="{53753D87-A153-4B7E-9C82-C514D7B03381}" srcOrd="0" destOrd="0" presId="urn:microsoft.com/office/officeart/2016/7/layout/VerticalDownArrowProcess"/>
    <dgm:cxn modelId="{3DC1F79F-89F6-40BB-8B2A-AE494EE88DFC}" srcId="{8BDBEB82-EE1A-4F30-B1B7-B654253A1B56}" destId="{4C6EBE44-DC39-4D40-8B67-2887C61F3093}" srcOrd="1" destOrd="0" parTransId="{1A9457BC-35FE-47CD-85ED-CAE7D19161B2}" sibTransId="{F2C1E60C-B71D-480F-9800-5BDC45EBAE5A}"/>
    <dgm:cxn modelId="{186FF4A8-FD25-499D-AD1A-3258CEF0E761}" type="presOf" srcId="{97C5FBCD-8A3A-4504-9317-28EF825B7BED}" destId="{4FDBA60C-7ECC-44F1-B189-90D222EE5C66}" srcOrd="0" destOrd="0" presId="urn:microsoft.com/office/officeart/2016/7/layout/VerticalDownArrowProcess"/>
    <dgm:cxn modelId="{AEC724B3-ADFC-4407-B422-1EAD610D77D8}" type="presOf" srcId="{96377C59-0D59-401B-87F0-4B71D3F7D132}" destId="{A44B6866-E4F0-48F3-8F2A-7409C6E87BE4}" srcOrd="0" destOrd="0" presId="urn:microsoft.com/office/officeart/2016/7/layout/VerticalDownArrowProcess"/>
    <dgm:cxn modelId="{CE489CB3-2993-4D3C-9DD8-C96394F9534B}" srcId="{8BDBEB82-EE1A-4F30-B1B7-B654253A1B56}" destId="{5ACABF1B-756E-4D55-9CCA-864D9EA79104}" srcOrd="4" destOrd="0" parTransId="{AB34C701-D527-401B-8D83-D4689D250BF8}" sibTransId="{553EB09C-5EA9-40FB-9F66-CBD63D0EA3AA}"/>
    <dgm:cxn modelId="{CB1ABBBD-66E5-47C9-AE66-D2F9F70C9E93}" type="presOf" srcId="{A8C461D4-59AC-4207-B64A-68553FBF97E5}" destId="{4FAFB741-DCC5-4A2F-A269-B5015801E035}" srcOrd="0" destOrd="0" presId="urn:microsoft.com/office/officeart/2016/7/layout/VerticalDownArrowProcess"/>
    <dgm:cxn modelId="{3BE288DE-5D26-4D34-B683-7D3675C39141}" type="presOf" srcId="{EE06EDE7-8CA2-4D2C-94D4-26BE5CF26DBB}" destId="{B2C3541E-E9D9-4793-A6DD-CE0C9145EE9E}" srcOrd="0" destOrd="0" presId="urn:microsoft.com/office/officeart/2016/7/layout/VerticalDownArrowProcess"/>
    <dgm:cxn modelId="{1E6DCAE3-B812-46FC-9BEF-E6A1A0EA2D47}" type="presOf" srcId="{30876C6C-7FFE-487E-8923-FCD6808DA49B}" destId="{4E366E7C-6C8C-424D-A11E-37A27089D370}" srcOrd="0" destOrd="0" presId="urn:microsoft.com/office/officeart/2016/7/layout/VerticalDownArrowProcess"/>
    <dgm:cxn modelId="{F296CEE3-6551-4707-A5C9-A5782F55DC07}" srcId="{8BDBEB82-EE1A-4F30-B1B7-B654253A1B56}" destId="{1F56D345-AC12-4D61-9966-0A72ECCC1CD4}" srcOrd="0" destOrd="0" parTransId="{2338BDD5-1203-440C-A64F-B47DB44D4B7D}" sibTransId="{69E05F08-29F8-4F1C-AC9C-3361F7D540B1}"/>
    <dgm:cxn modelId="{018F79F4-2809-4E95-8158-E36B0B361D1E}" type="presOf" srcId="{4C6EBE44-DC39-4D40-8B67-2887C61F3093}" destId="{BB5FBDB3-1BAA-4308-820C-49931AF339FA}" srcOrd="1" destOrd="0" presId="urn:microsoft.com/office/officeart/2016/7/layout/VerticalDownArrowProcess"/>
    <dgm:cxn modelId="{61A6E3FE-634A-4718-9A5E-4DDEC2D35135}" srcId="{8BDBEB82-EE1A-4F30-B1B7-B654253A1B56}" destId="{72BAC98A-C874-45E8-A10B-025648F9074A}" srcOrd="6" destOrd="0" parTransId="{11644D21-749D-4583-99F3-79517A28F2CA}" sibTransId="{7D3968E3-5F49-4E92-9788-F2E7418DE1E8}"/>
    <dgm:cxn modelId="{3C51BAD8-1FF7-4EC8-8F01-63214FE02151}" type="presParOf" srcId="{F2320F79-AC2C-4CE6-A16C-C2418A31571D}" destId="{9FCE0483-3A7F-4AB2-9C1F-C839BA80EC81}" srcOrd="0" destOrd="0" presId="urn:microsoft.com/office/officeart/2016/7/layout/VerticalDownArrowProcess"/>
    <dgm:cxn modelId="{5BC2F8EA-DCDF-46B6-AD02-37E9B7F3E9F3}" type="presParOf" srcId="{9FCE0483-3A7F-4AB2-9C1F-C839BA80EC81}" destId="{25876ED7-9513-4E5E-9B5F-945D6BC5F477}" srcOrd="0" destOrd="0" presId="urn:microsoft.com/office/officeart/2016/7/layout/VerticalDownArrowProcess"/>
    <dgm:cxn modelId="{0CD0ADD8-8967-4126-8BDB-E02A8A147456}" type="presParOf" srcId="{9FCE0483-3A7F-4AB2-9C1F-C839BA80EC81}" destId="{A44B6866-E4F0-48F3-8F2A-7409C6E87BE4}" srcOrd="1" destOrd="0" presId="urn:microsoft.com/office/officeart/2016/7/layout/VerticalDownArrowProcess"/>
    <dgm:cxn modelId="{69E97296-77EE-4993-9EA3-1241FE16EEAB}" type="presParOf" srcId="{F2320F79-AC2C-4CE6-A16C-C2418A31571D}" destId="{FBD87965-C3F4-4E8D-BFE8-1D96342599A2}" srcOrd="1" destOrd="0" presId="urn:microsoft.com/office/officeart/2016/7/layout/VerticalDownArrowProcess"/>
    <dgm:cxn modelId="{DD283F9B-4805-4E2A-AD23-D2B3CABB3500}" type="presParOf" srcId="{F2320F79-AC2C-4CE6-A16C-C2418A31571D}" destId="{7E791399-C188-4CEF-BFCC-E19F8F1C67D4}" srcOrd="2" destOrd="0" presId="urn:microsoft.com/office/officeart/2016/7/layout/VerticalDownArrowProcess"/>
    <dgm:cxn modelId="{0EFA4E29-A88D-48EB-B0D0-0804C442501F}" type="presParOf" srcId="{7E791399-C188-4CEF-BFCC-E19F8F1C67D4}" destId="{4FDBA60C-7ECC-44F1-B189-90D222EE5C66}" srcOrd="0" destOrd="0" presId="urn:microsoft.com/office/officeart/2016/7/layout/VerticalDownArrowProcess"/>
    <dgm:cxn modelId="{5FD67648-00A7-4507-9975-84F9FB6888B7}" type="presParOf" srcId="{7E791399-C188-4CEF-BFCC-E19F8F1C67D4}" destId="{EDA6BD61-80B8-4D84-9975-4BFE88BB46FC}" srcOrd="1" destOrd="0" presId="urn:microsoft.com/office/officeart/2016/7/layout/VerticalDownArrowProcess"/>
    <dgm:cxn modelId="{5FDE9232-C188-4BEE-8CFD-B77B92C03850}" type="presParOf" srcId="{7E791399-C188-4CEF-BFCC-E19F8F1C67D4}" destId="{8FF59DDF-BCBE-4A33-B2A1-921083A4AB00}" srcOrd="2" destOrd="0" presId="urn:microsoft.com/office/officeart/2016/7/layout/VerticalDownArrowProcess"/>
    <dgm:cxn modelId="{54DD4CF5-02B4-451D-A066-4283B2C3B768}" type="presParOf" srcId="{F2320F79-AC2C-4CE6-A16C-C2418A31571D}" destId="{A62B41DF-8DCB-4558-87AF-42C224F2B7DB}" srcOrd="3" destOrd="0" presId="urn:microsoft.com/office/officeart/2016/7/layout/VerticalDownArrowProcess"/>
    <dgm:cxn modelId="{D6F1F065-5E81-4C43-9A85-9FFAE25544E3}" type="presParOf" srcId="{F2320F79-AC2C-4CE6-A16C-C2418A31571D}" destId="{363245C1-35DC-4DE5-B6F1-E06B54A87747}" srcOrd="4" destOrd="0" presId="urn:microsoft.com/office/officeart/2016/7/layout/VerticalDownArrowProcess"/>
    <dgm:cxn modelId="{652B0C59-E388-4AA6-9B2B-4B32CB1A9765}" type="presParOf" srcId="{363245C1-35DC-4DE5-B6F1-E06B54A87747}" destId="{38186D46-176B-4CCA-B7A9-2763353F39A0}" srcOrd="0" destOrd="0" presId="urn:microsoft.com/office/officeart/2016/7/layout/VerticalDownArrowProcess"/>
    <dgm:cxn modelId="{6C9D521E-F703-4AE6-9E62-106100A90138}" type="presParOf" srcId="{363245C1-35DC-4DE5-B6F1-E06B54A87747}" destId="{2AE4328C-B4C0-4FB5-A1A6-211C4C752BE2}" srcOrd="1" destOrd="0" presId="urn:microsoft.com/office/officeart/2016/7/layout/VerticalDownArrowProcess"/>
    <dgm:cxn modelId="{34541054-8688-4A48-8A19-21601DA5104A}" type="presParOf" srcId="{363245C1-35DC-4DE5-B6F1-E06B54A87747}" destId="{B2C3541E-E9D9-4793-A6DD-CE0C9145EE9E}" srcOrd="2" destOrd="0" presId="urn:microsoft.com/office/officeart/2016/7/layout/VerticalDownArrowProcess"/>
    <dgm:cxn modelId="{978B5209-64BA-4089-B425-A698921D8B3A}" type="presParOf" srcId="{F2320F79-AC2C-4CE6-A16C-C2418A31571D}" destId="{305A871F-A6CA-4181-95C4-E18FEBF7A5D6}" srcOrd="5" destOrd="0" presId="urn:microsoft.com/office/officeart/2016/7/layout/VerticalDownArrowProcess"/>
    <dgm:cxn modelId="{F4AA5F49-20FA-4A09-B61A-276BBB4B1CDC}" type="presParOf" srcId="{F2320F79-AC2C-4CE6-A16C-C2418A31571D}" destId="{3F06F98A-C5C1-4DEA-B428-CC71D44CBD4A}" srcOrd="6" destOrd="0" presId="urn:microsoft.com/office/officeart/2016/7/layout/VerticalDownArrowProcess"/>
    <dgm:cxn modelId="{6A3D134A-3DCA-4F55-944F-5D762AFC5248}" type="presParOf" srcId="{3F06F98A-C5C1-4DEA-B428-CC71D44CBD4A}" destId="{9D4ABE96-06DC-49B7-A1E6-7ADC07B5FCE1}" srcOrd="0" destOrd="0" presId="urn:microsoft.com/office/officeart/2016/7/layout/VerticalDownArrowProcess"/>
    <dgm:cxn modelId="{6D80F7AD-1FBD-47BC-849F-C933D2C70697}" type="presParOf" srcId="{3F06F98A-C5C1-4DEA-B428-CC71D44CBD4A}" destId="{99F6B83F-2FDA-4626-AF6D-2171EE6FE57C}" srcOrd="1" destOrd="0" presId="urn:microsoft.com/office/officeart/2016/7/layout/VerticalDownArrowProcess"/>
    <dgm:cxn modelId="{DF1555C0-E991-42B6-A0FD-B4B81E1A4A7F}" type="presParOf" srcId="{3F06F98A-C5C1-4DEA-B428-CC71D44CBD4A}" destId="{DB412D41-C84B-487F-BD7A-2EA0F30B1E04}" srcOrd="2" destOrd="0" presId="urn:microsoft.com/office/officeart/2016/7/layout/VerticalDownArrowProcess"/>
    <dgm:cxn modelId="{46CA96D8-6B32-477A-BE20-D36D0CF5283E}" type="presParOf" srcId="{F2320F79-AC2C-4CE6-A16C-C2418A31571D}" destId="{B34F977D-69F3-4691-A52E-5F15632E495B}" srcOrd="7" destOrd="0" presId="urn:microsoft.com/office/officeart/2016/7/layout/VerticalDownArrowProcess"/>
    <dgm:cxn modelId="{2DF43BCD-F063-4CAF-9474-0DB9305AE6AA}" type="presParOf" srcId="{F2320F79-AC2C-4CE6-A16C-C2418A31571D}" destId="{BED60CB1-E0A3-45F4-A1FB-7AD702DC8389}" srcOrd="8" destOrd="0" presId="urn:microsoft.com/office/officeart/2016/7/layout/VerticalDownArrowProcess"/>
    <dgm:cxn modelId="{2B943898-45AE-4340-8D87-F378FA26902D}" type="presParOf" srcId="{BED60CB1-E0A3-45F4-A1FB-7AD702DC8389}" destId="{4FAFB741-DCC5-4A2F-A269-B5015801E035}" srcOrd="0" destOrd="0" presId="urn:microsoft.com/office/officeart/2016/7/layout/VerticalDownArrowProcess"/>
    <dgm:cxn modelId="{559E7408-1786-4860-AA42-376728057D46}" type="presParOf" srcId="{BED60CB1-E0A3-45F4-A1FB-7AD702DC8389}" destId="{696459FA-6605-40CD-8BAA-5998E3E37E6E}" srcOrd="1" destOrd="0" presId="urn:microsoft.com/office/officeart/2016/7/layout/VerticalDownArrowProcess"/>
    <dgm:cxn modelId="{73FDEFB2-F6BD-44FD-935B-FA248EF1C882}" type="presParOf" srcId="{BED60CB1-E0A3-45F4-A1FB-7AD702DC8389}" destId="{E19458DC-B347-4FF9-B05A-6A0A087D6C2F}" srcOrd="2" destOrd="0" presId="urn:microsoft.com/office/officeart/2016/7/layout/VerticalDownArrowProcess"/>
    <dgm:cxn modelId="{93827B85-98F4-425F-B58F-2B373F3F2F35}" type="presParOf" srcId="{F2320F79-AC2C-4CE6-A16C-C2418A31571D}" destId="{F4D45646-7D93-4258-B727-F9A1F51D8C45}" srcOrd="9" destOrd="0" presId="urn:microsoft.com/office/officeart/2016/7/layout/VerticalDownArrowProcess"/>
    <dgm:cxn modelId="{9A59DC4F-549F-423C-9461-A42B874611B1}" type="presParOf" srcId="{F2320F79-AC2C-4CE6-A16C-C2418A31571D}" destId="{D305DCC6-AAD1-4791-B4AB-2276AE0AD36A}" srcOrd="10" destOrd="0" presId="urn:microsoft.com/office/officeart/2016/7/layout/VerticalDownArrowProcess"/>
    <dgm:cxn modelId="{AA7CEC3A-641F-439D-86B1-02FBEBEDD84C}" type="presParOf" srcId="{D305DCC6-AAD1-4791-B4AB-2276AE0AD36A}" destId="{801EC4C8-0656-409C-A4A3-ABD90C07E169}" srcOrd="0" destOrd="0" presId="urn:microsoft.com/office/officeart/2016/7/layout/VerticalDownArrowProcess"/>
    <dgm:cxn modelId="{D257B279-F58E-44E8-8ED8-172846DE7247}" type="presParOf" srcId="{D305DCC6-AAD1-4791-B4AB-2276AE0AD36A}" destId="{BB5FBDB3-1BAA-4308-820C-49931AF339FA}" srcOrd="1" destOrd="0" presId="urn:microsoft.com/office/officeart/2016/7/layout/VerticalDownArrowProcess"/>
    <dgm:cxn modelId="{85BC880C-0483-4C01-A9A9-5C5179C50F12}" type="presParOf" srcId="{D305DCC6-AAD1-4791-B4AB-2276AE0AD36A}" destId="{4E366E7C-6C8C-424D-A11E-37A27089D370}" srcOrd="2" destOrd="0" presId="urn:microsoft.com/office/officeart/2016/7/layout/VerticalDownArrowProcess"/>
    <dgm:cxn modelId="{4F20F2FC-AE1C-473A-AD67-5712BBA7799C}" type="presParOf" srcId="{F2320F79-AC2C-4CE6-A16C-C2418A31571D}" destId="{5D5BE491-4E6D-46D6-B628-0E373990CBED}" srcOrd="11" destOrd="0" presId="urn:microsoft.com/office/officeart/2016/7/layout/VerticalDownArrowProcess"/>
    <dgm:cxn modelId="{1FB77B32-8ADC-472D-81FE-F6F8B28000DA}" type="presParOf" srcId="{F2320F79-AC2C-4CE6-A16C-C2418A31571D}" destId="{62A1E3EE-F3DB-43AA-AEB3-DFB0EB5C40A1}" srcOrd="12" destOrd="0" presId="urn:microsoft.com/office/officeart/2016/7/layout/VerticalDownArrowProcess"/>
    <dgm:cxn modelId="{ADBE9678-4CDB-4D4B-B29C-09ED00F2784A}" type="presParOf" srcId="{62A1E3EE-F3DB-43AA-AEB3-DFB0EB5C40A1}" destId="{53753D87-A153-4B7E-9C82-C514D7B03381}" srcOrd="0" destOrd="0" presId="urn:microsoft.com/office/officeart/2016/7/layout/VerticalDownArrowProcess"/>
    <dgm:cxn modelId="{EF894D6D-CE4A-4754-8668-2AE3F91A3492}" type="presParOf" srcId="{62A1E3EE-F3DB-43AA-AEB3-DFB0EB5C40A1}" destId="{D24B95F5-6B19-4792-8558-51B49FCA2D4C}" srcOrd="1" destOrd="0" presId="urn:microsoft.com/office/officeart/2016/7/layout/VerticalDownArrowProcess"/>
    <dgm:cxn modelId="{5EC9D785-F5AC-43DE-8E0E-55A98E28F0FD}" type="presParOf" srcId="{62A1E3EE-F3DB-43AA-AEB3-DFB0EB5C40A1}" destId="{A68E59A5-5805-4C69-916F-7BA47A38CFF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85EDB4-AF3E-43EE-8D36-950776D1E7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076544-45FD-4AC6-9F13-5735F58A2673}">
      <dgm:prSet/>
      <dgm:spPr/>
      <dgm:t>
        <a:bodyPr/>
        <a:lstStyle/>
        <a:p>
          <a:r>
            <a:rPr lang="en-US" b="1"/>
            <a:t>Use your helping skills to understand their reactions after they have received their assessment results and interpretation</a:t>
          </a:r>
          <a:endParaRPr lang="en-US"/>
        </a:p>
      </dgm:t>
    </dgm:pt>
    <dgm:pt modelId="{2CBC72CE-0E2C-4602-992B-D98CC10E35D4}" type="parTrans" cxnId="{D95CFC50-C5B2-4BC6-B892-17B72B64E032}">
      <dgm:prSet/>
      <dgm:spPr/>
      <dgm:t>
        <a:bodyPr/>
        <a:lstStyle/>
        <a:p>
          <a:endParaRPr lang="en-US"/>
        </a:p>
      </dgm:t>
    </dgm:pt>
    <dgm:pt modelId="{5914136D-B7B0-4D77-AC2A-DC723DCC7A9E}" type="sibTrans" cxnId="{D95CFC50-C5B2-4BC6-B892-17B72B64E032}">
      <dgm:prSet/>
      <dgm:spPr/>
      <dgm:t>
        <a:bodyPr/>
        <a:lstStyle/>
        <a:p>
          <a:endParaRPr lang="en-US"/>
        </a:p>
      </dgm:t>
    </dgm:pt>
    <dgm:pt modelId="{C9B03B81-B3DF-42BD-B46F-723804721E32}">
      <dgm:prSet/>
      <dgm:spPr/>
      <dgm:t>
        <a:bodyPr/>
        <a:lstStyle/>
        <a:p>
          <a:r>
            <a:rPr lang="en-US" b="1"/>
            <a:t>Point them to specific resources to research the occupations that are indicated from the results</a:t>
          </a:r>
          <a:endParaRPr lang="en-US"/>
        </a:p>
      </dgm:t>
    </dgm:pt>
    <dgm:pt modelId="{1D7EE39A-4416-4B60-BF46-76B33D622D7A}" type="parTrans" cxnId="{DB81C5FE-CEBD-453A-AF72-9422DBBD6C4A}">
      <dgm:prSet/>
      <dgm:spPr/>
      <dgm:t>
        <a:bodyPr/>
        <a:lstStyle/>
        <a:p>
          <a:endParaRPr lang="en-US"/>
        </a:p>
      </dgm:t>
    </dgm:pt>
    <dgm:pt modelId="{7D992A34-9010-40BB-BC22-16925F9EF9B7}" type="sibTrans" cxnId="{DB81C5FE-CEBD-453A-AF72-9422DBBD6C4A}">
      <dgm:prSet/>
      <dgm:spPr/>
      <dgm:t>
        <a:bodyPr/>
        <a:lstStyle/>
        <a:p>
          <a:endParaRPr lang="en-US"/>
        </a:p>
      </dgm:t>
    </dgm:pt>
    <dgm:pt modelId="{197FFA14-BF63-431B-806B-DDEB670FB857}">
      <dgm:prSet/>
      <dgm:spPr/>
      <dgm:t>
        <a:bodyPr/>
        <a:lstStyle/>
        <a:p>
          <a:r>
            <a:rPr lang="en-US" b="1"/>
            <a:t>For clients who are eager to proceed, specific short- and long-term goals should be added to their career plan</a:t>
          </a:r>
          <a:endParaRPr lang="en-US"/>
        </a:p>
      </dgm:t>
    </dgm:pt>
    <dgm:pt modelId="{F7681800-0EED-4A33-A911-F2A3C71A89ED}" type="parTrans" cxnId="{D7945D8B-3EF3-4964-9043-5B01946DE8CE}">
      <dgm:prSet/>
      <dgm:spPr/>
      <dgm:t>
        <a:bodyPr/>
        <a:lstStyle/>
        <a:p>
          <a:endParaRPr lang="en-US"/>
        </a:p>
      </dgm:t>
    </dgm:pt>
    <dgm:pt modelId="{E27EACBF-66B8-4546-84B5-A539B52DE11A}" type="sibTrans" cxnId="{D7945D8B-3EF3-4964-9043-5B01946DE8CE}">
      <dgm:prSet/>
      <dgm:spPr/>
      <dgm:t>
        <a:bodyPr/>
        <a:lstStyle/>
        <a:p>
          <a:endParaRPr lang="en-US"/>
        </a:p>
      </dgm:t>
    </dgm:pt>
    <dgm:pt modelId="{94B7DD72-BB0B-479B-86E5-30AE18D7BF5F}" type="pres">
      <dgm:prSet presAssocID="{F885EDB4-AF3E-43EE-8D36-950776D1E774}" presName="outerComposite" presStyleCnt="0">
        <dgm:presLayoutVars>
          <dgm:chMax val="5"/>
          <dgm:dir/>
          <dgm:resizeHandles val="exact"/>
        </dgm:presLayoutVars>
      </dgm:prSet>
      <dgm:spPr/>
    </dgm:pt>
    <dgm:pt modelId="{639545ED-4122-40F6-BE68-F857C5B36077}" type="pres">
      <dgm:prSet presAssocID="{F885EDB4-AF3E-43EE-8D36-950776D1E774}" presName="dummyMaxCanvas" presStyleCnt="0">
        <dgm:presLayoutVars/>
      </dgm:prSet>
      <dgm:spPr/>
    </dgm:pt>
    <dgm:pt modelId="{04E0607C-F304-434B-88F2-818C488A26C2}" type="pres">
      <dgm:prSet presAssocID="{F885EDB4-AF3E-43EE-8D36-950776D1E774}" presName="ThreeNodes_1" presStyleLbl="node1" presStyleIdx="0" presStyleCnt="3">
        <dgm:presLayoutVars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</dgm:spPr>
    </dgm:pt>
    <dgm:pt modelId="{AC5D98C8-8E66-4073-B1D6-5B11E0885A66}" type="pres">
      <dgm:prSet presAssocID="{F885EDB4-AF3E-43EE-8D36-950776D1E774}" presName="ThreeNodes_2" presStyleLbl="node1" presStyleIdx="1" presStyleCnt="3">
        <dgm:presLayoutVars>
          <dgm:bulletEnabled val="1"/>
        </dgm:presLayoutVars>
      </dgm:prSet>
      <dgm:spPr/>
    </dgm:pt>
    <dgm:pt modelId="{EA63AAF5-27A5-45AF-A7B5-2A52447B6AB2}" type="pres">
      <dgm:prSet presAssocID="{F885EDB4-AF3E-43EE-8D36-950776D1E774}" presName="ThreeNodes_3" presStyleLbl="node1" presStyleIdx="2" presStyleCnt="3">
        <dgm:presLayoutVars>
          <dgm:bulletEnabled val="1"/>
        </dgm:presLayoutVars>
      </dgm:prSet>
      <dgm:spPr>
        <a:solidFill>
          <a:schemeClr val="accent1">
            <a:lumMod val="75000"/>
          </a:schemeClr>
        </a:solidFill>
      </dgm:spPr>
    </dgm:pt>
    <dgm:pt modelId="{D21876D2-70C7-4242-A4E9-EFAC0B917CF5}" type="pres">
      <dgm:prSet presAssocID="{F885EDB4-AF3E-43EE-8D36-950776D1E774}" presName="ThreeConn_1-2" presStyleLbl="fgAccFollowNode1" presStyleIdx="0" presStyleCnt="2">
        <dgm:presLayoutVars>
          <dgm:bulletEnabled val="1"/>
        </dgm:presLayoutVars>
      </dgm:prSet>
      <dgm:spPr/>
    </dgm:pt>
    <dgm:pt modelId="{1C5C989B-DB67-4FA2-9B04-A01D776F18AE}" type="pres">
      <dgm:prSet presAssocID="{F885EDB4-AF3E-43EE-8D36-950776D1E774}" presName="ThreeConn_2-3" presStyleLbl="fgAccFollowNode1" presStyleIdx="1" presStyleCnt="2">
        <dgm:presLayoutVars>
          <dgm:bulletEnabled val="1"/>
        </dgm:presLayoutVars>
      </dgm:prSet>
      <dgm:spPr/>
    </dgm:pt>
    <dgm:pt modelId="{E961A7EA-C2DE-4852-B588-8C76E46A88AE}" type="pres">
      <dgm:prSet presAssocID="{F885EDB4-AF3E-43EE-8D36-950776D1E774}" presName="ThreeNodes_1_text" presStyleLbl="node1" presStyleIdx="2" presStyleCnt="3">
        <dgm:presLayoutVars>
          <dgm:bulletEnabled val="1"/>
        </dgm:presLayoutVars>
      </dgm:prSet>
      <dgm:spPr/>
    </dgm:pt>
    <dgm:pt modelId="{8E9B9A47-962F-463C-8019-702B68973F63}" type="pres">
      <dgm:prSet presAssocID="{F885EDB4-AF3E-43EE-8D36-950776D1E774}" presName="ThreeNodes_2_text" presStyleLbl="node1" presStyleIdx="2" presStyleCnt="3">
        <dgm:presLayoutVars>
          <dgm:bulletEnabled val="1"/>
        </dgm:presLayoutVars>
      </dgm:prSet>
      <dgm:spPr/>
    </dgm:pt>
    <dgm:pt modelId="{EE5AD9E7-5FC3-4D42-9F2D-C13234E4824F}" type="pres">
      <dgm:prSet presAssocID="{F885EDB4-AF3E-43EE-8D36-950776D1E77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38CCE03-1DE6-4145-83A5-544BC27237C8}" type="presOf" srcId="{CD076544-45FD-4AC6-9F13-5735F58A2673}" destId="{E961A7EA-C2DE-4852-B588-8C76E46A88AE}" srcOrd="1" destOrd="0" presId="urn:microsoft.com/office/officeart/2005/8/layout/vProcess5"/>
    <dgm:cxn modelId="{5DBC1C0D-8A9C-4673-A287-C6FFD9C3FBB4}" type="presOf" srcId="{5914136D-B7B0-4D77-AC2A-DC723DCC7A9E}" destId="{D21876D2-70C7-4242-A4E9-EFAC0B917CF5}" srcOrd="0" destOrd="0" presId="urn:microsoft.com/office/officeart/2005/8/layout/vProcess5"/>
    <dgm:cxn modelId="{A3FC3966-0123-48C1-8098-1AAFFD6BD485}" type="presOf" srcId="{C9B03B81-B3DF-42BD-B46F-723804721E32}" destId="{8E9B9A47-962F-463C-8019-702B68973F63}" srcOrd="1" destOrd="0" presId="urn:microsoft.com/office/officeart/2005/8/layout/vProcess5"/>
    <dgm:cxn modelId="{89FB354F-A449-45AC-B06C-C96545B13EA7}" type="presOf" srcId="{7D992A34-9010-40BB-BC22-16925F9EF9B7}" destId="{1C5C989B-DB67-4FA2-9B04-A01D776F18AE}" srcOrd="0" destOrd="0" presId="urn:microsoft.com/office/officeart/2005/8/layout/vProcess5"/>
    <dgm:cxn modelId="{D95CFC50-C5B2-4BC6-B892-17B72B64E032}" srcId="{F885EDB4-AF3E-43EE-8D36-950776D1E774}" destId="{CD076544-45FD-4AC6-9F13-5735F58A2673}" srcOrd="0" destOrd="0" parTransId="{2CBC72CE-0E2C-4602-992B-D98CC10E35D4}" sibTransId="{5914136D-B7B0-4D77-AC2A-DC723DCC7A9E}"/>
    <dgm:cxn modelId="{2B80F577-C8D8-4101-9DF5-F8BFE754E4D8}" type="presOf" srcId="{C9B03B81-B3DF-42BD-B46F-723804721E32}" destId="{AC5D98C8-8E66-4073-B1D6-5B11E0885A66}" srcOrd="0" destOrd="0" presId="urn:microsoft.com/office/officeart/2005/8/layout/vProcess5"/>
    <dgm:cxn modelId="{D7945D8B-3EF3-4964-9043-5B01946DE8CE}" srcId="{F885EDB4-AF3E-43EE-8D36-950776D1E774}" destId="{197FFA14-BF63-431B-806B-DDEB670FB857}" srcOrd="2" destOrd="0" parTransId="{F7681800-0EED-4A33-A911-F2A3C71A89ED}" sibTransId="{E27EACBF-66B8-4546-84B5-A539B52DE11A}"/>
    <dgm:cxn modelId="{77F99B97-C7F7-4CA8-9E2A-C4149B91EC50}" type="presOf" srcId="{197FFA14-BF63-431B-806B-DDEB670FB857}" destId="{EA63AAF5-27A5-45AF-A7B5-2A52447B6AB2}" srcOrd="0" destOrd="0" presId="urn:microsoft.com/office/officeart/2005/8/layout/vProcess5"/>
    <dgm:cxn modelId="{4039BE9A-4EDF-41CD-A256-DAF2733BD650}" type="presOf" srcId="{197FFA14-BF63-431B-806B-DDEB670FB857}" destId="{EE5AD9E7-5FC3-4D42-9F2D-C13234E4824F}" srcOrd="1" destOrd="0" presId="urn:microsoft.com/office/officeart/2005/8/layout/vProcess5"/>
    <dgm:cxn modelId="{36CE52D2-E0A9-442D-8355-4D449E5FFDE8}" type="presOf" srcId="{F885EDB4-AF3E-43EE-8D36-950776D1E774}" destId="{94B7DD72-BB0B-479B-86E5-30AE18D7BF5F}" srcOrd="0" destOrd="0" presId="urn:microsoft.com/office/officeart/2005/8/layout/vProcess5"/>
    <dgm:cxn modelId="{E771B7D2-6DC5-4658-B67C-0038D56A3344}" type="presOf" srcId="{CD076544-45FD-4AC6-9F13-5735F58A2673}" destId="{04E0607C-F304-434B-88F2-818C488A26C2}" srcOrd="0" destOrd="0" presId="urn:microsoft.com/office/officeart/2005/8/layout/vProcess5"/>
    <dgm:cxn modelId="{DB81C5FE-CEBD-453A-AF72-9422DBBD6C4A}" srcId="{F885EDB4-AF3E-43EE-8D36-950776D1E774}" destId="{C9B03B81-B3DF-42BD-B46F-723804721E32}" srcOrd="1" destOrd="0" parTransId="{1D7EE39A-4416-4B60-BF46-76B33D622D7A}" sibTransId="{7D992A34-9010-40BB-BC22-16925F9EF9B7}"/>
    <dgm:cxn modelId="{B3E3C8A2-EAA6-4B93-A32C-E354F396AFC9}" type="presParOf" srcId="{94B7DD72-BB0B-479B-86E5-30AE18D7BF5F}" destId="{639545ED-4122-40F6-BE68-F857C5B36077}" srcOrd="0" destOrd="0" presId="urn:microsoft.com/office/officeart/2005/8/layout/vProcess5"/>
    <dgm:cxn modelId="{DA1EA413-C7E9-48C2-A8C5-5670FAD449D3}" type="presParOf" srcId="{94B7DD72-BB0B-479B-86E5-30AE18D7BF5F}" destId="{04E0607C-F304-434B-88F2-818C488A26C2}" srcOrd="1" destOrd="0" presId="urn:microsoft.com/office/officeart/2005/8/layout/vProcess5"/>
    <dgm:cxn modelId="{70BC6D6C-EA5B-4B2F-AA43-D0CF1E1CC72A}" type="presParOf" srcId="{94B7DD72-BB0B-479B-86E5-30AE18D7BF5F}" destId="{AC5D98C8-8E66-4073-B1D6-5B11E0885A66}" srcOrd="2" destOrd="0" presId="urn:microsoft.com/office/officeart/2005/8/layout/vProcess5"/>
    <dgm:cxn modelId="{578FCB2E-A1FD-4751-95B5-6807285535B1}" type="presParOf" srcId="{94B7DD72-BB0B-479B-86E5-30AE18D7BF5F}" destId="{EA63AAF5-27A5-45AF-A7B5-2A52447B6AB2}" srcOrd="3" destOrd="0" presId="urn:microsoft.com/office/officeart/2005/8/layout/vProcess5"/>
    <dgm:cxn modelId="{C95A7557-7008-470D-A5B9-63A620206A4B}" type="presParOf" srcId="{94B7DD72-BB0B-479B-86E5-30AE18D7BF5F}" destId="{D21876D2-70C7-4242-A4E9-EFAC0B917CF5}" srcOrd="4" destOrd="0" presId="urn:microsoft.com/office/officeart/2005/8/layout/vProcess5"/>
    <dgm:cxn modelId="{634899F2-EC97-4AF9-9505-947BEF7E881F}" type="presParOf" srcId="{94B7DD72-BB0B-479B-86E5-30AE18D7BF5F}" destId="{1C5C989B-DB67-4FA2-9B04-A01D776F18AE}" srcOrd="5" destOrd="0" presId="urn:microsoft.com/office/officeart/2005/8/layout/vProcess5"/>
    <dgm:cxn modelId="{EF01DDC2-429A-4442-9783-451183053FEC}" type="presParOf" srcId="{94B7DD72-BB0B-479B-86E5-30AE18D7BF5F}" destId="{E961A7EA-C2DE-4852-B588-8C76E46A88AE}" srcOrd="6" destOrd="0" presId="urn:microsoft.com/office/officeart/2005/8/layout/vProcess5"/>
    <dgm:cxn modelId="{9AB2427A-74C9-433F-AED2-EF8F333F0964}" type="presParOf" srcId="{94B7DD72-BB0B-479B-86E5-30AE18D7BF5F}" destId="{8E9B9A47-962F-463C-8019-702B68973F63}" srcOrd="7" destOrd="0" presId="urn:microsoft.com/office/officeart/2005/8/layout/vProcess5"/>
    <dgm:cxn modelId="{A2BE794C-4DE7-4EFE-A3C7-EB0ED1BFC46E}" type="presParOf" srcId="{94B7DD72-BB0B-479B-86E5-30AE18D7BF5F}" destId="{EE5AD9E7-5FC3-4D42-9F2D-C13234E482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E1239-4437-4D13-80CD-F400D6558C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75980A-5B60-4CB0-A070-873377E53D77}">
      <dgm:prSet/>
      <dgm:spPr/>
      <dgm:t>
        <a:bodyPr/>
        <a:lstStyle/>
        <a:p>
          <a:r>
            <a:rPr lang="en-US" b="1"/>
            <a:t>Assessments are used to help clients learn more about their interests, values, and skills </a:t>
          </a:r>
          <a:endParaRPr lang="en-US"/>
        </a:p>
      </dgm:t>
    </dgm:pt>
    <dgm:pt modelId="{F1E179FB-3391-486A-BA88-4E1952323D0E}" type="parTrans" cxnId="{4E7AA7B3-3924-4BC7-94F4-C4E08C5CF54B}">
      <dgm:prSet/>
      <dgm:spPr/>
      <dgm:t>
        <a:bodyPr/>
        <a:lstStyle/>
        <a:p>
          <a:endParaRPr lang="en-US"/>
        </a:p>
      </dgm:t>
    </dgm:pt>
    <dgm:pt modelId="{189B3B39-D9F0-4C13-85F9-CA29F664EE98}" type="sibTrans" cxnId="{4E7AA7B3-3924-4BC7-94F4-C4E08C5CF54B}">
      <dgm:prSet/>
      <dgm:spPr/>
      <dgm:t>
        <a:bodyPr/>
        <a:lstStyle/>
        <a:p>
          <a:endParaRPr lang="en-US"/>
        </a:p>
      </dgm:t>
    </dgm:pt>
    <dgm:pt modelId="{6C17699B-7A2E-40A0-99C1-C8F7C68ABA7D}">
      <dgm:prSet/>
      <dgm:spPr/>
      <dgm:t>
        <a:bodyPr/>
        <a:lstStyle/>
        <a:p>
          <a:r>
            <a:rPr lang="en-US" b="1"/>
            <a:t>Assessment instruments help clients understand their career needs and possibilities so they can make well-informed decisions about their future</a:t>
          </a:r>
          <a:endParaRPr lang="en-US"/>
        </a:p>
      </dgm:t>
    </dgm:pt>
    <dgm:pt modelId="{E4A97842-3E97-4027-9DF7-48EFB6B5D424}" type="parTrans" cxnId="{E376C4B6-DEC3-4644-8CA5-CDC46FFF1C01}">
      <dgm:prSet/>
      <dgm:spPr/>
      <dgm:t>
        <a:bodyPr/>
        <a:lstStyle/>
        <a:p>
          <a:endParaRPr lang="en-US"/>
        </a:p>
      </dgm:t>
    </dgm:pt>
    <dgm:pt modelId="{D2853032-DB13-4FBD-AB16-BE52EF4B41F4}" type="sibTrans" cxnId="{E376C4B6-DEC3-4644-8CA5-CDC46FFF1C01}">
      <dgm:prSet/>
      <dgm:spPr/>
      <dgm:t>
        <a:bodyPr/>
        <a:lstStyle/>
        <a:p>
          <a:endParaRPr lang="en-US"/>
        </a:p>
      </dgm:t>
    </dgm:pt>
    <dgm:pt modelId="{28A6B782-3F34-4C74-987B-5F1D188ABABF}">
      <dgm:prSet/>
      <dgm:spPr/>
      <dgm:t>
        <a:bodyPr/>
        <a:lstStyle/>
        <a:p>
          <a:r>
            <a:rPr lang="en-US" b="1"/>
            <a:t>As a career services provider, you will play an important role in this process by:</a:t>
          </a:r>
          <a:endParaRPr lang="en-US"/>
        </a:p>
      </dgm:t>
    </dgm:pt>
    <dgm:pt modelId="{7AED94E8-C69E-4B2D-A846-A7036BC68967}" type="parTrans" cxnId="{0ECD4BD6-8506-4A74-8147-7FA3FC320830}">
      <dgm:prSet/>
      <dgm:spPr/>
      <dgm:t>
        <a:bodyPr/>
        <a:lstStyle/>
        <a:p>
          <a:endParaRPr lang="en-US"/>
        </a:p>
      </dgm:t>
    </dgm:pt>
    <dgm:pt modelId="{FF0A471C-7190-4A2D-B7B4-F8FE917C5E62}" type="sibTrans" cxnId="{0ECD4BD6-8506-4A74-8147-7FA3FC320830}">
      <dgm:prSet/>
      <dgm:spPr/>
      <dgm:t>
        <a:bodyPr/>
        <a:lstStyle/>
        <a:p>
          <a:endParaRPr lang="en-US"/>
        </a:p>
      </dgm:t>
    </dgm:pt>
    <dgm:pt modelId="{19F843DB-477A-4E26-8AC8-817F8D23BBAE}">
      <dgm:prSet/>
      <dgm:spPr/>
      <dgm:t>
        <a:bodyPr/>
        <a:lstStyle/>
        <a:p>
          <a:r>
            <a:rPr lang="en-US" b="1"/>
            <a:t>orienting clients to assessment procedures </a:t>
          </a:r>
          <a:endParaRPr lang="en-US"/>
        </a:p>
      </dgm:t>
    </dgm:pt>
    <dgm:pt modelId="{ED42A442-A07E-442D-AEC9-98B65C825775}" type="parTrans" cxnId="{17C67507-3D5D-42BE-86D4-5E07B89EE2E1}">
      <dgm:prSet/>
      <dgm:spPr/>
      <dgm:t>
        <a:bodyPr/>
        <a:lstStyle/>
        <a:p>
          <a:endParaRPr lang="en-US"/>
        </a:p>
      </dgm:t>
    </dgm:pt>
    <dgm:pt modelId="{AEB8D08F-4CCB-417F-9128-AC127AD847C2}" type="sibTrans" cxnId="{17C67507-3D5D-42BE-86D4-5E07B89EE2E1}">
      <dgm:prSet/>
      <dgm:spPr/>
      <dgm:t>
        <a:bodyPr/>
        <a:lstStyle/>
        <a:p>
          <a:endParaRPr lang="en-US"/>
        </a:p>
      </dgm:t>
    </dgm:pt>
    <dgm:pt modelId="{70B3C479-3CF3-4BF1-BACA-ECB725849366}">
      <dgm:prSet/>
      <dgm:spPr/>
      <dgm:t>
        <a:bodyPr/>
        <a:lstStyle/>
        <a:p>
          <a:r>
            <a:rPr lang="en-US" b="1"/>
            <a:t>answering their questions about the purpose of specific instruments </a:t>
          </a:r>
          <a:endParaRPr lang="en-US"/>
        </a:p>
      </dgm:t>
    </dgm:pt>
    <dgm:pt modelId="{E41458E6-6A52-4FCC-A27B-543072F77FC7}" type="parTrans" cxnId="{3CCAF370-A23B-4597-9693-5C7EBD284DC8}">
      <dgm:prSet/>
      <dgm:spPr/>
      <dgm:t>
        <a:bodyPr/>
        <a:lstStyle/>
        <a:p>
          <a:endParaRPr lang="en-US"/>
        </a:p>
      </dgm:t>
    </dgm:pt>
    <dgm:pt modelId="{8AF32030-543C-4CB9-97F8-2A099699FAB6}" type="sibTrans" cxnId="{3CCAF370-A23B-4597-9693-5C7EBD284DC8}">
      <dgm:prSet/>
      <dgm:spPr/>
      <dgm:t>
        <a:bodyPr/>
        <a:lstStyle/>
        <a:p>
          <a:endParaRPr lang="en-US"/>
        </a:p>
      </dgm:t>
    </dgm:pt>
    <dgm:pt modelId="{1C44948B-3157-41D3-AC84-C9F7599124D8}">
      <dgm:prSet/>
      <dgm:spPr/>
      <dgm:t>
        <a:bodyPr/>
        <a:lstStyle/>
        <a:p>
          <a:r>
            <a:rPr lang="en-US" b="1"/>
            <a:t>helping them use these results to explore and make decisions about occupations and jobs suggested by the results</a:t>
          </a:r>
          <a:endParaRPr lang="en-US"/>
        </a:p>
      </dgm:t>
    </dgm:pt>
    <dgm:pt modelId="{257ECB30-DD0E-46F9-B6C4-63F1D34AD06A}" type="parTrans" cxnId="{310761D0-F6FE-4540-8188-498538EFE43E}">
      <dgm:prSet/>
      <dgm:spPr/>
      <dgm:t>
        <a:bodyPr/>
        <a:lstStyle/>
        <a:p>
          <a:endParaRPr lang="en-US"/>
        </a:p>
      </dgm:t>
    </dgm:pt>
    <dgm:pt modelId="{2B2825D7-1013-4B2B-A228-E7BDD9972BF4}" type="sibTrans" cxnId="{310761D0-F6FE-4540-8188-498538EFE43E}">
      <dgm:prSet/>
      <dgm:spPr/>
      <dgm:t>
        <a:bodyPr/>
        <a:lstStyle/>
        <a:p>
          <a:endParaRPr lang="en-US"/>
        </a:p>
      </dgm:t>
    </dgm:pt>
    <dgm:pt modelId="{85F32823-D36C-44F9-B4BA-8A6F8B326A43}" type="pres">
      <dgm:prSet presAssocID="{B8EE1239-4437-4D13-80CD-F400D6558C75}" presName="Name0" presStyleCnt="0">
        <dgm:presLayoutVars>
          <dgm:dir/>
          <dgm:resizeHandles val="exact"/>
        </dgm:presLayoutVars>
      </dgm:prSet>
      <dgm:spPr/>
    </dgm:pt>
    <dgm:pt modelId="{6D7642CE-53CE-40B8-BF61-5AECFB1CE44E}" type="pres">
      <dgm:prSet presAssocID="{FA75980A-5B60-4CB0-A070-873377E53D77}" presName="node" presStyleLbl="node1" presStyleIdx="0" presStyleCnt="3">
        <dgm:presLayoutVars>
          <dgm:bulletEnabled val="1"/>
        </dgm:presLayoutVars>
      </dgm:prSet>
      <dgm:spPr>
        <a:solidFill>
          <a:schemeClr val="accent1">
            <a:lumMod val="50000"/>
          </a:schemeClr>
        </a:solidFill>
      </dgm:spPr>
    </dgm:pt>
    <dgm:pt modelId="{2EBF9B26-B608-48F8-A4BE-F771D2B4065F}" type="pres">
      <dgm:prSet presAssocID="{189B3B39-D9F0-4C13-85F9-CA29F664EE98}" presName="sibTrans" presStyleCnt="0"/>
      <dgm:spPr/>
    </dgm:pt>
    <dgm:pt modelId="{3E27B3C5-258A-4ECE-A230-E80E57E34A85}" type="pres">
      <dgm:prSet presAssocID="{6C17699B-7A2E-40A0-99C1-C8F7C68ABA7D}" presName="node" presStyleLbl="node1" presStyleIdx="1" presStyleCnt="3">
        <dgm:presLayoutVars>
          <dgm:bulletEnabled val="1"/>
        </dgm:presLayoutVars>
      </dgm:prSet>
      <dgm:spPr>
        <a:solidFill>
          <a:schemeClr val="accent1">
            <a:lumMod val="75000"/>
          </a:schemeClr>
        </a:solidFill>
      </dgm:spPr>
    </dgm:pt>
    <dgm:pt modelId="{0A9E2B2D-85FA-43B1-B545-EEE3D1EF0A12}" type="pres">
      <dgm:prSet presAssocID="{D2853032-DB13-4FBD-AB16-BE52EF4B41F4}" presName="sibTrans" presStyleCnt="0"/>
      <dgm:spPr/>
    </dgm:pt>
    <dgm:pt modelId="{5C67ED03-9C9C-4A1E-8803-7CD3CD9B1F37}" type="pres">
      <dgm:prSet presAssocID="{28A6B782-3F34-4C74-987B-5F1D188ABABF}" presName="node" presStyleLbl="node1" presStyleIdx="2" presStyleCnt="3">
        <dgm:presLayoutVars>
          <dgm:bulletEnabled val="1"/>
        </dgm:presLayoutVars>
      </dgm:prSet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231EEF03-7BDF-4FCD-B40A-BAE727204579}" type="presOf" srcId="{28A6B782-3F34-4C74-987B-5F1D188ABABF}" destId="{5C67ED03-9C9C-4A1E-8803-7CD3CD9B1F37}" srcOrd="0" destOrd="0" presId="urn:microsoft.com/office/officeart/2005/8/layout/hList6"/>
    <dgm:cxn modelId="{17C67507-3D5D-42BE-86D4-5E07B89EE2E1}" srcId="{28A6B782-3F34-4C74-987B-5F1D188ABABF}" destId="{19F843DB-477A-4E26-8AC8-817F8D23BBAE}" srcOrd="0" destOrd="0" parTransId="{ED42A442-A07E-442D-AEC9-98B65C825775}" sibTransId="{AEB8D08F-4CCB-417F-9128-AC127AD847C2}"/>
    <dgm:cxn modelId="{6FB8B831-41A9-4783-A098-3FB76C3D9F71}" type="presOf" srcId="{FA75980A-5B60-4CB0-A070-873377E53D77}" destId="{6D7642CE-53CE-40B8-BF61-5AECFB1CE44E}" srcOrd="0" destOrd="0" presId="urn:microsoft.com/office/officeart/2005/8/layout/hList6"/>
    <dgm:cxn modelId="{EC5C5E67-0F0C-4C65-8621-7E566C144AB5}" type="presOf" srcId="{6C17699B-7A2E-40A0-99C1-C8F7C68ABA7D}" destId="{3E27B3C5-258A-4ECE-A230-E80E57E34A85}" srcOrd="0" destOrd="0" presId="urn:microsoft.com/office/officeart/2005/8/layout/hList6"/>
    <dgm:cxn modelId="{3CCAF370-A23B-4597-9693-5C7EBD284DC8}" srcId="{28A6B782-3F34-4C74-987B-5F1D188ABABF}" destId="{70B3C479-3CF3-4BF1-BACA-ECB725849366}" srcOrd="1" destOrd="0" parTransId="{E41458E6-6A52-4FCC-A27B-543072F77FC7}" sibTransId="{8AF32030-543C-4CB9-97F8-2A099699FAB6}"/>
    <dgm:cxn modelId="{986C157C-A44F-4713-9707-3E0DD566D8F4}" type="presOf" srcId="{19F843DB-477A-4E26-8AC8-817F8D23BBAE}" destId="{5C67ED03-9C9C-4A1E-8803-7CD3CD9B1F37}" srcOrd="0" destOrd="1" presId="urn:microsoft.com/office/officeart/2005/8/layout/hList6"/>
    <dgm:cxn modelId="{55D54983-DD2C-474B-AB39-575CACDD74D8}" type="presOf" srcId="{70B3C479-3CF3-4BF1-BACA-ECB725849366}" destId="{5C67ED03-9C9C-4A1E-8803-7CD3CD9B1F37}" srcOrd="0" destOrd="2" presId="urn:microsoft.com/office/officeart/2005/8/layout/hList6"/>
    <dgm:cxn modelId="{D057A09B-71F7-4B09-8160-7373A471DE1E}" type="presOf" srcId="{B8EE1239-4437-4D13-80CD-F400D6558C75}" destId="{85F32823-D36C-44F9-B4BA-8A6F8B326A43}" srcOrd="0" destOrd="0" presId="urn:microsoft.com/office/officeart/2005/8/layout/hList6"/>
    <dgm:cxn modelId="{4E7AA7B3-3924-4BC7-94F4-C4E08C5CF54B}" srcId="{B8EE1239-4437-4D13-80CD-F400D6558C75}" destId="{FA75980A-5B60-4CB0-A070-873377E53D77}" srcOrd="0" destOrd="0" parTransId="{F1E179FB-3391-486A-BA88-4E1952323D0E}" sibTransId="{189B3B39-D9F0-4C13-85F9-CA29F664EE98}"/>
    <dgm:cxn modelId="{E376C4B6-DEC3-4644-8CA5-CDC46FFF1C01}" srcId="{B8EE1239-4437-4D13-80CD-F400D6558C75}" destId="{6C17699B-7A2E-40A0-99C1-C8F7C68ABA7D}" srcOrd="1" destOrd="0" parTransId="{E4A97842-3E97-4027-9DF7-48EFB6B5D424}" sibTransId="{D2853032-DB13-4FBD-AB16-BE52EF4B41F4}"/>
    <dgm:cxn modelId="{310761D0-F6FE-4540-8188-498538EFE43E}" srcId="{28A6B782-3F34-4C74-987B-5F1D188ABABF}" destId="{1C44948B-3157-41D3-AC84-C9F7599124D8}" srcOrd="2" destOrd="0" parTransId="{257ECB30-DD0E-46F9-B6C4-63F1D34AD06A}" sibTransId="{2B2825D7-1013-4B2B-A228-E7BDD9972BF4}"/>
    <dgm:cxn modelId="{0ECD4BD6-8506-4A74-8147-7FA3FC320830}" srcId="{B8EE1239-4437-4D13-80CD-F400D6558C75}" destId="{28A6B782-3F34-4C74-987B-5F1D188ABABF}" srcOrd="2" destOrd="0" parTransId="{7AED94E8-C69E-4B2D-A846-A7036BC68967}" sibTransId="{FF0A471C-7190-4A2D-B7B4-F8FE917C5E62}"/>
    <dgm:cxn modelId="{B1557AF9-2446-44F5-956A-3BACD198E9EF}" type="presOf" srcId="{1C44948B-3157-41D3-AC84-C9F7599124D8}" destId="{5C67ED03-9C9C-4A1E-8803-7CD3CD9B1F37}" srcOrd="0" destOrd="3" presId="urn:microsoft.com/office/officeart/2005/8/layout/hList6"/>
    <dgm:cxn modelId="{60C6212E-3780-449B-95F7-C7B1D9AF681A}" type="presParOf" srcId="{85F32823-D36C-44F9-B4BA-8A6F8B326A43}" destId="{6D7642CE-53CE-40B8-BF61-5AECFB1CE44E}" srcOrd="0" destOrd="0" presId="urn:microsoft.com/office/officeart/2005/8/layout/hList6"/>
    <dgm:cxn modelId="{516C3936-96F1-42B5-AA2B-C889C3654FF7}" type="presParOf" srcId="{85F32823-D36C-44F9-B4BA-8A6F8B326A43}" destId="{2EBF9B26-B608-48F8-A4BE-F771D2B4065F}" srcOrd="1" destOrd="0" presId="urn:microsoft.com/office/officeart/2005/8/layout/hList6"/>
    <dgm:cxn modelId="{681CC381-8F2F-4C00-B2D6-14B529840BEC}" type="presParOf" srcId="{85F32823-D36C-44F9-B4BA-8A6F8B326A43}" destId="{3E27B3C5-258A-4ECE-A230-E80E57E34A85}" srcOrd="2" destOrd="0" presId="urn:microsoft.com/office/officeart/2005/8/layout/hList6"/>
    <dgm:cxn modelId="{97DAEF2C-7E29-49B1-88D1-A4EBF25AB1F2}" type="presParOf" srcId="{85F32823-D36C-44F9-B4BA-8A6F8B326A43}" destId="{0A9E2B2D-85FA-43B1-B545-EEE3D1EF0A12}" srcOrd="3" destOrd="0" presId="urn:microsoft.com/office/officeart/2005/8/layout/hList6"/>
    <dgm:cxn modelId="{8ABD254A-D289-4A98-B6B5-EF39AB5A2D30}" type="presParOf" srcId="{85F32823-D36C-44F9-B4BA-8A6F8B326A43}" destId="{5C67ED03-9C9C-4A1E-8803-7CD3CD9B1F3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300F5-6C0C-4B21-85CA-45CFCE4A61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D1117-04A5-4772-96FC-5B7AC4A1F4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Assessments are one of the “bridges” that bring conceptual theories into practice </a:t>
          </a:r>
          <a:endParaRPr lang="en-US"/>
        </a:p>
      </dgm:t>
    </dgm:pt>
    <dgm:pt modelId="{D2A52F18-1898-4AC2-9E9C-7707B7558271}" type="parTrans" cxnId="{2519CCF1-84B5-43E1-8981-B03437335EBF}">
      <dgm:prSet/>
      <dgm:spPr/>
      <dgm:t>
        <a:bodyPr/>
        <a:lstStyle/>
        <a:p>
          <a:endParaRPr lang="en-US"/>
        </a:p>
      </dgm:t>
    </dgm:pt>
    <dgm:pt modelId="{61172F99-AC95-4D6A-A3DB-50D52FBC00B9}" type="sibTrans" cxnId="{2519CCF1-84B5-43E1-8981-B03437335EBF}">
      <dgm:prSet/>
      <dgm:spPr/>
      <dgm:t>
        <a:bodyPr/>
        <a:lstStyle/>
        <a:p>
          <a:endParaRPr lang="en-US"/>
        </a:p>
      </dgm:t>
    </dgm:pt>
    <dgm:pt modelId="{A0487E96-9DCD-4C45-B3E1-8F83D50C79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They represent a way of putting into operation the theory’s constructs</a:t>
          </a:r>
          <a:endParaRPr lang="en-US"/>
        </a:p>
      </dgm:t>
    </dgm:pt>
    <dgm:pt modelId="{08845B2A-E851-4948-AC62-2B75FDDCF464}" type="parTrans" cxnId="{1110E71B-1F00-4036-BA9B-ACB88D8A8D8E}">
      <dgm:prSet/>
      <dgm:spPr/>
      <dgm:t>
        <a:bodyPr/>
        <a:lstStyle/>
        <a:p>
          <a:endParaRPr lang="en-US"/>
        </a:p>
      </dgm:t>
    </dgm:pt>
    <dgm:pt modelId="{5E5A57F7-CDFB-4783-839B-42BA16067E77}" type="sibTrans" cxnId="{1110E71B-1F00-4036-BA9B-ACB88D8A8D8E}">
      <dgm:prSet/>
      <dgm:spPr/>
      <dgm:t>
        <a:bodyPr/>
        <a:lstStyle/>
        <a:p>
          <a:endParaRPr lang="en-US"/>
        </a:p>
      </dgm:t>
    </dgm:pt>
    <dgm:pt modelId="{AB0A6C3F-AD12-4365-9071-E529F73FCF6D}" type="pres">
      <dgm:prSet presAssocID="{DDA300F5-6C0C-4B21-85CA-45CFCE4A6179}" presName="root" presStyleCnt="0">
        <dgm:presLayoutVars>
          <dgm:dir/>
          <dgm:resizeHandles val="exact"/>
        </dgm:presLayoutVars>
      </dgm:prSet>
      <dgm:spPr/>
    </dgm:pt>
    <dgm:pt modelId="{B51D56A3-90E4-41DA-8509-67336D5ED01D}" type="pres">
      <dgm:prSet presAssocID="{DD5D1117-04A5-4772-96FC-5B7AC4A1F4C9}" presName="compNode" presStyleCnt="0"/>
      <dgm:spPr/>
    </dgm:pt>
    <dgm:pt modelId="{F85753FA-E545-4FDC-A96C-022CACA59B48}" type="pres">
      <dgm:prSet presAssocID="{DD5D1117-04A5-4772-96FC-5B7AC4A1F4C9}" presName="bgRect" presStyleLbl="bgShp" presStyleIdx="0" presStyleCnt="2"/>
      <dgm:spPr/>
    </dgm:pt>
    <dgm:pt modelId="{90443734-D80E-4206-8B54-73DAD09E970D}" type="pres">
      <dgm:prSet presAssocID="{DD5D1117-04A5-4772-96FC-5B7AC4A1F4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3EF715C5-5C60-4DF0-B58C-7EF42B7E147C}" type="pres">
      <dgm:prSet presAssocID="{DD5D1117-04A5-4772-96FC-5B7AC4A1F4C9}" presName="spaceRect" presStyleCnt="0"/>
      <dgm:spPr/>
    </dgm:pt>
    <dgm:pt modelId="{F10BD6AC-606C-4E00-8F39-1B02A21A00FC}" type="pres">
      <dgm:prSet presAssocID="{DD5D1117-04A5-4772-96FC-5B7AC4A1F4C9}" presName="parTx" presStyleLbl="revTx" presStyleIdx="0" presStyleCnt="2">
        <dgm:presLayoutVars>
          <dgm:chMax val="0"/>
          <dgm:chPref val="0"/>
        </dgm:presLayoutVars>
      </dgm:prSet>
      <dgm:spPr/>
    </dgm:pt>
    <dgm:pt modelId="{847477B8-41FC-4FCA-BE2A-9729271B87E3}" type="pres">
      <dgm:prSet presAssocID="{61172F99-AC95-4D6A-A3DB-50D52FBC00B9}" presName="sibTrans" presStyleCnt="0"/>
      <dgm:spPr/>
    </dgm:pt>
    <dgm:pt modelId="{0BB1ECFB-A46B-4082-832E-52C6248512FF}" type="pres">
      <dgm:prSet presAssocID="{A0487E96-9DCD-4C45-B3E1-8F83D50C79BD}" presName="compNode" presStyleCnt="0"/>
      <dgm:spPr/>
    </dgm:pt>
    <dgm:pt modelId="{DD63847E-9F87-46DE-90A7-F345EC83BFF7}" type="pres">
      <dgm:prSet presAssocID="{A0487E96-9DCD-4C45-B3E1-8F83D50C79BD}" presName="bgRect" presStyleLbl="bgShp" presStyleIdx="1" presStyleCnt="2"/>
      <dgm:spPr/>
    </dgm:pt>
    <dgm:pt modelId="{6C3423E7-7637-4654-A612-73E93734EEC9}" type="pres">
      <dgm:prSet presAssocID="{A0487E96-9DCD-4C45-B3E1-8F83D50C79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DC71B2-1DF3-4CB1-9CA6-403DDBBD4007}" type="pres">
      <dgm:prSet presAssocID="{A0487E96-9DCD-4C45-B3E1-8F83D50C79BD}" presName="spaceRect" presStyleCnt="0"/>
      <dgm:spPr/>
    </dgm:pt>
    <dgm:pt modelId="{13E11838-FB4F-4F46-AE86-6CE4C45A5BCF}" type="pres">
      <dgm:prSet presAssocID="{A0487E96-9DCD-4C45-B3E1-8F83D50C79B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9630113-C508-43D7-8434-898BCC548AC2}" type="presOf" srcId="{DDA300F5-6C0C-4B21-85CA-45CFCE4A6179}" destId="{AB0A6C3F-AD12-4365-9071-E529F73FCF6D}" srcOrd="0" destOrd="0" presId="urn:microsoft.com/office/officeart/2018/2/layout/IconVerticalSolidList"/>
    <dgm:cxn modelId="{1110E71B-1F00-4036-BA9B-ACB88D8A8D8E}" srcId="{DDA300F5-6C0C-4B21-85CA-45CFCE4A6179}" destId="{A0487E96-9DCD-4C45-B3E1-8F83D50C79BD}" srcOrd="1" destOrd="0" parTransId="{08845B2A-E851-4948-AC62-2B75FDDCF464}" sibTransId="{5E5A57F7-CDFB-4783-839B-42BA16067E77}"/>
    <dgm:cxn modelId="{F75D472E-196F-4B42-871F-BF5562D8F50E}" type="presOf" srcId="{DD5D1117-04A5-4772-96FC-5B7AC4A1F4C9}" destId="{F10BD6AC-606C-4E00-8F39-1B02A21A00FC}" srcOrd="0" destOrd="0" presId="urn:microsoft.com/office/officeart/2018/2/layout/IconVerticalSolidList"/>
    <dgm:cxn modelId="{4E8FF8E0-FDB1-4AAE-854E-6D936C71364B}" type="presOf" srcId="{A0487E96-9DCD-4C45-B3E1-8F83D50C79BD}" destId="{13E11838-FB4F-4F46-AE86-6CE4C45A5BCF}" srcOrd="0" destOrd="0" presId="urn:microsoft.com/office/officeart/2018/2/layout/IconVerticalSolidList"/>
    <dgm:cxn modelId="{2519CCF1-84B5-43E1-8981-B03437335EBF}" srcId="{DDA300F5-6C0C-4B21-85CA-45CFCE4A6179}" destId="{DD5D1117-04A5-4772-96FC-5B7AC4A1F4C9}" srcOrd="0" destOrd="0" parTransId="{D2A52F18-1898-4AC2-9E9C-7707B7558271}" sibTransId="{61172F99-AC95-4D6A-A3DB-50D52FBC00B9}"/>
    <dgm:cxn modelId="{9D4E7267-B854-421B-BCD0-D2E4ECE3CA2F}" type="presParOf" srcId="{AB0A6C3F-AD12-4365-9071-E529F73FCF6D}" destId="{B51D56A3-90E4-41DA-8509-67336D5ED01D}" srcOrd="0" destOrd="0" presId="urn:microsoft.com/office/officeart/2018/2/layout/IconVerticalSolidList"/>
    <dgm:cxn modelId="{63A05B4D-D124-4378-A17D-AE9025B0EEA3}" type="presParOf" srcId="{B51D56A3-90E4-41DA-8509-67336D5ED01D}" destId="{F85753FA-E545-4FDC-A96C-022CACA59B48}" srcOrd="0" destOrd="0" presId="urn:microsoft.com/office/officeart/2018/2/layout/IconVerticalSolidList"/>
    <dgm:cxn modelId="{D113BB7B-A4EE-4C67-B4A5-320E77F98194}" type="presParOf" srcId="{B51D56A3-90E4-41DA-8509-67336D5ED01D}" destId="{90443734-D80E-4206-8B54-73DAD09E970D}" srcOrd="1" destOrd="0" presId="urn:microsoft.com/office/officeart/2018/2/layout/IconVerticalSolidList"/>
    <dgm:cxn modelId="{F3CCC1F3-EBC7-4B3F-B619-FC17899AD14F}" type="presParOf" srcId="{B51D56A3-90E4-41DA-8509-67336D5ED01D}" destId="{3EF715C5-5C60-4DF0-B58C-7EF42B7E147C}" srcOrd="2" destOrd="0" presId="urn:microsoft.com/office/officeart/2018/2/layout/IconVerticalSolidList"/>
    <dgm:cxn modelId="{88935C8E-1E23-4EE2-BAF4-9A29DB2D9E8F}" type="presParOf" srcId="{B51D56A3-90E4-41DA-8509-67336D5ED01D}" destId="{F10BD6AC-606C-4E00-8F39-1B02A21A00FC}" srcOrd="3" destOrd="0" presId="urn:microsoft.com/office/officeart/2018/2/layout/IconVerticalSolidList"/>
    <dgm:cxn modelId="{06181D48-E4C9-43D6-9FF2-D44AC5BC016D}" type="presParOf" srcId="{AB0A6C3F-AD12-4365-9071-E529F73FCF6D}" destId="{847477B8-41FC-4FCA-BE2A-9729271B87E3}" srcOrd="1" destOrd="0" presId="urn:microsoft.com/office/officeart/2018/2/layout/IconVerticalSolidList"/>
    <dgm:cxn modelId="{B65F19D4-FD98-4A2B-A671-2BA6279A897A}" type="presParOf" srcId="{AB0A6C3F-AD12-4365-9071-E529F73FCF6D}" destId="{0BB1ECFB-A46B-4082-832E-52C6248512FF}" srcOrd="2" destOrd="0" presId="urn:microsoft.com/office/officeart/2018/2/layout/IconVerticalSolidList"/>
    <dgm:cxn modelId="{5FB8F78D-CBD0-40DB-97DB-FEB12F9D2D17}" type="presParOf" srcId="{0BB1ECFB-A46B-4082-832E-52C6248512FF}" destId="{DD63847E-9F87-46DE-90A7-F345EC83BFF7}" srcOrd="0" destOrd="0" presId="urn:microsoft.com/office/officeart/2018/2/layout/IconVerticalSolidList"/>
    <dgm:cxn modelId="{E28F53B9-5B08-4C7C-BCFE-954D7E7B6253}" type="presParOf" srcId="{0BB1ECFB-A46B-4082-832E-52C6248512FF}" destId="{6C3423E7-7637-4654-A612-73E93734EEC9}" srcOrd="1" destOrd="0" presId="urn:microsoft.com/office/officeart/2018/2/layout/IconVerticalSolidList"/>
    <dgm:cxn modelId="{F3D73332-F766-4F81-9C54-503751CC4AD1}" type="presParOf" srcId="{0BB1ECFB-A46B-4082-832E-52C6248512FF}" destId="{80DC71B2-1DF3-4CB1-9CA6-403DDBBD4007}" srcOrd="2" destOrd="0" presId="urn:microsoft.com/office/officeart/2018/2/layout/IconVerticalSolidList"/>
    <dgm:cxn modelId="{915C40E1-B8AF-41C7-A35A-0F993494003C}" type="presParOf" srcId="{0BB1ECFB-A46B-4082-832E-52C6248512FF}" destId="{13E11838-FB4F-4F46-AE86-6CE4C45A5B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E3DBA-1A50-40EF-831B-A07723FE6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64887-79BC-4924-B5CF-42390E4FB04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i="1" dirty="0"/>
            <a:t>Assessment: </a:t>
          </a:r>
          <a:r>
            <a:rPr lang="en-US" b="1" dirty="0"/>
            <a:t>As a noun, it refers to the method or tool for evaluating or estimating someone or something. As a verb, it refers to the administration of or participation in that method.</a:t>
          </a:r>
          <a:endParaRPr lang="en-US" dirty="0"/>
        </a:p>
      </dgm:t>
    </dgm:pt>
    <dgm:pt modelId="{EF177787-560B-4BE2-BFFC-2CF5466EEC3E}" type="parTrans" cxnId="{3BB90168-4E40-46B2-B8F0-DBC92383F5F6}">
      <dgm:prSet/>
      <dgm:spPr/>
      <dgm:t>
        <a:bodyPr/>
        <a:lstStyle/>
        <a:p>
          <a:endParaRPr lang="en-US"/>
        </a:p>
      </dgm:t>
    </dgm:pt>
    <dgm:pt modelId="{B771678A-A28F-4ED0-976D-0E01C7DFF01A}" type="sibTrans" cxnId="{3BB90168-4E40-46B2-B8F0-DBC92383F5F6}">
      <dgm:prSet/>
      <dgm:spPr/>
      <dgm:t>
        <a:bodyPr/>
        <a:lstStyle/>
        <a:p>
          <a:endParaRPr lang="en-US"/>
        </a:p>
      </dgm:t>
    </dgm:pt>
    <dgm:pt modelId="{CAB983A5-0576-4118-B450-96C2A31484BB}">
      <dgm:prSet/>
      <dgm:spPr/>
      <dgm:t>
        <a:bodyPr/>
        <a:lstStyle/>
        <a:p>
          <a:r>
            <a:rPr lang="en-US" b="1" i="1" dirty="0"/>
            <a:t>Instrument: </a:t>
          </a:r>
          <a:r>
            <a:rPr lang="en-US" b="1" dirty="0"/>
            <a:t>A general term that refers to the assessment tool, and includes both tests and inventories.</a:t>
          </a:r>
          <a:endParaRPr lang="en-US" dirty="0"/>
        </a:p>
      </dgm:t>
    </dgm:pt>
    <dgm:pt modelId="{F476D305-5301-42AF-868C-234D1DF1A49F}" type="parTrans" cxnId="{C16AAC90-E5E6-4932-87E5-23AC775C65F2}">
      <dgm:prSet/>
      <dgm:spPr/>
      <dgm:t>
        <a:bodyPr/>
        <a:lstStyle/>
        <a:p>
          <a:endParaRPr lang="en-US"/>
        </a:p>
      </dgm:t>
    </dgm:pt>
    <dgm:pt modelId="{55BF578E-BB1D-4A5B-837D-96D7C6695850}" type="sibTrans" cxnId="{C16AAC90-E5E6-4932-87E5-23AC775C65F2}">
      <dgm:prSet/>
      <dgm:spPr/>
      <dgm:t>
        <a:bodyPr/>
        <a:lstStyle/>
        <a:p>
          <a:endParaRPr lang="en-US"/>
        </a:p>
      </dgm:t>
    </dgm:pt>
    <dgm:pt modelId="{0E1537DD-DC46-4A25-9F69-23B32F613618}">
      <dgm:prSet/>
      <dgm:spPr>
        <a:solidFill>
          <a:srgbClr val="0070C0"/>
        </a:solidFill>
      </dgm:spPr>
      <dgm:t>
        <a:bodyPr/>
        <a:lstStyle/>
        <a:p>
          <a:r>
            <a:rPr lang="en-US" b="1" i="1" dirty="0"/>
            <a:t>Test: </a:t>
          </a:r>
          <a:r>
            <a:rPr lang="en-US" b="1" dirty="0"/>
            <a:t>Generally applied to a scientifically developed instrument that measures ability or achievement. The items included on tests have answers that are either right or wrong.</a:t>
          </a:r>
          <a:endParaRPr lang="en-US" dirty="0"/>
        </a:p>
      </dgm:t>
    </dgm:pt>
    <dgm:pt modelId="{CD2171C2-B9E1-4FC0-A653-693E2CE20969}" type="parTrans" cxnId="{93521D77-4298-49C1-9AB4-D425659452D2}">
      <dgm:prSet/>
      <dgm:spPr/>
      <dgm:t>
        <a:bodyPr/>
        <a:lstStyle/>
        <a:p>
          <a:endParaRPr lang="en-US"/>
        </a:p>
      </dgm:t>
    </dgm:pt>
    <dgm:pt modelId="{69305516-EE0D-48F0-9F3C-AD3E270DF741}" type="sibTrans" cxnId="{93521D77-4298-49C1-9AB4-D425659452D2}">
      <dgm:prSet/>
      <dgm:spPr/>
      <dgm:t>
        <a:bodyPr/>
        <a:lstStyle/>
        <a:p>
          <a:endParaRPr lang="en-US"/>
        </a:p>
      </dgm:t>
    </dgm:pt>
    <dgm:pt modelId="{EDCFE3CE-6530-4D12-8395-52963F0B3C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i="1" dirty="0"/>
            <a:t>Inventory: </a:t>
          </a:r>
          <a:r>
            <a:rPr lang="en-US" b="1" dirty="0"/>
            <a:t>Used to describe a less formal questionnaire that is designed to help individuals learn more about themselves. There are no “right” or “wrong” answers on an inventory. </a:t>
          </a:r>
          <a:endParaRPr lang="en-US" dirty="0"/>
        </a:p>
      </dgm:t>
    </dgm:pt>
    <dgm:pt modelId="{FE89F34C-5A03-4870-ADAA-97B9EE2C162A}" type="parTrans" cxnId="{1C65C650-0DF5-475D-8214-812736418E46}">
      <dgm:prSet/>
      <dgm:spPr/>
      <dgm:t>
        <a:bodyPr/>
        <a:lstStyle/>
        <a:p>
          <a:endParaRPr lang="en-US"/>
        </a:p>
      </dgm:t>
    </dgm:pt>
    <dgm:pt modelId="{6580F6A1-D257-4D5F-8F97-07297BB99283}" type="sibTrans" cxnId="{1C65C650-0DF5-475D-8214-812736418E46}">
      <dgm:prSet/>
      <dgm:spPr/>
      <dgm:t>
        <a:bodyPr/>
        <a:lstStyle/>
        <a:p>
          <a:endParaRPr lang="en-US"/>
        </a:p>
      </dgm:t>
    </dgm:pt>
    <dgm:pt modelId="{D44EF753-D982-4802-A6AF-38E2A974DF45}" type="pres">
      <dgm:prSet presAssocID="{A10E3DBA-1A50-40EF-831B-A07723FE60C7}" presName="diagram" presStyleCnt="0">
        <dgm:presLayoutVars>
          <dgm:dir/>
          <dgm:resizeHandles val="exact"/>
        </dgm:presLayoutVars>
      </dgm:prSet>
      <dgm:spPr/>
    </dgm:pt>
    <dgm:pt modelId="{A581091A-5244-4FD4-96D2-4B85BB838F8E}" type="pres">
      <dgm:prSet presAssocID="{03F64887-79BC-4924-B5CF-42390E4FB045}" presName="node" presStyleLbl="node1" presStyleIdx="0" presStyleCnt="4">
        <dgm:presLayoutVars>
          <dgm:bulletEnabled val="1"/>
        </dgm:presLayoutVars>
      </dgm:prSet>
      <dgm:spPr/>
    </dgm:pt>
    <dgm:pt modelId="{7439AE3A-08F0-4CAC-955E-CFCA89BE32CD}" type="pres">
      <dgm:prSet presAssocID="{B771678A-A28F-4ED0-976D-0E01C7DFF01A}" presName="sibTrans" presStyleCnt="0"/>
      <dgm:spPr/>
    </dgm:pt>
    <dgm:pt modelId="{5314EF93-D397-4EA4-8875-2452D18803AC}" type="pres">
      <dgm:prSet presAssocID="{CAB983A5-0576-4118-B450-96C2A31484BB}" presName="node" presStyleLbl="node1" presStyleIdx="1" presStyleCnt="4">
        <dgm:presLayoutVars>
          <dgm:bulletEnabled val="1"/>
        </dgm:presLayoutVars>
      </dgm:prSet>
      <dgm:spPr/>
    </dgm:pt>
    <dgm:pt modelId="{C51C7E02-A3C8-4BA8-9B42-26C7A77575C7}" type="pres">
      <dgm:prSet presAssocID="{55BF578E-BB1D-4A5B-837D-96D7C6695850}" presName="sibTrans" presStyleCnt="0"/>
      <dgm:spPr/>
    </dgm:pt>
    <dgm:pt modelId="{A0F28804-7076-498B-823B-E39605A120F0}" type="pres">
      <dgm:prSet presAssocID="{0E1537DD-DC46-4A25-9F69-23B32F613618}" presName="node" presStyleLbl="node1" presStyleIdx="2" presStyleCnt="4">
        <dgm:presLayoutVars>
          <dgm:bulletEnabled val="1"/>
        </dgm:presLayoutVars>
      </dgm:prSet>
      <dgm:spPr/>
    </dgm:pt>
    <dgm:pt modelId="{2D0A4F86-DF5D-4433-BC00-AC7340868605}" type="pres">
      <dgm:prSet presAssocID="{69305516-EE0D-48F0-9F3C-AD3E270DF741}" presName="sibTrans" presStyleCnt="0"/>
      <dgm:spPr/>
    </dgm:pt>
    <dgm:pt modelId="{D2782FA7-DC7B-4B84-9B3F-45BD260698BD}" type="pres">
      <dgm:prSet presAssocID="{EDCFE3CE-6530-4D12-8395-52963F0B3C26}" presName="node" presStyleLbl="node1" presStyleIdx="3" presStyleCnt="4">
        <dgm:presLayoutVars>
          <dgm:bulletEnabled val="1"/>
        </dgm:presLayoutVars>
      </dgm:prSet>
      <dgm:spPr/>
    </dgm:pt>
  </dgm:ptLst>
  <dgm:cxnLst>
    <dgm:cxn modelId="{63CCFB18-1741-4E23-8AD3-86B7F1938D13}" type="presOf" srcId="{CAB983A5-0576-4118-B450-96C2A31484BB}" destId="{5314EF93-D397-4EA4-8875-2452D18803AC}" srcOrd="0" destOrd="0" presId="urn:microsoft.com/office/officeart/2005/8/layout/default"/>
    <dgm:cxn modelId="{7576193F-B98C-4651-B9FC-39B31A47C6B0}" type="presOf" srcId="{EDCFE3CE-6530-4D12-8395-52963F0B3C26}" destId="{D2782FA7-DC7B-4B84-9B3F-45BD260698BD}" srcOrd="0" destOrd="0" presId="urn:microsoft.com/office/officeart/2005/8/layout/default"/>
    <dgm:cxn modelId="{449F7C5C-D283-4ED2-8582-DBE623396F68}" type="presOf" srcId="{A10E3DBA-1A50-40EF-831B-A07723FE60C7}" destId="{D44EF753-D982-4802-A6AF-38E2A974DF45}" srcOrd="0" destOrd="0" presId="urn:microsoft.com/office/officeart/2005/8/layout/default"/>
    <dgm:cxn modelId="{3BB90168-4E40-46B2-B8F0-DBC92383F5F6}" srcId="{A10E3DBA-1A50-40EF-831B-A07723FE60C7}" destId="{03F64887-79BC-4924-B5CF-42390E4FB045}" srcOrd="0" destOrd="0" parTransId="{EF177787-560B-4BE2-BFFC-2CF5466EEC3E}" sibTransId="{B771678A-A28F-4ED0-976D-0E01C7DFF01A}"/>
    <dgm:cxn modelId="{1C65C650-0DF5-475D-8214-812736418E46}" srcId="{A10E3DBA-1A50-40EF-831B-A07723FE60C7}" destId="{EDCFE3CE-6530-4D12-8395-52963F0B3C26}" srcOrd="3" destOrd="0" parTransId="{FE89F34C-5A03-4870-ADAA-97B9EE2C162A}" sibTransId="{6580F6A1-D257-4D5F-8F97-07297BB99283}"/>
    <dgm:cxn modelId="{93521D77-4298-49C1-9AB4-D425659452D2}" srcId="{A10E3DBA-1A50-40EF-831B-A07723FE60C7}" destId="{0E1537DD-DC46-4A25-9F69-23B32F613618}" srcOrd="2" destOrd="0" parTransId="{CD2171C2-B9E1-4FC0-A653-693E2CE20969}" sibTransId="{69305516-EE0D-48F0-9F3C-AD3E270DF741}"/>
    <dgm:cxn modelId="{C16AAC90-E5E6-4932-87E5-23AC775C65F2}" srcId="{A10E3DBA-1A50-40EF-831B-A07723FE60C7}" destId="{CAB983A5-0576-4118-B450-96C2A31484BB}" srcOrd="1" destOrd="0" parTransId="{F476D305-5301-42AF-868C-234D1DF1A49F}" sibTransId="{55BF578E-BB1D-4A5B-837D-96D7C6695850}"/>
    <dgm:cxn modelId="{C72147E3-BDCE-43C0-A5EB-C15F15520CB5}" type="presOf" srcId="{0E1537DD-DC46-4A25-9F69-23B32F613618}" destId="{A0F28804-7076-498B-823B-E39605A120F0}" srcOrd="0" destOrd="0" presId="urn:microsoft.com/office/officeart/2005/8/layout/default"/>
    <dgm:cxn modelId="{983E09E6-09C9-419F-8165-7655B489E338}" type="presOf" srcId="{03F64887-79BC-4924-B5CF-42390E4FB045}" destId="{A581091A-5244-4FD4-96D2-4B85BB838F8E}" srcOrd="0" destOrd="0" presId="urn:microsoft.com/office/officeart/2005/8/layout/default"/>
    <dgm:cxn modelId="{F1D1AA5E-73F8-4595-B573-9050C7790508}" type="presParOf" srcId="{D44EF753-D982-4802-A6AF-38E2A974DF45}" destId="{A581091A-5244-4FD4-96D2-4B85BB838F8E}" srcOrd="0" destOrd="0" presId="urn:microsoft.com/office/officeart/2005/8/layout/default"/>
    <dgm:cxn modelId="{ACE875B6-B869-4897-8303-AC9A15E5B1D0}" type="presParOf" srcId="{D44EF753-D982-4802-A6AF-38E2A974DF45}" destId="{7439AE3A-08F0-4CAC-955E-CFCA89BE32CD}" srcOrd="1" destOrd="0" presId="urn:microsoft.com/office/officeart/2005/8/layout/default"/>
    <dgm:cxn modelId="{7DE84710-8A0D-41DD-A37D-B4E9D2219272}" type="presParOf" srcId="{D44EF753-D982-4802-A6AF-38E2A974DF45}" destId="{5314EF93-D397-4EA4-8875-2452D18803AC}" srcOrd="2" destOrd="0" presId="urn:microsoft.com/office/officeart/2005/8/layout/default"/>
    <dgm:cxn modelId="{E59BD321-A839-4417-B965-9D9349BA28FD}" type="presParOf" srcId="{D44EF753-D982-4802-A6AF-38E2A974DF45}" destId="{C51C7E02-A3C8-4BA8-9B42-26C7A77575C7}" srcOrd="3" destOrd="0" presId="urn:microsoft.com/office/officeart/2005/8/layout/default"/>
    <dgm:cxn modelId="{D8D4AB10-99B7-41A5-86BC-31B99E3F66DA}" type="presParOf" srcId="{D44EF753-D982-4802-A6AF-38E2A974DF45}" destId="{A0F28804-7076-498B-823B-E39605A120F0}" srcOrd="4" destOrd="0" presId="urn:microsoft.com/office/officeart/2005/8/layout/default"/>
    <dgm:cxn modelId="{148CADC7-5198-4526-89B6-7F604C011482}" type="presParOf" srcId="{D44EF753-D982-4802-A6AF-38E2A974DF45}" destId="{2D0A4F86-DF5D-4433-BC00-AC7340868605}" srcOrd="5" destOrd="0" presId="urn:microsoft.com/office/officeart/2005/8/layout/default"/>
    <dgm:cxn modelId="{27E3E334-C1ED-4C17-96B2-A4B6D49A27B8}" type="presParOf" srcId="{D44EF753-D982-4802-A6AF-38E2A974DF45}" destId="{D2782FA7-DC7B-4B84-9B3F-45BD260698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4E0670-4803-4EEA-BEDA-C0D5AF1C135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2E8C940-DB35-4539-BE4D-16DE2FB09277}">
      <dgm:prSet/>
      <dgm:spPr/>
      <dgm:t>
        <a:bodyPr/>
        <a:lstStyle/>
        <a:p>
          <a:r>
            <a:rPr lang="en-US" b="1"/>
            <a:t>Training Needed to Administer and Interpret</a:t>
          </a:r>
          <a:endParaRPr lang="en-US"/>
        </a:p>
      </dgm:t>
    </dgm:pt>
    <dgm:pt modelId="{23876F81-8268-484A-80F1-1F5419F1A535}" type="parTrans" cxnId="{B77C056A-0572-4D1D-A8E0-DCC085BD5C7B}">
      <dgm:prSet/>
      <dgm:spPr/>
      <dgm:t>
        <a:bodyPr/>
        <a:lstStyle/>
        <a:p>
          <a:endParaRPr lang="en-US"/>
        </a:p>
      </dgm:t>
    </dgm:pt>
    <dgm:pt modelId="{2791699F-0664-4E1C-B0BC-8C567BFDBD27}" type="sibTrans" cxnId="{B77C056A-0572-4D1D-A8E0-DCC085BD5C7B}">
      <dgm:prSet/>
      <dgm:spPr/>
      <dgm:t>
        <a:bodyPr/>
        <a:lstStyle/>
        <a:p>
          <a:endParaRPr lang="en-US"/>
        </a:p>
      </dgm:t>
    </dgm:pt>
    <dgm:pt modelId="{2F58E360-A6DE-486F-A1D7-43D4ADDF3969}">
      <dgm:prSet/>
      <dgm:spPr/>
      <dgm:t>
        <a:bodyPr/>
        <a:lstStyle/>
        <a:p>
          <a:r>
            <a:rPr lang="en-US" b="1"/>
            <a:t>Scope of Practice/Competence</a:t>
          </a:r>
          <a:endParaRPr lang="en-US"/>
        </a:p>
      </dgm:t>
    </dgm:pt>
    <dgm:pt modelId="{6BD25092-3516-4D4D-B8F5-BE75244AE14F}" type="parTrans" cxnId="{FD821738-CDC4-4A21-9BB2-62668DC14424}">
      <dgm:prSet/>
      <dgm:spPr/>
      <dgm:t>
        <a:bodyPr/>
        <a:lstStyle/>
        <a:p>
          <a:endParaRPr lang="en-US"/>
        </a:p>
      </dgm:t>
    </dgm:pt>
    <dgm:pt modelId="{DBA740C1-9236-4161-BC1B-1A20EC6AE86D}" type="sibTrans" cxnId="{FD821738-CDC4-4A21-9BB2-62668DC14424}">
      <dgm:prSet/>
      <dgm:spPr/>
      <dgm:t>
        <a:bodyPr/>
        <a:lstStyle/>
        <a:p>
          <a:endParaRPr lang="en-US"/>
        </a:p>
      </dgm:t>
    </dgm:pt>
    <dgm:pt modelId="{06437D84-72A5-4E44-82D8-849375CD8E22}">
      <dgm:prSet/>
      <dgm:spPr/>
      <dgm:t>
        <a:bodyPr/>
        <a:lstStyle/>
        <a:p>
          <a:r>
            <a:rPr lang="en-US" b="1"/>
            <a:t>Appropriate Use</a:t>
          </a:r>
          <a:endParaRPr lang="en-US"/>
        </a:p>
      </dgm:t>
    </dgm:pt>
    <dgm:pt modelId="{7AA7107C-7ADA-43CD-A771-1BFA38C1456D}" type="parTrans" cxnId="{CA595D5E-BB80-477D-A921-3BDCB215BE03}">
      <dgm:prSet/>
      <dgm:spPr/>
      <dgm:t>
        <a:bodyPr/>
        <a:lstStyle/>
        <a:p>
          <a:endParaRPr lang="en-US"/>
        </a:p>
      </dgm:t>
    </dgm:pt>
    <dgm:pt modelId="{275C90EB-3DC3-441A-BDE8-B6BF47EB135D}" type="sibTrans" cxnId="{CA595D5E-BB80-477D-A921-3BDCB215BE03}">
      <dgm:prSet/>
      <dgm:spPr/>
      <dgm:t>
        <a:bodyPr/>
        <a:lstStyle/>
        <a:p>
          <a:endParaRPr lang="en-US"/>
        </a:p>
      </dgm:t>
    </dgm:pt>
    <dgm:pt modelId="{4A92E872-9583-4949-93B7-82D3121C9CBE}">
      <dgm:prSet/>
      <dgm:spPr/>
      <dgm:t>
        <a:bodyPr/>
        <a:lstStyle/>
        <a:p>
          <a:r>
            <a:rPr lang="en-US" b="1"/>
            <a:t>Online Assessment Instruments</a:t>
          </a:r>
          <a:endParaRPr lang="en-US"/>
        </a:p>
      </dgm:t>
    </dgm:pt>
    <dgm:pt modelId="{D0D01E7F-8611-4AC5-AB76-C0338FB68A7E}" type="parTrans" cxnId="{49FA580A-35D3-4363-859D-3FF6F42F0E61}">
      <dgm:prSet/>
      <dgm:spPr/>
      <dgm:t>
        <a:bodyPr/>
        <a:lstStyle/>
        <a:p>
          <a:endParaRPr lang="en-US"/>
        </a:p>
      </dgm:t>
    </dgm:pt>
    <dgm:pt modelId="{596B5E26-8255-4E66-9A4C-F6C341F18632}" type="sibTrans" cxnId="{49FA580A-35D3-4363-859D-3FF6F42F0E61}">
      <dgm:prSet/>
      <dgm:spPr/>
      <dgm:t>
        <a:bodyPr/>
        <a:lstStyle/>
        <a:p>
          <a:endParaRPr lang="en-US"/>
        </a:p>
      </dgm:t>
    </dgm:pt>
    <dgm:pt modelId="{99268FDE-D21C-4184-AE07-753E6C88B58C}">
      <dgm:prSet/>
      <dgm:spPr/>
      <dgm:t>
        <a:bodyPr/>
        <a:lstStyle/>
        <a:p>
          <a:r>
            <a:rPr lang="en-US" b="1"/>
            <a:t>Communication with one’s Employer</a:t>
          </a:r>
          <a:endParaRPr lang="en-US"/>
        </a:p>
      </dgm:t>
    </dgm:pt>
    <dgm:pt modelId="{2A851FE4-414B-4A40-9BC2-AED05EE1EE08}" type="parTrans" cxnId="{5DA8DEEA-9EAF-4366-BDCA-46DC4BD1F70C}">
      <dgm:prSet/>
      <dgm:spPr/>
      <dgm:t>
        <a:bodyPr/>
        <a:lstStyle/>
        <a:p>
          <a:endParaRPr lang="en-US"/>
        </a:p>
      </dgm:t>
    </dgm:pt>
    <dgm:pt modelId="{712EE482-6E7B-420D-8AB9-7A6AA14A7FC5}" type="sibTrans" cxnId="{5DA8DEEA-9EAF-4366-BDCA-46DC4BD1F70C}">
      <dgm:prSet/>
      <dgm:spPr/>
      <dgm:t>
        <a:bodyPr/>
        <a:lstStyle/>
        <a:p>
          <a:endParaRPr lang="en-US"/>
        </a:p>
      </dgm:t>
    </dgm:pt>
    <dgm:pt modelId="{8C532ED9-BC58-417D-9F4A-EDC5D8C8739F}" type="pres">
      <dgm:prSet presAssocID="{5E4E0670-4803-4EEA-BEDA-C0D5AF1C135D}" presName="root" presStyleCnt="0">
        <dgm:presLayoutVars>
          <dgm:dir/>
          <dgm:resizeHandles val="exact"/>
        </dgm:presLayoutVars>
      </dgm:prSet>
      <dgm:spPr/>
    </dgm:pt>
    <dgm:pt modelId="{5AFD2E91-D89B-4652-A5E7-59A618DC0FA7}" type="pres">
      <dgm:prSet presAssocID="{C2E8C940-DB35-4539-BE4D-16DE2FB09277}" presName="compNode" presStyleCnt="0"/>
      <dgm:spPr/>
    </dgm:pt>
    <dgm:pt modelId="{53F19BB2-D438-4992-8C01-A18C5CE009B0}" type="pres">
      <dgm:prSet presAssocID="{C2E8C940-DB35-4539-BE4D-16DE2FB0927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D5BB4A9-56C7-490A-9FC7-E2772B2EB309}" type="pres">
      <dgm:prSet presAssocID="{C2E8C940-DB35-4539-BE4D-16DE2FB09277}" presName="spaceRect" presStyleCnt="0"/>
      <dgm:spPr/>
    </dgm:pt>
    <dgm:pt modelId="{E703A068-A29D-4B33-9B22-35A634B356B9}" type="pres">
      <dgm:prSet presAssocID="{C2E8C940-DB35-4539-BE4D-16DE2FB09277}" presName="textRect" presStyleLbl="revTx" presStyleIdx="0" presStyleCnt="5">
        <dgm:presLayoutVars>
          <dgm:chMax val="1"/>
          <dgm:chPref val="1"/>
        </dgm:presLayoutVars>
      </dgm:prSet>
      <dgm:spPr/>
    </dgm:pt>
    <dgm:pt modelId="{9DE14149-71A5-4212-8485-B1869DDE7DD8}" type="pres">
      <dgm:prSet presAssocID="{2791699F-0664-4E1C-B0BC-8C567BFDBD27}" presName="sibTrans" presStyleCnt="0"/>
      <dgm:spPr/>
    </dgm:pt>
    <dgm:pt modelId="{5044FFF9-F9FC-4952-831D-95216913E8CC}" type="pres">
      <dgm:prSet presAssocID="{2F58E360-A6DE-486F-A1D7-43D4ADDF3969}" presName="compNode" presStyleCnt="0"/>
      <dgm:spPr/>
    </dgm:pt>
    <dgm:pt modelId="{D3224F60-856A-4F49-B2D1-9D241F4B36AE}" type="pres">
      <dgm:prSet presAssocID="{2F58E360-A6DE-486F-A1D7-43D4ADDF39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0FBF5B1-63C5-42B2-AB37-4F9B43EF41F7}" type="pres">
      <dgm:prSet presAssocID="{2F58E360-A6DE-486F-A1D7-43D4ADDF3969}" presName="spaceRect" presStyleCnt="0"/>
      <dgm:spPr/>
    </dgm:pt>
    <dgm:pt modelId="{DEC980AF-4509-4837-B14F-1B2125038CBF}" type="pres">
      <dgm:prSet presAssocID="{2F58E360-A6DE-486F-A1D7-43D4ADDF3969}" presName="textRect" presStyleLbl="revTx" presStyleIdx="1" presStyleCnt="5">
        <dgm:presLayoutVars>
          <dgm:chMax val="1"/>
          <dgm:chPref val="1"/>
        </dgm:presLayoutVars>
      </dgm:prSet>
      <dgm:spPr/>
    </dgm:pt>
    <dgm:pt modelId="{5FEB766F-490E-4F5A-A338-A26D84BAEF2D}" type="pres">
      <dgm:prSet presAssocID="{DBA740C1-9236-4161-BC1B-1A20EC6AE86D}" presName="sibTrans" presStyleCnt="0"/>
      <dgm:spPr/>
    </dgm:pt>
    <dgm:pt modelId="{B0AB2416-8CF2-4AD2-B0A5-E743E17CB556}" type="pres">
      <dgm:prSet presAssocID="{06437D84-72A5-4E44-82D8-849375CD8E22}" presName="compNode" presStyleCnt="0"/>
      <dgm:spPr/>
    </dgm:pt>
    <dgm:pt modelId="{40CD2219-D1F5-4382-9DE3-5A31EBB795E8}" type="pres">
      <dgm:prSet presAssocID="{06437D84-72A5-4E44-82D8-849375CD8E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8F47C5-C926-4445-99B6-D67FD7727608}" type="pres">
      <dgm:prSet presAssocID="{06437D84-72A5-4E44-82D8-849375CD8E22}" presName="spaceRect" presStyleCnt="0"/>
      <dgm:spPr/>
    </dgm:pt>
    <dgm:pt modelId="{81BB13DE-A5DA-4D77-B372-C75932299696}" type="pres">
      <dgm:prSet presAssocID="{06437D84-72A5-4E44-82D8-849375CD8E22}" presName="textRect" presStyleLbl="revTx" presStyleIdx="2" presStyleCnt="5">
        <dgm:presLayoutVars>
          <dgm:chMax val="1"/>
          <dgm:chPref val="1"/>
        </dgm:presLayoutVars>
      </dgm:prSet>
      <dgm:spPr/>
    </dgm:pt>
    <dgm:pt modelId="{B5F97F40-FF01-4A59-9B2B-4F22B78A7983}" type="pres">
      <dgm:prSet presAssocID="{275C90EB-3DC3-441A-BDE8-B6BF47EB135D}" presName="sibTrans" presStyleCnt="0"/>
      <dgm:spPr/>
    </dgm:pt>
    <dgm:pt modelId="{D8666526-59E9-43A9-906D-D3C2EB735F8B}" type="pres">
      <dgm:prSet presAssocID="{4A92E872-9583-4949-93B7-82D3121C9CBE}" presName="compNode" presStyleCnt="0"/>
      <dgm:spPr/>
    </dgm:pt>
    <dgm:pt modelId="{02E53C52-CD95-4A70-84FA-743A61B3B52C}" type="pres">
      <dgm:prSet presAssocID="{4A92E872-9583-4949-93B7-82D3121C9C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31E25A1-CAF4-4426-B70A-5445F9D616C0}" type="pres">
      <dgm:prSet presAssocID="{4A92E872-9583-4949-93B7-82D3121C9CBE}" presName="spaceRect" presStyleCnt="0"/>
      <dgm:spPr/>
    </dgm:pt>
    <dgm:pt modelId="{CC637A8B-B4B8-476B-8505-2B30766A6D04}" type="pres">
      <dgm:prSet presAssocID="{4A92E872-9583-4949-93B7-82D3121C9CBE}" presName="textRect" presStyleLbl="revTx" presStyleIdx="3" presStyleCnt="5">
        <dgm:presLayoutVars>
          <dgm:chMax val="1"/>
          <dgm:chPref val="1"/>
        </dgm:presLayoutVars>
      </dgm:prSet>
      <dgm:spPr/>
    </dgm:pt>
    <dgm:pt modelId="{DDA2C9FC-9DD5-4CAE-B2F8-33EDAC49D003}" type="pres">
      <dgm:prSet presAssocID="{596B5E26-8255-4E66-9A4C-F6C341F18632}" presName="sibTrans" presStyleCnt="0"/>
      <dgm:spPr/>
    </dgm:pt>
    <dgm:pt modelId="{7625F761-218A-45F7-B7A5-61EEA6860958}" type="pres">
      <dgm:prSet presAssocID="{99268FDE-D21C-4184-AE07-753E6C88B58C}" presName="compNode" presStyleCnt="0"/>
      <dgm:spPr/>
    </dgm:pt>
    <dgm:pt modelId="{486E5D46-B547-4F0D-BE81-023561AED8A9}" type="pres">
      <dgm:prSet presAssocID="{99268FDE-D21C-4184-AE07-753E6C88B5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34E88E2-FFA8-4779-AF82-CF9102636C34}" type="pres">
      <dgm:prSet presAssocID="{99268FDE-D21C-4184-AE07-753E6C88B58C}" presName="spaceRect" presStyleCnt="0"/>
      <dgm:spPr/>
    </dgm:pt>
    <dgm:pt modelId="{2E281BE6-7EDA-4417-8B3D-BCAD82AA4FBB}" type="pres">
      <dgm:prSet presAssocID="{99268FDE-D21C-4184-AE07-753E6C88B58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9FA580A-35D3-4363-859D-3FF6F42F0E61}" srcId="{5E4E0670-4803-4EEA-BEDA-C0D5AF1C135D}" destId="{4A92E872-9583-4949-93B7-82D3121C9CBE}" srcOrd="3" destOrd="0" parTransId="{D0D01E7F-8611-4AC5-AB76-C0338FB68A7E}" sibTransId="{596B5E26-8255-4E66-9A4C-F6C341F18632}"/>
    <dgm:cxn modelId="{7BDF8110-17B8-4493-B0C9-C3DD8F676EE3}" type="presOf" srcId="{99268FDE-D21C-4184-AE07-753E6C88B58C}" destId="{2E281BE6-7EDA-4417-8B3D-BCAD82AA4FBB}" srcOrd="0" destOrd="0" presId="urn:microsoft.com/office/officeart/2018/2/layout/IconLabelList"/>
    <dgm:cxn modelId="{FD821738-CDC4-4A21-9BB2-62668DC14424}" srcId="{5E4E0670-4803-4EEA-BEDA-C0D5AF1C135D}" destId="{2F58E360-A6DE-486F-A1D7-43D4ADDF3969}" srcOrd="1" destOrd="0" parTransId="{6BD25092-3516-4D4D-B8F5-BE75244AE14F}" sibTransId="{DBA740C1-9236-4161-BC1B-1A20EC6AE86D}"/>
    <dgm:cxn modelId="{CA595D5E-BB80-477D-A921-3BDCB215BE03}" srcId="{5E4E0670-4803-4EEA-BEDA-C0D5AF1C135D}" destId="{06437D84-72A5-4E44-82D8-849375CD8E22}" srcOrd="2" destOrd="0" parTransId="{7AA7107C-7ADA-43CD-A771-1BFA38C1456D}" sibTransId="{275C90EB-3DC3-441A-BDE8-B6BF47EB135D}"/>
    <dgm:cxn modelId="{B77C056A-0572-4D1D-A8E0-DCC085BD5C7B}" srcId="{5E4E0670-4803-4EEA-BEDA-C0D5AF1C135D}" destId="{C2E8C940-DB35-4539-BE4D-16DE2FB09277}" srcOrd="0" destOrd="0" parTransId="{23876F81-8268-484A-80F1-1F5419F1A535}" sibTransId="{2791699F-0664-4E1C-B0BC-8C567BFDBD27}"/>
    <dgm:cxn modelId="{3329A650-08E8-4762-9054-EC0A693FBB1E}" type="presOf" srcId="{5E4E0670-4803-4EEA-BEDA-C0D5AF1C135D}" destId="{8C532ED9-BC58-417D-9F4A-EDC5D8C8739F}" srcOrd="0" destOrd="0" presId="urn:microsoft.com/office/officeart/2018/2/layout/IconLabelList"/>
    <dgm:cxn modelId="{62590486-F8E8-4306-AEBF-94952875ADD7}" type="presOf" srcId="{2F58E360-A6DE-486F-A1D7-43D4ADDF3969}" destId="{DEC980AF-4509-4837-B14F-1B2125038CBF}" srcOrd="0" destOrd="0" presId="urn:microsoft.com/office/officeart/2018/2/layout/IconLabelList"/>
    <dgm:cxn modelId="{AC2F51C9-A0BD-4838-87DF-1BCC62E0F793}" type="presOf" srcId="{C2E8C940-DB35-4539-BE4D-16DE2FB09277}" destId="{E703A068-A29D-4B33-9B22-35A634B356B9}" srcOrd="0" destOrd="0" presId="urn:microsoft.com/office/officeart/2018/2/layout/IconLabelList"/>
    <dgm:cxn modelId="{D56C55E0-77B6-421E-B517-1E351EA08F27}" type="presOf" srcId="{4A92E872-9583-4949-93B7-82D3121C9CBE}" destId="{CC637A8B-B4B8-476B-8505-2B30766A6D04}" srcOrd="0" destOrd="0" presId="urn:microsoft.com/office/officeart/2018/2/layout/IconLabelList"/>
    <dgm:cxn modelId="{5DA8DEEA-9EAF-4366-BDCA-46DC4BD1F70C}" srcId="{5E4E0670-4803-4EEA-BEDA-C0D5AF1C135D}" destId="{99268FDE-D21C-4184-AE07-753E6C88B58C}" srcOrd="4" destOrd="0" parTransId="{2A851FE4-414B-4A40-9BC2-AED05EE1EE08}" sibTransId="{712EE482-6E7B-420D-8AB9-7A6AA14A7FC5}"/>
    <dgm:cxn modelId="{E255D0FB-0731-49CA-9973-F18BD6690363}" type="presOf" srcId="{06437D84-72A5-4E44-82D8-849375CD8E22}" destId="{81BB13DE-A5DA-4D77-B372-C75932299696}" srcOrd="0" destOrd="0" presId="urn:microsoft.com/office/officeart/2018/2/layout/IconLabelList"/>
    <dgm:cxn modelId="{026641C1-0168-4172-9D94-7AD3A6A93BC7}" type="presParOf" srcId="{8C532ED9-BC58-417D-9F4A-EDC5D8C8739F}" destId="{5AFD2E91-D89B-4652-A5E7-59A618DC0FA7}" srcOrd="0" destOrd="0" presId="urn:microsoft.com/office/officeart/2018/2/layout/IconLabelList"/>
    <dgm:cxn modelId="{0519FAA1-2CA0-4F00-912A-630AE156B5A7}" type="presParOf" srcId="{5AFD2E91-D89B-4652-A5E7-59A618DC0FA7}" destId="{53F19BB2-D438-4992-8C01-A18C5CE009B0}" srcOrd="0" destOrd="0" presId="urn:microsoft.com/office/officeart/2018/2/layout/IconLabelList"/>
    <dgm:cxn modelId="{621D7047-5BB1-4F2A-9D49-3ABE6B4616B9}" type="presParOf" srcId="{5AFD2E91-D89B-4652-A5E7-59A618DC0FA7}" destId="{6D5BB4A9-56C7-490A-9FC7-E2772B2EB309}" srcOrd="1" destOrd="0" presId="urn:microsoft.com/office/officeart/2018/2/layout/IconLabelList"/>
    <dgm:cxn modelId="{1BB56C12-2DD7-4541-8D5B-05B24119E5D5}" type="presParOf" srcId="{5AFD2E91-D89B-4652-A5E7-59A618DC0FA7}" destId="{E703A068-A29D-4B33-9B22-35A634B356B9}" srcOrd="2" destOrd="0" presId="urn:microsoft.com/office/officeart/2018/2/layout/IconLabelList"/>
    <dgm:cxn modelId="{FD38A091-34CF-4FF7-B1DA-90A07761DDE4}" type="presParOf" srcId="{8C532ED9-BC58-417D-9F4A-EDC5D8C8739F}" destId="{9DE14149-71A5-4212-8485-B1869DDE7DD8}" srcOrd="1" destOrd="0" presId="urn:microsoft.com/office/officeart/2018/2/layout/IconLabelList"/>
    <dgm:cxn modelId="{12C2333A-2A3D-48A7-AD09-EEF33659BDD2}" type="presParOf" srcId="{8C532ED9-BC58-417D-9F4A-EDC5D8C8739F}" destId="{5044FFF9-F9FC-4952-831D-95216913E8CC}" srcOrd="2" destOrd="0" presId="urn:microsoft.com/office/officeart/2018/2/layout/IconLabelList"/>
    <dgm:cxn modelId="{D217458F-939D-434B-B2CD-74B5422C28DC}" type="presParOf" srcId="{5044FFF9-F9FC-4952-831D-95216913E8CC}" destId="{D3224F60-856A-4F49-B2D1-9D241F4B36AE}" srcOrd="0" destOrd="0" presId="urn:microsoft.com/office/officeart/2018/2/layout/IconLabelList"/>
    <dgm:cxn modelId="{8BE50DAF-1DF1-48BC-9534-3ADAD740C073}" type="presParOf" srcId="{5044FFF9-F9FC-4952-831D-95216913E8CC}" destId="{70FBF5B1-63C5-42B2-AB37-4F9B43EF41F7}" srcOrd="1" destOrd="0" presId="urn:microsoft.com/office/officeart/2018/2/layout/IconLabelList"/>
    <dgm:cxn modelId="{46633547-4EF1-446D-BD70-E1991B1A1B54}" type="presParOf" srcId="{5044FFF9-F9FC-4952-831D-95216913E8CC}" destId="{DEC980AF-4509-4837-B14F-1B2125038CBF}" srcOrd="2" destOrd="0" presId="urn:microsoft.com/office/officeart/2018/2/layout/IconLabelList"/>
    <dgm:cxn modelId="{D17933FE-862F-4BED-AB17-E9E6C377BD46}" type="presParOf" srcId="{8C532ED9-BC58-417D-9F4A-EDC5D8C8739F}" destId="{5FEB766F-490E-4F5A-A338-A26D84BAEF2D}" srcOrd="3" destOrd="0" presId="urn:microsoft.com/office/officeart/2018/2/layout/IconLabelList"/>
    <dgm:cxn modelId="{116DE398-B76A-487F-A9C1-00E7560475D6}" type="presParOf" srcId="{8C532ED9-BC58-417D-9F4A-EDC5D8C8739F}" destId="{B0AB2416-8CF2-4AD2-B0A5-E743E17CB556}" srcOrd="4" destOrd="0" presId="urn:microsoft.com/office/officeart/2018/2/layout/IconLabelList"/>
    <dgm:cxn modelId="{22BBB5FB-8867-4976-BF11-EAE5DC5CE64E}" type="presParOf" srcId="{B0AB2416-8CF2-4AD2-B0A5-E743E17CB556}" destId="{40CD2219-D1F5-4382-9DE3-5A31EBB795E8}" srcOrd="0" destOrd="0" presId="urn:microsoft.com/office/officeart/2018/2/layout/IconLabelList"/>
    <dgm:cxn modelId="{C71EB22C-4106-4F52-BC26-2E84023E4FA5}" type="presParOf" srcId="{B0AB2416-8CF2-4AD2-B0A5-E743E17CB556}" destId="{958F47C5-C926-4445-99B6-D67FD7727608}" srcOrd="1" destOrd="0" presId="urn:microsoft.com/office/officeart/2018/2/layout/IconLabelList"/>
    <dgm:cxn modelId="{D8C37ED7-02AD-40B0-8AAE-8A1919394243}" type="presParOf" srcId="{B0AB2416-8CF2-4AD2-B0A5-E743E17CB556}" destId="{81BB13DE-A5DA-4D77-B372-C75932299696}" srcOrd="2" destOrd="0" presId="urn:microsoft.com/office/officeart/2018/2/layout/IconLabelList"/>
    <dgm:cxn modelId="{0A7F2969-BB8E-4DC5-9C36-378098358B88}" type="presParOf" srcId="{8C532ED9-BC58-417D-9F4A-EDC5D8C8739F}" destId="{B5F97F40-FF01-4A59-9B2B-4F22B78A7983}" srcOrd="5" destOrd="0" presId="urn:microsoft.com/office/officeart/2018/2/layout/IconLabelList"/>
    <dgm:cxn modelId="{E44CFBF5-860C-4A4F-ABBE-4F4F0766FA91}" type="presParOf" srcId="{8C532ED9-BC58-417D-9F4A-EDC5D8C8739F}" destId="{D8666526-59E9-43A9-906D-D3C2EB735F8B}" srcOrd="6" destOrd="0" presId="urn:microsoft.com/office/officeart/2018/2/layout/IconLabelList"/>
    <dgm:cxn modelId="{A76057A4-2869-44F7-8C89-2320E0ABAB93}" type="presParOf" srcId="{D8666526-59E9-43A9-906D-D3C2EB735F8B}" destId="{02E53C52-CD95-4A70-84FA-743A61B3B52C}" srcOrd="0" destOrd="0" presId="urn:microsoft.com/office/officeart/2018/2/layout/IconLabelList"/>
    <dgm:cxn modelId="{DF063255-774B-4019-B36E-C18CC3514604}" type="presParOf" srcId="{D8666526-59E9-43A9-906D-D3C2EB735F8B}" destId="{231E25A1-CAF4-4426-B70A-5445F9D616C0}" srcOrd="1" destOrd="0" presId="urn:microsoft.com/office/officeart/2018/2/layout/IconLabelList"/>
    <dgm:cxn modelId="{DA131E6C-17CE-447D-B7CC-43E5015EC814}" type="presParOf" srcId="{D8666526-59E9-43A9-906D-D3C2EB735F8B}" destId="{CC637A8B-B4B8-476B-8505-2B30766A6D04}" srcOrd="2" destOrd="0" presId="urn:microsoft.com/office/officeart/2018/2/layout/IconLabelList"/>
    <dgm:cxn modelId="{9E9D7254-5601-457F-B0AE-350A275AAE95}" type="presParOf" srcId="{8C532ED9-BC58-417D-9F4A-EDC5D8C8739F}" destId="{DDA2C9FC-9DD5-4CAE-B2F8-33EDAC49D003}" srcOrd="7" destOrd="0" presId="urn:microsoft.com/office/officeart/2018/2/layout/IconLabelList"/>
    <dgm:cxn modelId="{DE780814-65B0-4B66-9AB0-EE778DD06035}" type="presParOf" srcId="{8C532ED9-BC58-417D-9F4A-EDC5D8C8739F}" destId="{7625F761-218A-45F7-B7A5-61EEA6860958}" srcOrd="8" destOrd="0" presId="urn:microsoft.com/office/officeart/2018/2/layout/IconLabelList"/>
    <dgm:cxn modelId="{D075329F-7AC0-4A21-B913-9A9A928011B7}" type="presParOf" srcId="{7625F761-218A-45F7-B7A5-61EEA6860958}" destId="{486E5D46-B547-4F0D-BE81-023561AED8A9}" srcOrd="0" destOrd="0" presId="urn:microsoft.com/office/officeart/2018/2/layout/IconLabelList"/>
    <dgm:cxn modelId="{AC31DA45-A5E8-4C49-944D-F9DB7A36E8BD}" type="presParOf" srcId="{7625F761-218A-45F7-B7A5-61EEA6860958}" destId="{B34E88E2-FFA8-4779-AF82-CF9102636C34}" srcOrd="1" destOrd="0" presId="urn:microsoft.com/office/officeart/2018/2/layout/IconLabelList"/>
    <dgm:cxn modelId="{F55896A5-5921-4531-B914-C232A77DEA69}" type="presParOf" srcId="{7625F761-218A-45F7-B7A5-61EEA6860958}" destId="{2E281BE6-7EDA-4417-8B3D-BCAD82AA4FB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A10AA1-AAEE-4CDF-9074-678CEB7D6FD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8A65A8-1B85-463A-93F6-DFF6948441CB}">
      <dgm:prSet/>
      <dgm:spPr/>
      <dgm:t>
        <a:bodyPr/>
        <a:lstStyle/>
        <a:p>
          <a:r>
            <a:rPr lang="en-US" b="1" i="1"/>
            <a:t>Overdependence on assessment instruments: </a:t>
          </a:r>
          <a:r>
            <a:rPr lang="en-US" b="1"/>
            <a:t>inventories cannot tell clients what to do with their lives. You will need to gently redirect client perceptions about magical abilities of assessments and keep expectations realistic</a:t>
          </a:r>
          <a:endParaRPr lang="en-US"/>
        </a:p>
      </dgm:t>
    </dgm:pt>
    <dgm:pt modelId="{0B13CA85-2FA4-4B69-8CE2-6C53994F310E}" type="parTrans" cxnId="{29D64C6D-A032-4084-9105-BD6B867B3C58}">
      <dgm:prSet/>
      <dgm:spPr/>
      <dgm:t>
        <a:bodyPr/>
        <a:lstStyle/>
        <a:p>
          <a:endParaRPr lang="en-US"/>
        </a:p>
      </dgm:t>
    </dgm:pt>
    <dgm:pt modelId="{26BA5280-07FA-4640-A53F-45DAF650D532}" type="sibTrans" cxnId="{29D64C6D-A032-4084-9105-BD6B867B3C58}">
      <dgm:prSet/>
      <dgm:spPr/>
      <dgm:t>
        <a:bodyPr/>
        <a:lstStyle/>
        <a:p>
          <a:endParaRPr lang="en-US"/>
        </a:p>
      </dgm:t>
    </dgm:pt>
    <dgm:pt modelId="{58AEAA0A-90A2-4F78-9BD1-AC9596DA97D5}">
      <dgm:prSet/>
      <dgm:spPr/>
      <dgm:t>
        <a:bodyPr/>
        <a:lstStyle/>
        <a:p>
          <a:r>
            <a:rPr lang="en-US" b="1" i="1"/>
            <a:t>Inadequate Interpretation: </a:t>
          </a:r>
          <a:r>
            <a:rPr lang="en-US" b="1"/>
            <a:t>you will need to </a:t>
          </a:r>
          <a:endParaRPr lang="en-US"/>
        </a:p>
      </dgm:t>
    </dgm:pt>
    <dgm:pt modelId="{94BF2D74-53E0-46EA-8F9D-39238AE0F01A}" type="parTrans" cxnId="{09F65B04-CEF6-4FE7-8A1C-9F87F1FEDC18}">
      <dgm:prSet/>
      <dgm:spPr/>
      <dgm:t>
        <a:bodyPr/>
        <a:lstStyle/>
        <a:p>
          <a:endParaRPr lang="en-US"/>
        </a:p>
      </dgm:t>
    </dgm:pt>
    <dgm:pt modelId="{DDE649CF-53AA-46CA-A314-4AF85B88D3E7}" type="sibTrans" cxnId="{09F65B04-CEF6-4FE7-8A1C-9F87F1FEDC18}">
      <dgm:prSet/>
      <dgm:spPr/>
      <dgm:t>
        <a:bodyPr/>
        <a:lstStyle/>
        <a:p>
          <a:endParaRPr lang="en-US"/>
        </a:p>
      </dgm:t>
    </dgm:pt>
    <dgm:pt modelId="{DD7DAE98-A45E-4BCC-9C90-123CF8DA28B7}">
      <dgm:prSet/>
      <dgm:spPr/>
      <dgm:t>
        <a:bodyPr/>
        <a:lstStyle/>
        <a:p>
          <a:r>
            <a:rPr lang="en-US" b="1"/>
            <a:t>check the validity of the results </a:t>
          </a:r>
          <a:endParaRPr lang="en-US"/>
        </a:p>
      </dgm:t>
    </dgm:pt>
    <dgm:pt modelId="{8D0BA419-C632-4393-95DF-83F7122E8E8A}" type="parTrans" cxnId="{75E2A651-1B0E-4010-8548-CFEE4B6017F0}">
      <dgm:prSet/>
      <dgm:spPr/>
      <dgm:t>
        <a:bodyPr/>
        <a:lstStyle/>
        <a:p>
          <a:endParaRPr lang="en-US"/>
        </a:p>
      </dgm:t>
    </dgm:pt>
    <dgm:pt modelId="{43852027-4EC3-4840-8433-249A2F6213A3}" type="sibTrans" cxnId="{75E2A651-1B0E-4010-8548-CFEE4B6017F0}">
      <dgm:prSet/>
      <dgm:spPr/>
      <dgm:t>
        <a:bodyPr/>
        <a:lstStyle/>
        <a:p>
          <a:endParaRPr lang="en-US"/>
        </a:p>
      </dgm:t>
    </dgm:pt>
    <dgm:pt modelId="{7245E9BF-7702-4D98-9DAA-3F5A3749B9F4}">
      <dgm:prSet/>
      <dgm:spPr/>
      <dgm:t>
        <a:bodyPr/>
        <a:lstStyle/>
        <a:p>
          <a:r>
            <a:rPr lang="en-US" b="1"/>
            <a:t>review key factors about the client </a:t>
          </a:r>
          <a:endParaRPr lang="en-US"/>
        </a:p>
      </dgm:t>
    </dgm:pt>
    <dgm:pt modelId="{E6E0DE75-625B-4A8D-83EA-EA43F38A4D84}" type="parTrans" cxnId="{EE9BD67C-6614-44EF-AB8F-3B558FDAB5D9}">
      <dgm:prSet/>
      <dgm:spPr/>
      <dgm:t>
        <a:bodyPr/>
        <a:lstStyle/>
        <a:p>
          <a:endParaRPr lang="en-US"/>
        </a:p>
      </dgm:t>
    </dgm:pt>
    <dgm:pt modelId="{B97E31D9-51A9-4D02-A89F-646C34AA2AA0}" type="sibTrans" cxnId="{EE9BD67C-6614-44EF-AB8F-3B558FDAB5D9}">
      <dgm:prSet/>
      <dgm:spPr/>
      <dgm:t>
        <a:bodyPr/>
        <a:lstStyle/>
        <a:p>
          <a:endParaRPr lang="en-US"/>
        </a:p>
      </dgm:t>
    </dgm:pt>
    <dgm:pt modelId="{5E4DBFBF-DAE1-4F7F-B13F-410BC37C12B8}">
      <dgm:prSet/>
      <dgm:spPr/>
      <dgm:t>
        <a:bodyPr/>
        <a:lstStyle/>
        <a:p>
          <a:r>
            <a:rPr lang="en-US" b="1"/>
            <a:t>anticipate the client’s questions and reactions</a:t>
          </a:r>
          <a:endParaRPr lang="en-US"/>
        </a:p>
      </dgm:t>
    </dgm:pt>
    <dgm:pt modelId="{3667C007-13DE-4C21-BDA4-07C7D95C8ECB}" type="parTrans" cxnId="{25E04207-D137-4648-9DE3-9CCB05A48E04}">
      <dgm:prSet/>
      <dgm:spPr/>
      <dgm:t>
        <a:bodyPr/>
        <a:lstStyle/>
        <a:p>
          <a:endParaRPr lang="en-US"/>
        </a:p>
      </dgm:t>
    </dgm:pt>
    <dgm:pt modelId="{146E6B44-EFD8-4475-B043-F3E55C5EDC0D}" type="sibTrans" cxnId="{25E04207-D137-4648-9DE3-9CCB05A48E04}">
      <dgm:prSet/>
      <dgm:spPr/>
      <dgm:t>
        <a:bodyPr/>
        <a:lstStyle/>
        <a:p>
          <a:endParaRPr lang="en-US"/>
        </a:p>
      </dgm:t>
    </dgm:pt>
    <dgm:pt modelId="{107B826C-1110-4334-A456-340D53FF8455}">
      <dgm:prSet/>
      <dgm:spPr/>
      <dgm:t>
        <a:bodyPr/>
        <a:lstStyle/>
        <a:p>
          <a:r>
            <a:rPr lang="en-US" b="1"/>
            <a:t>think about how to describe the results in a way that will make sense to the client</a:t>
          </a:r>
          <a:endParaRPr lang="en-US"/>
        </a:p>
      </dgm:t>
    </dgm:pt>
    <dgm:pt modelId="{1E61BE8F-4D7C-4897-BB99-F478701697BE}" type="parTrans" cxnId="{13277A81-D632-44A0-BE11-DFF9671887A4}">
      <dgm:prSet/>
      <dgm:spPr/>
      <dgm:t>
        <a:bodyPr/>
        <a:lstStyle/>
        <a:p>
          <a:endParaRPr lang="en-US"/>
        </a:p>
      </dgm:t>
    </dgm:pt>
    <dgm:pt modelId="{E7A9B187-89D0-4C4C-8151-0CEA7D42F2E0}" type="sibTrans" cxnId="{13277A81-D632-44A0-BE11-DFF9671887A4}">
      <dgm:prSet/>
      <dgm:spPr/>
      <dgm:t>
        <a:bodyPr/>
        <a:lstStyle/>
        <a:p>
          <a:endParaRPr lang="en-US"/>
        </a:p>
      </dgm:t>
    </dgm:pt>
    <dgm:pt modelId="{CC9FE7FC-0040-49CC-B4C5-30458F1AF12D}">
      <dgm:prSet/>
      <dgm:spPr/>
      <dgm:t>
        <a:bodyPr/>
        <a:lstStyle/>
        <a:p>
          <a:r>
            <a:rPr lang="en-US" b="1" i="1"/>
            <a:t>Inappropriate Use: </a:t>
          </a:r>
          <a:r>
            <a:rPr lang="en-US" b="1"/>
            <a:t>it is important to choose an assessment tool that is appropriate for the individual or group being assessed.</a:t>
          </a:r>
          <a:endParaRPr lang="en-US"/>
        </a:p>
      </dgm:t>
    </dgm:pt>
    <dgm:pt modelId="{2A87B7BF-0244-40CB-90DD-CB69A69D56BC}" type="parTrans" cxnId="{5959C40F-BF3E-40E4-A412-9163412DFEE9}">
      <dgm:prSet/>
      <dgm:spPr/>
      <dgm:t>
        <a:bodyPr/>
        <a:lstStyle/>
        <a:p>
          <a:endParaRPr lang="en-US"/>
        </a:p>
      </dgm:t>
    </dgm:pt>
    <dgm:pt modelId="{CF3ACA19-0E15-4C54-995D-DFBCBFBC24AD}" type="sibTrans" cxnId="{5959C40F-BF3E-40E4-A412-9163412DFEE9}">
      <dgm:prSet/>
      <dgm:spPr/>
      <dgm:t>
        <a:bodyPr/>
        <a:lstStyle/>
        <a:p>
          <a:endParaRPr lang="en-US"/>
        </a:p>
      </dgm:t>
    </dgm:pt>
    <dgm:pt modelId="{DD791286-AB55-40CC-B50E-6C9E00A09249}">
      <dgm:prSet/>
      <dgm:spPr/>
      <dgm:t>
        <a:bodyPr/>
        <a:lstStyle/>
        <a:p>
          <a:r>
            <a:rPr lang="en-US" b="1" i="1"/>
            <a:t>Inadequate Client Preparation: </a:t>
          </a:r>
          <a:r>
            <a:rPr lang="en-US" b="1"/>
            <a:t>You can prepare clients for assessment by explaining the procedures and letting them know what to expect</a:t>
          </a:r>
          <a:endParaRPr lang="en-US"/>
        </a:p>
      </dgm:t>
    </dgm:pt>
    <dgm:pt modelId="{1FEF5480-08AA-4114-8707-E3C4E5CA1E5D}" type="parTrans" cxnId="{05B828FF-7542-41AE-9E7B-C7C256038AC7}">
      <dgm:prSet/>
      <dgm:spPr/>
      <dgm:t>
        <a:bodyPr/>
        <a:lstStyle/>
        <a:p>
          <a:endParaRPr lang="en-US"/>
        </a:p>
      </dgm:t>
    </dgm:pt>
    <dgm:pt modelId="{3334125B-9DFA-45C1-9702-61A81EE2FF25}" type="sibTrans" cxnId="{05B828FF-7542-41AE-9E7B-C7C256038AC7}">
      <dgm:prSet/>
      <dgm:spPr/>
      <dgm:t>
        <a:bodyPr/>
        <a:lstStyle/>
        <a:p>
          <a:endParaRPr lang="en-US"/>
        </a:p>
      </dgm:t>
    </dgm:pt>
    <dgm:pt modelId="{6A019F87-2C7B-4E2F-939B-D88567AD7FA0}" type="pres">
      <dgm:prSet presAssocID="{56A10AA1-AAEE-4CDF-9074-678CEB7D6FD1}" presName="Name0" presStyleCnt="0">
        <dgm:presLayoutVars>
          <dgm:dir/>
          <dgm:resizeHandles val="exact"/>
        </dgm:presLayoutVars>
      </dgm:prSet>
      <dgm:spPr/>
    </dgm:pt>
    <dgm:pt modelId="{4ECF5503-57E2-48BF-AE50-DC3224A80E38}" type="pres">
      <dgm:prSet presAssocID="{D88A65A8-1B85-463A-93F6-DFF6948441CB}" presName="node" presStyleLbl="node1" presStyleIdx="0" presStyleCnt="4">
        <dgm:presLayoutVars>
          <dgm:bulletEnabled val="1"/>
        </dgm:presLayoutVars>
      </dgm:prSet>
      <dgm:spPr>
        <a:solidFill>
          <a:schemeClr val="accent1">
            <a:lumMod val="50000"/>
          </a:schemeClr>
        </a:solidFill>
      </dgm:spPr>
    </dgm:pt>
    <dgm:pt modelId="{AC923329-FEDD-4EDB-8EB5-C3F30E36CAFA}" type="pres">
      <dgm:prSet presAssocID="{26BA5280-07FA-4640-A53F-45DAF650D532}" presName="sibTrans" presStyleCnt="0"/>
      <dgm:spPr/>
    </dgm:pt>
    <dgm:pt modelId="{AE5ED2C4-03AE-415C-A837-FAF1FEC2E9F7}" type="pres">
      <dgm:prSet presAssocID="{58AEAA0A-90A2-4F78-9BD1-AC9596DA97D5}" presName="node" presStyleLbl="node1" presStyleIdx="1" presStyleCnt="4">
        <dgm:presLayoutVars>
          <dgm:bulletEnabled val="1"/>
        </dgm:presLayoutVars>
      </dgm:prSet>
      <dgm:spPr>
        <a:solidFill>
          <a:srgbClr val="0070C0"/>
        </a:solidFill>
      </dgm:spPr>
    </dgm:pt>
    <dgm:pt modelId="{E15B217E-D218-445A-AAD9-54480F06339B}" type="pres">
      <dgm:prSet presAssocID="{DDE649CF-53AA-46CA-A314-4AF85B88D3E7}" presName="sibTrans" presStyleCnt="0"/>
      <dgm:spPr/>
    </dgm:pt>
    <dgm:pt modelId="{B150412B-B054-4B18-8637-011F83AFFA90}" type="pres">
      <dgm:prSet presAssocID="{CC9FE7FC-0040-49CC-B4C5-30458F1AF12D}" presName="node" presStyleLbl="node1" presStyleIdx="2" presStyleCnt="4">
        <dgm:presLayoutVars>
          <dgm:bulletEnabled val="1"/>
        </dgm:presLayoutVars>
      </dgm:prSet>
      <dgm:spPr>
        <a:solidFill>
          <a:srgbClr val="3281DB"/>
        </a:solidFill>
      </dgm:spPr>
    </dgm:pt>
    <dgm:pt modelId="{5EC6453A-C496-4274-8A2E-1996F582934C}" type="pres">
      <dgm:prSet presAssocID="{CF3ACA19-0E15-4C54-995D-DFBCBFBC24AD}" presName="sibTrans" presStyleCnt="0"/>
      <dgm:spPr/>
    </dgm:pt>
    <dgm:pt modelId="{B0B04CEF-80CD-445C-9F06-010CA3AFE6FB}" type="pres">
      <dgm:prSet presAssocID="{DD791286-AB55-40CC-B50E-6C9E00A09249}" presName="node" presStyleLbl="node1" presStyleIdx="3" presStyleCnt="4">
        <dgm:presLayoutVars>
          <dgm:bulletEnabled val="1"/>
        </dgm:presLayoutVars>
      </dgm:prSet>
      <dgm:spPr>
        <a:solidFill>
          <a:srgbClr val="A1C5ED"/>
        </a:solidFill>
      </dgm:spPr>
    </dgm:pt>
  </dgm:ptLst>
  <dgm:cxnLst>
    <dgm:cxn modelId="{09F65B04-CEF6-4FE7-8A1C-9F87F1FEDC18}" srcId="{56A10AA1-AAEE-4CDF-9074-678CEB7D6FD1}" destId="{58AEAA0A-90A2-4F78-9BD1-AC9596DA97D5}" srcOrd="1" destOrd="0" parTransId="{94BF2D74-53E0-46EA-8F9D-39238AE0F01A}" sibTransId="{DDE649CF-53AA-46CA-A314-4AF85B88D3E7}"/>
    <dgm:cxn modelId="{87D5B705-B063-4695-B23B-F7901F3EE200}" type="presOf" srcId="{DD791286-AB55-40CC-B50E-6C9E00A09249}" destId="{B0B04CEF-80CD-445C-9F06-010CA3AFE6FB}" srcOrd="0" destOrd="0" presId="urn:microsoft.com/office/officeart/2005/8/layout/hList6"/>
    <dgm:cxn modelId="{25E04207-D137-4648-9DE3-9CCB05A48E04}" srcId="{58AEAA0A-90A2-4F78-9BD1-AC9596DA97D5}" destId="{5E4DBFBF-DAE1-4F7F-B13F-410BC37C12B8}" srcOrd="2" destOrd="0" parTransId="{3667C007-13DE-4C21-BDA4-07C7D95C8ECB}" sibTransId="{146E6B44-EFD8-4475-B043-F3E55C5EDC0D}"/>
    <dgm:cxn modelId="{18B1190B-B9E1-4EAC-BC84-F385287550AF}" type="presOf" srcId="{107B826C-1110-4334-A456-340D53FF8455}" destId="{AE5ED2C4-03AE-415C-A837-FAF1FEC2E9F7}" srcOrd="0" destOrd="4" presId="urn:microsoft.com/office/officeart/2005/8/layout/hList6"/>
    <dgm:cxn modelId="{5959C40F-BF3E-40E4-A412-9163412DFEE9}" srcId="{56A10AA1-AAEE-4CDF-9074-678CEB7D6FD1}" destId="{CC9FE7FC-0040-49CC-B4C5-30458F1AF12D}" srcOrd="2" destOrd="0" parTransId="{2A87B7BF-0244-40CB-90DD-CB69A69D56BC}" sibTransId="{CF3ACA19-0E15-4C54-995D-DFBCBFBC24AD}"/>
    <dgm:cxn modelId="{C871DE15-71CC-45F9-9DF3-FA66BA43BEC8}" type="presOf" srcId="{56A10AA1-AAEE-4CDF-9074-678CEB7D6FD1}" destId="{6A019F87-2C7B-4E2F-939B-D88567AD7FA0}" srcOrd="0" destOrd="0" presId="urn:microsoft.com/office/officeart/2005/8/layout/hList6"/>
    <dgm:cxn modelId="{F112581A-7FE6-4CAC-8810-00752516E3E5}" type="presOf" srcId="{DD7DAE98-A45E-4BCC-9C90-123CF8DA28B7}" destId="{AE5ED2C4-03AE-415C-A837-FAF1FEC2E9F7}" srcOrd="0" destOrd="1" presId="urn:microsoft.com/office/officeart/2005/8/layout/hList6"/>
    <dgm:cxn modelId="{9940F367-9825-4A07-A44D-72C350FBC8D9}" type="presOf" srcId="{CC9FE7FC-0040-49CC-B4C5-30458F1AF12D}" destId="{B150412B-B054-4B18-8637-011F83AFFA90}" srcOrd="0" destOrd="0" presId="urn:microsoft.com/office/officeart/2005/8/layout/hList6"/>
    <dgm:cxn modelId="{29D64C6D-A032-4084-9105-BD6B867B3C58}" srcId="{56A10AA1-AAEE-4CDF-9074-678CEB7D6FD1}" destId="{D88A65A8-1B85-463A-93F6-DFF6948441CB}" srcOrd="0" destOrd="0" parTransId="{0B13CA85-2FA4-4B69-8CE2-6C53994F310E}" sibTransId="{26BA5280-07FA-4640-A53F-45DAF650D532}"/>
    <dgm:cxn modelId="{75E2A651-1B0E-4010-8548-CFEE4B6017F0}" srcId="{58AEAA0A-90A2-4F78-9BD1-AC9596DA97D5}" destId="{DD7DAE98-A45E-4BCC-9C90-123CF8DA28B7}" srcOrd="0" destOrd="0" parTransId="{8D0BA419-C632-4393-95DF-83F7122E8E8A}" sibTransId="{43852027-4EC3-4840-8433-249A2F6213A3}"/>
    <dgm:cxn modelId="{A5C53556-67DB-4CF6-98E0-1AB1E8944037}" type="presOf" srcId="{D88A65A8-1B85-463A-93F6-DFF6948441CB}" destId="{4ECF5503-57E2-48BF-AE50-DC3224A80E38}" srcOrd="0" destOrd="0" presId="urn:microsoft.com/office/officeart/2005/8/layout/hList6"/>
    <dgm:cxn modelId="{EE9BD67C-6614-44EF-AB8F-3B558FDAB5D9}" srcId="{58AEAA0A-90A2-4F78-9BD1-AC9596DA97D5}" destId="{7245E9BF-7702-4D98-9DAA-3F5A3749B9F4}" srcOrd="1" destOrd="0" parTransId="{E6E0DE75-625B-4A8D-83EA-EA43F38A4D84}" sibTransId="{B97E31D9-51A9-4D02-A89F-646C34AA2AA0}"/>
    <dgm:cxn modelId="{13277A81-D632-44A0-BE11-DFF9671887A4}" srcId="{58AEAA0A-90A2-4F78-9BD1-AC9596DA97D5}" destId="{107B826C-1110-4334-A456-340D53FF8455}" srcOrd="3" destOrd="0" parTransId="{1E61BE8F-4D7C-4897-BB99-F478701697BE}" sibTransId="{E7A9B187-89D0-4C4C-8151-0CEA7D42F2E0}"/>
    <dgm:cxn modelId="{5737FE88-0B99-45D4-918C-C4C238C8030D}" type="presOf" srcId="{5E4DBFBF-DAE1-4F7F-B13F-410BC37C12B8}" destId="{AE5ED2C4-03AE-415C-A837-FAF1FEC2E9F7}" srcOrd="0" destOrd="3" presId="urn:microsoft.com/office/officeart/2005/8/layout/hList6"/>
    <dgm:cxn modelId="{369EEAA4-768A-4371-BE04-73BB5F62123F}" type="presOf" srcId="{7245E9BF-7702-4D98-9DAA-3F5A3749B9F4}" destId="{AE5ED2C4-03AE-415C-A837-FAF1FEC2E9F7}" srcOrd="0" destOrd="2" presId="urn:microsoft.com/office/officeart/2005/8/layout/hList6"/>
    <dgm:cxn modelId="{397F13D3-1646-4954-BC2C-E7D18A32DFE1}" type="presOf" srcId="{58AEAA0A-90A2-4F78-9BD1-AC9596DA97D5}" destId="{AE5ED2C4-03AE-415C-A837-FAF1FEC2E9F7}" srcOrd="0" destOrd="0" presId="urn:microsoft.com/office/officeart/2005/8/layout/hList6"/>
    <dgm:cxn modelId="{05B828FF-7542-41AE-9E7B-C7C256038AC7}" srcId="{56A10AA1-AAEE-4CDF-9074-678CEB7D6FD1}" destId="{DD791286-AB55-40CC-B50E-6C9E00A09249}" srcOrd="3" destOrd="0" parTransId="{1FEF5480-08AA-4114-8707-E3C4E5CA1E5D}" sibTransId="{3334125B-9DFA-45C1-9702-61A81EE2FF25}"/>
    <dgm:cxn modelId="{2E853B4E-D324-4C60-8C05-17205CFD9E37}" type="presParOf" srcId="{6A019F87-2C7B-4E2F-939B-D88567AD7FA0}" destId="{4ECF5503-57E2-48BF-AE50-DC3224A80E38}" srcOrd="0" destOrd="0" presId="urn:microsoft.com/office/officeart/2005/8/layout/hList6"/>
    <dgm:cxn modelId="{2FBA26A0-2167-46C4-B50C-86B61AE54023}" type="presParOf" srcId="{6A019F87-2C7B-4E2F-939B-D88567AD7FA0}" destId="{AC923329-FEDD-4EDB-8EB5-C3F30E36CAFA}" srcOrd="1" destOrd="0" presId="urn:microsoft.com/office/officeart/2005/8/layout/hList6"/>
    <dgm:cxn modelId="{07F0446C-0AFC-4306-9105-7219874801DD}" type="presParOf" srcId="{6A019F87-2C7B-4E2F-939B-D88567AD7FA0}" destId="{AE5ED2C4-03AE-415C-A837-FAF1FEC2E9F7}" srcOrd="2" destOrd="0" presId="urn:microsoft.com/office/officeart/2005/8/layout/hList6"/>
    <dgm:cxn modelId="{0A6C1886-3938-4FD7-94F2-EE2BDBF1A794}" type="presParOf" srcId="{6A019F87-2C7B-4E2F-939B-D88567AD7FA0}" destId="{E15B217E-D218-445A-AAD9-54480F06339B}" srcOrd="3" destOrd="0" presId="urn:microsoft.com/office/officeart/2005/8/layout/hList6"/>
    <dgm:cxn modelId="{AFC7ADC0-C529-45E8-86B6-C48BE48150CF}" type="presParOf" srcId="{6A019F87-2C7B-4E2F-939B-D88567AD7FA0}" destId="{B150412B-B054-4B18-8637-011F83AFFA90}" srcOrd="4" destOrd="0" presId="urn:microsoft.com/office/officeart/2005/8/layout/hList6"/>
    <dgm:cxn modelId="{E87BB6BF-87B5-4344-840C-87AF529F987E}" type="presParOf" srcId="{6A019F87-2C7B-4E2F-939B-D88567AD7FA0}" destId="{5EC6453A-C496-4274-8A2E-1996F582934C}" srcOrd="5" destOrd="0" presId="urn:microsoft.com/office/officeart/2005/8/layout/hList6"/>
    <dgm:cxn modelId="{A1460462-8EBD-4AAE-A419-89CA4E23650B}" type="presParOf" srcId="{6A019F87-2C7B-4E2F-939B-D88567AD7FA0}" destId="{B0B04CEF-80CD-445C-9F06-010CA3AFE6F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D10730-D4CD-4DBC-9B7B-901C2AB4AE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B82574-C3C3-4414-8B7B-F873E21062F2}">
      <dgm:prSet/>
      <dgm:spPr/>
      <dgm:t>
        <a:bodyPr/>
        <a:lstStyle/>
        <a:p>
          <a:r>
            <a:rPr lang="en-US" b="1"/>
            <a:t>FORMAL - inventories or tests that have been developed by experts according to scientific principles of test construction</a:t>
          </a:r>
          <a:endParaRPr lang="en-US"/>
        </a:p>
      </dgm:t>
    </dgm:pt>
    <dgm:pt modelId="{5F4B98BB-1E93-48E3-94B2-E7B42F462E0A}" type="parTrans" cxnId="{D6903BFD-57CE-4820-80C2-5C4909101CA3}">
      <dgm:prSet/>
      <dgm:spPr/>
      <dgm:t>
        <a:bodyPr/>
        <a:lstStyle/>
        <a:p>
          <a:endParaRPr lang="en-US"/>
        </a:p>
      </dgm:t>
    </dgm:pt>
    <dgm:pt modelId="{8AF500E2-938B-4AB8-B78A-AF4FB2584463}" type="sibTrans" cxnId="{D6903BFD-57CE-4820-80C2-5C4909101CA3}">
      <dgm:prSet/>
      <dgm:spPr/>
      <dgm:t>
        <a:bodyPr/>
        <a:lstStyle/>
        <a:p>
          <a:endParaRPr lang="en-US"/>
        </a:p>
      </dgm:t>
    </dgm:pt>
    <dgm:pt modelId="{38B1168F-120C-4CEB-A875-6E4599EA975A}">
      <dgm:prSet/>
      <dgm:spPr/>
      <dgm:t>
        <a:bodyPr/>
        <a:lstStyle/>
        <a:p>
          <a:r>
            <a:rPr lang="en-US" b="1"/>
            <a:t>standardized; that is, there are specific steps that must be followed in developing, administering, and interpreting them</a:t>
          </a:r>
          <a:endParaRPr lang="en-US"/>
        </a:p>
      </dgm:t>
    </dgm:pt>
    <dgm:pt modelId="{2FB81741-EC20-48B1-8750-6222B240B231}" type="parTrans" cxnId="{2CD0652B-A6CB-4D07-AFF8-EFFF29CB29D3}">
      <dgm:prSet/>
      <dgm:spPr/>
      <dgm:t>
        <a:bodyPr/>
        <a:lstStyle/>
        <a:p>
          <a:endParaRPr lang="en-US"/>
        </a:p>
      </dgm:t>
    </dgm:pt>
    <dgm:pt modelId="{39D3637A-4568-4E5B-8FAB-2110BCABE15B}" type="sibTrans" cxnId="{2CD0652B-A6CB-4D07-AFF8-EFFF29CB29D3}">
      <dgm:prSet/>
      <dgm:spPr/>
      <dgm:t>
        <a:bodyPr/>
        <a:lstStyle/>
        <a:p>
          <a:endParaRPr lang="en-US"/>
        </a:p>
      </dgm:t>
    </dgm:pt>
    <dgm:pt modelId="{4BA06F49-79DD-4DFC-AD9A-49AA94585B6B}">
      <dgm:prSet/>
      <dgm:spPr/>
      <dgm:t>
        <a:bodyPr/>
        <a:lstStyle/>
        <a:p>
          <a:r>
            <a:rPr lang="en-US" b="1"/>
            <a:t>typically produce scores or score profiles as part of their results</a:t>
          </a:r>
          <a:endParaRPr lang="en-US"/>
        </a:p>
      </dgm:t>
    </dgm:pt>
    <dgm:pt modelId="{08A1A38C-E289-4B3E-BD88-50A294CC2919}" type="parTrans" cxnId="{82AA4D9B-FA62-4715-B5C0-2BFC269A98B9}">
      <dgm:prSet/>
      <dgm:spPr/>
      <dgm:t>
        <a:bodyPr/>
        <a:lstStyle/>
        <a:p>
          <a:endParaRPr lang="en-US"/>
        </a:p>
      </dgm:t>
    </dgm:pt>
    <dgm:pt modelId="{D41E5187-85BE-4FB2-9217-5AD451E0AE14}" type="sibTrans" cxnId="{82AA4D9B-FA62-4715-B5C0-2BFC269A98B9}">
      <dgm:prSet/>
      <dgm:spPr/>
      <dgm:t>
        <a:bodyPr/>
        <a:lstStyle/>
        <a:p>
          <a:endParaRPr lang="en-US"/>
        </a:p>
      </dgm:t>
    </dgm:pt>
    <dgm:pt modelId="{7BFD9C58-03A7-4B7D-8FFF-B2D8EDCDF79E}">
      <dgm:prSet/>
      <dgm:spPr/>
      <dgm:t>
        <a:bodyPr/>
        <a:lstStyle/>
        <a:p>
          <a:r>
            <a:rPr lang="en-US" b="1"/>
            <a:t>INFORMAL - gather information about clients through methods less structured than standardized tests and are not tested for validity, reliability or bias.</a:t>
          </a:r>
          <a:endParaRPr lang="en-US"/>
        </a:p>
      </dgm:t>
    </dgm:pt>
    <dgm:pt modelId="{3D9FC8C0-28B0-4DB1-8864-16F555B7F2AD}" type="parTrans" cxnId="{10E38746-C80D-4398-B6F0-6882CB527C0F}">
      <dgm:prSet/>
      <dgm:spPr/>
      <dgm:t>
        <a:bodyPr/>
        <a:lstStyle/>
        <a:p>
          <a:endParaRPr lang="en-US"/>
        </a:p>
      </dgm:t>
    </dgm:pt>
    <dgm:pt modelId="{FED7526B-CB4E-4FA0-86B6-72A0E8112542}" type="sibTrans" cxnId="{10E38746-C80D-4398-B6F0-6882CB527C0F}">
      <dgm:prSet/>
      <dgm:spPr/>
      <dgm:t>
        <a:bodyPr/>
        <a:lstStyle/>
        <a:p>
          <a:endParaRPr lang="en-US"/>
        </a:p>
      </dgm:t>
    </dgm:pt>
    <dgm:pt modelId="{60BB42E2-1038-453A-A655-A476865E43DF}" type="pres">
      <dgm:prSet presAssocID="{39D10730-D4CD-4DBC-9B7B-901C2AB4AE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EC7210-A0AF-4B8E-8633-48E9CCE1CC0A}" type="pres">
      <dgm:prSet presAssocID="{0CB82574-C3C3-4414-8B7B-F873E21062F2}" presName="hierRoot1" presStyleCnt="0"/>
      <dgm:spPr/>
    </dgm:pt>
    <dgm:pt modelId="{A0E3B8EE-FF86-4FC6-8024-0A3B918522AE}" type="pres">
      <dgm:prSet presAssocID="{0CB82574-C3C3-4414-8B7B-F873E21062F2}" presName="composite" presStyleCnt="0"/>
      <dgm:spPr/>
    </dgm:pt>
    <dgm:pt modelId="{1FB575ED-596C-4B04-A650-107A2E7872F2}" type="pres">
      <dgm:prSet presAssocID="{0CB82574-C3C3-4414-8B7B-F873E21062F2}" presName="background" presStyleLbl="node0" presStyleIdx="0" presStyleCnt="2"/>
      <dgm:spPr/>
    </dgm:pt>
    <dgm:pt modelId="{65C0242C-D3B3-4868-AC62-47CBFF3BDF9F}" type="pres">
      <dgm:prSet presAssocID="{0CB82574-C3C3-4414-8B7B-F873E21062F2}" presName="text" presStyleLbl="fgAcc0" presStyleIdx="0" presStyleCnt="2">
        <dgm:presLayoutVars>
          <dgm:chPref val="3"/>
        </dgm:presLayoutVars>
      </dgm:prSet>
      <dgm:spPr/>
    </dgm:pt>
    <dgm:pt modelId="{2E8659E3-7761-473D-AE85-9506DC25AF85}" type="pres">
      <dgm:prSet presAssocID="{0CB82574-C3C3-4414-8B7B-F873E21062F2}" presName="hierChild2" presStyleCnt="0"/>
      <dgm:spPr/>
    </dgm:pt>
    <dgm:pt modelId="{1D1EEE81-C0C6-4C65-A91D-F24CB187DE9D}" type="pres">
      <dgm:prSet presAssocID="{2FB81741-EC20-48B1-8750-6222B240B231}" presName="Name10" presStyleLbl="parChTrans1D2" presStyleIdx="0" presStyleCnt="2"/>
      <dgm:spPr/>
    </dgm:pt>
    <dgm:pt modelId="{2E69FBA4-A25B-43C8-84B2-1DC3396FFD09}" type="pres">
      <dgm:prSet presAssocID="{38B1168F-120C-4CEB-A875-6E4599EA975A}" presName="hierRoot2" presStyleCnt="0"/>
      <dgm:spPr/>
    </dgm:pt>
    <dgm:pt modelId="{F6673BF5-B2D8-41BC-B8E7-B1CC43DAFC89}" type="pres">
      <dgm:prSet presAssocID="{38B1168F-120C-4CEB-A875-6E4599EA975A}" presName="composite2" presStyleCnt="0"/>
      <dgm:spPr/>
    </dgm:pt>
    <dgm:pt modelId="{9DB01390-0528-4CA8-9A59-D16AF420CFFA}" type="pres">
      <dgm:prSet presAssocID="{38B1168F-120C-4CEB-A875-6E4599EA975A}" presName="background2" presStyleLbl="node2" presStyleIdx="0" presStyleCnt="2"/>
      <dgm:spPr/>
    </dgm:pt>
    <dgm:pt modelId="{78FD07EF-1FAE-4437-930C-C55289B38913}" type="pres">
      <dgm:prSet presAssocID="{38B1168F-120C-4CEB-A875-6E4599EA975A}" presName="text2" presStyleLbl="fgAcc2" presStyleIdx="0" presStyleCnt="2">
        <dgm:presLayoutVars>
          <dgm:chPref val="3"/>
        </dgm:presLayoutVars>
      </dgm:prSet>
      <dgm:spPr/>
    </dgm:pt>
    <dgm:pt modelId="{56C94E6C-F87B-4561-BACC-A85563EB5324}" type="pres">
      <dgm:prSet presAssocID="{38B1168F-120C-4CEB-A875-6E4599EA975A}" presName="hierChild3" presStyleCnt="0"/>
      <dgm:spPr/>
    </dgm:pt>
    <dgm:pt modelId="{24229C8E-070D-4BC8-B673-410330F1A5EC}" type="pres">
      <dgm:prSet presAssocID="{08A1A38C-E289-4B3E-BD88-50A294CC2919}" presName="Name10" presStyleLbl="parChTrans1D2" presStyleIdx="1" presStyleCnt="2"/>
      <dgm:spPr/>
    </dgm:pt>
    <dgm:pt modelId="{20A0611C-B52B-4FDE-9419-D59F714DFF9E}" type="pres">
      <dgm:prSet presAssocID="{4BA06F49-79DD-4DFC-AD9A-49AA94585B6B}" presName="hierRoot2" presStyleCnt="0"/>
      <dgm:spPr/>
    </dgm:pt>
    <dgm:pt modelId="{C0DF5259-65FC-4EE3-AC4F-4063F09B5F47}" type="pres">
      <dgm:prSet presAssocID="{4BA06F49-79DD-4DFC-AD9A-49AA94585B6B}" presName="composite2" presStyleCnt="0"/>
      <dgm:spPr/>
    </dgm:pt>
    <dgm:pt modelId="{4306E689-A929-4B1A-A1AD-4F667CDF0B50}" type="pres">
      <dgm:prSet presAssocID="{4BA06F49-79DD-4DFC-AD9A-49AA94585B6B}" presName="background2" presStyleLbl="node2" presStyleIdx="1" presStyleCnt="2"/>
      <dgm:spPr/>
    </dgm:pt>
    <dgm:pt modelId="{1CACBFF7-3C53-49C4-8931-09415FB028FE}" type="pres">
      <dgm:prSet presAssocID="{4BA06F49-79DD-4DFC-AD9A-49AA94585B6B}" presName="text2" presStyleLbl="fgAcc2" presStyleIdx="1" presStyleCnt="2">
        <dgm:presLayoutVars>
          <dgm:chPref val="3"/>
        </dgm:presLayoutVars>
      </dgm:prSet>
      <dgm:spPr/>
    </dgm:pt>
    <dgm:pt modelId="{0A547BF5-8C1B-437D-94BC-3D8674E8B00D}" type="pres">
      <dgm:prSet presAssocID="{4BA06F49-79DD-4DFC-AD9A-49AA94585B6B}" presName="hierChild3" presStyleCnt="0"/>
      <dgm:spPr/>
    </dgm:pt>
    <dgm:pt modelId="{38DD7447-09E3-400F-978A-9E1F5E3992AB}" type="pres">
      <dgm:prSet presAssocID="{7BFD9C58-03A7-4B7D-8FFF-B2D8EDCDF79E}" presName="hierRoot1" presStyleCnt="0"/>
      <dgm:spPr/>
    </dgm:pt>
    <dgm:pt modelId="{A82CE96C-DE19-40CE-A621-5DE62B8416A0}" type="pres">
      <dgm:prSet presAssocID="{7BFD9C58-03A7-4B7D-8FFF-B2D8EDCDF79E}" presName="composite" presStyleCnt="0"/>
      <dgm:spPr/>
    </dgm:pt>
    <dgm:pt modelId="{C0ECE946-72EE-4B55-B6A3-5F4DF52EC37F}" type="pres">
      <dgm:prSet presAssocID="{7BFD9C58-03A7-4B7D-8FFF-B2D8EDCDF79E}" presName="background" presStyleLbl="node0" presStyleIdx="1" presStyleCnt="2"/>
      <dgm:spPr/>
    </dgm:pt>
    <dgm:pt modelId="{0428B2A0-3C11-4612-B1CC-8E49B4885D00}" type="pres">
      <dgm:prSet presAssocID="{7BFD9C58-03A7-4B7D-8FFF-B2D8EDCDF79E}" presName="text" presStyleLbl="fgAcc0" presStyleIdx="1" presStyleCnt="2">
        <dgm:presLayoutVars>
          <dgm:chPref val="3"/>
        </dgm:presLayoutVars>
      </dgm:prSet>
      <dgm:spPr/>
    </dgm:pt>
    <dgm:pt modelId="{E1648828-871F-4B8F-A9F8-5E96406CA503}" type="pres">
      <dgm:prSet presAssocID="{7BFD9C58-03A7-4B7D-8FFF-B2D8EDCDF79E}" presName="hierChild2" presStyleCnt="0"/>
      <dgm:spPr/>
    </dgm:pt>
  </dgm:ptLst>
  <dgm:cxnLst>
    <dgm:cxn modelId="{2CD0652B-A6CB-4D07-AFF8-EFFF29CB29D3}" srcId="{0CB82574-C3C3-4414-8B7B-F873E21062F2}" destId="{38B1168F-120C-4CEB-A875-6E4599EA975A}" srcOrd="0" destOrd="0" parTransId="{2FB81741-EC20-48B1-8750-6222B240B231}" sibTransId="{39D3637A-4568-4E5B-8FAB-2110BCABE15B}"/>
    <dgm:cxn modelId="{10E38746-C80D-4398-B6F0-6882CB527C0F}" srcId="{39D10730-D4CD-4DBC-9B7B-901C2AB4AE8E}" destId="{7BFD9C58-03A7-4B7D-8FFF-B2D8EDCDF79E}" srcOrd="1" destOrd="0" parTransId="{3D9FC8C0-28B0-4DB1-8864-16F555B7F2AD}" sibTransId="{FED7526B-CB4E-4FA0-86B6-72A0E8112542}"/>
    <dgm:cxn modelId="{B42C6A70-ED6B-4B9A-97B0-841EAE8DBE99}" type="presOf" srcId="{7BFD9C58-03A7-4B7D-8FFF-B2D8EDCDF79E}" destId="{0428B2A0-3C11-4612-B1CC-8E49B4885D00}" srcOrd="0" destOrd="0" presId="urn:microsoft.com/office/officeart/2005/8/layout/hierarchy1"/>
    <dgm:cxn modelId="{178EAE92-FA9D-4CE4-A116-455DBF7E596C}" type="presOf" srcId="{38B1168F-120C-4CEB-A875-6E4599EA975A}" destId="{78FD07EF-1FAE-4437-930C-C55289B38913}" srcOrd="0" destOrd="0" presId="urn:microsoft.com/office/officeart/2005/8/layout/hierarchy1"/>
    <dgm:cxn modelId="{D8AEF696-AAA3-43BD-8ABB-9F3272594D84}" type="presOf" srcId="{4BA06F49-79DD-4DFC-AD9A-49AA94585B6B}" destId="{1CACBFF7-3C53-49C4-8931-09415FB028FE}" srcOrd="0" destOrd="0" presId="urn:microsoft.com/office/officeart/2005/8/layout/hierarchy1"/>
    <dgm:cxn modelId="{82AA4D9B-FA62-4715-B5C0-2BFC269A98B9}" srcId="{0CB82574-C3C3-4414-8B7B-F873E21062F2}" destId="{4BA06F49-79DD-4DFC-AD9A-49AA94585B6B}" srcOrd="1" destOrd="0" parTransId="{08A1A38C-E289-4B3E-BD88-50A294CC2919}" sibTransId="{D41E5187-85BE-4FB2-9217-5AD451E0AE14}"/>
    <dgm:cxn modelId="{70D755B5-B2F2-49FB-8FBD-D66F429E0002}" type="presOf" srcId="{2FB81741-EC20-48B1-8750-6222B240B231}" destId="{1D1EEE81-C0C6-4C65-A91D-F24CB187DE9D}" srcOrd="0" destOrd="0" presId="urn:microsoft.com/office/officeart/2005/8/layout/hierarchy1"/>
    <dgm:cxn modelId="{CFEDD4FC-F3FE-41DA-9EB0-44C9E82BD018}" type="presOf" srcId="{0CB82574-C3C3-4414-8B7B-F873E21062F2}" destId="{65C0242C-D3B3-4868-AC62-47CBFF3BDF9F}" srcOrd="0" destOrd="0" presId="urn:microsoft.com/office/officeart/2005/8/layout/hierarchy1"/>
    <dgm:cxn modelId="{D6903BFD-57CE-4820-80C2-5C4909101CA3}" srcId="{39D10730-D4CD-4DBC-9B7B-901C2AB4AE8E}" destId="{0CB82574-C3C3-4414-8B7B-F873E21062F2}" srcOrd="0" destOrd="0" parTransId="{5F4B98BB-1E93-48E3-94B2-E7B42F462E0A}" sibTransId="{8AF500E2-938B-4AB8-B78A-AF4FB2584463}"/>
    <dgm:cxn modelId="{F82A8CFD-B8C0-48F2-B8DF-4C3ED3D01113}" type="presOf" srcId="{39D10730-D4CD-4DBC-9B7B-901C2AB4AE8E}" destId="{60BB42E2-1038-453A-A655-A476865E43DF}" srcOrd="0" destOrd="0" presId="urn:microsoft.com/office/officeart/2005/8/layout/hierarchy1"/>
    <dgm:cxn modelId="{2C19ADFF-F197-4051-AEFD-FFC77496D337}" type="presOf" srcId="{08A1A38C-E289-4B3E-BD88-50A294CC2919}" destId="{24229C8E-070D-4BC8-B673-410330F1A5EC}" srcOrd="0" destOrd="0" presId="urn:microsoft.com/office/officeart/2005/8/layout/hierarchy1"/>
    <dgm:cxn modelId="{C24B4803-3B5A-4DE7-A4C7-1CE221040132}" type="presParOf" srcId="{60BB42E2-1038-453A-A655-A476865E43DF}" destId="{F4EC7210-A0AF-4B8E-8633-48E9CCE1CC0A}" srcOrd="0" destOrd="0" presId="urn:microsoft.com/office/officeart/2005/8/layout/hierarchy1"/>
    <dgm:cxn modelId="{F7B1F575-EA82-49CE-8144-1A07FCF08A1B}" type="presParOf" srcId="{F4EC7210-A0AF-4B8E-8633-48E9CCE1CC0A}" destId="{A0E3B8EE-FF86-4FC6-8024-0A3B918522AE}" srcOrd="0" destOrd="0" presId="urn:microsoft.com/office/officeart/2005/8/layout/hierarchy1"/>
    <dgm:cxn modelId="{9FCD3126-3413-47CD-A897-4955B40D88A0}" type="presParOf" srcId="{A0E3B8EE-FF86-4FC6-8024-0A3B918522AE}" destId="{1FB575ED-596C-4B04-A650-107A2E7872F2}" srcOrd="0" destOrd="0" presId="urn:microsoft.com/office/officeart/2005/8/layout/hierarchy1"/>
    <dgm:cxn modelId="{12192E47-DD4C-4419-BF0A-0725ADD96D95}" type="presParOf" srcId="{A0E3B8EE-FF86-4FC6-8024-0A3B918522AE}" destId="{65C0242C-D3B3-4868-AC62-47CBFF3BDF9F}" srcOrd="1" destOrd="0" presId="urn:microsoft.com/office/officeart/2005/8/layout/hierarchy1"/>
    <dgm:cxn modelId="{19AC7A09-333C-4601-A3BF-7B6E3076D1D8}" type="presParOf" srcId="{F4EC7210-A0AF-4B8E-8633-48E9CCE1CC0A}" destId="{2E8659E3-7761-473D-AE85-9506DC25AF85}" srcOrd="1" destOrd="0" presId="urn:microsoft.com/office/officeart/2005/8/layout/hierarchy1"/>
    <dgm:cxn modelId="{FAEC4527-27B8-41E0-95A3-E69340850D51}" type="presParOf" srcId="{2E8659E3-7761-473D-AE85-9506DC25AF85}" destId="{1D1EEE81-C0C6-4C65-A91D-F24CB187DE9D}" srcOrd="0" destOrd="0" presId="urn:microsoft.com/office/officeart/2005/8/layout/hierarchy1"/>
    <dgm:cxn modelId="{129ABA4B-C49C-47EE-9FE0-6321E9CC9790}" type="presParOf" srcId="{2E8659E3-7761-473D-AE85-9506DC25AF85}" destId="{2E69FBA4-A25B-43C8-84B2-1DC3396FFD09}" srcOrd="1" destOrd="0" presId="urn:microsoft.com/office/officeart/2005/8/layout/hierarchy1"/>
    <dgm:cxn modelId="{E9F5F545-4A5A-4EBC-9D45-3C225A89B8BA}" type="presParOf" srcId="{2E69FBA4-A25B-43C8-84B2-1DC3396FFD09}" destId="{F6673BF5-B2D8-41BC-B8E7-B1CC43DAFC89}" srcOrd="0" destOrd="0" presId="urn:microsoft.com/office/officeart/2005/8/layout/hierarchy1"/>
    <dgm:cxn modelId="{622B3624-4D6D-4311-A0E1-2208965D4A5E}" type="presParOf" srcId="{F6673BF5-B2D8-41BC-B8E7-B1CC43DAFC89}" destId="{9DB01390-0528-4CA8-9A59-D16AF420CFFA}" srcOrd="0" destOrd="0" presId="urn:microsoft.com/office/officeart/2005/8/layout/hierarchy1"/>
    <dgm:cxn modelId="{837FC7B3-E388-4001-B297-D9213346B578}" type="presParOf" srcId="{F6673BF5-B2D8-41BC-B8E7-B1CC43DAFC89}" destId="{78FD07EF-1FAE-4437-930C-C55289B38913}" srcOrd="1" destOrd="0" presId="urn:microsoft.com/office/officeart/2005/8/layout/hierarchy1"/>
    <dgm:cxn modelId="{872ECFC0-32B6-42FF-9E0E-95498E9851CA}" type="presParOf" srcId="{2E69FBA4-A25B-43C8-84B2-1DC3396FFD09}" destId="{56C94E6C-F87B-4561-BACC-A85563EB5324}" srcOrd="1" destOrd="0" presId="urn:microsoft.com/office/officeart/2005/8/layout/hierarchy1"/>
    <dgm:cxn modelId="{157D6994-BBD8-4B67-931C-F607BCD16267}" type="presParOf" srcId="{2E8659E3-7761-473D-AE85-9506DC25AF85}" destId="{24229C8E-070D-4BC8-B673-410330F1A5EC}" srcOrd="2" destOrd="0" presId="urn:microsoft.com/office/officeart/2005/8/layout/hierarchy1"/>
    <dgm:cxn modelId="{1F2604BB-2375-40B5-89B7-900B88FD1CCC}" type="presParOf" srcId="{2E8659E3-7761-473D-AE85-9506DC25AF85}" destId="{20A0611C-B52B-4FDE-9419-D59F714DFF9E}" srcOrd="3" destOrd="0" presId="urn:microsoft.com/office/officeart/2005/8/layout/hierarchy1"/>
    <dgm:cxn modelId="{61564763-519B-4E87-B753-04E4325264CB}" type="presParOf" srcId="{20A0611C-B52B-4FDE-9419-D59F714DFF9E}" destId="{C0DF5259-65FC-4EE3-AC4F-4063F09B5F47}" srcOrd="0" destOrd="0" presId="urn:microsoft.com/office/officeart/2005/8/layout/hierarchy1"/>
    <dgm:cxn modelId="{6E821F82-6DC4-47A0-AC29-BF04D7AFC513}" type="presParOf" srcId="{C0DF5259-65FC-4EE3-AC4F-4063F09B5F47}" destId="{4306E689-A929-4B1A-A1AD-4F667CDF0B50}" srcOrd="0" destOrd="0" presId="urn:microsoft.com/office/officeart/2005/8/layout/hierarchy1"/>
    <dgm:cxn modelId="{030647ED-1FFA-45D6-B476-E0C4B55C8C69}" type="presParOf" srcId="{C0DF5259-65FC-4EE3-AC4F-4063F09B5F47}" destId="{1CACBFF7-3C53-49C4-8931-09415FB028FE}" srcOrd="1" destOrd="0" presId="urn:microsoft.com/office/officeart/2005/8/layout/hierarchy1"/>
    <dgm:cxn modelId="{4E570A66-31CB-4C53-B0AE-251BD665DADE}" type="presParOf" srcId="{20A0611C-B52B-4FDE-9419-D59F714DFF9E}" destId="{0A547BF5-8C1B-437D-94BC-3D8674E8B00D}" srcOrd="1" destOrd="0" presId="urn:microsoft.com/office/officeart/2005/8/layout/hierarchy1"/>
    <dgm:cxn modelId="{7C87BC60-6432-4E51-8E8B-EF9E1FF186F7}" type="presParOf" srcId="{60BB42E2-1038-453A-A655-A476865E43DF}" destId="{38DD7447-09E3-400F-978A-9E1F5E3992AB}" srcOrd="1" destOrd="0" presId="urn:microsoft.com/office/officeart/2005/8/layout/hierarchy1"/>
    <dgm:cxn modelId="{F002AE1F-0B49-4CE2-B679-D40624472BD2}" type="presParOf" srcId="{38DD7447-09E3-400F-978A-9E1F5E3992AB}" destId="{A82CE96C-DE19-40CE-A621-5DE62B8416A0}" srcOrd="0" destOrd="0" presId="urn:microsoft.com/office/officeart/2005/8/layout/hierarchy1"/>
    <dgm:cxn modelId="{5D9E4B80-BCFA-4D0A-A537-277493FA0340}" type="presParOf" srcId="{A82CE96C-DE19-40CE-A621-5DE62B8416A0}" destId="{C0ECE946-72EE-4B55-B6A3-5F4DF52EC37F}" srcOrd="0" destOrd="0" presId="urn:microsoft.com/office/officeart/2005/8/layout/hierarchy1"/>
    <dgm:cxn modelId="{CDC771B8-66AD-4214-A2E8-731056DC9785}" type="presParOf" srcId="{A82CE96C-DE19-40CE-A621-5DE62B8416A0}" destId="{0428B2A0-3C11-4612-B1CC-8E49B4885D00}" srcOrd="1" destOrd="0" presId="urn:microsoft.com/office/officeart/2005/8/layout/hierarchy1"/>
    <dgm:cxn modelId="{0E1EE6E8-87AB-4A01-A55C-41AB1AF527E2}" type="presParOf" srcId="{38DD7447-09E3-400F-978A-9E1F5E3992AB}" destId="{E1648828-871F-4B8F-A9F8-5E96406CA5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70CE0-ABEE-47E1-ADC4-CF6E836C18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38FCF-966F-4376-BA99-165BCDF98B4E}">
      <dgm:prSet/>
      <dgm:spPr/>
      <dgm:t>
        <a:bodyPr/>
        <a:lstStyle/>
        <a:p>
          <a:r>
            <a:rPr lang="en-US" b="1" i="1"/>
            <a:t>Type of assessment to use</a:t>
          </a:r>
          <a:endParaRPr lang="en-US"/>
        </a:p>
      </dgm:t>
    </dgm:pt>
    <dgm:pt modelId="{3C5C2EA0-566E-4CB7-84F1-5400A5954BCB}" type="parTrans" cxnId="{C7CE7645-6635-4DD7-B3CC-440A22826D8F}">
      <dgm:prSet/>
      <dgm:spPr/>
      <dgm:t>
        <a:bodyPr/>
        <a:lstStyle/>
        <a:p>
          <a:endParaRPr lang="en-US"/>
        </a:p>
      </dgm:t>
    </dgm:pt>
    <dgm:pt modelId="{E85C9064-ADA5-4F47-B785-AEC19C1050F1}" type="sibTrans" cxnId="{C7CE7645-6635-4DD7-B3CC-440A22826D8F}">
      <dgm:prSet/>
      <dgm:spPr/>
      <dgm:t>
        <a:bodyPr/>
        <a:lstStyle/>
        <a:p>
          <a:endParaRPr lang="en-US"/>
        </a:p>
      </dgm:t>
    </dgm:pt>
    <dgm:pt modelId="{3E31456B-97D7-4D84-8E1B-02BAA7413A2B}">
      <dgm:prSet/>
      <dgm:spPr/>
      <dgm:t>
        <a:bodyPr/>
        <a:lstStyle/>
        <a:p>
          <a:r>
            <a:rPr lang="en-US" b="1" i="1"/>
            <a:t>Administration time</a:t>
          </a:r>
          <a:endParaRPr lang="en-US"/>
        </a:p>
      </dgm:t>
    </dgm:pt>
    <dgm:pt modelId="{D4C9EB7D-F1D8-4291-9A96-0701BD5B70C0}" type="parTrans" cxnId="{B331F930-1E33-4285-81BD-F63CED2C58DB}">
      <dgm:prSet/>
      <dgm:spPr/>
      <dgm:t>
        <a:bodyPr/>
        <a:lstStyle/>
        <a:p>
          <a:endParaRPr lang="en-US"/>
        </a:p>
      </dgm:t>
    </dgm:pt>
    <dgm:pt modelId="{C2B02A6C-1904-457C-B878-96BA63DBA313}" type="sibTrans" cxnId="{B331F930-1E33-4285-81BD-F63CED2C58DB}">
      <dgm:prSet/>
      <dgm:spPr/>
      <dgm:t>
        <a:bodyPr/>
        <a:lstStyle/>
        <a:p>
          <a:endParaRPr lang="en-US"/>
        </a:p>
      </dgm:t>
    </dgm:pt>
    <dgm:pt modelId="{37D7BC54-BBE7-43C4-A5A5-FE4168A0420E}">
      <dgm:prSet/>
      <dgm:spPr/>
      <dgm:t>
        <a:bodyPr/>
        <a:lstStyle/>
        <a:p>
          <a:r>
            <a:rPr lang="en-US" b="1" i="1"/>
            <a:t>Type of score report</a:t>
          </a:r>
          <a:endParaRPr lang="en-US"/>
        </a:p>
      </dgm:t>
    </dgm:pt>
    <dgm:pt modelId="{0E607FC4-BD3D-4106-9D9F-722540EEB5F5}" type="parTrans" cxnId="{2CC274A1-8058-4F47-A0AA-681C7E8DDF11}">
      <dgm:prSet/>
      <dgm:spPr/>
      <dgm:t>
        <a:bodyPr/>
        <a:lstStyle/>
        <a:p>
          <a:endParaRPr lang="en-US"/>
        </a:p>
      </dgm:t>
    </dgm:pt>
    <dgm:pt modelId="{ADB5DCC4-7DF5-4E10-BBE3-CD229E6462B2}" type="sibTrans" cxnId="{2CC274A1-8058-4F47-A0AA-681C7E8DDF11}">
      <dgm:prSet/>
      <dgm:spPr/>
      <dgm:t>
        <a:bodyPr/>
        <a:lstStyle/>
        <a:p>
          <a:endParaRPr lang="en-US"/>
        </a:p>
      </dgm:t>
    </dgm:pt>
    <dgm:pt modelId="{914CF244-C149-4BC8-B104-DAB703C147CC}">
      <dgm:prSet/>
      <dgm:spPr/>
      <dgm:t>
        <a:bodyPr/>
        <a:lstStyle/>
        <a:p>
          <a:r>
            <a:rPr lang="en-US" b="1" i="1"/>
            <a:t>Level of difficulty</a:t>
          </a:r>
          <a:endParaRPr lang="en-US"/>
        </a:p>
      </dgm:t>
    </dgm:pt>
    <dgm:pt modelId="{890DA284-75C4-4F5B-B237-E59CA575653E}" type="parTrans" cxnId="{AD014C6A-C239-41E9-B511-BBE92E71E4F9}">
      <dgm:prSet/>
      <dgm:spPr/>
      <dgm:t>
        <a:bodyPr/>
        <a:lstStyle/>
        <a:p>
          <a:endParaRPr lang="en-US"/>
        </a:p>
      </dgm:t>
    </dgm:pt>
    <dgm:pt modelId="{CF08A0E6-F0C3-4AAD-BB19-B7F4BD6930DF}" type="sibTrans" cxnId="{AD014C6A-C239-41E9-B511-BBE92E71E4F9}">
      <dgm:prSet/>
      <dgm:spPr/>
      <dgm:t>
        <a:bodyPr/>
        <a:lstStyle/>
        <a:p>
          <a:endParaRPr lang="en-US"/>
        </a:p>
      </dgm:t>
    </dgm:pt>
    <dgm:pt modelId="{3008674A-6B1D-4D76-A2B4-2FE77980841A}">
      <dgm:prSet/>
      <dgm:spPr/>
      <dgm:t>
        <a:bodyPr/>
        <a:lstStyle/>
        <a:p>
          <a:r>
            <a:rPr lang="en-US" b="1" i="1"/>
            <a:t>Credentials needed to administer</a:t>
          </a:r>
          <a:endParaRPr lang="en-US"/>
        </a:p>
      </dgm:t>
    </dgm:pt>
    <dgm:pt modelId="{4BBECE07-9EE0-4ED6-89BD-A0ED9D269832}" type="parTrans" cxnId="{3B3FA656-CAC1-4796-9A73-0660A7439373}">
      <dgm:prSet/>
      <dgm:spPr/>
      <dgm:t>
        <a:bodyPr/>
        <a:lstStyle/>
        <a:p>
          <a:endParaRPr lang="en-US"/>
        </a:p>
      </dgm:t>
    </dgm:pt>
    <dgm:pt modelId="{FBAE912C-8D44-4991-9CEC-2C6B05650006}" type="sibTrans" cxnId="{3B3FA656-CAC1-4796-9A73-0660A7439373}">
      <dgm:prSet/>
      <dgm:spPr/>
      <dgm:t>
        <a:bodyPr/>
        <a:lstStyle/>
        <a:p>
          <a:endParaRPr lang="en-US"/>
        </a:p>
      </dgm:t>
    </dgm:pt>
    <dgm:pt modelId="{C65A6625-4442-40C5-9391-05AB67D494FF}">
      <dgm:prSet/>
      <dgm:spPr/>
      <dgm:t>
        <a:bodyPr/>
        <a:lstStyle/>
        <a:p>
          <a:r>
            <a:rPr lang="en-US" b="1"/>
            <a:t>Level A instruments require no special qualifications</a:t>
          </a:r>
          <a:endParaRPr lang="en-US"/>
        </a:p>
      </dgm:t>
    </dgm:pt>
    <dgm:pt modelId="{98407F04-404B-4AF5-9D05-A0C2C12FE6F8}" type="parTrans" cxnId="{16CE8F61-0C78-4D1C-B95C-8319155CD148}">
      <dgm:prSet/>
      <dgm:spPr/>
      <dgm:t>
        <a:bodyPr/>
        <a:lstStyle/>
        <a:p>
          <a:endParaRPr lang="en-US"/>
        </a:p>
      </dgm:t>
    </dgm:pt>
    <dgm:pt modelId="{DE39A92D-99C5-4FE2-AF0F-80D73BA761C5}" type="sibTrans" cxnId="{16CE8F61-0C78-4D1C-B95C-8319155CD148}">
      <dgm:prSet/>
      <dgm:spPr/>
      <dgm:t>
        <a:bodyPr/>
        <a:lstStyle/>
        <a:p>
          <a:endParaRPr lang="en-US"/>
        </a:p>
      </dgm:t>
    </dgm:pt>
    <dgm:pt modelId="{F7652CB5-EB54-401F-9291-2D20F278B7CB}">
      <dgm:prSet/>
      <dgm:spPr/>
      <dgm:t>
        <a:bodyPr/>
        <a:lstStyle/>
        <a:p>
          <a:r>
            <a:rPr lang="en-US" b="1"/>
            <a:t>Level B instruments require at least a bachelor’s degree in psychology, counseling, or a closely related field in addition to specialized training in assessments</a:t>
          </a:r>
          <a:endParaRPr lang="en-US"/>
        </a:p>
      </dgm:t>
    </dgm:pt>
    <dgm:pt modelId="{6CB3B6AD-96AF-4DC1-A336-221FEDE729F1}" type="parTrans" cxnId="{3C462911-6BBD-4AD9-BA91-0E52864C2BE5}">
      <dgm:prSet/>
      <dgm:spPr/>
      <dgm:t>
        <a:bodyPr/>
        <a:lstStyle/>
        <a:p>
          <a:endParaRPr lang="en-US"/>
        </a:p>
      </dgm:t>
    </dgm:pt>
    <dgm:pt modelId="{CCC3D8A6-84D5-4BD0-A81E-6D705946FCD5}" type="sibTrans" cxnId="{3C462911-6BBD-4AD9-BA91-0E52864C2BE5}">
      <dgm:prSet/>
      <dgm:spPr/>
      <dgm:t>
        <a:bodyPr/>
        <a:lstStyle/>
        <a:p>
          <a:endParaRPr lang="en-US"/>
        </a:p>
      </dgm:t>
    </dgm:pt>
    <dgm:pt modelId="{03FD1FAD-0C04-4629-90C8-B0AA2185363D}">
      <dgm:prSet/>
      <dgm:spPr/>
      <dgm:t>
        <a:bodyPr/>
        <a:lstStyle/>
        <a:p>
          <a:r>
            <a:rPr lang="en-US" b="1"/>
            <a:t>Level C instruments typically require a graduate degree in psychology, education, or a closely related field, including advanced training in the administration and interpretation of psychological tests</a:t>
          </a:r>
          <a:endParaRPr lang="en-US"/>
        </a:p>
      </dgm:t>
    </dgm:pt>
    <dgm:pt modelId="{A56A7D1C-D115-457F-AF47-6DCE42F6BC28}" type="parTrans" cxnId="{C433178E-78C3-4832-BCD1-EAA3D05655F1}">
      <dgm:prSet/>
      <dgm:spPr/>
      <dgm:t>
        <a:bodyPr/>
        <a:lstStyle/>
        <a:p>
          <a:endParaRPr lang="en-US"/>
        </a:p>
      </dgm:t>
    </dgm:pt>
    <dgm:pt modelId="{0502CB5C-92AB-4769-A6AE-0D95FF4FA1D8}" type="sibTrans" cxnId="{C433178E-78C3-4832-BCD1-EAA3D05655F1}">
      <dgm:prSet/>
      <dgm:spPr/>
      <dgm:t>
        <a:bodyPr/>
        <a:lstStyle/>
        <a:p>
          <a:endParaRPr lang="en-US"/>
        </a:p>
      </dgm:t>
    </dgm:pt>
    <dgm:pt modelId="{315FF143-2CA6-47E0-A0C9-65CDBFBF6F37}" type="pres">
      <dgm:prSet presAssocID="{CD170CE0-ABEE-47E1-ADC4-CF6E836C1854}" presName="linear" presStyleCnt="0">
        <dgm:presLayoutVars>
          <dgm:dir/>
          <dgm:animLvl val="lvl"/>
          <dgm:resizeHandles val="exact"/>
        </dgm:presLayoutVars>
      </dgm:prSet>
      <dgm:spPr/>
    </dgm:pt>
    <dgm:pt modelId="{F4293ABC-1777-435C-B8F2-175F83CAD763}" type="pres">
      <dgm:prSet presAssocID="{1E838FCF-966F-4376-BA99-165BCDF98B4E}" presName="parentLin" presStyleCnt="0"/>
      <dgm:spPr/>
    </dgm:pt>
    <dgm:pt modelId="{A3D77BB9-D819-440E-9F93-EC1AE391E961}" type="pres">
      <dgm:prSet presAssocID="{1E838FCF-966F-4376-BA99-165BCDF98B4E}" presName="parentLeftMargin" presStyleLbl="node1" presStyleIdx="0" presStyleCnt="5"/>
      <dgm:spPr/>
    </dgm:pt>
    <dgm:pt modelId="{819A78F9-332A-4A11-B895-8CDC6EAFCA76}" type="pres">
      <dgm:prSet presAssocID="{1E838FCF-966F-4376-BA99-165BCDF98B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8200EC-806C-43FD-B36C-0D8AF5DD2FE5}" type="pres">
      <dgm:prSet presAssocID="{1E838FCF-966F-4376-BA99-165BCDF98B4E}" presName="negativeSpace" presStyleCnt="0"/>
      <dgm:spPr/>
    </dgm:pt>
    <dgm:pt modelId="{5270AD1F-2652-4A4E-867B-46CE212662AF}" type="pres">
      <dgm:prSet presAssocID="{1E838FCF-966F-4376-BA99-165BCDF98B4E}" presName="childText" presStyleLbl="conFgAcc1" presStyleIdx="0" presStyleCnt="5">
        <dgm:presLayoutVars>
          <dgm:bulletEnabled val="1"/>
        </dgm:presLayoutVars>
      </dgm:prSet>
      <dgm:spPr/>
    </dgm:pt>
    <dgm:pt modelId="{08E7EBF7-7F85-452E-B5CB-652A6E370610}" type="pres">
      <dgm:prSet presAssocID="{E85C9064-ADA5-4F47-B785-AEC19C1050F1}" presName="spaceBetweenRectangles" presStyleCnt="0"/>
      <dgm:spPr/>
    </dgm:pt>
    <dgm:pt modelId="{C7338698-1217-42E6-A2DB-CD3B5C1AD6DA}" type="pres">
      <dgm:prSet presAssocID="{3E31456B-97D7-4D84-8E1B-02BAA7413A2B}" presName="parentLin" presStyleCnt="0"/>
      <dgm:spPr/>
    </dgm:pt>
    <dgm:pt modelId="{BCDC99A2-29F1-489B-93EB-51624E914D1F}" type="pres">
      <dgm:prSet presAssocID="{3E31456B-97D7-4D84-8E1B-02BAA7413A2B}" presName="parentLeftMargin" presStyleLbl="node1" presStyleIdx="0" presStyleCnt="5"/>
      <dgm:spPr/>
    </dgm:pt>
    <dgm:pt modelId="{85F5614D-92C4-463C-9226-0272BB82B3D2}" type="pres">
      <dgm:prSet presAssocID="{3E31456B-97D7-4D84-8E1B-02BAA7413A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D5EE10-76E2-4907-9E29-B06FEB7A1DD0}" type="pres">
      <dgm:prSet presAssocID="{3E31456B-97D7-4D84-8E1B-02BAA7413A2B}" presName="negativeSpace" presStyleCnt="0"/>
      <dgm:spPr/>
    </dgm:pt>
    <dgm:pt modelId="{4BF97D3A-E839-4141-92C0-665D5618C428}" type="pres">
      <dgm:prSet presAssocID="{3E31456B-97D7-4D84-8E1B-02BAA7413A2B}" presName="childText" presStyleLbl="conFgAcc1" presStyleIdx="1" presStyleCnt="5">
        <dgm:presLayoutVars>
          <dgm:bulletEnabled val="1"/>
        </dgm:presLayoutVars>
      </dgm:prSet>
      <dgm:spPr/>
    </dgm:pt>
    <dgm:pt modelId="{709C9F22-28C1-4CE4-BC5A-4B2F86855B95}" type="pres">
      <dgm:prSet presAssocID="{C2B02A6C-1904-457C-B878-96BA63DBA313}" presName="spaceBetweenRectangles" presStyleCnt="0"/>
      <dgm:spPr/>
    </dgm:pt>
    <dgm:pt modelId="{E9ED8FDF-24C7-4031-9902-83222681974F}" type="pres">
      <dgm:prSet presAssocID="{37D7BC54-BBE7-43C4-A5A5-FE4168A0420E}" presName="parentLin" presStyleCnt="0"/>
      <dgm:spPr/>
    </dgm:pt>
    <dgm:pt modelId="{1F9CA370-A57A-49D9-8D3B-2499649800F0}" type="pres">
      <dgm:prSet presAssocID="{37D7BC54-BBE7-43C4-A5A5-FE4168A0420E}" presName="parentLeftMargin" presStyleLbl="node1" presStyleIdx="1" presStyleCnt="5"/>
      <dgm:spPr/>
    </dgm:pt>
    <dgm:pt modelId="{B0BDF3DD-5EC2-4B34-8E25-974ABE258DDF}" type="pres">
      <dgm:prSet presAssocID="{37D7BC54-BBE7-43C4-A5A5-FE4168A042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E2C823-1349-446F-A329-86726D09334E}" type="pres">
      <dgm:prSet presAssocID="{37D7BC54-BBE7-43C4-A5A5-FE4168A0420E}" presName="negativeSpace" presStyleCnt="0"/>
      <dgm:spPr/>
    </dgm:pt>
    <dgm:pt modelId="{F1BA8941-0558-44E0-9724-A51673395AB1}" type="pres">
      <dgm:prSet presAssocID="{37D7BC54-BBE7-43C4-A5A5-FE4168A0420E}" presName="childText" presStyleLbl="conFgAcc1" presStyleIdx="2" presStyleCnt="5">
        <dgm:presLayoutVars>
          <dgm:bulletEnabled val="1"/>
        </dgm:presLayoutVars>
      </dgm:prSet>
      <dgm:spPr/>
    </dgm:pt>
    <dgm:pt modelId="{64BBEFF0-A93D-43B5-9C1E-D5362DA707A5}" type="pres">
      <dgm:prSet presAssocID="{ADB5DCC4-7DF5-4E10-BBE3-CD229E6462B2}" presName="spaceBetweenRectangles" presStyleCnt="0"/>
      <dgm:spPr/>
    </dgm:pt>
    <dgm:pt modelId="{B38240B3-BAC4-40D2-B9A1-CE2AD4A991F9}" type="pres">
      <dgm:prSet presAssocID="{914CF244-C149-4BC8-B104-DAB703C147CC}" presName="parentLin" presStyleCnt="0"/>
      <dgm:spPr/>
    </dgm:pt>
    <dgm:pt modelId="{7A2B493D-B4D3-42E3-9BC2-8DB912B563C8}" type="pres">
      <dgm:prSet presAssocID="{914CF244-C149-4BC8-B104-DAB703C147CC}" presName="parentLeftMargin" presStyleLbl="node1" presStyleIdx="2" presStyleCnt="5"/>
      <dgm:spPr/>
    </dgm:pt>
    <dgm:pt modelId="{D64EC9C6-FFD4-4785-BE56-48E10DCA9202}" type="pres">
      <dgm:prSet presAssocID="{914CF244-C149-4BC8-B104-DAB703C147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41E39F-8621-4118-86EF-C02CF6942C7A}" type="pres">
      <dgm:prSet presAssocID="{914CF244-C149-4BC8-B104-DAB703C147CC}" presName="negativeSpace" presStyleCnt="0"/>
      <dgm:spPr/>
    </dgm:pt>
    <dgm:pt modelId="{2FE8E2D3-B150-45A6-BE51-0A7756B8DC27}" type="pres">
      <dgm:prSet presAssocID="{914CF244-C149-4BC8-B104-DAB703C147CC}" presName="childText" presStyleLbl="conFgAcc1" presStyleIdx="3" presStyleCnt="5">
        <dgm:presLayoutVars>
          <dgm:bulletEnabled val="1"/>
        </dgm:presLayoutVars>
      </dgm:prSet>
      <dgm:spPr/>
    </dgm:pt>
    <dgm:pt modelId="{2FAFE93A-FEDD-4773-96F6-D26C65FF9136}" type="pres">
      <dgm:prSet presAssocID="{CF08A0E6-F0C3-4AAD-BB19-B7F4BD6930DF}" presName="spaceBetweenRectangles" presStyleCnt="0"/>
      <dgm:spPr/>
    </dgm:pt>
    <dgm:pt modelId="{9D50DC3D-EB09-49EE-8BB0-91301D0C0B2A}" type="pres">
      <dgm:prSet presAssocID="{3008674A-6B1D-4D76-A2B4-2FE77980841A}" presName="parentLin" presStyleCnt="0"/>
      <dgm:spPr/>
    </dgm:pt>
    <dgm:pt modelId="{742C59CE-ED24-4118-A0BF-8DC0571E7F09}" type="pres">
      <dgm:prSet presAssocID="{3008674A-6B1D-4D76-A2B4-2FE77980841A}" presName="parentLeftMargin" presStyleLbl="node1" presStyleIdx="3" presStyleCnt="5"/>
      <dgm:spPr/>
    </dgm:pt>
    <dgm:pt modelId="{8BBBC9B7-65E6-4679-8185-E501AE6061F1}" type="pres">
      <dgm:prSet presAssocID="{3008674A-6B1D-4D76-A2B4-2FE77980841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4A43565-AE4B-41E3-854D-B16CC6F5B3DB}" type="pres">
      <dgm:prSet presAssocID="{3008674A-6B1D-4D76-A2B4-2FE77980841A}" presName="negativeSpace" presStyleCnt="0"/>
      <dgm:spPr/>
    </dgm:pt>
    <dgm:pt modelId="{26DF02BE-3AC2-451B-9E05-274D093BEEA4}" type="pres">
      <dgm:prSet presAssocID="{3008674A-6B1D-4D76-A2B4-2FE77980841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3CE803-8DA5-480E-9DC1-769F97C9430A}" type="presOf" srcId="{F7652CB5-EB54-401F-9291-2D20F278B7CB}" destId="{26DF02BE-3AC2-451B-9E05-274D093BEEA4}" srcOrd="0" destOrd="1" presId="urn:microsoft.com/office/officeart/2005/8/layout/list1"/>
    <dgm:cxn modelId="{3C462911-6BBD-4AD9-BA91-0E52864C2BE5}" srcId="{3008674A-6B1D-4D76-A2B4-2FE77980841A}" destId="{F7652CB5-EB54-401F-9291-2D20F278B7CB}" srcOrd="1" destOrd="0" parTransId="{6CB3B6AD-96AF-4DC1-A336-221FEDE729F1}" sibTransId="{CCC3D8A6-84D5-4BD0-A81E-6D705946FCD5}"/>
    <dgm:cxn modelId="{1C4AF71F-28D0-4622-8CFE-7F97A9B4ABB8}" type="presOf" srcId="{3E31456B-97D7-4D84-8E1B-02BAA7413A2B}" destId="{85F5614D-92C4-463C-9226-0272BB82B3D2}" srcOrd="1" destOrd="0" presId="urn:microsoft.com/office/officeart/2005/8/layout/list1"/>
    <dgm:cxn modelId="{B331F930-1E33-4285-81BD-F63CED2C58DB}" srcId="{CD170CE0-ABEE-47E1-ADC4-CF6E836C1854}" destId="{3E31456B-97D7-4D84-8E1B-02BAA7413A2B}" srcOrd="1" destOrd="0" parTransId="{D4C9EB7D-F1D8-4291-9A96-0701BD5B70C0}" sibTransId="{C2B02A6C-1904-457C-B878-96BA63DBA313}"/>
    <dgm:cxn modelId="{3A7DCA33-0BE9-41D9-B463-03DA42A518C4}" type="presOf" srcId="{CD170CE0-ABEE-47E1-ADC4-CF6E836C1854}" destId="{315FF143-2CA6-47E0-A0C9-65CDBFBF6F37}" srcOrd="0" destOrd="0" presId="urn:microsoft.com/office/officeart/2005/8/layout/list1"/>
    <dgm:cxn modelId="{1D9BF534-44CC-4E02-A5AF-2260CF0CFD27}" type="presOf" srcId="{914CF244-C149-4BC8-B104-DAB703C147CC}" destId="{7A2B493D-B4D3-42E3-9BC2-8DB912B563C8}" srcOrd="0" destOrd="0" presId="urn:microsoft.com/office/officeart/2005/8/layout/list1"/>
    <dgm:cxn modelId="{16CE8F61-0C78-4D1C-B95C-8319155CD148}" srcId="{3008674A-6B1D-4D76-A2B4-2FE77980841A}" destId="{C65A6625-4442-40C5-9391-05AB67D494FF}" srcOrd="0" destOrd="0" parTransId="{98407F04-404B-4AF5-9D05-A0C2C12FE6F8}" sibTransId="{DE39A92D-99C5-4FE2-AF0F-80D73BA761C5}"/>
    <dgm:cxn modelId="{C7CE7645-6635-4DD7-B3CC-440A22826D8F}" srcId="{CD170CE0-ABEE-47E1-ADC4-CF6E836C1854}" destId="{1E838FCF-966F-4376-BA99-165BCDF98B4E}" srcOrd="0" destOrd="0" parTransId="{3C5C2EA0-566E-4CB7-84F1-5400A5954BCB}" sibTransId="{E85C9064-ADA5-4F47-B785-AEC19C1050F1}"/>
    <dgm:cxn modelId="{3B402466-A957-4DBC-B8E1-54B9A58F547D}" type="presOf" srcId="{914CF244-C149-4BC8-B104-DAB703C147CC}" destId="{D64EC9C6-FFD4-4785-BE56-48E10DCA9202}" srcOrd="1" destOrd="0" presId="urn:microsoft.com/office/officeart/2005/8/layout/list1"/>
    <dgm:cxn modelId="{B146B666-6C0C-4154-9B5D-95AB34CAF634}" type="presOf" srcId="{3E31456B-97D7-4D84-8E1B-02BAA7413A2B}" destId="{BCDC99A2-29F1-489B-93EB-51624E914D1F}" srcOrd="0" destOrd="0" presId="urn:microsoft.com/office/officeart/2005/8/layout/list1"/>
    <dgm:cxn modelId="{AD014C6A-C239-41E9-B511-BBE92E71E4F9}" srcId="{CD170CE0-ABEE-47E1-ADC4-CF6E836C1854}" destId="{914CF244-C149-4BC8-B104-DAB703C147CC}" srcOrd="3" destOrd="0" parTransId="{890DA284-75C4-4F5B-B237-E59CA575653E}" sibTransId="{CF08A0E6-F0C3-4AAD-BB19-B7F4BD6930DF}"/>
    <dgm:cxn modelId="{98204B74-4D0A-42E7-B6CC-9F7D9DF0E8FF}" type="presOf" srcId="{3008674A-6B1D-4D76-A2B4-2FE77980841A}" destId="{8BBBC9B7-65E6-4679-8185-E501AE6061F1}" srcOrd="1" destOrd="0" presId="urn:microsoft.com/office/officeart/2005/8/layout/list1"/>
    <dgm:cxn modelId="{3B3FA656-CAC1-4796-9A73-0660A7439373}" srcId="{CD170CE0-ABEE-47E1-ADC4-CF6E836C1854}" destId="{3008674A-6B1D-4D76-A2B4-2FE77980841A}" srcOrd="4" destOrd="0" parTransId="{4BBECE07-9EE0-4ED6-89BD-A0ED9D269832}" sibTransId="{FBAE912C-8D44-4991-9CEC-2C6B05650006}"/>
    <dgm:cxn modelId="{19F29884-003C-4BE6-9F8D-59914A9BED6D}" type="presOf" srcId="{03FD1FAD-0C04-4629-90C8-B0AA2185363D}" destId="{26DF02BE-3AC2-451B-9E05-274D093BEEA4}" srcOrd="0" destOrd="2" presId="urn:microsoft.com/office/officeart/2005/8/layout/list1"/>
    <dgm:cxn modelId="{6A68C385-107B-4F92-BC1E-F7B4D9689FB1}" type="presOf" srcId="{37D7BC54-BBE7-43C4-A5A5-FE4168A0420E}" destId="{B0BDF3DD-5EC2-4B34-8E25-974ABE258DDF}" srcOrd="1" destOrd="0" presId="urn:microsoft.com/office/officeart/2005/8/layout/list1"/>
    <dgm:cxn modelId="{C433178E-78C3-4832-BCD1-EAA3D05655F1}" srcId="{3008674A-6B1D-4D76-A2B4-2FE77980841A}" destId="{03FD1FAD-0C04-4629-90C8-B0AA2185363D}" srcOrd="2" destOrd="0" parTransId="{A56A7D1C-D115-457F-AF47-6DCE42F6BC28}" sibTransId="{0502CB5C-92AB-4769-A6AE-0D95FF4FA1D8}"/>
    <dgm:cxn modelId="{76C54792-D887-4530-8BE7-967454F9FC5C}" type="presOf" srcId="{1E838FCF-966F-4376-BA99-165BCDF98B4E}" destId="{819A78F9-332A-4A11-B895-8CDC6EAFCA76}" srcOrd="1" destOrd="0" presId="urn:microsoft.com/office/officeart/2005/8/layout/list1"/>
    <dgm:cxn modelId="{2CC274A1-8058-4F47-A0AA-681C7E8DDF11}" srcId="{CD170CE0-ABEE-47E1-ADC4-CF6E836C1854}" destId="{37D7BC54-BBE7-43C4-A5A5-FE4168A0420E}" srcOrd="2" destOrd="0" parTransId="{0E607FC4-BD3D-4106-9D9F-722540EEB5F5}" sibTransId="{ADB5DCC4-7DF5-4E10-BBE3-CD229E6462B2}"/>
    <dgm:cxn modelId="{C8D173BA-F809-49A5-B4C4-DE1C5B496FD6}" type="presOf" srcId="{C65A6625-4442-40C5-9391-05AB67D494FF}" destId="{26DF02BE-3AC2-451B-9E05-274D093BEEA4}" srcOrd="0" destOrd="0" presId="urn:microsoft.com/office/officeart/2005/8/layout/list1"/>
    <dgm:cxn modelId="{6C423ABC-1845-4A23-869E-80F9F36AF3EE}" type="presOf" srcId="{1E838FCF-966F-4376-BA99-165BCDF98B4E}" destId="{A3D77BB9-D819-440E-9F93-EC1AE391E961}" srcOrd="0" destOrd="0" presId="urn:microsoft.com/office/officeart/2005/8/layout/list1"/>
    <dgm:cxn modelId="{A57550DA-184A-4085-B0E5-F808A0486794}" type="presOf" srcId="{3008674A-6B1D-4D76-A2B4-2FE77980841A}" destId="{742C59CE-ED24-4118-A0BF-8DC0571E7F09}" srcOrd="0" destOrd="0" presId="urn:microsoft.com/office/officeart/2005/8/layout/list1"/>
    <dgm:cxn modelId="{201A8FF7-99A1-41F0-AD13-40FFEC5679BC}" type="presOf" srcId="{37D7BC54-BBE7-43C4-A5A5-FE4168A0420E}" destId="{1F9CA370-A57A-49D9-8D3B-2499649800F0}" srcOrd="0" destOrd="0" presId="urn:microsoft.com/office/officeart/2005/8/layout/list1"/>
    <dgm:cxn modelId="{91B225C3-53AF-4A97-B9E8-7334D7D6C939}" type="presParOf" srcId="{315FF143-2CA6-47E0-A0C9-65CDBFBF6F37}" destId="{F4293ABC-1777-435C-B8F2-175F83CAD763}" srcOrd="0" destOrd="0" presId="urn:microsoft.com/office/officeart/2005/8/layout/list1"/>
    <dgm:cxn modelId="{9F247243-0E68-4535-B1A6-DEDF2613C5D6}" type="presParOf" srcId="{F4293ABC-1777-435C-B8F2-175F83CAD763}" destId="{A3D77BB9-D819-440E-9F93-EC1AE391E961}" srcOrd="0" destOrd="0" presId="urn:microsoft.com/office/officeart/2005/8/layout/list1"/>
    <dgm:cxn modelId="{CAA6E73C-2FBA-47DF-89B9-99730FF587BB}" type="presParOf" srcId="{F4293ABC-1777-435C-B8F2-175F83CAD763}" destId="{819A78F9-332A-4A11-B895-8CDC6EAFCA76}" srcOrd="1" destOrd="0" presId="urn:microsoft.com/office/officeart/2005/8/layout/list1"/>
    <dgm:cxn modelId="{C420CFC0-A199-40F4-80FC-4D39CCCAED0F}" type="presParOf" srcId="{315FF143-2CA6-47E0-A0C9-65CDBFBF6F37}" destId="{568200EC-806C-43FD-B36C-0D8AF5DD2FE5}" srcOrd="1" destOrd="0" presId="urn:microsoft.com/office/officeart/2005/8/layout/list1"/>
    <dgm:cxn modelId="{27A18E0B-706E-4FB0-AC5A-23F3AC5D7284}" type="presParOf" srcId="{315FF143-2CA6-47E0-A0C9-65CDBFBF6F37}" destId="{5270AD1F-2652-4A4E-867B-46CE212662AF}" srcOrd="2" destOrd="0" presId="urn:microsoft.com/office/officeart/2005/8/layout/list1"/>
    <dgm:cxn modelId="{64C7A14C-1BA2-4950-9892-E77AC1C194C2}" type="presParOf" srcId="{315FF143-2CA6-47E0-A0C9-65CDBFBF6F37}" destId="{08E7EBF7-7F85-452E-B5CB-652A6E370610}" srcOrd="3" destOrd="0" presId="urn:microsoft.com/office/officeart/2005/8/layout/list1"/>
    <dgm:cxn modelId="{0DF5227C-8A59-4518-8B5A-4944DF8FB0E9}" type="presParOf" srcId="{315FF143-2CA6-47E0-A0C9-65CDBFBF6F37}" destId="{C7338698-1217-42E6-A2DB-CD3B5C1AD6DA}" srcOrd="4" destOrd="0" presId="urn:microsoft.com/office/officeart/2005/8/layout/list1"/>
    <dgm:cxn modelId="{A3B6C7BF-73C1-495B-A6C5-AD10715AAB4E}" type="presParOf" srcId="{C7338698-1217-42E6-A2DB-CD3B5C1AD6DA}" destId="{BCDC99A2-29F1-489B-93EB-51624E914D1F}" srcOrd="0" destOrd="0" presId="urn:microsoft.com/office/officeart/2005/8/layout/list1"/>
    <dgm:cxn modelId="{A2520A5A-444B-4F6C-9E8D-610F5FAE0E38}" type="presParOf" srcId="{C7338698-1217-42E6-A2DB-CD3B5C1AD6DA}" destId="{85F5614D-92C4-463C-9226-0272BB82B3D2}" srcOrd="1" destOrd="0" presId="urn:microsoft.com/office/officeart/2005/8/layout/list1"/>
    <dgm:cxn modelId="{41856762-A362-4050-85C5-21CDD37A07ED}" type="presParOf" srcId="{315FF143-2CA6-47E0-A0C9-65CDBFBF6F37}" destId="{68D5EE10-76E2-4907-9E29-B06FEB7A1DD0}" srcOrd="5" destOrd="0" presId="urn:microsoft.com/office/officeart/2005/8/layout/list1"/>
    <dgm:cxn modelId="{9565C994-50AF-4A98-8ED7-F9CE9B55BBFE}" type="presParOf" srcId="{315FF143-2CA6-47E0-A0C9-65CDBFBF6F37}" destId="{4BF97D3A-E839-4141-92C0-665D5618C428}" srcOrd="6" destOrd="0" presId="urn:microsoft.com/office/officeart/2005/8/layout/list1"/>
    <dgm:cxn modelId="{46BF5EDB-D59C-490A-A2AB-7AC548DC6FD8}" type="presParOf" srcId="{315FF143-2CA6-47E0-A0C9-65CDBFBF6F37}" destId="{709C9F22-28C1-4CE4-BC5A-4B2F86855B95}" srcOrd="7" destOrd="0" presId="urn:microsoft.com/office/officeart/2005/8/layout/list1"/>
    <dgm:cxn modelId="{12EAB64B-7DA2-4A2F-821A-D51E6F996D09}" type="presParOf" srcId="{315FF143-2CA6-47E0-A0C9-65CDBFBF6F37}" destId="{E9ED8FDF-24C7-4031-9902-83222681974F}" srcOrd="8" destOrd="0" presId="urn:microsoft.com/office/officeart/2005/8/layout/list1"/>
    <dgm:cxn modelId="{C31CA3F8-7C63-4008-9F03-4913C5F3F260}" type="presParOf" srcId="{E9ED8FDF-24C7-4031-9902-83222681974F}" destId="{1F9CA370-A57A-49D9-8D3B-2499649800F0}" srcOrd="0" destOrd="0" presId="urn:microsoft.com/office/officeart/2005/8/layout/list1"/>
    <dgm:cxn modelId="{818CBC2D-FA73-477F-B59A-C5FE523BB0CE}" type="presParOf" srcId="{E9ED8FDF-24C7-4031-9902-83222681974F}" destId="{B0BDF3DD-5EC2-4B34-8E25-974ABE258DDF}" srcOrd="1" destOrd="0" presId="urn:microsoft.com/office/officeart/2005/8/layout/list1"/>
    <dgm:cxn modelId="{B2A0180B-7AB7-4F84-A0FF-CB7101F4A5F1}" type="presParOf" srcId="{315FF143-2CA6-47E0-A0C9-65CDBFBF6F37}" destId="{DDE2C823-1349-446F-A329-86726D09334E}" srcOrd="9" destOrd="0" presId="urn:microsoft.com/office/officeart/2005/8/layout/list1"/>
    <dgm:cxn modelId="{FBA75789-E2D7-416E-A708-F38BCDC7D369}" type="presParOf" srcId="{315FF143-2CA6-47E0-A0C9-65CDBFBF6F37}" destId="{F1BA8941-0558-44E0-9724-A51673395AB1}" srcOrd="10" destOrd="0" presId="urn:microsoft.com/office/officeart/2005/8/layout/list1"/>
    <dgm:cxn modelId="{8E4BCEF0-9A74-46C2-8971-021704FB0294}" type="presParOf" srcId="{315FF143-2CA6-47E0-A0C9-65CDBFBF6F37}" destId="{64BBEFF0-A93D-43B5-9C1E-D5362DA707A5}" srcOrd="11" destOrd="0" presId="urn:microsoft.com/office/officeart/2005/8/layout/list1"/>
    <dgm:cxn modelId="{9F68A68E-C9A1-44F1-9758-39E749D3A1F3}" type="presParOf" srcId="{315FF143-2CA6-47E0-A0C9-65CDBFBF6F37}" destId="{B38240B3-BAC4-40D2-B9A1-CE2AD4A991F9}" srcOrd="12" destOrd="0" presId="urn:microsoft.com/office/officeart/2005/8/layout/list1"/>
    <dgm:cxn modelId="{258EB69B-2E86-4863-BFCB-46B45F1A6D7A}" type="presParOf" srcId="{B38240B3-BAC4-40D2-B9A1-CE2AD4A991F9}" destId="{7A2B493D-B4D3-42E3-9BC2-8DB912B563C8}" srcOrd="0" destOrd="0" presId="urn:microsoft.com/office/officeart/2005/8/layout/list1"/>
    <dgm:cxn modelId="{6DDF0C8E-F252-4494-AE2D-481F85210C98}" type="presParOf" srcId="{B38240B3-BAC4-40D2-B9A1-CE2AD4A991F9}" destId="{D64EC9C6-FFD4-4785-BE56-48E10DCA9202}" srcOrd="1" destOrd="0" presId="urn:microsoft.com/office/officeart/2005/8/layout/list1"/>
    <dgm:cxn modelId="{79DB6021-20EF-42D4-8D8F-2E2B54352628}" type="presParOf" srcId="{315FF143-2CA6-47E0-A0C9-65CDBFBF6F37}" destId="{8341E39F-8621-4118-86EF-C02CF6942C7A}" srcOrd="13" destOrd="0" presId="urn:microsoft.com/office/officeart/2005/8/layout/list1"/>
    <dgm:cxn modelId="{BD40EBDB-FF79-4208-98D8-C3477EB07C6C}" type="presParOf" srcId="{315FF143-2CA6-47E0-A0C9-65CDBFBF6F37}" destId="{2FE8E2D3-B150-45A6-BE51-0A7756B8DC27}" srcOrd="14" destOrd="0" presId="urn:microsoft.com/office/officeart/2005/8/layout/list1"/>
    <dgm:cxn modelId="{13B08BFE-E0EB-4F04-814B-CE83B4B5C8A3}" type="presParOf" srcId="{315FF143-2CA6-47E0-A0C9-65CDBFBF6F37}" destId="{2FAFE93A-FEDD-4773-96F6-D26C65FF9136}" srcOrd="15" destOrd="0" presId="urn:microsoft.com/office/officeart/2005/8/layout/list1"/>
    <dgm:cxn modelId="{037E3836-A492-4367-90B6-957F74763264}" type="presParOf" srcId="{315FF143-2CA6-47E0-A0C9-65CDBFBF6F37}" destId="{9D50DC3D-EB09-49EE-8BB0-91301D0C0B2A}" srcOrd="16" destOrd="0" presId="urn:microsoft.com/office/officeart/2005/8/layout/list1"/>
    <dgm:cxn modelId="{D33B8553-782F-4932-B403-4C62421CE261}" type="presParOf" srcId="{9D50DC3D-EB09-49EE-8BB0-91301D0C0B2A}" destId="{742C59CE-ED24-4118-A0BF-8DC0571E7F09}" srcOrd="0" destOrd="0" presId="urn:microsoft.com/office/officeart/2005/8/layout/list1"/>
    <dgm:cxn modelId="{E60E8A69-7A43-4FC0-9074-440C0535FD8C}" type="presParOf" srcId="{9D50DC3D-EB09-49EE-8BB0-91301D0C0B2A}" destId="{8BBBC9B7-65E6-4679-8185-E501AE6061F1}" srcOrd="1" destOrd="0" presId="urn:microsoft.com/office/officeart/2005/8/layout/list1"/>
    <dgm:cxn modelId="{FB4E62DD-6C58-434D-9F19-FC6F85222006}" type="presParOf" srcId="{315FF143-2CA6-47E0-A0C9-65CDBFBF6F37}" destId="{D4A43565-AE4B-41E3-854D-B16CC6F5B3DB}" srcOrd="17" destOrd="0" presId="urn:microsoft.com/office/officeart/2005/8/layout/list1"/>
    <dgm:cxn modelId="{7C39447D-90B5-470C-A26B-A9EABF54908A}" type="presParOf" srcId="{315FF143-2CA6-47E0-A0C9-65CDBFBF6F37}" destId="{26DF02BE-3AC2-451B-9E05-274D093BEEA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24071B-59E6-438D-BFA1-669BF353A12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F3E94-941D-49AA-B72C-11B2D74392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Validity — </a:t>
          </a:r>
          <a:r>
            <a:rPr lang="en-US"/>
            <a:t>i</a:t>
          </a:r>
          <a:r>
            <a:rPr lang="en-US" b="1"/>
            <a:t>t measures what it has been designed to measure</a:t>
          </a:r>
          <a:endParaRPr lang="en-US"/>
        </a:p>
      </dgm:t>
    </dgm:pt>
    <dgm:pt modelId="{83905B39-172D-4FFC-BBFD-6956E92AF7D7}" type="parTrans" cxnId="{A007C5F7-A171-4539-A486-30FCB33920AA}">
      <dgm:prSet/>
      <dgm:spPr/>
      <dgm:t>
        <a:bodyPr/>
        <a:lstStyle/>
        <a:p>
          <a:endParaRPr lang="en-US"/>
        </a:p>
      </dgm:t>
    </dgm:pt>
    <dgm:pt modelId="{EDB508C7-2FBD-401E-802E-9543C122445D}" type="sibTrans" cxnId="{A007C5F7-A171-4539-A486-30FCB33920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7C7C6B-A6DE-45B1-9AAE-3857E2D06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Reliability — it provides an accurate and consistent measurement over time.</a:t>
          </a:r>
          <a:endParaRPr lang="en-US"/>
        </a:p>
      </dgm:t>
    </dgm:pt>
    <dgm:pt modelId="{5CC9A5DF-ABFC-4185-BDDA-09FBE920DF05}" type="parTrans" cxnId="{06FEDF9F-F1C3-42B5-A5FE-0EBB3C5E7624}">
      <dgm:prSet/>
      <dgm:spPr/>
      <dgm:t>
        <a:bodyPr/>
        <a:lstStyle/>
        <a:p>
          <a:endParaRPr lang="en-US"/>
        </a:p>
      </dgm:t>
    </dgm:pt>
    <dgm:pt modelId="{A6460421-3B1C-43EC-95D5-D2CD55A1E183}" type="sibTrans" cxnId="{06FEDF9F-F1C3-42B5-A5FE-0EBB3C5E762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BAD174-D0FD-4A87-AC98-82B4BD5FD0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Bias — considered “biased” if it unfairly favors or impedes a particular group</a:t>
          </a:r>
          <a:endParaRPr lang="en-US"/>
        </a:p>
      </dgm:t>
    </dgm:pt>
    <dgm:pt modelId="{7FE03E38-F9C9-49ED-94A5-830EA1997987}" type="parTrans" cxnId="{95EE4C32-EC70-4043-AB81-1AFFFD0F345D}">
      <dgm:prSet/>
      <dgm:spPr/>
      <dgm:t>
        <a:bodyPr/>
        <a:lstStyle/>
        <a:p>
          <a:endParaRPr lang="en-US"/>
        </a:p>
      </dgm:t>
    </dgm:pt>
    <dgm:pt modelId="{006DB946-1264-4EBC-B381-86968578322B}" type="sibTrans" cxnId="{95EE4C32-EC70-4043-AB81-1AFFFD0F34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6CF6C9-D067-4441-A561-C2E26C5C22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Types of results — In what way or ways are the results available?</a:t>
          </a:r>
          <a:endParaRPr lang="en-US"/>
        </a:p>
      </dgm:t>
    </dgm:pt>
    <dgm:pt modelId="{5EEDC7D2-8081-4A5E-8E9C-0DB79EAFC8DF}" type="parTrans" cxnId="{C92D4596-53C1-41D4-8D95-DB17382865AB}">
      <dgm:prSet/>
      <dgm:spPr/>
      <dgm:t>
        <a:bodyPr/>
        <a:lstStyle/>
        <a:p>
          <a:endParaRPr lang="en-US"/>
        </a:p>
      </dgm:t>
    </dgm:pt>
    <dgm:pt modelId="{19F435F5-5AB2-4502-8977-068490E2E863}" type="sibTrans" cxnId="{C92D4596-53C1-41D4-8D95-DB17382865AB}">
      <dgm:prSet/>
      <dgm:spPr/>
      <dgm:t>
        <a:bodyPr/>
        <a:lstStyle/>
        <a:p>
          <a:endParaRPr lang="en-US"/>
        </a:p>
      </dgm:t>
    </dgm:pt>
    <dgm:pt modelId="{55B7EC4C-481A-440D-B2EA-40F4D415A264}" type="pres">
      <dgm:prSet presAssocID="{3424071B-59E6-438D-BFA1-669BF353A12C}" presName="root" presStyleCnt="0">
        <dgm:presLayoutVars>
          <dgm:dir/>
          <dgm:resizeHandles val="exact"/>
        </dgm:presLayoutVars>
      </dgm:prSet>
      <dgm:spPr/>
    </dgm:pt>
    <dgm:pt modelId="{E2232BEA-88BD-4F70-9CB3-F67BCC69E5F2}" type="pres">
      <dgm:prSet presAssocID="{3424071B-59E6-438D-BFA1-669BF353A12C}" presName="container" presStyleCnt="0">
        <dgm:presLayoutVars>
          <dgm:dir/>
          <dgm:resizeHandles val="exact"/>
        </dgm:presLayoutVars>
      </dgm:prSet>
      <dgm:spPr/>
    </dgm:pt>
    <dgm:pt modelId="{73C6FA31-6FA4-47F7-A8D6-EEC72CA32B28}" type="pres">
      <dgm:prSet presAssocID="{48CF3E94-941D-49AA-B72C-11B2D7439288}" presName="compNode" presStyleCnt="0"/>
      <dgm:spPr/>
    </dgm:pt>
    <dgm:pt modelId="{9ED60E0F-1AD9-4D94-B545-D7E70B015FF9}" type="pres">
      <dgm:prSet presAssocID="{48CF3E94-941D-49AA-B72C-11B2D7439288}" presName="iconBgRect" presStyleLbl="bgShp" presStyleIdx="0" presStyleCnt="4"/>
      <dgm:spPr/>
    </dgm:pt>
    <dgm:pt modelId="{9C34617E-D5E5-44F4-BD45-04E7B2A11661}" type="pres">
      <dgm:prSet presAssocID="{48CF3E94-941D-49AA-B72C-11B2D74392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0C810E99-8EAC-4A1D-B2A8-5A7A487C3388}" type="pres">
      <dgm:prSet presAssocID="{48CF3E94-941D-49AA-B72C-11B2D7439288}" presName="spaceRect" presStyleCnt="0"/>
      <dgm:spPr/>
    </dgm:pt>
    <dgm:pt modelId="{DD7FB349-7EA6-45E8-A1E3-C0187B8B374D}" type="pres">
      <dgm:prSet presAssocID="{48CF3E94-941D-49AA-B72C-11B2D7439288}" presName="textRect" presStyleLbl="revTx" presStyleIdx="0" presStyleCnt="4">
        <dgm:presLayoutVars>
          <dgm:chMax val="1"/>
          <dgm:chPref val="1"/>
        </dgm:presLayoutVars>
      </dgm:prSet>
      <dgm:spPr/>
    </dgm:pt>
    <dgm:pt modelId="{43B55BE2-ED48-4026-B8F7-136DD2D2FAE8}" type="pres">
      <dgm:prSet presAssocID="{EDB508C7-2FBD-401E-802E-9543C122445D}" presName="sibTrans" presStyleLbl="sibTrans2D1" presStyleIdx="0" presStyleCnt="0"/>
      <dgm:spPr/>
    </dgm:pt>
    <dgm:pt modelId="{1E570863-016F-4F69-9D75-9AD3960CDFA0}" type="pres">
      <dgm:prSet presAssocID="{9F7C7C6B-A6DE-45B1-9AAE-3857E2D06C75}" presName="compNode" presStyleCnt="0"/>
      <dgm:spPr/>
    </dgm:pt>
    <dgm:pt modelId="{50308A9D-85D4-4757-826C-92251EA52218}" type="pres">
      <dgm:prSet presAssocID="{9F7C7C6B-A6DE-45B1-9AAE-3857E2D06C75}" presName="iconBgRect" presStyleLbl="bgShp" presStyleIdx="1" presStyleCnt="4"/>
      <dgm:spPr/>
    </dgm:pt>
    <dgm:pt modelId="{CFF25FC5-743F-441B-806A-4EF836A41D5A}" type="pres">
      <dgm:prSet presAssocID="{9F7C7C6B-A6DE-45B1-9AAE-3857E2D06C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6F3ADB94-A7E1-4960-B8F4-B99E4A328381}" type="pres">
      <dgm:prSet presAssocID="{9F7C7C6B-A6DE-45B1-9AAE-3857E2D06C75}" presName="spaceRect" presStyleCnt="0"/>
      <dgm:spPr/>
    </dgm:pt>
    <dgm:pt modelId="{178EBE8A-EFE5-4B52-AC89-92F5E001AABD}" type="pres">
      <dgm:prSet presAssocID="{9F7C7C6B-A6DE-45B1-9AAE-3857E2D06C75}" presName="textRect" presStyleLbl="revTx" presStyleIdx="1" presStyleCnt="4">
        <dgm:presLayoutVars>
          <dgm:chMax val="1"/>
          <dgm:chPref val="1"/>
        </dgm:presLayoutVars>
      </dgm:prSet>
      <dgm:spPr/>
    </dgm:pt>
    <dgm:pt modelId="{C5C7C7DC-CD65-4313-9225-75D108A105D0}" type="pres">
      <dgm:prSet presAssocID="{A6460421-3B1C-43EC-95D5-D2CD55A1E183}" presName="sibTrans" presStyleLbl="sibTrans2D1" presStyleIdx="0" presStyleCnt="0"/>
      <dgm:spPr/>
    </dgm:pt>
    <dgm:pt modelId="{DD892A67-A5CF-41D1-AB73-D9FE5A89156E}" type="pres">
      <dgm:prSet presAssocID="{9EBAD174-D0FD-4A87-AC98-82B4BD5FD08B}" presName="compNode" presStyleCnt="0"/>
      <dgm:spPr/>
    </dgm:pt>
    <dgm:pt modelId="{4794A63B-B757-4E4E-B679-82F7304F0AC3}" type="pres">
      <dgm:prSet presAssocID="{9EBAD174-D0FD-4A87-AC98-82B4BD5FD08B}" presName="iconBgRect" presStyleLbl="bgShp" presStyleIdx="2" presStyleCnt="4"/>
      <dgm:spPr/>
    </dgm:pt>
    <dgm:pt modelId="{632385DC-C1DF-4171-9FE2-D92C7D64A4E2}" type="pres">
      <dgm:prSet presAssocID="{9EBAD174-D0FD-4A87-AC98-82B4BD5FD0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F0F3A61-26AC-4BF9-B38B-94506066E03C}" type="pres">
      <dgm:prSet presAssocID="{9EBAD174-D0FD-4A87-AC98-82B4BD5FD08B}" presName="spaceRect" presStyleCnt="0"/>
      <dgm:spPr/>
    </dgm:pt>
    <dgm:pt modelId="{37901F2C-4F93-4362-9C64-38DF438A52A4}" type="pres">
      <dgm:prSet presAssocID="{9EBAD174-D0FD-4A87-AC98-82B4BD5FD08B}" presName="textRect" presStyleLbl="revTx" presStyleIdx="2" presStyleCnt="4">
        <dgm:presLayoutVars>
          <dgm:chMax val="1"/>
          <dgm:chPref val="1"/>
        </dgm:presLayoutVars>
      </dgm:prSet>
      <dgm:spPr/>
    </dgm:pt>
    <dgm:pt modelId="{C7EA977F-1375-48F5-9974-282F24D1E523}" type="pres">
      <dgm:prSet presAssocID="{006DB946-1264-4EBC-B381-86968578322B}" presName="sibTrans" presStyleLbl="sibTrans2D1" presStyleIdx="0" presStyleCnt="0"/>
      <dgm:spPr/>
    </dgm:pt>
    <dgm:pt modelId="{F2BAB90D-0C35-4559-A7FC-4A1DBD192F0D}" type="pres">
      <dgm:prSet presAssocID="{9F6CF6C9-D067-4441-A561-C2E26C5C223E}" presName="compNode" presStyleCnt="0"/>
      <dgm:spPr/>
    </dgm:pt>
    <dgm:pt modelId="{67860CA9-BF62-4FAF-9446-54E8A78FA27B}" type="pres">
      <dgm:prSet presAssocID="{9F6CF6C9-D067-4441-A561-C2E26C5C223E}" presName="iconBgRect" presStyleLbl="bgShp" presStyleIdx="3" presStyleCnt="4"/>
      <dgm:spPr/>
    </dgm:pt>
    <dgm:pt modelId="{A6A455C1-4B18-4D0C-9ECC-BFB3D36243C6}" type="pres">
      <dgm:prSet presAssocID="{9F6CF6C9-D067-4441-A561-C2E26C5C22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A472E00-EB31-4234-AAC3-7054336E5A04}" type="pres">
      <dgm:prSet presAssocID="{9F6CF6C9-D067-4441-A561-C2E26C5C223E}" presName="spaceRect" presStyleCnt="0"/>
      <dgm:spPr/>
    </dgm:pt>
    <dgm:pt modelId="{0055F530-DFA8-4B1D-A078-D8510D4AE654}" type="pres">
      <dgm:prSet presAssocID="{9F6CF6C9-D067-4441-A561-C2E26C5C223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9D4A12-565A-4D0F-B661-4D29A2EABAD6}" type="presOf" srcId="{006DB946-1264-4EBC-B381-86968578322B}" destId="{C7EA977F-1375-48F5-9974-282F24D1E523}" srcOrd="0" destOrd="0" presId="urn:microsoft.com/office/officeart/2018/2/layout/IconCircleList"/>
    <dgm:cxn modelId="{D08CCD12-C397-4FD7-B981-1A97AB419393}" type="presOf" srcId="{9F7C7C6B-A6DE-45B1-9AAE-3857E2D06C75}" destId="{178EBE8A-EFE5-4B52-AC89-92F5E001AABD}" srcOrd="0" destOrd="0" presId="urn:microsoft.com/office/officeart/2018/2/layout/IconCircleList"/>
    <dgm:cxn modelId="{C3A8A920-AEF6-445A-B2FA-CB292F0D37CE}" type="presOf" srcId="{A6460421-3B1C-43EC-95D5-D2CD55A1E183}" destId="{C5C7C7DC-CD65-4313-9225-75D108A105D0}" srcOrd="0" destOrd="0" presId="urn:microsoft.com/office/officeart/2018/2/layout/IconCircleList"/>
    <dgm:cxn modelId="{95EE4C32-EC70-4043-AB81-1AFFFD0F345D}" srcId="{3424071B-59E6-438D-BFA1-669BF353A12C}" destId="{9EBAD174-D0FD-4A87-AC98-82B4BD5FD08B}" srcOrd="2" destOrd="0" parTransId="{7FE03E38-F9C9-49ED-94A5-830EA1997987}" sibTransId="{006DB946-1264-4EBC-B381-86968578322B}"/>
    <dgm:cxn modelId="{7842275D-C632-4440-BC65-C738DCE99EDF}" type="presOf" srcId="{48CF3E94-941D-49AA-B72C-11B2D7439288}" destId="{DD7FB349-7EA6-45E8-A1E3-C0187B8B374D}" srcOrd="0" destOrd="0" presId="urn:microsoft.com/office/officeart/2018/2/layout/IconCircleList"/>
    <dgm:cxn modelId="{0EB94A87-ECE8-4ADB-8E31-A173510CAB1C}" type="presOf" srcId="{9EBAD174-D0FD-4A87-AC98-82B4BD5FD08B}" destId="{37901F2C-4F93-4362-9C64-38DF438A52A4}" srcOrd="0" destOrd="0" presId="urn:microsoft.com/office/officeart/2018/2/layout/IconCircleList"/>
    <dgm:cxn modelId="{C92D4596-53C1-41D4-8D95-DB17382865AB}" srcId="{3424071B-59E6-438D-BFA1-669BF353A12C}" destId="{9F6CF6C9-D067-4441-A561-C2E26C5C223E}" srcOrd="3" destOrd="0" parTransId="{5EEDC7D2-8081-4A5E-8E9C-0DB79EAFC8DF}" sibTransId="{19F435F5-5AB2-4502-8977-068490E2E863}"/>
    <dgm:cxn modelId="{06FEDF9F-F1C3-42B5-A5FE-0EBB3C5E7624}" srcId="{3424071B-59E6-438D-BFA1-669BF353A12C}" destId="{9F7C7C6B-A6DE-45B1-9AAE-3857E2D06C75}" srcOrd="1" destOrd="0" parTransId="{5CC9A5DF-ABFC-4185-BDDA-09FBE920DF05}" sibTransId="{A6460421-3B1C-43EC-95D5-D2CD55A1E183}"/>
    <dgm:cxn modelId="{8AC225A0-CB96-486F-BACB-5D27C9A5F244}" type="presOf" srcId="{EDB508C7-2FBD-401E-802E-9543C122445D}" destId="{43B55BE2-ED48-4026-B8F7-136DD2D2FAE8}" srcOrd="0" destOrd="0" presId="urn:microsoft.com/office/officeart/2018/2/layout/IconCircleList"/>
    <dgm:cxn modelId="{2730D5C6-4EDF-4967-96BE-1C5E0591D14C}" type="presOf" srcId="{3424071B-59E6-438D-BFA1-669BF353A12C}" destId="{55B7EC4C-481A-440D-B2EA-40F4D415A264}" srcOrd="0" destOrd="0" presId="urn:microsoft.com/office/officeart/2018/2/layout/IconCircleList"/>
    <dgm:cxn modelId="{067207F1-C412-4ACF-99A9-09A49FA94D69}" type="presOf" srcId="{9F6CF6C9-D067-4441-A561-C2E26C5C223E}" destId="{0055F530-DFA8-4B1D-A078-D8510D4AE654}" srcOrd="0" destOrd="0" presId="urn:microsoft.com/office/officeart/2018/2/layout/IconCircleList"/>
    <dgm:cxn modelId="{A007C5F7-A171-4539-A486-30FCB33920AA}" srcId="{3424071B-59E6-438D-BFA1-669BF353A12C}" destId="{48CF3E94-941D-49AA-B72C-11B2D7439288}" srcOrd="0" destOrd="0" parTransId="{83905B39-172D-4FFC-BBFD-6956E92AF7D7}" sibTransId="{EDB508C7-2FBD-401E-802E-9543C122445D}"/>
    <dgm:cxn modelId="{1C937701-B0C7-48DE-BEDC-0EFD6443A24A}" type="presParOf" srcId="{55B7EC4C-481A-440D-B2EA-40F4D415A264}" destId="{E2232BEA-88BD-4F70-9CB3-F67BCC69E5F2}" srcOrd="0" destOrd="0" presId="urn:microsoft.com/office/officeart/2018/2/layout/IconCircleList"/>
    <dgm:cxn modelId="{096433BE-0551-41D1-8DF1-A4A050CC2480}" type="presParOf" srcId="{E2232BEA-88BD-4F70-9CB3-F67BCC69E5F2}" destId="{73C6FA31-6FA4-47F7-A8D6-EEC72CA32B28}" srcOrd="0" destOrd="0" presId="urn:microsoft.com/office/officeart/2018/2/layout/IconCircleList"/>
    <dgm:cxn modelId="{E57472E7-A36C-4648-AA2F-26EE9CCB0E3F}" type="presParOf" srcId="{73C6FA31-6FA4-47F7-A8D6-EEC72CA32B28}" destId="{9ED60E0F-1AD9-4D94-B545-D7E70B015FF9}" srcOrd="0" destOrd="0" presId="urn:microsoft.com/office/officeart/2018/2/layout/IconCircleList"/>
    <dgm:cxn modelId="{B11D7FDF-EB30-4C94-BB8D-929D19ABBF87}" type="presParOf" srcId="{73C6FA31-6FA4-47F7-A8D6-EEC72CA32B28}" destId="{9C34617E-D5E5-44F4-BD45-04E7B2A11661}" srcOrd="1" destOrd="0" presId="urn:microsoft.com/office/officeart/2018/2/layout/IconCircleList"/>
    <dgm:cxn modelId="{1A2D2E41-6A77-4853-8938-8930C4B5BCE0}" type="presParOf" srcId="{73C6FA31-6FA4-47F7-A8D6-EEC72CA32B28}" destId="{0C810E99-8EAC-4A1D-B2A8-5A7A487C3388}" srcOrd="2" destOrd="0" presId="urn:microsoft.com/office/officeart/2018/2/layout/IconCircleList"/>
    <dgm:cxn modelId="{F659118D-4F3A-47F0-9ADD-71D193260753}" type="presParOf" srcId="{73C6FA31-6FA4-47F7-A8D6-EEC72CA32B28}" destId="{DD7FB349-7EA6-45E8-A1E3-C0187B8B374D}" srcOrd="3" destOrd="0" presId="urn:microsoft.com/office/officeart/2018/2/layout/IconCircleList"/>
    <dgm:cxn modelId="{7C4E9E02-8D6A-435E-89AC-F226F1426EBA}" type="presParOf" srcId="{E2232BEA-88BD-4F70-9CB3-F67BCC69E5F2}" destId="{43B55BE2-ED48-4026-B8F7-136DD2D2FAE8}" srcOrd="1" destOrd="0" presId="urn:microsoft.com/office/officeart/2018/2/layout/IconCircleList"/>
    <dgm:cxn modelId="{9B193358-072C-4C0D-BEC4-672379C51EE8}" type="presParOf" srcId="{E2232BEA-88BD-4F70-9CB3-F67BCC69E5F2}" destId="{1E570863-016F-4F69-9D75-9AD3960CDFA0}" srcOrd="2" destOrd="0" presId="urn:microsoft.com/office/officeart/2018/2/layout/IconCircleList"/>
    <dgm:cxn modelId="{4DA69773-9E10-4FA8-9CE5-20239C2F2711}" type="presParOf" srcId="{1E570863-016F-4F69-9D75-9AD3960CDFA0}" destId="{50308A9D-85D4-4757-826C-92251EA52218}" srcOrd="0" destOrd="0" presId="urn:microsoft.com/office/officeart/2018/2/layout/IconCircleList"/>
    <dgm:cxn modelId="{8DFF1700-443E-4182-BD54-2ABFF9339ADD}" type="presParOf" srcId="{1E570863-016F-4F69-9D75-9AD3960CDFA0}" destId="{CFF25FC5-743F-441B-806A-4EF836A41D5A}" srcOrd="1" destOrd="0" presId="urn:microsoft.com/office/officeart/2018/2/layout/IconCircleList"/>
    <dgm:cxn modelId="{4830FE85-6231-4D8C-A16E-560C339D891C}" type="presParOf" srcId="{1E570863-016F-4F69-9D75-9AD3960CDFA0}" destId="{6F3ADB94-A7E1-4960-B8F4-B99E4A328381}" srcOrd="2" destOrd="0" presId="urn:microsoft.com/office/officeart/2018/2/layout/IconCircleList"/>
    <dgm:cxn modelId="{D7F21A05-6A7D-4660-B153-0E4329706EDB}" type="presParOf" srcId="{1E570863-016F-4F69-9D75-9AD3960CDFA0}" destId="{178EBE8A-EFE5-4B52-AC89-92F5E001AABD}" srcOrd="3" destOrd="0" presId="urn:microsoft.com/office/officeart/2018/2/layout/IconCircleList"/>
    <dgm:cxn modelId="{23384169-4198-4B08-AF41-FF01D1536F23}" type="presParOf" srcId="{E2232BEA-88BD-4F70-9CB3-F67BCC69E5F2}" destId="{C5C7C7DC-CD65-4313-9225-75D108A105D0}" srcOrd="3" destOrd="0" presId="urn:microsoft.com/office/officeart/2018/2/layout/IconCircleList"/>
    <dgm:cxn modelId="{9DDF5521-542D-4B07-AC5C-E02FD9D21D9A}" type="presParOf" srcId="{E2232BEA-88BD-4F70-9CB3-F67BCC69E5F2}" destId="{DD892A67-A5CF-41D1-AB73-D9FE5A89156E}" srcOrd="4" destOrd="0" presId="urn:microsoft.com/office/officeart/2018/2/layout/IconCircleList"/>
    <dgm:cxn modelId="{341D96A2-3B64-4B08-B7EE-A843923F6531}" type="presParOf" srcId="{DD892A67-A5CF-41D1-AB73-D9FE5A89156E}" destId="{4794A63B-B757-4E4E-B679-82F7304F0AC3}" srcOrd="0" destOrd="0" presId="urn:microsoft.com/office/officeart/2018/2/layout/IconCircleList"/>
    <dgm:cxn modelId="{125A1AE8-38EB-4151-9B55-3E2942F4D7D2}" type="presParOf" srcId="{DD892A67-A5CF-41D1-AB73-D9FE5A89156E}" destId="{632385DC-C1DF-4171-9FE2-D92C7D64A4E2}" srcOrd="1" destOrd="0" presId="urn:microsoft.com/office/officeart/2018/2/layout/IconCircleList"/>
    <dgm:cxn modelId="{AF6A753C-3A31-49C3-8503-EA30E4B3353E}" type="presParOf" srcId="{DD892A67-A5CF-41D1-AB73-D9FE5A89156E}" destId="{0F0F3A61-26AC-4BF9-B38B-94506066E03C}" srcOrd="2" destOrd="0" presId="urn:microsoft.com/office/officeart/2018/2/layout/IconCircleList"/>
    <dgm:cxn modelId="{20B1EAA8-E81B-4906-AE14-910C9E42D902}" type="presParOf" srcId="{DD892A67-A5CF-41D1-AB73-D9FE5A89156E}" destId="{37901F2C-4F93-4362-9C64-38DF438A52A4}" srcOrd="3" destOrd="0" presId="urn:microsoft.com/office/officeart/2018/2/layout/IconCircleList"/>
    <dgm:cxn modelId="{8F17D78B-3D94-42BF-9E9F-7D30152FEDCF}" type="presParOf" srcId="{E2232BEA-88BD-4F70-9CB3-F67BCC69E5F2}" destId="{C7EA977F-1375-48F5-9974-282F24D1E523}" srcOrd="5" destOrd="0" presId="urn:microsoft.com/office/officeart/2018/2/layout/IconCircleList"/>
    <dgm:cxn modelId="{40D6A87A-333A-433A-92E3-05701F0E6B99}" type="presParOf" srcId="{E2232BEA-88BD-4F70-9CB3-F67BCC69E5F2}" destId="{F2BAB90D-0C35-4559-A7FC-4A1DBD192F0D}" srcOrd="6" destOrd="0" presId="urn:microsoft.com/office/officeart/2018/2/layout/IconCircleList"/>
    <dgm:cxn modelId="{40B0D5B4-6A14-43C1-9D21-9D1C257F83BE}" type="presParOf" srcId="{F2BAB90D-0C35-4559-A7FC-4A1DBD192F0D}" destId="{67860CA9-BF62-4FAF-9446-54E8A78FA27B}" srcOrd="0" destOrd="0" presId="urn:microsoft.com/office/officeart/2018/2/layout/IconCircleList"/>
    <dgm:cxn modelId="{F25E68D6-C7E0-409C-AECD-288F6F21365E}" type="presParOf" srcId="{F2BAB90D-0C35-4559-A7FC-4A1DBD192F0D}" destId="{A6A455C1-4B18-4D0C-9ECC-BFB3D36243C6}" srcOrd="1" destOrd="0" presId="urn:microsoft.com/office/officeart/2018/2/layout/IconCircleList"/>
    <dgm:cxn modelId="{71BF4C0E-1466-4AA5-B943-B9D3E529D384}" type="presParOf" srcId="{F2BAB90D-0C35-4559-A7FC-4A1DBD192F0D}" destId="{7A472E00-EB31-4234-AAC3-7054336E5A04}" srcOrd="2" destOrd="0" presId="urn:microsoft.com/office/officeart/2018/2/layout/IconCircleList"/>
    <dgm:cxn modelId="{A980691C-70BE-44AE-9E90-0E0622608803}" type="presParOf" srcId="{F2BAB90D-0C35-4559-A7FC-4A1DBD192F0D}" destId="{0055F530-DFA8-4B1D-A078-D8510D4AE65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9FB7B-03CD-4D89-B00A-BF5633270CDA}">
      <dsp:nvSpPr>
        <dsp:cNvPr id="0" name=""/>
        <dsp:cNvSpPr/>
      </dsp:nvSpPr>
      <dsp:spPr>
        <a:xfrm>
          <a:off x="0" y="4055423"/>
          <a:ext cx="2628900" cy="29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List</a:t>
          </a:r>
        </a:p>
      </dsp:txBody>
      <dsp:txXfrm>
        <a:off x="0" y="4055423"/>
        <a:ext cx="2628900" cy="295861"/>
      </dsp:txXfrm>
    </dsp:sp>
    <dsp:sp modelId="{2E5908CE-E2CA-4330-AFC2-F8F2798B2C34}">
      <dsp:nvSpPr>
        <dsp:cNvPr id="0" name=""/>
        <dsp:cNvSpPr/>
      </dsp:nvSpPr>
      <dsp:spPr>
        <a:xfrm>
          <a:off x="2628900" y="4055423"/>
          <a:ext cx="7886700" cy="2958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List the steps that career services providers take when preparing clients for assessment, administering an instrument, and interpreting the results.</a:t>
          </a:r>
        </a:p>
      </dsp:txBody>
      <dsp:txXfrm>
        <a:off x="2628900" y="4055423"/>
        <a:ext cx="7886700" cy="295861"/>
      </dsp:txXfrm>
    </dsp:sp>
    <dsp:sp modelId="{1B5D5852-1EA0-46DE-8E67-68A50E2B5844}">
      <dsp:nvSpPr>
        <dsp:cNvPr id="0" name=""/>
        <dsp:cNvSpPr/>
      </dsp:nvSpPr>
      <dsp:spPr>
        <a:xfrm rot="10800000">
          <a:off x="0" y="3604826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Define</a:t>
          </a:r>
        </a:p>
      </dsp:txBody>
      <dsp:txXfrm rot="-10800000">
        <a:off x="0" y="3604826"/>
        <a:ext cx="2628900" cy="295772"/>
      </dsp:txXfrm>
    </dsp:sp>
    <dsp:sp modelId="{72E43746-8F5E-4A9F-9562-FA6C6A2BB301}">
      <dsp:nvSpPr>
        <dsp:cNvPr id="0" name=""/>
        <dsp:cNvSpPr/>
      </dsp:nvSpPr>
      <dsp:spPr>
        <a:xfrm>
          <a:off x="2628900" y="3604826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Define the following characteristics of informal assessments: subjectivity, time, interpretation, unproven reliability.</a:t>
          </a:r>
        </a:p>
      </dsp:txBody>
      <dsp:txXfrm>
        <a:off x="2628900" y="3604826"/>
        <a:ext cx="7886700" cy="295772"/>
      </dsp:txXfrm>
    </dsp:sp>
    <dsp:sp modelId="{7B4DF093-3299-4E67-8C3C-6AF5A5744776}">
      <dsp:nvSpPr>
        <dsp:cNvPr id="0" name=""/>
        <dsp:cNvSpPr/>
      </dsp:nvSpPr>
      <dsp:spPr>
        <a:xfrm rot="10800000">
          <a:off x="0" y="3154230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Explore</a:t>
          </a:r>
        </a:p>
      </dsp:txBody>
      <dsp:txXfrm rot="-10800000">
        <a:off x="0" y="3154230"/>
        <a:ext cx="2628900" cy="295772"/>
      </dsp:txXfrm>
    </dsp:sp>
    <dsp:sp modelId="{5E21919F-F5DD-49A7-95AD-98050E3A5113}">
      <dsp:nvSpPr>
        <dsp:cNvPr id="0" name=""/>
        <dsp:cNvSpPr/>
      </dsp:nvSpPr>
      <dsp:spPr>
        <a:xfrm>
          <a:off x="2628900" y="3154230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Explore types and uses of informal assessments.</a:t>
          </a:r>
        </a:p>
      </dsp:txBody>
      <dsp:txXfrm>
        <a:off x="2628900" y="3154230"/>
        <a:ext cx="7886700" cy="295772"/>
      </dsp:txXfrm>
    </dsp:sp>
    <dsp:sp modelId="{42679991-A845-4321-A294-7716E26DC8E0}">
      <dsp:nvSpPr>
        <dsp:cNvPr id="0" name=""/>
        <dsp:cNvSpPr/>
      </dsp:nvSpPr>
      <dsp:spPr>
        <a:xfrm rot="10800000">
          <a:off x="0" y="2703633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Define</a:t>
          </a:r>
        </a:p>
      </dsp:txBody>
      <dsp:txXfrm rot="-10800000">
        <a:off x="0" y="2703633"/>
        <a:ext cx="2628900" cy="295772"/>
      </dsp:txXfrm>
    </dsp:sp>
    <dsp:sp modelId="{52351C8D-E223-4A25-BCD1-D6743EBC0CD2}">
      <dsp:nvSpPr>
        <dsp:cNvPr id="0" name=""/>
        <dsp:cNvSpPr/>
      </dsp:nvSpPr>
      <dsp:spPr>
        <a:xfrm>
          <a:off x="2628900" y="2703633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Define the following characteristics of formal assessments: validity, reliability, and bias as they relate to assessment.</a:t>
          </a:r>
        </a:p>
      </dsp:txBody>
      <dsp:txXfrm>
        <a:off x="2628900" y="2703633"/>
        <a:ext cx="7886700" cy="295772"/>
      </dsp:txXfrm>
    </dsp:sp>
    <dsp:sp modelId="{B400DEEE-0909-493C-A137-D5335EB55D22}">
      <dsp:nvSpPr>
        <dsp:cNvPr id="0" name=""/>
        <dsp:cNvSpPr/>
      </dsp:nvSpPr>
      <dsp:spPr>
        <a:xfrm rot="10800000">
          <a:off x="0" y="2253036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Explore</a:t>
          </a:r>
        </a:p>
      </dsp:txBody>
      <dsp:txXfrm rot="-10800000">
        <a:off x="0" y="2253036"/>
        <a:ext cx="2628900" cy="295772"/>
      </dsp:txXfrm>
    </dsp:sp>
    <dsp:sp modelId="{CA2DC183-37B5-4ED8-BFC2-7DF9F91E0E47}">
      <dsp:nvSpPr>
        <dsp:cNvPr id="0" name=""/>
        <dsp:cNvSpPr/>
      </dsp:nvSpPr>
      <dsp:spPr>
        <a:xfrm>
          <a:off x="2628900" y="2253036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Explore types and uses of formal assessments.</a:t>
          </a:r>
        </a:p>
      </dsp:txBody>
      <dsp:txXfrm>
        <a:off x="2628900" y="2253036"/>
        <a:ext cx="7886700" cy="295772"/>
      </dsp:txXfrm>
    </dsp:sp>
    <dsp:sp modelId="{853D51A4-2A02-4F73-804E-4EF3B3D888A6}">
      <dsp:nvSpPr>
        <dsp:cNvPr id="0" name=""/>
        <dsp:cNvSpPr/>
      </dsp:nvSpPr>
      <dsp:spPr>
        <a:xfrm rot="10800000">
          <a:off x="0" y="1802440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Discuss</a:t>
          </a:r>
        </a:p>
      </dsp:txBody>
      <dsp:txXfrm rot="-10800000">
        <a:off x="0" y="1802440"/>
        <a:ext cx="2628900" cy="295772"/>
      </dsp:txXfrm>
    </dsp:sp>
    <dsp:sp modelId="{DEC7DD03-DEF5-4A4D-ACD8-DF295753F35F}">
      <dsp:nvSpPr>
        <dsp:cNvPr id="0" name=""/>
        <dsp:cNvSpPr/>
      </dsp:nvSpPr>
      <dsp:spPr>
        <a:xfrm>
          <a:off x="2628900" y="1802440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Discuss how assessments can be used by career services providers.</a:t>
          </a:r>
        </a:p>
      </dsp:txBody>
      <dsp:txXfrm>
        <a:off x="2628900" y="1802440"/>
        <a:ext cx="7886700" cy="295772"/>
      </dsp:txXfrm>
    </dsp:sp>
    <dsp:sp modelId="{5101E412-A985-4354-AF1E-64091E150292}">
      <dsp:nvSpPr>
        <dsp:cNvPr id="0" name=""/>
        <dsp:cNvSpPr/>
      </dsp:nvSpPr>
      <dsp:spPr>
        <a:xfrm rot="10800000">
          <a:off x="0" y="1351843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 rot="-10800000">
        <a:off x="0" y="1351843"/>
        <a:ext cx="2628900" cy="295772"/>
      </dsp:txXfrm>
    </dsp:sp>
    <dsp:sp modelId="{704002B3-ED60-4419-8790-5A9A995EC2FF}">
      <dsp:nvSpPr>
        <dsp:cNvPr id="0" name=""/>
        <dsp:cNvSpPr/>
      </dsp:nvSpPr>
      <dsp:spPr>
        <a:xfrm>
          <a:off x="2628900" y="1351843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Explain the ethical considerations when using assessment instruments.</a:t>
          </a:r>
        </a:p>
      </dsp:txBody>
      <dsp:txXfrm>
        <a:off x="2628900" y="1351843"/>
        <a:ext cx="7886700" cy="295772"/>
      </dsp:txXfrm>
    </dsp:sp>
    <dsp:sp modelId="{8CEC17D1-3D9C-40CA-A76C-7DD377842CD9}">
      <dsp:nvSpPr>
        <dsp:cNvPr id="0" name=""/>
        <dsp:cNvSpPr/>
      </dsp:nvSpPr>
      <dsp:spPr>
        <a:xfrm rot="10800000">
          <a:off x="0" y="901246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State</a:t>
          </a:r>
        </a:p>
      </dsp:txBody>
      <dsp:txXfrm rot="-10800000">
        <a:off x="0" y="901246"/>
        <a:ext cx="2628900" cy="295772"/>
      </dsp:txXfrm>
    </dsp:sp>
    <dsp:sp modelId="{4EDA63AA-60EA-4617-B9A4-5DAE11C23DBC}">
      <dsp:nvSpPr>
        <dsp:cNvPr id="0" name=""/>
        <dsp:cNvSpPr/>
      </dsp:nvSpPr>
      <dsp:spPr>
        <a:xfrm>
          <a:off x="2628900" y="901246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State general guidelines for the appropriate use of assessment techniques and list ways to select and use them.</a:t>
          </a:r>
        </a:p>
      </dsp:txBody>
      <dsp:txXfrm>
        <a:off x="2628900" y="901246"/>
        <a:ext cx="7886700" cy="295772"/>
      </dsp:txXfrm>
    </dsp:sp>
    <dsp:sp modelId="{3672D002-4E20-47ED-AF04-2FE6D3D05867}">
      <dsp:nvSpPr>
        <dsp:cNvPr id="0" name=""/>
        <dsp:cNvSpPr/>
      </dsp:nvSpPr>
      <dsp:spPr>
        <a:xfrm rot="10800000">
          <a:off x="0" y="450650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Explain</a:t>
          </a:r>
        </a:p>
      </dsp:txBody>
      <dsp:txXfrm rot="-10800000">
        <a:off x="0" y="450650"/>
        <a:ext cx="2628900" cy="295772"/>
      </dsp:txXfrm>
    </dsp:sp>
    <dsp:sp modelId="{07E1737C-34C9-4468-A84B-68EF6705743E}">
      <dsp:nvSpPr>
        <dsp:cNvPr id="0" name=""/>
        <dsp:cNvSpPr/>
      </dsp:nvSpPr>
      <dsp:spPr>
        <a:xfrm>
          <a:off x="2628900" y="450650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Explain the relationship between career development theory and assessment.</a:t>
          </a:r>
        </a:p>
      </dsp:txBody>
      <dsp:txXfrm>
        <a:off x="2628900" y="450650"/>
        <a:ext cx="7886700" cy="295772"/>
      </dsp:txXfrm>
    </dsp:sp>
    <dsp:sp modelId="{454DBD1E-91EB-4E21-A224-900904006B2D}">
      <dsp:nvSpPr>
        <dsp:cNvPr id="0" name=""/>
        <dsp:cNvSpPr/>
      </dsp:nvSpPr>
      <dsp:spPr>
        <a:xfrm rot="10800000">
          <a:off x="0" y="53"/>
          <a:ext cx="2628900" cy="455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</a:t>
          </a:r>
        </a:p>
      </dsp:txBody>
      <dsp:txXfrm rot="-10800000">
        <a:off x="0" y="53"/>
        <a:ext cx="2628900" cy="295772"/>
      </dsp:txXfrm>
    </dsp:sp>
    <dsp:sp modelId="{0004FF96-26A5-4695-99CB-56F7C84ACED4}">
      <dsp:nvSpPr>
        <dsp:cNvPr id="0" name=""/>
        <dsp:cNvSpPr/>
      </dsp:nvSpPr>
      <dsp:spPr>
        <a:xfrm>
          <a:off x="2628900" y="53"/>
          <a:ext cx="7886700" cy="2957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Review the role of assessment in the career planning process.</a:t>
          </a:r>
        </a:p>
      </dsp:txBody>
      <dsp:txXfrm>
        <a:off x="2628900" y="53"/>
        <a:ext cx="7886700" cy="295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47C8D-19E2-4E8F-B733-BF90850780A9}">
      <dsp:nvSpPr>
        <dsp:cNvPr id="0" name=""/>
        <dsp:cNvSpPr/>
      </dsp:nvSpPr>
      <dsp:spPr>
        <a:xfrm>
          <a:off x="1822049" y="299886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1525" y="344291"/>
        <a:ext cx="13134" cy="2629"/>
      </dsp:txXfrm>
    </dsp:sp>
    <dsp:sp modelId="{6E82AD77-D9B4-4FE4-A665-7AB16BA59DC1}">
      <dsp:nvSpPr>
        <dsp:cNvPr id="0" name=""/>
        <dsp:cNvSpPr/>
      </dsp:nvSpPr>
      <dsp:spPr>
        <a:xfrm>
          <a:off x="681733" y="2971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Forced-choice activities</a:t>
          </a:r>
          <a:endParaRPr lang="en-US" sz="1200" kern="1200"/>
        </a:p>
      </dsp:txBody>
      <dsp:txXfrm>
        <a:off x="681733" y="2971"/>
        <a:ext cx="1142116" cy="685269"/>
      </dsp:txXfrm>
    </dsp:sp>
    <dsp:sp modelId="{5FE5FBB5-0495-4EB9-B53A-BCF470A48428}">
      <dsp:nvSpPr>
        <dsp:cNvPr id="0" name=""/>
        <dsp:cNvSpPr/>
      </dsp:nvSpPr>
      <dsp:spPr>
        <a:xfrm>
          <a:off x="3226852" y="299886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8803"/>
              <a:satOff val="-665"/>
              <a:lumOff val="26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328" y="344291"/>
        <a:ext cx="13134" cy="2629"/>
      </dsp:txXfrm>
    </dsp:sp>
    <dsp:sp modelId="{E55E3ECB-1AA6-4922-87F9-9548F47E2694}">
      <dsp:nvSpPr>
        <dsp:cNvPr id="0" name=""/>
        <dsp:cNvSpPr/>
      </dsp:nvSpPr>
      <dsp:spPr>
        <a:xfrm>
          <a:off x="2086536" y="2971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"/>
                <a:satOff val="-626"/>
                <a:lumOff val="26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"/>
                <a:satOff val="-626"/>
                <a:lumOff val="26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"/>
                <a:satOff val="-626"/>
                <a:lumOff val="26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Card sorts</a:t>
          </a:r>
          <a:endParaRPr lang="en-US" sz="1200" kern="1200"/>
        </a:p>
      </dsp:txBody>
      <dsp:txXfrm>
        <a:off x="2086536" y="2971"/>
        <a:ext cx="1142116" cy="685269"/>
      </dsp:txXfrm>
    </dsp:sp>
    <dsp:sp modelId="{2B7B4616-82AA-47B9-AF01-26C35DB85960}">
      <dsp:nvSpPr>
        <dsp:cNvPr id="0" name=""/>
        <dsp:cNvSpPr/>
      </dsp:nvSpPr>
      <dsp:spPr>
        <a:xfrm>
          <a:off x="1252791" y="686441"/>
          <a:ext cx="2809606" cy="232086"/>
        </a:xfrm>
        <a:custGeom>
          <a:avLst/>
          <a:gdLst/>
          <a:ahLst/>
          <a:cxnLst/>
          <a:rect l="0" t="0" r="0" b="0"/>
          <a:pathLst>
            <a:path>
              <a:moveTo>
                <a:pt x="2809606" y="0"/>
              </a:moveTo>
              <a:lnTo>
                <a:pt x="2809606" y="133143"/>
              </a:lnTo>
              <a:lnTo>
                <a:pt x="0" y="133143"/>
              </a:lnTo>
              <a:lnTo>
                <a:pt x="0" y="23208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77606"/>
              <a:satOff val="-1329"/>
              <a:lumOff val="5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7048" y="801170"/>
        <a:ext cx="141092" cy="2629"/>
      </dsp:txXfrm>
    </dsp:sp>
    <dsp:sp modelId="{5AA76E90-D81B-4CFC-BE32-8E5FC4C83C15}">
      <dsp:nvSpPr>
        <dsp:cNvPr id="0" name=""/>
        <dsp:cNvSpPr/>
      </dsp:nvSpPr>
      <dsp:spPr>
        <a:xfrm>
          <a:off x="3491339" y="2971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9857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9857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9857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Checklists or structured worksheets</a:t>
          </a:r>
          <a:endParaRPr lang="en-US" sz="1200" kern="1200"/>
        </a:p>
      </dsp:txBody>
      <dsp:txXfrm>
        <a:off x="3491339" y="2971"/>
        <a:ext cx="1142116" cy="685269"/>
      </dsp:txXfrm>
    </dsp:sp>
    <dsp:sp modelId="{41F86CE3-76D3-434C-BA6F-B207055FA42C}">
      <dsp:nvSpPr>
        <dsp:cNvPr id="0" name=""/>
        <dsp:cNvSpPr/>
      </dsp:nvSpPr>
      <dsp:spPr>
        <a:xfrm>
          <a:off x="1822049" y="1247843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16408"/>
              <a:satOff val="-1994"/>
              <a:lumOff val="79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1525" y="1292248"/>
        <a:ext cx="13134" cy="2629"/>
      </dsp:txXfrm>
    </dsp:sp>
    <dsp:sp modelId="{01483AD8-D20E-4A13-90B6-4841F250DA00}">
      <dsp:nvSpPr>
        <dsp:cNvPr id="0" name=""/>
        <dsp:cNvSpPr/>
      </dsp:nvSpPr>
      <dsp:spPr>
        <a:xfrm>
          <a:off x="681733" y="950928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4785"/>
                <a:satOff val="-1877"/>
                <a:lumOff val="79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04785"/>
                <a:satOff val="-1877"/>
                <a:lumOff val="79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04785"/>
                <a:satOff val="-1877"/>
                <a:lumOff val="79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Guided imagery</a:t>
          </a:r>
          <a:endParaRPr lang="en-US" sz="1200" kern="1200"/>
        </a:p>
      </dsp:txBody>
      <dsp:txXfrm>
        <a:off x="681733" y="950928"/>
        <a:ext cx="1142116" cy="685269"/>
      </dsp:txXfrm>
    </dsp:sp>
    <dsp:sp modelId="{455695BB-423C-4AED-9CD4-C02D91D6F1F3}">
      <dsp:nvSpPr>
        <dsp:cNvPr id="0" name=""/>
        <dsp:cNvSpPr/>
      </dsp:nvSpPr>
      <dsp:spPr>
        <a:xfrm>
          <a:off x="3226852" y="1247843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55211"/>
              <a:satOff val="-2658"/>
              <a:lumOff val="106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328" y="1292248"/>
        <a:ext cx="13134" cy="2629"/>
      </dsp:txXfrm>
    </dsp:sp>
    <dsp:sp modelId="{F4E20BF0-E057-449E-AAC8-8CE75C47B30F}">
      <dsp:nvSpPr>
        <dsp:cNvPr id="0" name=""/>
        <dsp:cNvSpPr/>
      </dsp:nvSpPr>
      <dsp:spPr>
        <a:xfrm>
          <a:off x="2086536" y="950928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9713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9713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9713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Transferable skill activities</a:t>
          </a:r>
          <a:endParaRPr lang="en-US" sz="1200" kern="1200"/>
        </a:p>
      </dsp:txBody>
      <dsp:txXfrm>
        <a:off x="2086536" y="950928"/>
        <a:ext cx="1142116" cy="685269"/>
      </dsp:txXfrm>
    </dsp:sp>
    <dsp:sp modelId="{68061ADD-AE15-4480-AE7D-D6D50EAB5858}">
      <dsp:nvSpPr>
        <dsp:cNvPr id="0" name=""/>
        <dsp:cNvSpPr/>
      </dsp:nvSpPr>
      <dsp:spPr>
        <a:xfrm>
          <a:off x="1252791" y="1634398"/>
          <a:ext cx="2809606" cy="232086"/>
        </a:xfrm>
        <a:custGeom>
          <a:avLst/>
          <a:gdLst/>
          <a:ahLst/>
          <a:cxnLst/>
          <a:rect l="0" t="0" r="0" b="0"/>
          <a:pathLst>
            <a:path>
              <a:moveTo>
                <a:pt x="2809606" y="0"/>
              </a:moveTo>
              <a:lnTo>
                <a:pt x="2809606" y="133143"/>
              </a:lnTo>
              <a:lnTo>
                <a:pt x="0" y="133143"/>
              </a:lnTo>
              <a:lnTo>
                <a:pt x="0" y="23208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94014"/>
              <a:satOff val="-3323"/>
              <a:lumOff val="133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7048" y="1749126"/>
        <a:ext cx="141092" cy="2629"/>
      </dsp:txXfrm>
    </dsp:sp>
    <dsp:sp modelId="{77CA8016-9907-4073-9E97-48AC1BF61DD8}">
      <dsp:nvSpPr>
        <dsp:cNvPr id="0" name=""/>
        <dsp:cNvSpPr/>
      </dsp:nvSpPr>
      <dsp:spPr>
        <a:xfrm>
          <a:off x="3491339" y="950928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Checklists of interests, values, or abilities</a:t>
          </a:r>
          <a:endParaRPr lang="en-US" sz="1200" kern="1200"/>
        </a:p>
      </dsp:txBody>
      <dsp:txXfrm>
        <a:off x="3491339" y="950928"/>
        <a:ext cx="1142116" cy="685269"/>
      </dsp:txXfrm>
    </dsp:sp>
    <dsp:sp modelId="{1D3C7021-C7EF-4350-9B85-25FD0F61623B}">
      <dsp:nvSpPr>
        <dsp:cNvPr id="0" name=""/>
        <dsp:cNvSpPr/>
      </dsp:nvSpPr>
      <dsp:spPr>
        <a:xfrm>
          <a:off x="1822049" y="2195799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32817"/>
              <a:satOff val="-3987"/>
              <a:lumOff val="159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1525" y="2240205"/>
        <a:ext cx="13134" cy="2629"/>
      </dsp:txXfrm>
    </dsp:sp>
    <dsp:sp modelId="{1FBF6464-8CAD-4D6A-8484-FD677CE8B74D}">
      <dsp:nvSpPr>
        <dsp:cNvPr id="0" name=""/>
        <dsp:cNvSpPr/>
      </dsp:nvSpPr>
      <dsp:spPr>
        <a:xfrm>
          <a:off x="681733" y="1898884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9570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9570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9570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Interviews</a:t>
          </a:r>
          <a:endParaRPr lang="en-US" sz="1200" kern="1200"/>
        </a:p>
      </dsp:txBody>
      <dsp:txXfrm>
        <a:off x="681733" y="1898884"/>
        <a:ext cx="1142116" cy="685269"/>
      </dsp:txXfrm>
    </dsp:sp>
    <dsp:sp modelId="{0447C83C-AFFC-434B-958B-44355A2A9532}">
      <dsp:nvSpPr>
        <dsp:cNvPr id="0" name=""/>
        <dsp:cNvSpPr/>
      </dsp:nvSpPr>
      <dsp:spPr>
        <a:xfrm>
          <a:off x="3226852" y="2195799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71620"/>
              <a:satOff val="-4652"/>
              <a:lumOff val="186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6328" y="2240205"/>
        <a:ext cx="13134" cy="2629"/>
      </dsp:txXfrm>
    </dsp:sp>
    <dsp:sp modelId="{CCE2342A-DBD4-43AB-9E43-C0D8B1C755E8}">
      <dsp:nvSpPr>
        <dsp:cNvPr id="0" name=""/>
        <dsp:cNvSpPr/>
      </dsp:nvSpPr>
      <dsp:spPr>
        <a:xfrm>
          <a:off x="2086536" y="1898884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44498"/>
                <a:satOff val="-4379"/>
                <a:lumOff val="18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44498"/>
                <a:satOff val="-4379"/>
                <a:lumOff val="18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44498"/>
                <a:satOff val="-4379"/>
                <a:lumOff val="18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Group discussions</a:t>
          </a:r>
          <a:endParaRPr lang="en-US" sz="1200" kern="1200"/>
        </a:p>
      </dsp:txBody>
      <dsp:txXfrm>
        <a:off x="2086536" y="1898884"/>
        <a:ext cx="1142116" cy="685269"/>
      </dsp:txXfrm>
    </dsp:sp>
    <dsp:sp modelId="{2AE26C8F-EE17-4332-90BF-38A87027D7AC}">
      <dsp:nvSpPr>
        <dsp:cNvPr id="0" name=""/>
        <dsp:cNvSpPr/>
      </dsp:nvSpPr>
      <dsp:spPr>
        <a:xfrm>
          <a:off x="1252791" y="2582354"/>
          <a:ext cx="2809606" cy="232086"/>
        </a:xfrm>
        <a:custGeom>
          <a:avLst/>
          <a:gdLst/>
          <a:ahLst/>
          <a:cxnLst/>
          <a:rect l="0" t="0" r="0" b="0"/>
          <a:pathLst>
            <a:path>
              <a:moveTo>
                <a:pt x="2809606" y="0"/>
              </a:moveTo>
              <a:lnTo>
                <a:pt x="2809606" y="133143"/>
              </a:lnTo>
              <a:lnTo>
                <a:pt x="0" y="133143"/>
              </a:lnTo>
              <a:lnTo>
                <a:pt x="0" y="23208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10422"/>
              <a:satOff val="-5316"/>
              <a:lumOff val="212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87048" y="2697083"/>
        <a:ext cx="141092" cy="2629"/>
      </dsp:txXfrm>
    </dsp:sp>
    <dsp:sp modelId="{DC13480E-DAF1-4269-AABE-076314A5991B}">
      <dsp:nvSpPr>
        <dsp:cNvPr id="0" name=""/>
        <dsp:cNvSpPr/>
      </dsp:nvSpPr>
      <dsp:spPr>
        <a:xfrm>
          <a:off x="3491339" y="1898884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9426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9426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9426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Writing  samples </a:t>
          </a:r>
          <a:endParaRPr lang="en-US" sz="1200" kern="1200"/>
        </a:p>
      </dsp:txBody>
      <dsp:txXfrm>
        <a:off x="3491339" y="1898884"/>
        <a:ext cx="1142116" cy="685269"/>
      </dsp:txXfrm>
    </dsp:sp>
    <dsp:sp modelId="{53B9D2C6-BC8D-4568-ADB0-D4B5FBEBE855}">
      <dsp:nvSpPr>
        <dsp:cNvPr id="0" name=""/>
        <dsp:cNvSpPr/>
      </dsp:nvSpPr>
      <dsp:spPr>
        <a:xfrm>
          <a:off x="1822049" y="3143756"/>
          <a:ext cx="232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08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1525" y="3188161"/>
        <a:ext cx="13134" cy="2629"/>
      </dsp:txXfrm>
    </dsp:sp>
    <dsp:sp modelId="{9921811A-8A3E-45FA-808A-970F88AE3BF2}">
      <dsp:nvSpPr>
        <dsp:cNvPr id="0" name=""/>
        <dsp:cNvSpPr/>
      </dsp:nvSpPr>
      <dsp:spPr>
        <a:xfrm>
          <a:off x="681733" y="2846841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14355"/>
                <a:satOff val="-5630"/>
                <a:lumOff val="239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14355"/>
                <a:satOff val="-5630"/>
                <a:lumOff val="239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14355"/>
                <a:satOff val="-5630"/>
                <a:lumOff val="239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Observation of skills being demonstrated</a:t>
          </a:r>
          <a:endParaRPr lang="en-US" sz="1200" kern="1200"/>
        </a:p>
      </dsp:txBody>
      <dsp:txXfrm>
        <a:off x="681733" y="2846841"/>
        <a:ext cx="1142116" cy="685269"/>
      </dsp:txXfrm>
    </dsp:sp>
    <dsp:sp modelId="{0705CB52-0D8C-473B-B8B5-7F703AF0E238}">
      <dsp:nvSpPr>
        <dsp:cNvPr id="0" name=""/>
        <dsp:cNvSpPr/>
      </dsp:nvSpPr>
      <dsp:spPr>
        <a:xfrm>
          <a:off x="2086536" y="2846841"/>
          <a:ext cx="1142116" cy="6852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965" tIns="58745" rIns="55965" bIns="5874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Job shadowing</a:t>
          </a:r>
          <a:endParaRPr lang="en-US" sz="1200" kern="1200"/>
        </a:p>
      </dsp:txBody>
      <dsp:txXfrm>
        <a:off x="2086536" y="2846841"/>
        <a:ext cx="1142116" cy="685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867F-99CD-4238-BE9E-3D94523FDA3C}">
      <dsp:nvSpPr>
        <dsp:cNvPr id="0" name=""/>
        <dsp:cNvSpPr/>
      </dsp:nvSpPr>
      <dsp:spPr>
        <a:xfrm>
          <a:off x="3467834" y="0"/>
          <a:ext cx="4332524" cy="43325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2BEA-2BB1-42B8-9A63-70472AAC2F76}">
      <dsp:nvSpPr>
        <dsp:cNvPr id="0" name=""/>
        <dsp:cNvSpPr/>
      </dsp:nvSpPr>
      <dsp:spPr>
        <a:xfrm>
          <a:off x="3749448" y="281614"/>
          <a:ext cx="1733009" cy="173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/>
            <a:t>Subjectivity: </a:t>
          </a:r>
          <a:r>
            <a:rPr lang="en-US" sz="1000" b="1" kern="1200"/>
            <a:t>They have not been developed around scientific guidelines (norms, reliability measures, scoring) in the same way that standardized tests have </a:t>
          </a:r>
          <a:endParaRPr lang="en-US" sz="1000" kern="1200"/>
        </a:p>
      </dsp:txBody>
      <dsp:txXfrm>
        <a:off x="3834047" y="366213"/>
        <a:ext cx="1563811" cy="1563811"/>
      </dsp:txXfrm>
    </dsp:sp>
    <dsp:sp modelId="{B4F99566-537A-46B5-BEA4-E67C5D48803A}">
      <dsp:nvSpPr>
        <dsp:cNvPr id="0" name=""/>
        <dsp:cNvSpPr/>
      </dsp:nvSpPr>
      <dsp:spPr>
        <a:xfrm>
          <a:off x="5785734" y="281614"/>
          <a:ext cx="1733009" cy="173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/>
            <a:t>Time: </a:t>
          </a:r>
          <a:r>
            <a:rPr lang="en-US" sz="1000" b="1" kern="1200"/>
            <a:t>Informal assessments sometimes require more time to administer, or to customize, than formal instruments</a:t>
          </a:r>
          <a:endParaRPr lang="en-US" sz="1000" kern="1200"/>
        </a:p>
      </dsp:txBody>
      <dsp:txXfrm>
        <a:off x="5870333" y="366213"/>
        <a:ext cx="1563811" cy="1563811"/>
      </dsp:txXfrm>
    </dsp:sp>
    <dsp:sp modelId="{AC214B5D-89F8-475F-8AB4-996D82531EF7}">
      <dsp:nvSpPr>
        <dsp:cNvPr id="0" name=""/>
        <dsp:cNvSpPr/>
      </dsp:nvSpPr>
      <dsp:spPr>
        <a:xfrm>
          <a:off x="3749448" y="2317900"/>
          <a:ext cx="1733009" cy="173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/>
            <a:t>Interpretation</a:t>
          </a:r>
          <a:r>
            <a:rPr lang="en-US" sz="1000" b="1" kern="1200"/>
            <a:t>: When used properly, they demand thoughtful interpretation </a:t>
          </a:r>
          <a:endParaRPr lang="en-US" sz="1000" kern="1200"/>
        </a:p>
      </dsp:txBody>
      <dsp:txXfrm>
        <a:off x="3834047" y="2402499"/>
        <a:ext cx="1563811" cy="1563811"/>
      </dsp:txXfrm>
    </dsp:sp>
    <dsp:sp modelId="{A3C7FD31-8120-41B2-85E8-36B344B51ADE}">
      <dsp:nvSpPr>
        <dsp:cNvPr id="0" name=""/>
        <dsp:cNvSpPr/>
      </dsp:nvSpPr>
      <dsp:spPr>
        <a:xfrm>
          <a:off x="5785734" y="2317900"/>
          <a:ext cx="1733009" cy="173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/>
            <a:t>Unproven Validity: </a:t>
          </a:r>
          <a:r>
            <a:rPr lang="en-US" sz="1000" b="1" kern="1200"/>
            <a:t>The validity of most informal assessments has not been studied and, is therefore, unproven</a:t>
          </a:r>
          <a:endParaRPr lang="en-US" sz="1000" kern="1200"/>
        </a:p>
      </dsp:txBody>
      <dsp:txXfrm>
        <a:off x="5870333" y="2402499"/>
        <a:ext cx="1563811" cy="15638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6ED7-9513-4E5E-9B5F-945D6BC5F477}">
      <dsp:nvSpPr>
        <dsp:cNvPr id="0" name=""/>
        <dsp:cNvSpPr/>
      </dsp:nvSpPr>
      <dsp:spPr>
        <a:xfrm>
          <a:off x="0" y="3922021"/>
          <a:ext cx="2628900" cy="42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7</a:t>
          </a:r>
        </a:p>
      </dsp:txBody>
      <dsp:txXfrm>
        <a:off x="0" y="3922021"/>
        <a:ext cx="2628900" cy="429184"/>
      </dsp:txXfrm>
    </dsp:sp>
    <dsp:sp modelId="{A44B6866-E4F0-48F3-8F2A-7409C6E87BE4}">
      <dsp:nvSpPr>
        <dsp:cNvPr id="0" name=""/>
        <dsp:cNvSpPr/>
      </dsp:nvSpPr>
      <dsp:spPr>
        <a:xfrm>
          <a:off x="2628900" y="3922021"/>
          <a:ext cx="7886700" cy="429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Maintain records.</a:t>
          </a:r>
        </a:p>
      </dsp:txBody>
      <dsp:txXfrm>
        <a:off x="2628900" y="3922021"/>
        <a:ext cx="7886700" cy="429184"/>
      </dsp:txXfrm>
    </dsp:sp>
    <dsp:sp modelId="{EDA6BD61-80B8-4D84-9975-4BFE88BB46FC}">
      <dsp:nvSpPr>
        <dsp:cNvPr id="0" name=""/>
        <dsp:cNvSpPr/>
      </dsp:nvSpPr>
      <dsp:spPr>
        <a:xfrm rot="10800000">
          <a:off x="0" y="3268373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6</a:t>
          </a:r>
        </a:p>
      </dsp:txBody>
      <dsp:txXfrm rot="-10800000">
        <a:off x="0" y="3268373"/>
        <a:ext cx="2628900" cy="429055"/>
      </dsp:txXfrm>
    </dsp:sp>
    <dsp:sp modelId="{8FF59DDF-BCBE-4A33-B2A1-921083A4AB00}">
      <dsp:nvSpPr>
        <dsp:cNvPr id="0" name=""/>
        <dsp:cNvSpPr/>
      </dsp:nvSpPr>
      <dsp:spPr>
        <a:xfrm>
          <a:off x="2628900" y="3268373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Interpret and use the results.</a:t>
          </a:r>
        </a:p>
      </dsp:txBody>
      <dsp:txXfrm>
        <a:off x="2628900" y="3268373"/>
        <a:ext cx="7886700" cy="429055"/>
      </dsp:txXfrm>
    </dsp:sp>
    <dsp:sp modelId="{2AE4328C-B4C0-4FB5-A1A6-211C4C752BE2}">
      <dsp:nvSpPr>
        <dsp:cNvPr id="0" name=""/>
        <dsp:cNvSpPr/>
      </dsp:nvSpPr>
      <dsp:spPr>
        <a:xfrm rot="10800000">
          <a:off x="0" y="2614724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5</a:t>
          </a:r>
        </a:p>
      </dsp:txBody>
      <dsp:txXfrm rot="-10800000">
        <a:off x="0" y="2614724"/>
        <a:ext cx="2628900" cy="429055"/>
      </dsp:txXfrm>
    </dsp:sp>
    <dsp:sp modelId="{B2C3541E-E9D9-4793-A6DD-CE0C9145EE9E}">
      <dsp:nvSpPr>
        <dsp:cNvPr id="0" name=""/>
        <dsp:cNvSpPr/>
      </dsp:nvSpPr>
      <dsp:spPr>
        <a:xfrm>
          <a:off x="2628900" y="2614724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Score the responses.</a:t>
          </a:r>
        </a:p>
      </dsp:txBody>
      <dsp:txXfrm>
        <a:off x="2628900" y="2614724"/>
        <a:ext cx="7886700" cy="429055"/>
      </dsp:txXfrm>
    </dsp:sp>
    <dsp:sp modelId="{99F6B83F-2FDA-4626-AF6D-2171EE6FE57C}">
      <dsp:nvSpPr>
        <dsp:cNvPr id="0" name=""/>
        <dsp:cNvSpPr/>
      </dsp:nvSpPr>
      <dsp:spPr>
        <a:xfrm rot="10800000">
          <a:off x="0" y="1961076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4</a:t>
          </a:r>
        </a:p>
      </dsp:txBody>
      <dsp:txXfrm rot="-10800000">
        <a:off x="0" y="1961076"/>
        <a:ext cx="2628900" cy="429055"/>
      </dsp:txXfrm>
    </dsp:sp>
    <dsp:sp modelId="{DB412D41-C84B-487F-BD7A-2EA0F30B1E04}">
      <dsp:nvSpPr>
        <dsp:cNvPr id="0" name=""/>
        <dsp:cNvSpPr/>
      </dsp:nvSpPr>
      <dsp:spPr>
        <a:xfrm>
          <a:off x="2628900" y="1961076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Administer the assessment.</a:t>
          </a:r>
        </a:p>
      </dsp:txBody>
      <dsp:txXfrm>
        <a:off x="2628900" y="1961076"/>
        <a:ext cx="7886700" cy="429055"/>
      </dsp:txXfrm>
    </dsp:sp>
    <dsp:sp modelId="{696459FA-6605-40CD-8BAA-5998E3E37E6E}">
      <dsp:nvSpPr>
        <dsp:cNvPr id="0" name=""/>
        <dsp:cNvSpPr/>
      </dsp:nvSpPr>
      <dsp:spPr>
        <a:xfrm rot="10800000">
          <a:off x="0" y="1307428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3</a:t>
          </a:r>
        </a:p>
      </dsp:txBody>
      <dsp:txXfrm rot="-10800000">
        <a:off x="0" y="1307428"/>
        <a:ext cx="2628900" cy="429055"/>
      </dsp:txXfrm>
    </dsp:sp>
    <dsp:sp modelId="{E19458DC-B347-4FF9-B05A-6A0A087D6C2F}">
      <dsp:nvSpPr>
        <dsp:cNvPr id="0" name=""/>
        <dsp:cNvSpPr/>
      </dsp:nvSpPr>
      <dsp:spPr>
        <a:xfrm>
          <a:off x="2628900" y="1307428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Prepare the client for assessment.</a:t>
          </a:r>
        </a:p>
      </dsp:txBody>
      <dsp:txXfrm>
        <a:off x="2628900" y="1307428"/>
        <a:ext cx="7886700" cy="429055"/>
      </dsp:txXfrm>
    </dsp:sp>
    <dsp:sp modelId="{BB5FBDB3-1BAA-4308-820C-49931AF339FA}">
      <dsp:nvSpPr>
        <dsp:cNvPr id="0" name=""/>
        <dsp:cNvSpPr/>
      </dsp:nvSpPr>
      <dsp:spPr>
        <a:xfrm rot="10800000">
          <a:off x="0" y="653780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2</a:t>
          </a:r>
        </a:p>
      </dsp:txBody>
      <dsp:txXfrm rot="-10800000">
        <a:off x="0" y="653780"/>
        <a:ext cx="2628900" cy="429055"/>
      </dsp:txXfrm>
    </dsp:sp>
    <dsp:sp modelId="{4E366E7C-6C8C-424D-A11E-37A27089D370}">
      <dsp:nvSpPr>
        <dsp:cNvPr id="0" name=""/>
        <dsp:cNvSpPr/>
      </dsp:nvSpPr>
      <dsp:spPr>
        <a:xfrm>
          <a:off x="2628900" y="653780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Select the instrument or instruments best suited to the client’s needs.</a:t>
          </a:r>
        </a:p>
      </dsp:txBody>
      <dsp:txXfrm>
        <a:off x="2628900" y="653780"/>
        <a:ext cx="7886700" cy="429055"/>
      </dsp:txXfrm>
    </dsp:sp>
    <dsp:sp modelId="{D24B95F5-6B19-4792-8558-51B49FCA2D4C}">
      <dsp:nvSpPr>
        <dsp:cNvPr id="0" name=""/>
        <dsp:cNvSpPr/>
      </dsp:nvSpPr>
      <dsp:spPr>
        <a:xfrm rot="10800000">
          <a:off x="0" y="131"/>
          <a:ext cx="262890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06680" rIns="18696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Step 1</a:t>
          </a:r>
        </a:p>
      </dsp:txBody>
      <dsp:txXfrm rot="-10800000">
        <a:off x="0" y="131"/>
        <a:ext cx="2628900" cy="429055"/>
      </dsp:txXfrm>
    </dsp:sp>
    <dsp:sp modelId="{A68E59A5-5805-4C69-916F-7BA47A38CFF1}">
      <dsp:nvSpPr>
        <dsp:cNvPr id="0" name=""/>
        <dsp:cNvSpPr/>
      </dsp:nvSpPr>
      <dsp:spPr>
        <a:xfrm>
          <a:off x="2628900" y="131"/>
          <a:ext cx="788670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Determine whether assessment would be helpful to the client and, if so, for what purpose.</a:t>
          </a:r>
        </a:p>
      </dsp:txBody>
      <dsp:txXfrm>
        <a:off x="2628900" y="131"/>
        <a:ext cx="7886700" cy="4290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0607C-F304-434B-88F2-818C488A26C2}">
      <dsp:nvSpPr>
        <dsp:cNvPr id="0" name=""/>
        <dsp:cNvSpPr/>
      </dsp:nvSpPr>
      <dsp:spPr>
        <a:xfrm>
          <a:off x="0" y="0"/>
          <a:ext cx="3926677" cy="1153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Use your helping skills to understand their reactions after they have received their assessment results and interpretation</a:t>
          </a:r>
          <a:endParaRPr lang="en-US" sz="1400" kern="1200"/>
        </a:p>
      </dsp:txBody>
      <dsp:txXfrm>
        <a:off x="33773" y="33773"/>
        <a:ext cx="2682393" cy="1085553"/>
      </dsp:txXfrm>
    </dsp:sp>
    <dsp:sp modelId="{AC5D98C8-8E66-4073-B1D6-5B11E0885A66}">
      <dsp:nvSpPr>
        <dsp:cNvPr id="0" name=""/>
        <dsp:cNvSpPr/>
      </dsp:nvSpPr>
      <dsp:spPr>
        <a:xfrm>
          <a:off x="346471" y="1345283"/>
          <a:ext cx="3926677" cy="1153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Point them to specific resources to research the occupations that are indicated from the results</a:t>
          </a:r>
          <a:endParaRPr lang="en-US" sz="1400" kern="1200"/>
        </a:p>
      </dsp:txBody>
      <dsp:txXfrm>
        <a:off x="380244" y="1379056"/>
        <a:ext cx="2763145" cy="1085553"/>
      </dsp:txXfrm>
    </dsp:sp>
    <dsp:sp modelId="{EA63AAF5-27A5-45AF-A7B5-2A52447B6AB2}">
      <dsp:nvSpPr>
        <dsp:cNvPr id="0" name=""/>
        <dsp:cNvSpPr/>
      </dsp:nvSpPr>
      <dsp:spPr>
        <a:xfrm>
          <a:off x="692943" y="2690566"/>
          <a:ext cx="3926677" cy="11530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For clients who are eager to proceed, specific short- and long-term goals should be added to their career plan</a:t>
          </a:r>
          <a:endParaRPr lang="en-US" sz="1400" kern="1200"/>
        </a:p>
      </dsp:txBody>
      <dsp:txXfrm>
        <a:off x="726716" y="2724339"/>
        <a:ext cx="2763145" cy="1085553"/>
      </dsp:txXfrm>
    </dsp:sp>
    <dsp:sp modelId="{D21876D2-70C7-4242-A4E9-EFAC0B917CF5}">
      <dsp:nvSpPr>
        <dsp:cNvPr id="0" name=""/>
        <dsp:cNvSpPr/>
      </dsp:nvSpPr>
      <dsp:spPr>
        <a:xfrm>
          <a:off x="3177162" y="874434"/>
          <a:ext cx="749514" cy="749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345803" y="874434"/>
        <a:ext cx="412232" cy="564009"/>
      </dsp:txXfrm>
    </dsp:sp>
    <dsp:sp modelId="{1C5C989B-DB67-4FA2-9B04-A01D776F18AE}">
      <dsp:nvSpPr>
        <dsp:cNvPr id="0" name=""/>
        <dsp:cNvSpPr/>
      </dsp:nvSpPr>
      <dsp:spPr>
        <a:xfrm>
          <a:off x="3523634" y="2212029"/>
          <a:ext cx="749514" cy="749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692275" y="2212029"/>
        <a:ext cx="412232" cy="564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642CE-53CE-40B8-BF61-5AECFB1CE44E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54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Assessments are used to help clients learn more about their interests, values, and skills </a:t>
          </a:r>
          <a:endParaRPr lang="en-US" sz="1800" kern="1200"/>
        </a:p>
      </dsp:txBody>
      <dsp:txXfrm rot="5400000">
        <a:off x="1284" y="870267"/>
        <a:ext cx="3337470" cy="2610802"/>
      </dsp:txXfrm>
    </dsp:sp>
    <dsp:sp modelId="{3E27B3C5-258A-4ECE-A230-E80E57E34A85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54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Assessment instruments help clients understand their career needs and possibilities so they can make well-informed decisions about their future</a:t>
          </a:r>
          <a:endParaRPr lang="en-US" sz="1800" kern="1200"/>
        </a:p>
      </dsp:txBody>
      <dsp:txXfrm rot="5400000">
        <a:off x="3589065" y="870267"/>
        <a:ext cx="3337470" cy="2610802"/>
      </dsp:txXfrm>
    </dsp:sp>
    <dsp:sp modelId="{5C67ED03-9C9C-4A1E-8803-7CD3CD9B1F37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54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As a career services provider, you will play an important role in this process by: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orienting clients to assessment procedures 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answering their questions about the purpose of specific instruments 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helping them use these results to explore and make decisions about occupations and jobs suggested by the results</a:t>
          </a:r>
          <a:endParaRPr lang="en-US" sz="1400" kern="1200"/>
        </a:p>
      </dsp:txBody>
      <dsp:txXfrm rot="5400000">
        <a:off x="7176846" y="870267"/>
        <a:ext cx="3337470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53FA-E545-4FDC-A96C-022CACA59B48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3734-D80E-4206-8B54-73DAD09E970D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BD6AC-606C-4E00-8F39-1B02A21A00FC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Assessments are one of the “bridges” that bring conceptual theories into practice </a:t>
          </a:r>
          <a:endParaRPr lang="en-US" sz="2500" kern="1200"/>
        </a:p>
      </dsp:txBody>
      <dsp:txXfrm>
        <a:off x="1507738" y="707092"/>
        <a:ext cx="9007861" cy="1305401"/>
      </dsp:txXfrm>
    </dsp:sp>
    <dsp:sp modelId="{DD63847E-9F87-46DE-90A7-F345EC83BFF7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423E7-7637-4654-A612-73E93734EEC9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11838-FB4F-4F46-AE86-6CE4C45A5BC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They represent a way of putting into operation the theory’s constructs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091A-5244-4FD4-96D2-4B85BB838F8E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Assessment: </a:t>
          </a:r>
          <a:r>
            <a:rPr lang="en-US" sz="1900" b="1" kern="1200" dirty="0"/>
            <a:t>As a noun, it refers to the method or tool for evaluating or estimating someone or something. As a verb, it refers to the administration of or participation in that method.</a:t>
          </a:r>
          <a:endParaRPr lang="en-US" sz="1900" kern="1200" dirty="0"/>
        </a:p>
      </dsp:txBody>
      <dsp:txXfrm>
        <a:off x="1748064" y="2975"/>
        <a:ext cx="3342605" cy="2005563"/>
      </dsp:txXfrm>
    </dsp:sp>
    <dsp:sp modelId="{5314EF93-D397-4EA4-8875-2452D18803AC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Instrument: </a:t>
          </a:r>
          <a:r>
            <a:rPr lang="en-US" sz="1900" b="1" kern="1200" dirty="0"/>
            <a:t>A general term that refers to the assessment tool, and includes both tests and inventories.</a:t>
          </a:r>
          <a:endParaRPr lang="en-US" sz="1900" kern="1200" dirty="0"/>
        </a:p>
      </dsp:txBody>
      <dsp:txXfrm>
        <a:off x="5424930" y="2975"/>
        <a:ext cx="3342605" cy="2005563"/>
      </dsp:txXfrm>
    </dsp:sp>
    <dsp:sp modelId="{A0F28804-7076-498B-823B-E39605A120F0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Test: </a:t>
          </a:r>
          <a:r>
            <a:rPr lang="en-US" sz="1900" b="1" kern="1200" dirty="0"/>
            <a:t>Generally applied to a scientifically developed instrument that measures ability or achievement. The items included on tests have answers that are either right or wrong.</a:t>
          </a:r>
          <a:endParaRPr lang="en-US" sz="1900" kern="1200" dirty="0"/>
        </a:p>
      </dsp:txBody>
      <dsp:txXfrm>
        <a:off x="1748064" y="2342799"/>
        <a:ext cx="3342605" cy="2005563"/>
      </dsp:txXfrm>
    </dsp:sp>
    <dsp:sp modelId="{D2782FA7-DC7B-4B84-9B3F-45BD260698B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Inventory: </a:t>
          </a:r>
          <a:r>
            <a:rPr lang="en-US" sz="1900" b="1" kern="1200" dirty="0"/>
            <a:t>Used to describe a less formal questionnaire that is designed to help individuals learn more about themselves. There are no “right” or “wrong” answers on an inventory. </a:t>
          </a:r>
          <a:endParaRPr lang="en-US" sz="190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19BB2-D438-4992-8C01-A18C5CE009B0}">
      <dsp:nvSpPr>
        <dsp:cNvPr id="0" name=""/>
        <dsp:cNvSpPr/>
      </dsp:nvSpPr>
      <dsp:spPr>
        <a:xfrm>
          <a:off x="82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3A068-A29D-4B33-9B22-35A634B356B9}">
      <dsp:nvSpPr>
        <dsp:cNvPr id="0" name=""/>
        <dsp:cNvSpPr/>
      </dsp:nvSpPr>
      <dsp:spPr>
        <a:xfrm>
          <a:off x="33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Training Needed to Administer and Interpret</a:t>
          </a:r>
          <a:endParaRPr lang="en-US" sz="1500" kern="1200"/>
        </a:p>
      </dsp:txBody>
      <dsp:txXfrm>
        <a:off x="333914" y="2276522"/>
        <a:ext cx="1800000" cy="720000"/>
      </dsp:txXfrm>
    </dsp:sp>
    <dsp:sp modelId="{D3224F60-856A-4F49-B2D1-9D241F4B36AE}">
      <dsp:nvSpPr>
        <dsp:cNvPr id="0" name=""/>
        <dsp:cNvSpPr/>
      </dsp:nvSpPr>
      <dsp:spPr>
        <a:xfrm>
          <a:off x="294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980AF-4509-4837-B14F-1B2125038CBF}">
      <dsp:nvSpPr>
        <dsp:cNvPr id="0" name=""/>
        <dsp:cNvSpPr/>
      </dsp:nvSpPr>
      <dsp:spPr>
        <a:xfrm>
          <a:off x="244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Scope of Practice/Competence</a:t>
          </a:r>
          <a:endParaRPr lang="en-US" sz="1500" kern="1200"/>
        </a:p>
      </dsp:txBody>
      <dsp:txXfrm>
        <a:off x="2448914" y="2276522"/>
        <a:ext cx="1800000" cy="720000"/>
      </dsp:txXfrm>
    </dsp:sp>
    <dsp:sp modelId="{40CD2219-D1F5-4382-9DE3-5A31EBB795E8}">
      <dsp:nvSpPr>
        <dsp:cNvPr id="0" name=""/>
        <dsp:cNvSpPr/>
      </dsp:nvSpPr>
      <dsp:spPr>
        <a:xfrm>
          <a:off x="505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13DE-A5DA-4D77-B372-C75932299696}">
      <dsp:nvSpPr>
        <dsp:cNvPr id="0" name=""/>
        <dsp:cNvSpPr/>
      </dsp:nvSpPr>
      <dsp:spPr>
        <a:xfrm>
          <a:off x="456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Appropriate Use</a:t>
          </a:r>
          <a:endParaRPr lang="en-US" sz="1500" kern="1200"/>
        </a:p>
      </dsp:txBody>
      <dsp:txXfrm>
        <a:off x="4563914" y="2276522"/>
        <a:ext cx="1800000" cy="720000"/>
      </dsp:txXfrm>
    </dsp:sp>
    <dsp:sp modelId="{02E53C52-CD95-4A70-84FA-743A61B3B52C}">
      <dsp:nvSpPr>
        <dsp:cNvPr id="0" name=""/>
        <dsp:cNvSpPr/>
      </dsp:nvSpPr>
      <dsp:spPr>
        <a:xfrm>
          <a:off x="717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37A8B-B4B8-476B-8505-2B30766A6D04}">
      <dsp:nvSpPr>
        <dsp:cNvPr id="0" name=""/>
        <dsp:cNvSpPr/>
      </dsp:nvSpPr>
      <dsp:spPr>
        <a:xfrm>
          <a:off x="667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Online Assessment Instruments</a:t>
          </a:r>
          <a:endParaRPr lang="en-US" sz="1500" kern="1200"/>
        </a:p>
      </dsp:txBody>
      <dsp:txXfrm>
        <a:off x="6678914" y="2276522"/>
        <a:ext cx="1800000" cy="720000"/>
      </dsp:txXfrm>
    </dsp:sp>
    <dsp:sp modelId="{486E5D46-B547-4F0D-BE81-023561AED8A9}">
      <dsp:nvSpPr>
        <dsp:cNvPr id="0" name=""/>
        <dsp:cNvSpPr/>
      </dsp:nvSpPr>
      <dsp:spPr>
        <a:xfrm>
          <a:off x="928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1BE6-7EDA-4417-8B3D-BCAD82AA4FBB}">
      <dsp:nvSpPr>
        <dsp:cNvPr id="0" name=""/>
        <dsp:cNvSpPr/>
      </dsp:nvSpPr>
      <dsp:spPr>
        <a:xfrm>
          <a:off x="879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Communication with one’s Employer</a:t>
          </a:r>
          <a:endParaRPr lang="en-US" sz="1500" kern="1200"/>
        </a:p>
      </dsp:txBody>
      <dsp:txXfrm>
        <a:off x="8793914" y="2276522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5503-57E2-48BF-AE50-DC3224A80E38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12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Overdependence on assessment instruments: </a:t>
          </a:r>
          <a:r>
            <a:rPr lang="en-US" sz="1600" b="1" kern="1200"/>
            <a:t>inventories cannot tell clients what to do with their lives. You will need to gently redirect client perceptions about magical abilities of assessments and keep expectations realistic</a:t>
          </a:r>
          <a:endParaRPr lang="en-US" sz="1600" kern="1200"/>
        </a:p>
      </dsp:txBody>
      <dsp:txXfrm rot="5400000">
        <a:off x="2535" y="870268"/>
        <a:ext cx="2487699" cy="2610802"/>
      </dsp:txXfrm>
    </dsp:sp>
    <dsp:sp modelId="{AE5ED2C4-03AE-415C-A837-FAF1FEC2E9F7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129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Inadequate Interpretation: </a:t>
          </a:r>
          <a:r>
            <a:rPr lang="en-US" sz="1600" b="1" kern="1200"/>
            <a:t>you will need to 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check the validity of the results 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review key factors about the client 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anticipate the client’s questions and reactions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think about how to describe the results in a way that will make sense to the client</a:t>
          </a:r>
          <a:endParaRPr lang="en-US" sz="1200" kern="1200"/>
        </a:p>
      </dsp:txBody>
      <dsp:txXfrm rot="5400000">
        <a:off x="2676811" y="870268"/>
        <a:ext cx="2487699" cy="2610802"/>
      </dsp:txXfrm>
    </dsp:sp>
    <dsp:sp modelId="{B150412B-B054-4B18-8637-011F83AFFA90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solidFill>
          <a:srgbClr val="3281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12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Inappropriate Use: </a:t>
          </a:r>
          <a:r>
            <a:rPr lang="en-US" sz="1600" b="1" kern="1200"/>
            <a:t>it is important to choose an assessment tool that is appropriate for the individual or group being assessed.</a:t>
          </a:r>
          <a:endParaRPr lang="en-US" sz="1600" kern="1200"/>
        </a:p>
      </dsp:txBody>
      <dsp:txXfrm rot="5400000">
        <a:off x="5351088" y="870268"/>
        <a:ext cx="2487699" cy="2610802"/>
      </dsp:txXfrm>
    </dsp:sp>
    <dsp:sp modelId="{B0B04CEF-80CD-445C-9F06-010CA3AFE6FB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rgbClr val="A1C5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12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Inadequate Client Preparation: </a:t>
          </a:r>
          <a:r>
            <a:rPr lang="en-US" sz="1600" b="1" kern="1200"/>
            <a:t>You can prepare clients for assessment by explaining the procedures and letting them know what to expect</a:t>
          </a:r>
          <a:endParaRPr lang="en-US" sz="1600" kern="1200"/>
        </a:p>
      </dsp:txBody>
      <dsp:txXfrm rot="5400000">
        <a:off x="8025365" y="870268"/>
        <a:ext cx="2487699" cy="2610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29C8E-070D-4BC8-B673-410330F1A5EC}">
      <dsp:nvSpPr>
        <dsp:cNvPr id="0" name=""/>
        <dsp:cNvSpPr/>
      </dsp:nvSpPr>
      <dsp:spPr>
        <a:xfrm>
          <a:off x="4664470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1352905" y="438771"/>
              </a:lnTo>
              <a:lnTo>
                <a:pt x="1352905" y="643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EEE81-C0C6-4C65-A91D-F24CB187DE9D}">
      <dsp:nvSpPr>
        <dsp:cNvPr id="0" name=""/>
        <dsp:cNvSpPr/>
      </dsp:nvSpPr>
      <dsp:spPr>
        <a:xfrm>
          <a:off x="3311564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1352905" y="0"/>
              </a:moveTo>
              <a:lnTo>
                <a:pt x="1352905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575ED-596C-4B04-A650-107A2E7872F2}">
      <dsp:nvSpPr>
        <dsp:cNvPr id="0" name=""/>
        <dsp:cNvSpPr/>
      </dsp:nvSpPr>
      <dsp:spPr>
        <a:xfrm>
          <a:off x="3557547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0242C-D3B3-4868-AC62-47CBFF3BDF9F}">
      <dsp:nvSpPr>
        <dsp:cNvPr id="0" name=""/>
        <dsp:cNvSpPr/>
      </dsp:nvSpPr>
      <dsp:spPr>
        <a:xfrm>
          <a:off x="3803530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FORMAL - inventories or tests that have been developed by experts according to scientific principles of test construction</a:t>
          </a:r>
          <a:endParaRPr lang="en-US" sz="1300" kern="1200"/>
        </a:p>
      </dsp:txBody>
      <dsp:txXfrm>
        <a:off x="3844704" y="274996"/>
        <a:ext cx="2131497" cy="1323444"/>
      </dsp:txXfrm>
    </dsp:sp>
    <dsp:sp modelId="{9DB01390-0528-4CA8-9A59-D16AF420CFFA}">
      <dsp:nvSpPr>
        <dsp:cNvPr id="0" name=""/>
        <dsp:cNvSpPr/>
      </dsp:nvSpPr>
      <dsp:spPr>
        <a:xfrm>
          <a:off x="2204641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D07EF-1FAE-4437-930C-C55289B38913}">
      <dsp:nvSpPr>
        <dsp:cNvPr id="0" name=""/>
        <dsp:cNvSpPr/>
      </dsp:nvSpPr>
      <dsp:spPr>
        <a:xfrm>
          <a:off x="2450624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standardized; that is, there are specific steps that must be followed in developing, administering, and interpreting them</a:t>
          </a:r>
          <a:endParaRPr lang="en-US" sz="1300" kern="1200"/>
        </a:p>
      </dsp:txBody>
      <dsp:txXfrm>
        <a:off x="2491798" y="2324648"/>
        <a:ext cx="2131497" cy="1323444"/>
      </dsp:txXfrm>
    </dsp:sp>
    <dsp:sp modelId="{4306E689-A929-4B1A-A1AD-4F667CDF0B50}">
      <dsp:nvSpPr>
        <dsp:cNvPr id="0" name=""/>
        <dsp:cNvSpPr/>
      </dsp:nvSpPr>
      <dsp:spPr>
        <a:xfrm>
          <a:off x="4910453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CBFF7-3C53-49C4-8931-09415FB028FE}">
      <dsp:nvSpPr>
        <dsp:cNvPr id="0" name=""/>
        <dsp:cNvSpPr/>
      </dsp:nvSpPr>
      <dsp:spPr>
        <a:xfrm>
          <a:off x="5156435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typically produce scores or score profiles as part of their results</a:t>
          </a:r>
          <a:endParaRPr lang="en-US" sz="1300" kern="1200"/>
        </a:p>
      </dsp:txBody>
      <dsp:txXfrm>
        <a:off x="5197609" y="2324648"/>
        <a:ext cx="2131497" cy="1323444"/>
      </dsp:txXfrm>
    </dsp:sp>
    <dsp:sp modelId="{C0ECE946-72EE-4B55-B6A3-5F4DF52EC37F}">
      <dsp:nvSpPr>
        <dsp:cNvPr id="0" name=""/>
        <dsp:cNvSpPr/>
      </dsp:nvSpPr>
      <dsp:spPr>
        <a:xfrm>
          <a:off x="6263358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8B2A0-3C11-4612-B1CC-8E49B4885D00}">
      <dsp:nvSpPr>
        <dsp:cNvPr id="0" name=""/>
        <dsp:cNvSpPr/>
      </dsp:nvSpPr>
      <dsp:spPr>
        <a:xfrm>
          <a:off x="6509341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INFORMAL - gather information about clients through methods less structured than standardized tests and are not tested for validity, reliability or bias.</a:t>
          </a:r>
          <a:endParaRPr lang="en-US" sz="1300" kern="1200"/>
        </a:p>
      </dsp:txBody>
      <dsp:txXfrm>
        <a:off x="6550515" y="274996"/>
        <a:ext cx="2131497" cy="1323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0AD1F-2652-4A4E-867B-46CE212662AF}">
      <dsp:nvSpPr>
        <dsp:cNvPr id="0" name=""/>
        <dsp:cNvSpPr/>
      </dsp:nvSpPr>
      <dsp:spPr>
        <a:xfrm>
          <a:off x="0" y="28125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A78F9-332A-4A11-B895-8CDC6EAFCA76}">
      <dsp:nvSpPr>
        <dsp:cNvPr id="0" name=""/>
        <dsp:cNvSpPr/>
      </dsp:nvSpPr>
      <dsp:spPr>
        <a:xfrm>
          <a:off x="525780" y="74618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/>
            <a:t>Type of assessment to use</a:t>
          </a:r>
          <a:endParaRPr lang="en-US" sz="1400" kern="1200"/>
        </a:p>
      </dsp:txBody>
      <dsp:txXfrm>
        <a:off x="545955" y="94793"/>
        <a:ext cx="7320570" cy="372930"/>
      </dsp:txXfrm>
    </dsp:sp>
    <dsp:sp modelId="{4BF97D3A-E839-4141-92C0-665D5618C428}">
      <dsp:nvSpPr>
        <dsp:cNvPr id="0" name=""/>
        <dsp:cNvSpPr/>
      </dsp:nvSpPr>
      <dsp:spPr>
        <a:xfrm>
          <a:off x="0" y="91629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5614D-92C4-463C-9226-0272BB82B3D2}">
      <dsp:nvSpPr>
        <dsp:cNvPr id="0" name=""/>
        <dsp:cNvSpPr/>
      </dsp:nvSpPr>
      <dsp:spPr>
        <a:xfrm>
          <a:off x="525780" y="709659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/>
            <a:t>Administration time</a:t>
          </a:r>
          <a:endParaRPr lang="en-US" sz="1400" kern="1200"/>
        </a:p>
      </dsp:txBody>
      <dsp:txXfrm>
        <a:off x="545955" y="729834"/>
        <a:ext cx="7320570" cy="372930"/>
      </dsp:txXfrm>
    </dsp:sp>
    <dsp:sp modelId="{F1BA8941-0558-44E0-9724-A51673395AB1}">
      <dsp:nvSpPr>
        <dsp:cNvPr id="0" name=""/>
        <dsp:cNvSpPr/>
      </dsp:nvSpPr>
      <dsp:spPr>
        <a:xfrm>
          <a:off x="0" y="155133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DF3DD-5EC2-4B34-8E25-974ABE258DDF}">
      <dsp:nvSpPr>
        <dsp:cNvPr id="0" name=""/>
        <dsp:cNvSpPr/>
      </dsp:nvSpPr>
      <dsp:spPr>
        <a:xfrm>
          <a:off x="525780" y="1344699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/>
            <a:t>Type of score report</a:t>
          </a:r>
          <a:endParaRPr lang="en-US" sz="1400" kern="1200"/>
        </a:p>
      </dsp:txBody>
      <dsp:txXfrm>
        <a:off x="545955" y="1364874"/>
        <a:ext cx="7320570" cy="372930"/>
      </dsp:txXfrm>
    </dsp:sp>
    <dsp:sp modelId="{2FE8E2D3-B150-45A6-BE51-0A7756B8DC27}">
      <dsp:nvSpPr>
        <dsp:cNvPr id="0" name=""/>
        <dsp:cNvSpPr/>
      </dsp:nvSpPr>
      <dsp:spPr>
        <a:xfrm>
          <a:off x="0" y="2186379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EC9C6-FFD4-4785-BE56-48E10DCA9202}">
      <dsp:nvSpPr>
        <dsp:cNvPr id="0" name=""/>
        <dsp:cNvSpPr/>
      </dsp:nvSpPr>
      <dsp:spPr>
        <a:xfrm>
          <a:off x="525780" y="1979739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/>
            <a:t>Level of difficulty</a:t>
          </a:r>
          <a:endParaRPr lang="en-US" sz="1400" kern="1200"/>
        </a:p>
      </dsp:txBody>
      <dsp:txXfrm>
        <a:off x="545955" y="1999914"/>
        <a:ext cx="7320570" cy="372930"/>
      </dsp:txXfrm>
    </dsp:sp>
    <dsp:sp modelId="{26DF02BE-3AC2-451B-9E05-274D093BEEA4}">
      <dsp:nvSpPr>
        <dsp:cNvPr id="0" name=""/>
        <dsp:cNvSpPr/>
      </dsp:nvSpPr>
      <dsp:spPr>
        <a:xfrm>
          <a:off x="0" y="2821419"/>
          <a:ext cx="10515600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Level A instruments require no special qualifications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Level B instruments require at least a bachelor’s degree in psychology, counseling, or a closely related field in addition to specialized training in assessments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Level C instruments typically require a graduate degree in psychology, education, or a closely related field, including advanced training in the administration and interpretation of psychological tests</a:t>
          </a:r>
          <a:endParaRPr lang="en-US" sz="1400" kern="1200"/>
        </a:p>
      </dsp:txBody>
      <dsp:txXfrm>
        <a:off x="0" y="2821419"/>
        <a:ext cx="10515600" cy="1455299"/>
      </dsp:txXfrm>
    </dsp:sp>
    <dsp:sp modelId="{8BBBC9B7-65E6-4679-8185-E501AE6061F1}">
      <dsp:nvSpPr>
        <dsp:cNvPr id="0" name=""/>
        <dsp:cNvSpPr/>
      </dsp:nvSpPr>
      <dsp:spPr>
        <a:xfrm>
          <a:off x="525780" y="2614779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/>
            <a:t>Credentials needed to administer</a:t>
          </a:r>
          <a:endParaRPr lang="en-US" sz="1400" kern="1200"/>
        </a:p>
      </dsp:txBody>
      <dsp:txXfrm>
        <a:off x="545955" y="2634954"/>
        <a:ext cx="7320570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60E0F-1AD9-4D94-B545-D7E70B015FF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4617E-D5E5-44F4-BD45-04E7B2A11661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FB349-7EA6-45E8-A1E3-C0187B8B374D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Validity — </a:t>
          </a:r>
          <a:r>
            <a:rPr lang="en-US" sz="2100" kern="1200"/>
            <a:t>i</a:t>
          </a:r>
          <a:r>
            <a:rPr lang="en-US" sz="2100" b="1" kern="1200"/>
            <a:t>t measures what it has been designed to measure</a:t>
          </a:r>
          <a:endParaRPr lang="en-US" sz="2100" kern="1200"/>
        </a:p>
      </dsp:txBody>
      <dsp:txXfrm>
        <a:off x="1834517" y="469890"/>
        <a:ext cx="3148942" cy="1335915"/>
      </dsp:txXfrm>
    </dsp:sp>
    <dsp:sp modelId="{50308A9D-85D4-4757-826C-92251EA52218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25FC5-743F-441B-806A-4EF836A41D5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EBE8A-EFE5-4B52-AC89-92F5E001AAB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Reliability — it provides an accurate and consistent measurement over time.</a:t>
          </a:r>
          <a:endParaRPr lang="en-US" sz="2100" kern="1200"/>
        </a:p>
      </dsp:txBody>
      <dsp:txXfrm>
        <a:off x="7154322" y="469890"/>
        <a:ext cx="3148942" cy="1335915"/>
      </dsp:txXfrm>
    </dsp:sp>
    <dsp:sp modelId="{4794A63B-B757-4E4E-B679-82F7304F0AC3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385DC-C1DF-4171-9FE2-D92C7D64A4E2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01F2C-4F93-4362-9C64-38DF438A52A4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Bias — considered “biased” if it unfairly favors or impedes a particular group</a:t>
          </a:r>
          <a:endParaRPr lang="en-US" sz="2100" kern="1200"/>
        </a:p>
      </dsp:txBody>
      <dsp:txXfrm>
        <a:off x="1834517" y="2545532"/>
        <a:ext cx="3148942" cy="1335915"/>
      </dsp:txXfrm>
    </dsp:sp>
    <dsp:sp modelId="{67860CA9-BF62-4FAF-9446-54E8A78FA27B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55C1-4B18-4D0C-9ECC-BFB3D36243C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F530-DFA8-4B1D-A078-D8510D4AE654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Types of results — In what way or ways are the results available?</a:t>
          </a:r>
          <a:endParaRPr lang="en-US" sz="2100" kern="120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8E4E-BC5A-A34B-5248-D34CC03F3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E9379-D94B-C1EF-707E-BC1ED36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AAFD-AC6B-01F7-0290-28EDBC9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63C-79D2-EBB2-8E6B-B5D4E79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EE67-8B1B-8E4C-C217-2107EF3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659-6068-0500-2B6F-D0E57F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E15-153B-ACC7-FA14-7E0B9680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7E8E-BF57-C68B-4F9D-89229855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8C4B-1309-134E-EE6C-314A51A3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701A-7E6B-426A-5D86-300A611A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A99-2541-9598-4A7E-76454AA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6E96-7398-2136-787E-337FAF8B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A60D-7757-9201-A438-B3A6E40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25-BC78-DC89-CC75-C36CE4C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B2F-227C-8130-50A2-844BF6B8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FBAE-C1E4-E3B3-5E90-6E25319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55D-6DF0-95E7-9A9F-81D43494A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8F73-425E-28A1-3CAF-55865BF9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AAFC-2576-5FB8-0A1A-5CDC0882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F1461-3BF3-CAFD-E20A-031A1691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84FC-ECDE-E320-1469-FA5E677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F373-6622-1014-FCAE-5DB0874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4445-8200-F0C3-6946-6C17E247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6F40F-3E53-BC9B-4D66-33B2CBBE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55347-51E0-CD24-3723-A9310768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8088-0F47-842B-F9B9-8DAA907B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D2BC-493B-059B-E8F8-06535D3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1C30B-5BAB-FECD-939E-6499BC3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C1BD-B373-39C6-C279-B56FD32D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BA8-6452-EC8E-49C8-AAAD5E6A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7EA0-A8C5-4780-4E65-A655C5E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4759-817F-A24E-ECCA-A8676B5B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CCBF3-4434-7E12-907C-BF64B00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A421E-0569-E684-BF7A-1A86873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CB5E-2D63-3764-EF1E-B761538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2E5A-CCCE-CB01-06AA-EEBA8B9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4E7-ACD1-A984-1ACD-5CDE769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1A6B-75BF-1E94-99B5-C66CBF6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5750-47ED-EA9C-68EB-5B2FC2F8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C334-9B01-71D2-F635-45FCBC5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B686-9E9F-546E-FC32-26EEB10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F573-AD1E-C2F3-97A9-C64EA96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5A46-6B96-311F-55AC-303C4DB6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DCF9-5A41-BF54-461E-6C641BE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08-48A9-2D3C-A561-1753342B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8D2-CAA5-C930-9E06-537A5D2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7555-BE9F-55EC-3034-90A178A0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0258D-51AA-ED6F-EB65-FB30BFF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B9F8-9B36-A8BB-4A34-8D5E82C6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6E7-0BF4-6B4C-F319-2FCEAAC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8794-3F15-D024-931D-7C94922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9744-019C-2BE9-9F14-CF3212A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0268-C3AB-5CAC-7A8F-17640CC9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2E55A-8D6B-755E-7EDB-ECBB9CA86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2BA46-8D53-3776-184F-AB3E08E9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742F-D1EB-EFA7-A76F-E9A1440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20FA-C1B9-0B3D-B055-9C565D2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E9-22B9-52A6-C944-E6CFA4F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FE619-742D-54DE-7FB7-D364B48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CE51-7C22-BFDD-C974-B55E8B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DAC-0ADC-E49D-F205-64DB537C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5243-FCDA-CC4A-8B79-E62774D1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6E3C-2265-8755-9981-CE24C2F7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8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2C6-FBCE-AD47-9BF6-5B016FE97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The Role of Assessment in Career Planning</a:t>
            </a:r>
            <a:endParaRPr lang="en-US" b="1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345E-0446-5BEF-63A1-BD53FBEB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Chapter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CDB8F-35F1-87CB-54B6-649EDDD9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0" y="4896612"/>
            <a:ext cx="457200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0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A51EE-CA44-E257-2396-9224795A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ea typeface="+mj-lt"/>
                <a:cs typeface="+mj-lt"/>
              </a:rPr>
              <a:t>Two Types of Assessments</a:t>
            </a:r>
            <a:endParaRPr lang="en-US" sz="4000">
              <a:solidFill>
                <a:srgbClr val="FFFFFF"/>
              </a:solidFill>
              <a:ea typeface="+mj-lt"/>
              <a:cs typeface="+mj-lt"/>
            </a:endParaRPr>
          </a:p>
          <a:p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DB66C-A81D-7E35-6B75-0E606A5B5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39676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9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BF02-FDCB-251C-236E-718B3B3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/>
              </a:rPr>
              <a:t>Factors to Know About Formal</a:t>
            </a:r>
            <a:r>
              <a:rPr lang="en-US" b="1" dirty="0">
                <a:latin typeface="Verdana"/>
                <a:ea typeface="Verdana"/>
                <a:cs typeface="Verdana"/>
              </a:rPr>
              <a:t>​</a:t>
            </a:r>
            <a:br>
              <a:rPr lang="en-US" b="1" dirty="0">
                <a:latin typeface="Verdana"/>
                <a:ea typeface="Verdana"/>
                <a:cs typeface="Verdana"/>
              </a:rPr>
            </a:br>
            <a:r>
              <a:rPr lang="en-US" b="1" dirty="0">
                <a:latin typeface="Verdana"/>
              </a:rPr>
              <a:t>Assessments</a:t>
            </a:r>
            <a:r>
              <a:rPr lang="en-US" b="1" dirty="0">
                <a:latin typeface="Verdana"/>
                <a:ea typeface="Verdana"/>
                <a:cs typeface="Verdana"/>
              </a:rPr>
              <a:t>​</a:t>
            </a:r>
            <a:endParaRPr lang="en-US" b="1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3916A2-934F-A804-ADC1-9EC6C8788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4609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63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B6DB-BA1B-3F7A-DC66-F82AD570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ea typeface="+mj-lt"/>
                <a:cs typeface="+mj-lt"/>
              </a:rPr>
              <a:t>Categories of Formal Assessment Instruments</a:t>
            </a:r>
          </a:p>
          <a:p>
            <a:endParaRPr lang="en-US" sz="3100"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1B61B2-1042-C0F9-BDF7-3F9EDF387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8" b="4564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3B20-8D70-BD87-A71B-39F9C8E1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32999"/>
            <a:ext cx="7485413" cy="277253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Interest inventories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Abilities tests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Skills inventories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Work values inventories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Personality inventories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Career beliefs/thoughts/levels of decidedness</a:t>
            </a:r>
            <a:endParaRPr lang="en-US" sz="15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500" b="1">
                <a:ea typeface="+mn-lt"/>
                <a:cs typeface="+mn-lt"/>
              </a:rPr>
              <a:t>Career maturity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10432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E488-CD11-FBF6-4398-08F30A1C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Characteristics of Formal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Assessment Instruments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6588C9-04EF-1571-913B-E04A63886F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19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F2A6B-76D7-6087-77C4-DB2F7102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Verdana"/>
                <a:ea typeface="Verdana"/>
              </a:rPr>
              <a:t>Types of Informal Assessments</a:t>
            </a:r>
            <a:endParaRPr lang="en-US" sz="4000" b="1">
              <a:ea typeface="+mj-lt"/>
              <a:cs typeface="+mj-lt"/>
            </a:endParaRPr>
          </a:p>
          <a:p>
            <a:endParaRPr lang="en-US" sz="4000">
              <a:cs typeface="Calibri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A1C76F55-6B92-8B48-E54C-12CBACF9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98362A8-9E4E-9894-782D-E767E5E53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716911"/>
              </p:ext>
            </p:extLst>
          </p:nvPr>
        </p:nvGraphicFramePr>
        <p:xfrm>
          <a:off x="1144923" y="2405894"/>
          <a:ext cx="5315189" cy="35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940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56E5-4FC5-083E-F014-05AA01C6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Characteristics of Informal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Assessment Instruments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B2534D-A04C-0268-CE1C-201546AAF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953210"/>
              </p:ext>
            </p:extLst>
          </p:nvPr>
        </p:nvGraphicFramePr>
        <p:xfrm>
          <a:off x="85608" y="1844439"/>
          <a:ext cx="11268192" cy="433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7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4DA9-CE63-2A38-C079-6402A98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Steps in Working with Assessments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6DF2643-9005-0C8B-B371-4E432A1E2F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93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9184F-4F86-FEB3-0272-F07CD38F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Preparing Clients for Next Steps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534E255-AEA8-E2A2-CFE9-8838A7CC3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33297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3C8FDD45-8A95-B7C8-F9D1-0ECDB7C850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55" r="1520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92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3C2E-F995-461D-2B07-8BD39CC9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2AFBC5-12C7-0141-D6D4-4F54FC0E1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12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D8C5-E44C-3503-9079-4AED6A8F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Role of Assessments in Career Development</a:t>
            </a:r>
            <a:endParaRPr lang="en-US">
              <a:cs typeface="Calibri Ligh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45100D-F7CE-E4A8-C1F6-72C96355F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31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77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4C67-EEA9-0218-E978-6B834BA4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Relationship between career development theory and assessment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64E232E-7EB4-55BD-1311-9168D7240A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6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C9DF-A55D-3115-4F3E-238C980E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Key Terms</a:t>
            </a:r>
            <a:endParaRPr lang="en-US"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02FCD6-0323-FE5C-D33C-713B93445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227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30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DE5E0-9965-241C-9E9C-2BBF4E4B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ea typeface="+mj-lt"/>
                <a:cs typeface="+mj-lt"/>
              </a:rPr>
              <a:t>Guidelines for Selecting and Using Assessments</a:t>
            </a:r>
            <a:endParaRPr lang="en-US" sz="28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BE1483E-0D75-3F4E-3303-2515C430E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3" r="2967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A32E-AA42-2F77-B7BF-A1A61045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Cost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Target Audience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How will the results be used?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Psychometric properties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Format of the instrument and the results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Amount of time to administer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Qualifications needed to interpret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Documentation provided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400" b="1" dirty="0">
                <a:ea typeface="+mn-lt"/>
                <a:cs typeface="+mn-lt"/>
              </a:rPr>
              <a:t>Opinions of other professionals</a:t>
            </a:r>
            <a:endParaRPr lang="en-US" sz="1400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A5421-5543-20EE-3CBC-7C2B0D5B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  <a:ea typeface="+mj-lt"/>
                <a:cs typeface="+mj-lt"/>
              </a:rPr>
              <a:t>Ethical Considerations When Using Career Assessments</a:t>
            </a:r>
            <a:endParaRPr lang="en-US" sz="3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6ED966-E6A6-FF54-18E4-4C63B9D16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224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77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" name="Rectangle 3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52910-E14A-87C5-165B-9451B25E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Things to Remember When Using Assessments</a:t>
            </a:r>
            <a:endParaRPr lang="en-US"/>
          </a:p>
        </p:txBody>
      </p:sp>
      <p:graphicFrame>
        <p:nvGraphicFramePr>
          <p:cNvPr id="210" name="Content Placeholder 194">
            <a:extLst>
              <a:ext uri="{FF2B5EF4-FFF2-40B4-BE49-F238E27FC236}">
                <a16:creationId xmlns:a16="http://schemas.microsoft.com/office/drawing/2014/main" id="{75EEEA8D-CBE8-DCE5-E03A-1400EE2AF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307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56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5709F-E301-78C8-B20C-82BB4FD5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Basic Uses of Assessments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7E61-3D57-428A-E3A9-E841A67B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Career exploration: </a:t>
            </a:r>
            <a:r>
              <a:rPr lang="en-US" sz="1700" b="1">
                <a:ea typeface="+mn-lt"/>
                <a:cs typeface="+mn-lt"/>
              </a:rPr>
              <a:t>Learning more about a client’s interests, preferences, skills, or values to explore career options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Career decision-making: </a:t>
            </a:r>
            <a:r>
              <a:rPr lang="en-US" sz="1700" b="1">
                <a:ea typeface="+mn-lt"/>
                <a:cs typeface="+mn-lt"/>
              </a:rPr>
              <a:t>Helping clients make effective career decisions by understanding their decision-making style and identifying potential barriers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Educational planning: </a:t>
            </a:r>
            <a:r>
              <a:rPr lang="en-US" sz="1700" b="1">
                <a:ea typeface="+mn-lt"/>
                <a:cs typeface="+mn-lt"/>
              </a:rPr>
              <a:t>Determining current educational attainment, and needs for developing and implementing a career plan </a:t>
            </a:r>
            <a:endParaRPr lang="en-US" sz="17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700" b="1" i="1">
                <a:ea typeface="+mn-lt"/>
                <a:cs typeface="+mn-lt"/>
              </a:rPr>
              <a:t>Career adjustment: </a:t>
            </a:r>
            <a:r>
              <a:rPr lang="en-US" sz="1700" b="1">
                <a:ea typeface="+mn-lt"/>
                <a:cs typeface="+mn-lt"/>
              </a:rPr>
              <a:t>Helping clients to make their current jobs as satisfying and productive as possible</a:t>
            </a:r>
            <a:endParaRPr lang="en-US" sz="1700"/>
          </a:p>
        </p:txBody>
      </p:sp>
      <p:pic>
        <p:nvPicPr>
          <p:cNvPr id="4" name="Picture 4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103C97FF-9E76-F56B-B5E0-D3B124CF0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3" r="14656"/>
          <a:stretch/>
        </p:blipFill>
        <p:spPr>
          <a:xfrm>
            <a:off x="6756875" y="2184914"/>
            <a:ext cx="4713489" cy="375591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6" ma:contentTypeDescription="Create a new document." ma:contentTypeScope="" ma:versionID="38567bc098500d47f9204aa5ce9eddd9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0bd3092113b06e9fbafa519f0cbda7f6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D7B05-C86F-47C2-A84A-012C3AFD2BCB}"/>
</file>

<file path=customXml/itemProps2.xml><?xml version="1.0" encoding="utf-8"?>
<ds:datastoreItem xmlns:ds="http://schemas.openxmlformats.org/officeDocument/2006/customXml" ds:itemID="{917999A1-7A97-44F9-8CEF-C0400A97DA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1163</Words>
  <Application>Microsoft Office PowerPoint</Application>
  <PresentationFormat>Widescreen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Wingdings,Sans-Serif</vt:lpstr>
      <vt:lpstr>office theme</vt:lpstr>
      <vt:lpstr>Office Theme</vt:lpstr>
      <vt:lpstr>The Role of Assessment in Career Planning</vt:lpstr>
      <vt:lpstr>Learning Objectives</vt:lpstr>
      <vt:lpstr>Role of Assessments in Career Development</vt:lpstr>
      <vt:lpstr>Relationship between career development theory and assessment</vt:lpstr>
      <vt:lpstr>Key Terms</vt:lpstr>
      <vt:lpstr>Guidelines for Selecting and Using Assessments</vt:lpstr>
      <vt:lpstr>Ethical Considerations When Using Career Assessments</vt:lpstr>
      <vt:lpstr>Things to Remember When Using Assessments</vt:lpstr>
      <vt:lpstr>Basic Uses of Assessments </vt:lpstr>
      <vt:lpstr>Two Types of Assessments </vt:lpstr>
      <vt:lpstr>Factors to Know About Formal​ Assessments​</vt:lpstr>
      <vt:lpstr>Categories of Formal Assessment Instruments </vt:lpstr>
      <vt:lpstr>Characteristics of Formal Assessment Instruments </vt:lpstr>
      <vt:lpstr>Types of Informal Assessments </vt:lpstr>
      <vt:lpstr>Characteristics of Informal Assessment Instruments </vt:lpstr>
      <vt:lpstr>Steps in Working with Assessments </vt:lpstr>
      <vt:lpstr>Preparing Clients for 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Mary Ann Powell</cp:lastModifiedBy>
  <cp:revision>211</cp:revision>
  <dcterms:created xsi:type="dcterms:W3CDTF">2023-03-22T12:56:11Z</dcterms:created>
  <dcterms:modified xsi:type="dcterms:W3CDTF">2023-04-10T17:36:11Z</dcterms:modified>
</cp:coreProperties>
</file>