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diagrams/data17.xml" ContentType="application/vnd.openxmlformats-officedocument.drawingml.diagramData+xml"/>
  <Override PartName="/ppt/diagrams/data12.xml" ContentType="application/vnd.openxmlformats-officedocument.drawingml.diagramData+xml"/>
  <Override PartName="/ppt/diagrams/data16.xml" ContentType="application/vnd.openxmlformats-officedocument.drawingml.diagramData+xml"/>
  <Override PartName="/ppt/diagrams/data3.xml" ContentType="application/vnd.openxmlformats-officedocument.drawingml.diagramData+xml"/>
  <Override PartName="/ppt/diagrams/data14.xml" ContentType="application/vnd.openxmlformats-officedocument.drawingml.diagramData+xml"/>
  <Override PartName="/ppt/diagrams/data9.xml" ContentType="application/vnd.openxmlformats-officedocument.drawingml.diagramData+xml"/>
  <Override PartName="/ppt/diagrams/data1.xml" ContentType="application/vnd.openxmlformats-officedocument.drawingml.diagramData+xml"/>
  <Override PartName="/ppt/diagrams/data15.xml" ContentType="application/vnd.openxmlformats-officedocument.drawingml.diagramData+xml"/>
  <Override PartName="/ppt/diagrams/data4.xml" ContentType="application/vnd.openxmlformats-officedocument.drawingml.diagramData+xml"/>
  <Override PartName="/ppt/diagrams/data6.xml" ContentType="application/vnd.openxmlformats-officedocument.drawingml.diagramData+xml"/>
  <Override PartName="/ppt/diagrams/data8.xml" ContentType="application/vnd.openxmlformats-officedocument.drawingml.diagramData+xml"/>
  <Override PartName="/ppt/diagrams/data2.xml" ContentType="application/vnd.openxmlformats-officedocument.drawingml.diagramData+xml"/>
  <Override PartName="/ppt/diagrams/data10.xml" ContentType="application/vnd.openxmlformats-officedocument.drawingml.diagramData+xml"/>
  <Override PartName="/ppt/diagrams/data7.xml" ContentType="application/vnd.openxmlformats-officedocument.drawingml.diagramData+xml"/>
  <Override PartName="/ppt/diagrams/data11.xml" ContentType="application/vnd.openxmlformats-officedocument.drawingml.diagramData+xml"/>
  <Override PartName="/ppt/diagrams/data5.xml" ContentType="application/vnd.openxmlformats-officedocument.drawingml.diagramData+xml"/>
  <Override PartName="/ppt/diagrams/data13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0.xml" ContentType="application/vnd.openxmlformats-officedocument.drawingml.diagramData+xml"/>
  <Override PartName="/ppt/diagrams/data21.xml" ContentType="application/vnd.openxmlformats-officedocument.drawingml.diagramData+xml"/>
  <Override PartName="/ppt/diagrams/data22.xml" ContentType="application/vnd.openxmlformats-officedocument.drawingml.diagramData+xml"/>
  <Override PartName="/ppt/diagrams/data23.xml" ContentType="application/vnd.openxmlformats-officedocument.drawingml.diagramData+xml"/>
  <Override PartName="/ppt/diagrams/data24.xml" ContentType="application/vnd.openxmlformats-officedocument.drawingml.diagramData+xml"/>
  <Override PartName="/ppt/diagrams/data25.xml" ContentType="application/vnd.openxmlformats-officedocument.drawingml.diagramData+xml"/>
  <Override PartName="/ppt/diagrams/data26.xml" ContentType="application/vnd.openxmlformats-officedocument.drawingml.diagramData+xml"/>
  <Override PartName="/ppt/diagrams/data27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heme/theme1.xml" ContentType="application/vnd.openxmlformats-officedocument.theme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heme/theme2.xml" ContentType="application/vnd.openxmlformats-officedocument.theme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layout1.xml" ContentType="application/vnd.openxmlformats-officedocument.drawingml.diagramLayout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quickStyle1.xml" ContentType="application/vnd.openxmlformats-officedocument.drawingml.diagramStyle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colors1.xml" ContentType="application/vnd.openxmlformats-officedocument.drawingml.diagramColors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rawing1.xml" ContentType="application/vnd.ms-office.drawingml.diagramDrawing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layout2.xml" ContentType="application/vnd.openxmlformats-officedocument.drawingml.diagramLayout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quickStyle2.xml" ContentType="application/vnd.openxmlformats-officedocument.drawingml.diagramStyle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14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F64745-7ACE-DCD9-CBAF-04BEAB51F180}" v="971" dt="2023-03-10T16:23:51.896"/>
    <p1510:client id="{86285B23-4D0C-4D37-951F-6FAAD2244A7B}" v="34" dt="2023-03-10T18:32:25.913"/>
    <p1510:client id="{CCCA37DF-EB66-4F83-8B2C-C6F60BF36FAB}" v="78" dt="2023-03-10T21:27:50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0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ata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3.svg"/><Relationship Id="rId4" Type="http://schemas.openxmlformats.org/officeDocument/2006/relationships/image" Target="../media/image22.svg"/><Relationship Id="rId9" Type="http://schemas.openxmlformats.org/officeDocument/2006/relationships/image" Target="../media/image2.png"/></Relationships>
</file>

<file path=ppt/diagrams/_rels/drawing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3.svg"/><Relationship Id="rId4" Type="http://schemas.openxmlformats.org/officeDocument/2006/relationships/image" Target="../media/image22.svg"/><Relationship Id="rId9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379206-35F5-47AE-9A06-543D0B9236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5D37CA-79CF-467F-9ED6-48FCD834443F}">
      <dgm:prSet/>
      <dgm:spPr/>
      <dgm:t>
        <a:bodyPr/>
        <a:lstStyle/>
        <a:p>
          <a:r>
            <a:rPr lang="en-US" b="1" dirty="0"/>
            <a:t>Review key career development theories, models, and techniques and apply them to the client populations you serve.</a:t>
          </a:r>
          <a:endParaRPr lang="en-US" dirty="0"/>
        </a:p>
      </dgm:t>
    </dgm:pt>
    <dgm:pt modelId="{5B9B94C6-C4A9-4F50-9C3B-16B05D213798}" type="parTrans" cxnId="{ABBE6D61-E126-49AC-8C24-CD643523E047}">
      <dgm:prSet/>
      <dgm:spPr/>
      <dgm:t>
        <a:bodyPr/>
        <a:lstStyle/>
        <a:p>
          <a:endParaRPr lang="en-US"/>
        </a:p>
      </dgm:t>
    </dgm:pt>
    <dgm:pt modelId="{B61749DD-8920-424D-99EE-6EE0859B6F5B}" type="sibTrans" cxnId="{ABBE6D61-E126-49AC-8C24-CD643523E047}">
      <dgm:prSet/>
      <dgm:spPr/>
      <dgm:t>
        <a:bodyPr/>
        <a:lstStyle/>
        <a:p>
          <a:endParaRPr lang="en-US"/>
        </a:p>
      </dgm:t>
    </dgm:pt>
    <dgm:pt modelId="{5B20141F-14C2-4AA9-BB08-0CCD2A599536}">
      <dgm:prSet/>
      <dgm:spPr/>
      <dgm:t>
        <a:bodyPr/>
        <a:lstStyle/>
        <a:p>
          <a:r>
            <a:rPr lang="en-US" b="1" dirty="0"/>
            <a:t>Define the following terms: occupation, job, career, career development, career counseling, career assistance, career guidance, and career planning process.</a:t>
          </a:r>
          <a:endParaRPr lang="en-US" dirty="0"/>
        </a:p>
      </dgm:t>
    </dgm:pt>
    <dgm:pt modelId="{97D7A4A0-9560-47FE-BA65-3741C8377020}" type="parTrans" cxnId="{0E4AEAC8-72E7-4F3D-8390-B10193BDB16B}">
      <dgm:prSet/>
      <dgm:spPr/>
      <dgm:t>
        <a:bodyPr/>
        <a:lstStyle/>
        <a:p>
          <a:endParaRPr lang="en-US"/>
        </a:p>
      </dgm:t>
    </dgm:pt>
    <dgm:pt modelId="{FD91287F-8197-4E99-B2DD-488280C71D3F}" type="sibTrans" cxnId="{0E4AEAC8-72E7-4F3D-8390-B10193BDB16B}">
      <dgm:prSet/>
      <dgm:spPr/>
      <dgm:t>
        <a:bodyPr/>
        <a:lstStyle/>
        <a:p>
          <a:endParaRPr lang="en-US"/>
        </a:p>
      </dgm:t>
    </dgm:pt>
    <dgm:pt modelId="{1C0A71AE-4323-42A1-A7B6-F0569BDC81B9}">
      <dgm:prSet/>
      <dgm:spPr/>
      <dgm:t>
        <a:bodyPr/>
        <a:lstStyle/>
        <a:p>
          <a:r>
            <a:rPr lang="en-US" b="1" dirty="0"/>
            <a:t>Describe the steps in the career development process.</a:t>
          </a:r>
          <a:endParaRPr lang="en-US" dirty="0"/>
        </a:p>
      </dgm:t>
    </dgm:pt>
    <dgm:pt modelId="{BA8BD610-E344-4F2A-A9BE-04C50A8C04C5}" type="parTrans" cxnId="{6E9BF949-C87D-4863-BC42-93CEDEC203D8}">
      <dgm:prSet/>
      <dgm:spPr/>
      <dgm:t>
        <a:bodyPr/>
        <a:lstStyle/>
        <a:p>
          <a:endParaRPr lang="en-US"/>
        </a:p>
      </dgm:t>
    </dgm:pt>
    <dgm:pt modelId="{9F9BDAED-6A48-4476-A482-F2DD433BD5FF}" type="sibTrans" cxnId="{6E9BF949-C87D-4863-BC42-93CEDEC203D8}">
      <dgm:prSet/>
      <dgm:spPr/>
      <dgm:t>
        <a:bodyPr/>
        <a:lstStyle/>
        <a:p>
          <a:endParaRPr lang="en-US"/>
        </a:p>
      </dgm:t>
    </dgm:pt>
    <dgm:pt modelId="{CA660B9E-A2F9-4DE0-96B3-72EF95FFD694}">
      <dgm:prSet/>
      <dgm:spPr/>
      <dgm:t>
        <a:bodyPr/>
        <a:lstStyle/>
        <a:p>
          <a:r>
            <a:rPr lang="en-US" b="1" dirty="0"/>
            <a:t>State the reasons why understanding career choice and development theory is important.</a:t>
          </a:r>
          <a:endParaRPr lang="en-US" dirty="0"/>
        </a:p>
      </dgm:t>
    </dgm:pt>
    <dgm:pt modelId="{129EBE71-7286-4673-AEC7-E679733CA82A}" type="parTrans" cxnId="{71BB7B00-D50E-4A62-A6CB-8FEDB0BEDFE6}">
      <dgm:prSet/>
      <dgm:spPr/>
      <dgm:t>
        <a:bodyPr/>
        <a:lstStyle/>
        <a:p>
          <a:endParaRPr lang="en-US"/>
        </a:p>
      </dgm:t>
    </dgm:pt>
    <dgm:pt modelId="{EE2D0DBF-B0FD-4AD2-8293-33A9595F9FE7}" type="sibTrans" cxnId="{71BB7B00-D50E-4A62-A6CB-8FEDB0BEDFE6}">
      <dgm:prSet/>
      <dgm:spPr/>
      <dgm:t>
        <a:bodyPr/>
        <a:lstStyle/>
        <a:p>
          <a:endParaRPr lang="en-US"/>
        </a:p>
      </dgm:t>
    </dgm:pt>
    <dgm:pt modelId="{45855103-1EB7-4628-8002-A7450D0871D0}">
      <dgm:prSet/>
      <dgm:spPr/>
      <dgm:t>
        <a:bodyPr/>
        <a:lstStyle/>
        <a:p>
          <a:r>
            <a:rPr lang="en-US" b="1" dirty="0"/>
            <a:t>State the limitations of career choice and development theories.</a:t>
          </a:r>
          <a:endParaRPr lang="en-US" dirty="0"/>
        </a:p>
      </dgm:t>
    </dgm:pt>
    <dgm:pt modelId="{B2364CCF-DC1D-4D79-B9A4-F637DA791EDB}" type="parTrans" cxnId="{C276D60F-9684-48ED-8878-9F893AB003EF}">
      <dgm:prSet/>
      <dgm:spPr/>
      <dgm:t>
        <a:bodyPr/>
        <a:lstStyle/>
        <a:p>
          <a:endParaRPr lang="en-US"/>
        </a:p>
      </dgm:t>
    </dgm:pt>
    <dgm:pt modelId="{EB24D767-90C4-437B-B0EC-F1063EA853E1}" type="sibTrans" cxnId="{C276D60F-9684-48ED-8878-9F893AB003EF}">
      <dgm:prSet/>
      <dgm:spPr/>
      <dgm:t>
        <a:bodyPr/>
        <a:lstStyle/>
        <a:p>
          <a:endParaRPr lang="en-US"/>
        </a:p>
      </dgm:t>
    </dgm:pt>
    <dgm:pt modelId="{F0DAC669-D02D-4D09-8CBF-9832995F88C3}">
      <dgm:prSet/>
      <dgm:spPr/>
      <dgm:t>
        <a:bodyPr/>
        <a:lstStyle/>
        <a:p>
          <a:r>
            <a:rPr lang="en-US" b="1" dirty="0"/>
            <a:t>Explain the importance of Maslow’s Hierarchy of Needs to the work of a career services provider.</a:t>
          </a:r>
          <a:endParaRPr lang="en-US" dirty="0"/>
        </a:p>
      </dgm:t>
    </dgm:pt>
    <dgm:pt modelId="{090F6358-2C64-4303-B449-B58DF68C7C71}" type="parTrans" cxnId="{5B179A66-A19F-4EEA-B1FA-868C375F3C89}">
      <dgm:prSet/>
      <dgm:spPr/>
      <dgm:t>
        <a:bodyPr/>
        <a:lstStyle/>
        <a:p>
          <a:endParaRPr lang="en-US"/>
        </a:p>
      </dgm:t>
    </dgm:pt>
    <dgm:pt modelId="{84576976-ACDE-480D-8419-860323B77D8A}" type="sibTrans" cxnId="{5B179A66-A19F-4EEA-B1FA-868C375F3C89}">
      <dgm:prSet/>
      <dgm:spPr/>
      <dgm:t>
        <a:bodyPr/>
        <a:lstStyle/>
        <a:p>
          <a:endParaRPr lang="en-US"/>
        </a:p>
      </dgm:t>
    </dgm:pt>
    <dgm:pt modelId="{3BF8A9B3-00EC-4B2C-8BBA-B003EED78804}">
      <dgm:prSet/>
      <dgm:spPr/>
      <dgm:t>
        <a:bodyPr/>
        <a:lstStyle/>
        <a:p>
          <a:r>
            <a:rPr lang="en-US" b="1" dirty="0"/>
            <a:t>Describe in detail the assumptions that underlie each of the four theory types: trait-and-factor, learning, developmental, and transition.</a:t>
          </a:r>
          <a:endParaRPr lang="en-US" dirty="0"/>
        </a:p>
      </dgm:t>
    </dgm:pt>
    <dgm:pt modelId="{254404EB-A215-4AF8-ACFE-258982D6D1ED}" type="parTrans" cxnId="{CD2A716F-1F1E-4DC8-B6D0-AE3BF5304224}">
      <dgm:prSet/>
      <dgm:spPr/>
      <dgm:t>
        <a:bodyPr/>
        <a:lstStyle/>
        <a:p>
          <a:endParaRPr lang="en-US"/>
        </a:p>
      </dgm:t>
    </dgm:pt>
    <dgm:pt modelId="{ED1385F2-C0A2-424F-BA64-3E8449437DA0}" type="sibTrans" cxnId="{CD2A716F-1F1E-4DC8-B6D0-AE3BF5304224}">
      <dgm:prSet/>
      <dgm:spPr/>
      <dgm:t>
        <a:bodyPr/>
        <a:lstStyle/>
        <a:p>
          <a:endParaRPr lang="en-US"/>
        </a:p>
      </dgm:t>
    </dgm:pt>
    <dgm:pt modelId="{8264EC32-14E2-4279-AF53-3328C43660D5}">
      <dgm:prSet/>
      <dgm:spPr/>
      <dgm:t>
        <a:bodyPr/>
        <a:lstStyle/>
        <a:p>
          <a:r>
            <a:rPr lang="en-US" b="1" dirty="0"/>
            <a:t>Review the details of additional career development theories.</a:t>
          </a:r>
          <a:endParaRPr lang="en-US" dirty="0"/>
        </a:p>
      </dgm:t>
    </dgm:pt>
    <dgm:pt modelId="{FD3F8F02-A8D9-436E-B283-3BA3AEB8CF98}" type="parTrans" cxnId="{1D3DD9EF-BA0E-4CC3-BFD4-37402AED0940}">
      <dgm:prSet/>
      <dgm:spPr/>
      <dgm:t>
        <a:bodyPr/>
        <a:lstStyle/>
        <a:p>
          <a:endParaRPr lang="en-US"/>
        </a:p>
      </dgm:t>
    </dgm:pt>
    <dgm:pt modelId="{5AEF2000-ED54-454A-83C8-6F808EAADB49}" type="sibTrans" cxnId="{1D3DD9EF-BA0E-4CC3-BFD4-37402AED0940}">
      <dgm:prSet/>
      <dgm:spPr/>
      <dgm:t>
        <a:bodyPr/>
        <a:lstStyle/>
        <a:p>
          <a:endParaRPr lang="en-US"/>
        </a:p>
      </dgm:t>
    </dgm:pt>
    <dgm:pt modelId="{3F89C259-D4A2-4BEB-B440-C8CFC64746E6}">
      <dgm:prSet/>
      <dgm:spPr/>
      <dgm:t>
        <a:bodyPr/>
        <a:lstStyle/>
        <a:p>
          <a:r>
            <a:rPr lang="en-US" b="1" dirty="0"/>
            <a:t>Describe specific ways each of these theories can be applied to client cases.</a:t>
          </a:r>
          <a:endParaRPr lang="en-US" dirty="0"/>
        </a:p>
      </dgm:t>
    </dgm:pt>
    <dgm:pt modelId="{84C7FF07-E876-4AEB-9B0F-1B282F0BC724}" type="parTrans" cxnId="{4418B277-EB01-42CC-80CB-1917B1411740}">
      <dgm:prSet/>
      <dgm:spPr/>
      <dgm:t>
        <a:bodyPr/>
        <a:lstStyle/>
        <a:p>
          <a:endParaRPr lang="en-US"/>
        </a:p>
      </dgm:t>
    </dgm:pt>
    <dgm:pt modelId="{ECAF01C9-8FCB-485B-B37C-0F0AB487BEC1}" type="sibTrans" cxnId="{4418B277-EB01-42CC-80CB-1917B1411740}">
      <dgm:prSet/>
      <dgm:spPr/>
      <dgm:t>
        <a:bodyPr/>
        <a:lstStyle/>
        <a:p>
          <a:endParaRPr lang="en-US"/>
        </a:p>
      </dgm:t>
    </dgm:pt>
    <dgm:pt modelId="{F2E30535-7CA7-4F73-93D3-A7FE9AD2C376}" type="pres">
      <dgm:prSet presAssocID="{19379206-35F5-47AE-9A06-543D0B9236B2}" presName="linear" presStyleCnt="0">
        <dgm:presLayoutVars>
          <dgm:animLvl val="lvl"/>
          <dgm:resizeHandles val="exact"/>
        </dgm:presLayoutVars>
      </dgm:prSet>
      <dgm:spPr/>
    </dgm:pt>
    <dgm:pt modelId="{FDE7F67F-6761-429A-9552-BB8A2561431B}" type="pres">
      <dgm:prSet presAssocID="{2A5D37CA-79CF-467F-9ED6-48FCD834443F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1DDF1DEE-40B0-4F01-9DD5-EE474CA27D0C}" type="pres">
      <dgm:prSet presAssocID="{B61749DD-8920-424D-99EE-6EE0859B6F5B}" presName="spacer" presStyleCnt="0"/>
      <dgm:spPr/>
    </dgm:pt>
    <dgm:pt modelId="{A418A877-C01D-4548-ABAB-6A602E777115}" type="pres">
      <dgm:prSet presAssocID="{5B20141F-14C2-4AA9-BB08-0CCD2A599536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39D0CB7-E4C9-40A1-AB7B-D2AC23BF1D99}" type="pres">
      <dgm:prSet presAssocID="{FD91287F-8197-4E99-B2DD-488280C71D3F}" presName="spacer" presStyleCnt="0"/>
      <dgm:spPr/>
    </dgm:pt>
    <dgm:pt modelId="{99477B2E-2FAC-4F59-B570-5DC81519F349}" type="pres">
      <dgm:prSet presAssocID="{1C0A71AE-4323-42A1-A7B6-F0569BDC81B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8C1BC81E-FC23-40B1-839C-B1F55C45F485}" type="pres">
      <dgm:prSet presAssocID="{9F9BDAED-6A48-4476-A482-F2DD433BD5FF}" presName="spacer" presStyleCnt="0"/>
      <dgm:spPr/>
    </dgm:pt>
    <dgm:pt modelId="{8EC90998-C93C-4E57-A57B-40C2B7666B9E}" type="pres">
      <dgm:prSet presAssocID="{CA660B9E-A2F9-4DE0-96B3-72EF95FFD69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0B40801C-04A4-48CA-AA6A-E45318901FFE}" type="pres">
      <dgm:prSet presAssocID="{EE2D0DBF-B0FD-4AD2-8293-33A9595F9FE7}" presName="spacer" presStyleCnt="0"/>
      <dgm:spPr/>
    </dgm:pt>
    <dgm:pt modelId="{8BC4A065-E806-4A0B-81D5-37D1BA07282C}" type="pres">
      <dgm:prSet presAssocID="{45855103-1EB7-4628-8002-A7450D0871D0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F9B0E09E-B023-4440-9992-79EB7B9F66BC}" type="pres">
      <dgm:prSet presAssocID="{EB24D767-90C4-437B-B0EC-F1063EA853E1}" presName="spacer" presStyleCnt="0"/>
      <dgm:spPr/>
    </dgm:pt>
    <dgm:pt modelId="{662537C5-7C27-4ECF-8B87-5A4BF1805CB2}" type="pres">
      <dgm:prSet presAssocID="{F0DAC669-D02D-4D09-8CBF-9832995F88C3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8B61A496-73FC-436F-B051-B4296A89837F}" type="pres">
      <dgm:prSet presAssocID="{84576976-ACDE-480D-8419-860323B77D8A}" presName="spacer" presStyleCnt="0"/>
      <dgm:spPr/>
    </dgm:pt>
    <dgm:pt modelId="{2454A5F4-C254-450B-9A07-A46493ABE3BD}" type="pres">
      <dgm:prSet presAssocID="{3BF8A9B3-00EC-4B2C-8BBA-B003EED78804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649D2AAF-BDFC-4442-8B49-6708E2221A2E}" type="pres">
      <dgm:prSet presAssocID="{ED1385F2-C0A2-424F-BA64-3E8449437DA0}" presName="spacer" presStyleCnt="0"/>
      <dgm:spPr/>
    </dgm:pt>
    <dgm:pt modelId="{45D839BE-D543-4C18-99C7-27C7B071638F}" type="pres">
      <dgm:prSet presAssocID="{8264EC32-14E2-4279-AF53-3328C43660D5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C09AC9E-8A88-4971-8EA7-DEF11AD0DF47}" type="pres">
      <dgm:prSet presAssocID="{5AEF2000-ED54-454A-83C8-6F808EAADB49}" presName="spacer" presStyleCnt="0"/>
      <dgm:spPr/>
    </dgm:pt>
    <dgm:pt modelId="{EC7880E7-E4E8-4953-BCAD-8081352CC8E3}" type="pres">
      <dgm:prSet presAssocID="{3F89C259-D4A2-4BEB-B440-C8CFC64746E6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71BB7B00-D50E-4A62-A6CB-8FEDB0BEDFE6}" srcId="{19379206-35F5-47AE-9A06-543D0B9236B2}" destId="{CA660B9E-A2F9-4DE0-96B3-72EF95FFD694}" srcOrd="3" destOrd="0" parTransId="{129EBE71-7286-4673-AEC7-E679733CA82A}" sibTransId="{EE2D0DBF-B0FD-4AD2-8293-33A9595F9FE7}"/>
    <dgm:cxn modelId="{0F681D02-EFC0-4141-8BE0-37C7C7542021}" type="presOf" srcId="{45855103-1EB7-4628-8002-A7450D0871D0}" destId="{8BC4A065-E806-4A0B-81D5-37D1BA07282C}" srcOrd="0" destOrd="0" presId="urn:microsoft.com/office/officeart/2005/8/layout/vList2"/>
    <dgm:cxn modelId="{C22BD70A-C980-4D78-9A95-579198BCD779}" type="presOf" srcId="{19379206-35F5-47AE-9A06-543D0B9236B2}" destId="{F2E30535-7CA7-4F73-93D3-A7FE9AD2C376}" srcOrd="0" destOrd="0" presId="urn:microsoft.com/office/officeart/2005/8/layout/vList2"/>
    <dgm:cxn modelId="{C276D60F-9684-48ED-8878-9F893AB003EF}" srcId="{19379206-35F5-47AE-9A06-543D0B9236B2}" destId="{45855103-1EB7-4628-8002-A7450D0871D0}" srcOrd="4" destOrd="0" parTransId="{B2364CCF-DC1D-4D79-B9A4-F637DA791EDB}" sibTransId="{EB24D767-90C4-437B-B0EC-F1063EA853E1}"/>
    <dgm:cxn modelId="{AA22A91D-5550-40BF-A629-2CE2E186453A}" type="presOf" srcId="{F0DAC669-D02D-4D09-8CBF-9832995F88C3}" destId="{662537C5-7C27-4ECF-8B87-5A4BF1805CB2}" srcOrd="0" destOrd="0" presId="urn:microsoft.com/office/officeart/2005/8/layout/vList2"/>
    <dgm:cxn modelId="{AB6A1030-B601-478C-9543-E8E73135AEAD}" type="presOf" srcId="{3F89C259-D4A2-4BEB-B440-C8CFC64746E6}" destId="{EC7880E7-E4E8-4953-BCAD-8081352CC8E3}" srcOrd="0" destOrd="0" presId="urn:microsoft.com/office/officeart/2005/8/layout/vList2"/>
    <dgm:cxn modelId="{AF9D533F-7C4F-4882-813F-5AE98C32D325}" type="presOf" srcId="{2A5D37CA-79CF-467F-9ED6-48FCD834443F}" destId="{FDE7F67F-6761-429A-9552-BB8A2561431B}" srcOrd="0" destOrd="0" presId="urn:microsoft.com/office/officeart/2005/8/layout/vList2"/>
    <dgm:cxn modelId="{ABBE6D61-E126-49AC-8C24-CD643523E047}" srcId="{19379206-35F5-47AE-9A06-543D0B9236B2}" destId="{2A5D37CA-79CF-467F-9ED6-48FCD834443F}" srcOrd="0" destOrd="0" parTransId="{5B9B94C6-C4A9-4F50-9C3B-16B05D213798}" sibTransId="{B61749DD-8920-424D-99EE-6EE0859B6F5B}"/>
    <dgm:cxn modelId="{5B179A66-A19F-4EEA-B1FA-868C375F3C89}" srcId="{19379206-35F5-47AE-9A06-543D0B9236B2}" destId="{F0DAC669-D02D-4D09-8CBF-9832995F88C3}" srcOrd="5" destOrd="0" parTransId="{090F6358-2C64-4303-B449-B58DF68C7C71}" sibTransId="{84576976-ACDE-480D-8419-860323B77D8A}"/>
    <dgm:cxn modelId="{6E9BF949-C87D-4863-BC42-93CEDEC203D8}" srcId="{19379206-35F5-47AE-9A06-543D0B9236B2}" destId="{1C0A71AE-4323-42A1-A7B6-F0569BDC81B9}" srcOrd="2" destOrd="0" parTransId="{BA8BD610-E344-4F2A-A9BE-04C50A8C04C5}" sibTransId="{9F9BDAED-6A48-4476-A482-F2DD433BD5FF}"/>
    <dgm:cxn modelId="{CD2A716F-1F1E-4DC8-B6D0-AE3BF5304224}" srcId="{19379206-35F5-47AE-9A06-543D0B9236B2}" destId="{3BF8A9B3-00EC-4B2C-8BBA-B003EED78804}" srcOrd="6" destOrd="0" parTransId="{254404EB-A215-4AF8-ACFE-258982D6D1ED}" sibTransId="{ED1385F2-C0A2-424F-BA64-3E8449437DA0}"/>
    <dgm:cxn modelId="{57FB544F-DE9B-4907-9232-8777AD6B0504}" type="presOf" srcId="{5B20141F-14C2-4AA9-BB08-0CCD2A599536}" destId="{A418A877-C01D-4548-ABAB-6A602E777115}" srcOrd="0" destOrd="0" presId="urn:microsoft.com/office/officeart/2005/8/layout/vList2"/>
    <dgm:cxn modelId="{4418B277-EB01-42CC-80CB-1917B1411740}" srcId="{19379206-35F5-47AE-9A06-543D0B9236B2}" destId="{3F89C259-D4A2-4BEB-B440-C8CFC64746E6}" srcOrd="8" destOrd="0" parTransId="{84C7FF07-E876-4AEB-9B0F-1B282F0BC724}" sibTransId="{ECAF01C9-8FCB-485B-B37C-0F0AB487BEC1}"/>
    <dgm:cxn modelId="{4910C97D-50DF-4D7D-B3BD-E9EDB8BAC3FA}" type="presOf" srcId="{8264EC32-14E2-4279-AF53-3328C43660D5}" destId="{45D839BE-D543-4C18-99C7-27C7B071638F}" srcOrd="0" destOrd="0" presId="urn:microsoft.com/office/officeart/2005/8/layout/vList2"/>
    <dgm:cxn modelId="{EE8107C4-21F4-48C2-AADA-99182E46A997}" type="presOf" srcId="{3BF8A9B3-00EC-4B2C-8BBA-B003EED78804}" destId="{2454A5F4-C254-450B-9A07-A46493ABE3BD}" srcOrd="0" destOrd="0" presId="urn:microsoft.com/office/officeart/2005/8/layout/vList2"/>
    <dgm:cxn modelId="{0E4AEAC8-72E7-4F3D-8390-B10193BDB16B}" srcId="{19379206-35F5-47AE-9A06-543D0B9236B2}" destId="{5B20141F-14C2-4AA9-BB08-0CCD2A599536}" srcOrd="1" destOrd="0" parTransId="{97D7A4A0-9560-47FE-BA65-3741C8377020}" sibTransId="{FD91287F-8197-4E99-B2DD-488280C71D3F}"/>
    <dgm:cxn modelId="{E9B0DACC-2868-4A4E-A755-9BF5F294292D}" type="presOf" srcId="{1C0A71AE-4323-42A1-A7B6-F0569BDC81B9}" destId="{99477B2E-2FAC-4F59-B570-5DC81519F349}" srcOrd="0" destOrd="0" presId="urn:microsoft.com/office/officeart/2005/8/layout/vList2"/>
    <dgm:cxn modelId="{D1C84AE9-3FDA-4F3A-987E-A3682D3D9966}" type="presOf" srcId="{CA660B9E-A2F9-4DE0-96B3-72EF95FFD694}" destId="{8EC90998-C93C-4E57-A57B-40C2B7666B9E}" srcOrd="0" destOrd="0" presId="urn:microsoft.com/office/officeart/2005/8/layout/vList2"/>
    <dgm:cxn modelId="{1D3DD9EF-BA0E-4CC3-BFD4-37402AED0940}" srcId="{19379206-35F5-47AE-9A06-543D0B9236B2}" destId="{8264EC32-14E2-4279-AF53-3328C43660D5}" srcOrd="7" destOrd="0" parTransId="{FD3F8F02-A8D9-436E-B283-3BA3AEB8CF98}" sibTransId="{5AEF2000-ED54-454A-83C8-6F808EAADB49}"/>
    <dgm:cxn modelId="{9390DA2E-76EA-43D0-A814-3DA5082FE24F}" type="presParOf" srcId="{F2E30535-7CA7-4F73-93D3-A7FE9AD2C376}" destId="{FDE7F67F-6761-429A-9552-BB8A2561431B}" srcOrd="0" destOrd="0" presId="urn:microsoft.com/office/officeart/2005/8/layout/vList2"/>
    <dgm:cxn modelId="{AE835D10-7C7C-4EFF-99B4-F9C8D81D45BF}" type="presParOf" srcId="{F2E30535-7CA7-4F73-93D3-A7FE9AD2C376}" destId="{1DDF1DEE-40B0-4F01-9DD5-EE474CA27D0C}" srcOrd="1" destOrd="0" presId="urn:microsoft.com/office/officeart/2005/8/layout/vList2"/>
    <dgm:cxn modelId="{CE17B5EF-3E6F-490A-A1B7-375447F51C55}" type="presParOf" srcId="{F2E30535-7CA7-4F73-93D3-A7FE9AD2C376}" destId="{A418A877-C01D-4548-ABAB-6A602E777115}" srcOrd="2" destOrd="0" presId="urn:microsoft.com/office/officeart/2005/8/layout/vList2"/>
    <dgm:cxn modelId="{A5388CD5-1ADE-451F-8F60-6770B264772C}" type="presParOf" srcId="{F2E30535-7CA7-4F73-93D3-A7FE9AD2C376}" destId="{739D0CB7-E4C9-40A1-AB7B-D2AC23BF1D99}" srcOrd="3" destOrd="0" presId="urn:microsoft.com/office/officeart/2005/8/layout/vList2"/>
    <dgm:cxn modelId="{D785C10C-3563-4FA8-8DBB-DC83D5230501}" type="presParOf" srcId="{F2E30535-7CA7-4F73-93D3-A7FE9AD2C376}" destId="{99477B2E-2FAC-4F59-B570-5DC81519F349}" srcOrd="4" destOrd="0" presId="urn:microsoft.com/office/officeart/2005/8/layout/vList2"/>
    <dgm:cxn modelId="{C0A5C8BB-2347-439E-A37A-BA804754EBB7}" type="presParOf" srcId="{F2E30535-7CA7-4F73-93D3-A7FE9AD2C376}" destId="{8C1BC81E-FC23-40B1-839C-B1F55C45F485}" srcOrd="5" destOrd="0" presId="urn:microsoft.com/office/officeart/2005/8/layout/vList2"/>
    <dgm:cxn modelId="{00F19B0E-CB47-48F0-A88D-D123B5A1C1F6}" type="presParOf" srcId="{F2E30535-7CA7-4F73-93D3-A7FE9AD2C376}" destId="{8EC90998-C93C-4E57-A57B-40C2B7666B9E}" srcOrd="6" destOrd="0" presId="urn:microsoft.com/office/officeart/2005/8/layout/vList2"/>
    <dgm:cxn modelId="{D5DB43EB-445E-4BBB-9290-242BC84870CE}" type="presParOf" srcId="{F2E30535-7CA7-4F73-93D3-A7FE9AD2C376}" destId="{0B40801C-04A4-48CA-AA6A-E45318901FFE}" srcOrd="7" destOrd="0" presId="urn:microsoft.com/office/officeart/2005/8/layout/vList2"/>
    <dgm:cxn modelId="{34A6DC25-5440-4DDB-8244-263E00243C76}" type="presParOf" srcId="{F2E30535-7CA7-4F73-93D3-A7FE9AD2C376}" destId="{8BC4A065-E806-4A0B-81D5-37D1BA07282C}" srcOrd="8" destOrd="0" presId="urn:microsoft.com/office/officeart/2005/8/layout/vList2"/>
    <dgm:cxn modelId="{4C72D5FB-3E34-4D4F-9D69-A0DA0DB7B465}" type="presParOf" srcId="{F2E30535-7CA7-4F73-93D3-A7FE9AD2C376}" destId="{F9B0E09E-B023-4440-9992-79EB7B9F66BC}" srcOrd="9" destOrd="0" presId="urn:microsoft.com/office/officeart/2005/8/layout/vList2"/>
    <dgm:cxn modelId="{4D35817B-0C30-486C-BAFB-20A6D36B4B0C}" type="presParOf" srcId="{F2E30535-7CA7-4F73-93D3-A7FE9AD2C376}" destId="{662537C5-7C27-4ECF-8B87-5A4BF1805CB2}" srcOrd="10" destOrd="0" presId="urn:microsoft.com/office/officeart/2005/8/layout/vList2"/>
    <dgm:cxn modelId="{7EC062C8-F8E6-49DE-88B6-1BF41345599D}" type="presParOf" srcId="{F2E30535-7CA7-4F73-93D3-A7FE9AD2C376}" destId="{8B61A496-73FC-436F-B051-B4296A89837F}" srcOrd="11" destOrd="0" presId="urn:microsoft.com/office/officeart/2005/8/layout/vList2"/>
    <dgm:cxn modelId="{2B3D54C8-A1C4-46DD-9C6A-03C13DDE5267}" type="presParOf" srcId="{F2E30535-7CA7-4F73-93D3-A7FE9AD2C376}" destId="{2454A5F4-C254-450B-9A07-A46493ABE3BD}" srcOrd="12" destOrd="0" presId="urn:microsoft.com/office/officeart/2005/8/layout/vList2"/>
    <dgm:cxn modelId="{4F83609E-C008-4AD9-9868-738816468858}" type="presParOf" srcId="{F2E30535-7CA7-4F73-93D3-A7FE9AD2C376}" destId="{649D2AAF-BDFC-4442-8B49-6708E2221A2E}" srcOrd="13" destOrd="0" presId="urn:microsoft.com/office/officeart/2005/8/layout/vList2"/>
    <dgm:cxn modelId="{E7BD56A8-0670-484A-A99D-3E083EB2C7F2}" type="presParOf" srcId="{F2E30535-7CA7-4F73-93D3-A7FE9AD2C376}" destId="{45D839BE-D543-4C18-99C7-27C7B071638F}" srcOrd="14" destOrd="0" presId="urn:microsoft.com/office/officeart/2005/8/layout/vList2"/>
    <dgm:cxn modelId="{262C69A6-4CAC-4EC8-9FA5-8FB014C3931C}" type="presParOf" srcId="{F2E30535-7CA7-4F73-93D3-A7FE9AD2C376}" destId="{CC09AC9E-8A88-4971-8EA7-DEF11AD0DF47}" srcOrd="15" destOrd="0" presId="urn:microsoft.com/office/officeart/2005/8/layout/vList2"/>
    <dgm:cxn modelId="{EB6D0226-D4C3-4C83-B3DF-644097266AE7}" type="presParOf" srcId="{F2E30535-7CA7-4F73-93D3-A7FE9AD2C376}" destId="{EC7880E7-E4E8-4953-BCAD-8081352CC8E3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430FE6-D0D1-414C-9C45-366E24788F9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3055994-6B1C-4756-8DC3-F34DFE9364C0}">
      <dgm:prSet/>
      <dgm:spPr/>
      <dgm:t>
        <a:bodyPr/>
        <a:lstStyle/>
        <a:p>
          <a:r>
            <a:rPr lang="en-US" b="1"/>
            <a:t>Consistency — the relationship of the first two letters of a Holland code as indicated by the hexagon</a:t>
          </a:r>
          <a:endParaRPr lang="en-US"/>
        </a:p>
      </dgm:t>
    </dgm:pt>
    <dgm:pt modelId="{399EB367-9548-4CEF-A373-619ECC4A2C7D}" type="parTrans" cxnId="{CD37C86F-EE90-442B-9F75-F2D8DAEB8BA0}">
      <dgm:prSet/>
      <dgm:spPr/>
      <dgm:t>
        <a:bodyPr/>
        <a:lstStyle/>
        <a:p>
          <a:endParaRPr lang="en-US"/>
        </a:p>
      </dgm:t>
    </dgm:pt>
    <dgm:pt modelId="{C0A1E71B-24AC-4976-B455-5BFE42ABFF44}" type="sibTrans" cxnId="{CD37C86F-EE90-442B-9F75-F2D8DAEB8BA0}">
      <dgm:prSet/>
      <dgm:spPr/>
      <dgm:t>
        <a:bodyPr/>
        <a:lstStyle/>
        <a:p>
          <a:endParaRPr lang="en-US"/>
        </a:p>
      </dgm:t>
    </dgm:pt>
    <dgm:pt modelId="{B441AED6-A4BE-4BA5-83ED-B395433D48F4}">
      <dgm:prSet/>
      <dgm:spPr/>
      <dgm:t>
        <a:bodyPr/>
        <a:lstStyle/>
        <a:p>
          <a:r>
            <a:rPr lang="en-US" b="1"/>
            <a:t>Differentiation — the numerical difference between the lowest and highest of the six scores of a profile</a:t>
          </a:r>
          <a:endParaRPr lang="en-US"/>
        </a:p>
      </dgm:t>
    </dgm:pt>
    <dgm:pt modelId="{73A3228E-70C2-44AA-8614-4A92D0ED6B71}" type="parTrans" cxnId="{BBD32D8C-7725-4C87-A051-5FB21D483D27}">
      <dgm:prSet/>
      <dgm:spPr/>
      <dgm:t>
        <a:bodyPr/>
        <a:lstStyle/>
        <a:p>
          <a:endParaRPr lang="en-US"/>
        </a:p>
      </dgm:t>
    </dgm:pt>
    <dgm:pt modelId="{C03A8FFC-B7DB-47BD-8507-F2F59BFC16A3}" type="sibTrans" cxnId="{BBD32D8C-7725-4C87-A051-5FB21D483D27}">
      <dgm:prSet/>
      <dgm:spPr/>
      <dgm:t>
        <a:bodyPr/>
        <a:lstStyle/>
        <a:p>
          <a:endParaRPr lang="en-US"/>
        </a:p>
      </dgm:t>
    </dgm:pt>
    <dgm:pt modelId="{88734EC9-6EF2-40CD-ABA7-2CF2ACF445A1}">
      <dgm:prSet/>
      <dgm:spPr/>
      <dgm:t>
        <a:bodyPr/>
        <a:lstStyle/>
        <a:p>
          <a:r>
            <a:rPr lang="en-US" b="1"/>
            <a:t>Congruence — the degree of “fit” between a person’s </a:t>
          </a:r>
          <a:r>
            <a:rPr lang="en-US"/>
            <a:t>personality type</a:t>
          </a:r>
          <a:r>
            <a:rPr lang="en-US" b="1"/>
            <a:t> and a work environment</a:t>
          </a:r>
          <a:endParaRPr lang="en-US"/>
        </a:p>
      </dgm:t>
    </dgm:pt>
    <dgm:pt modelId="{909DEE2C-DC48-4F4F-B53D-BC49C391A20B}" type="parTrans" cxnId="{EB124BA1-28C2-4A55-9B13-D728B1227833}">
      <dgm:prSet/>
      <dgm:spPr/>
      <dgm:t>
        <a:bodyPr/>
        <a:lstStyle/>
        <a:p>
          <a:endParaRPr lang="en-US"/>
        </a:p>
      </dgm:t>
    </dgm:pt>
    <dgm:pt modelId="{71FBB780-138A-4C3D-8978-94AE12CE835A}" type="sibTrans" cxnId="{EB124BA1-28C2-4A55-9B13-D728B1227833}">
      <dgm:prSet/>
      <dgm:spPr/>
      <dgm:t>
        <a:bodyPr/>
        <a:lstStyle/>
        <a:p>
          <a:endParaRPr lang="en-US"/>
        </a:p>
      </dgm:t>
    </dgm:pt>
    <dgm:pt modelId="{0D8C231E-0F7C-4214-878B-906DB838AF3A}" type="pres">
      <dgm:prSet presAssocID="{29430FE6-D0D1-414C-9C45-366E24788F9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611FF4F-96CE-4D6C-BD47-3497E09AB6AC}" type="pres">
      <dgm:prSet presAssocID="{A3055994-6B1C-4756-8DC3-F34DFE9364C0}" presName="hierRoot1" presStyleCnt="0"/>
      <dgm:spPr/>
    </dgm:pt>
    <dgm:pt modelId="{C1A73D10-E7A7-4957-A7ED-469740AEACE8}" type="pres">
      <dgm:prSet presAssocID="{A3055994-6B1C-4756-8DC3-F34DFE9364C0}" presName="composite" presStyleCnt="0"/>
      <dgm:spPr/>
    </dgm:pt>
    <dgm:pt modelId="{CD040E74-18C9-4390-83EB-184A4CF9EBA9}" type="pres">
      <dgm:prSet presAssocID="{A3055994-6B1C-4756-8DC3-F34DFE9364C0}" presName="background" presStyleLbl="node0" presStyleIdx="0" presStyleCnt="3"/>
      <dgm:spPr/>
    </dgm:pt>
    <dgm:pt modelId="{98017427-FCEC-4D9D-B2EE-50E0830E9E11}" type="pres">
      <dgm:prSet presAssocID="{A3055994-6B1C-4756-8DC3-F34DFE9364C0}" presName="text" presStyleLbl="fgAcc0" presStyleIdx="0" presStyleCnt="3">
        <dgm:presLayoutVars>
          <dgm:chPref val="3"/>
        </dgm:presLayoutVars>
      </dgm:prSet>
      <dgm:spPr/>
    </dgm:pt>
    <dgm:pt modelId="{D02FD03D-F6B2-47DF-B4D0-EC1D6FF87B28}" type="pres">
      <dgm:prSet presAssocID="{A3055994-6B1C-4756-8DC3-F34DFE9364C0}" presName="hierChild2" presStyleCnt="0"/>
      <dgm:spPr/>
    </dgm:pt>
    <dgm:pt modelId="{5DB70D15-0514-4116-A743-C916CE2E2625}" type="pres">
      <dgm:prSet presAssocID="{B441AED6-A4BE-4BA5-83ED-B395433D48F4}" presName="hierRoot1" presStyleCnt="0"/>
      <dgm:spPr/>
    </dgm:pt>
    <dgm:pt modelId="{F4676BA7-6721-4228-868F-E020B4049983}" type="pres">
      <dgm:prSet presAssocID="{B441AED6-A4BE-4BA5-83ED-B395433D48F4}" presName="composite" presStyleCnt="0"/>
      <dgm:spPr/>
    </dgm:pt>
    <dgm:pt modelId="{108CEE3F-44D4-499F-992C-4AEB615569E8}" type="pres">
      <dgm:prSet presAssocID="{B441AED6-A4BE-4BA5-83ED-B395433D48F4}" presName="background" presStyleLbl="node0" presStyleIdx="1" presStyleCnt="3"/>
      <dgm:spPr/>
    </dgm:pt>
    <dgm:pt modelId="{21A524FC-6DF7-4FFA-9FB4-282CF444B677}" type="pres">
      <dgm:prSet presAssocID="{B441AED6-A4BE-4BA5-83ED-B395433D48F4}" presName="text" presStyleLbl="fgAcc0" presStyleIdx="1" presStyleCnt="3">
        <dgm:presLayoutVars>
          <dgm:chPref val="3"/>
        </dgm:presLayoutVars>
      </dgm:prSet>
      <dgm:spPr/>
    </dgm:pt>
    <dgm:pt modelId="{DD678BD7-1944-40E3-8708-E18EEAFC9CB4}" type="pres">
      <dgm:prSet presAssocID="{B441AED6-A4BE-4BA5-83ED-B395433D48F4}" presName="hierChild2" presStyleCnt="0"/>
      <dgm:spPr/>
    </dgm:pt>
    <dgm:pt modelId="{F48600DC-72D0-422B-A4FE-2C01DEE2FA89}" type="pres">
      <dgm:prSet presAssocID="{88734EC9-6EF2-40CD-ABA7-2CF2ACF445A1}" presName="hierRoot1" presStyleCnt="0"/>
      <dgm:spPr/>
    </dgm:pt>
    <dgm:pt modelId="{A754DBD9-993F-4291-BE93-E0E6556F9A5C}" type="pres">
      <dgm:prSet presAssocID="{88734EC9-6EF2-40CD-ABA7-2CF2ACF445A1}" presName="composite" presStyleCnt="0"/>
      <dgm:spPr/>
    </dgm:pt>
    <dgm:pt modelId="{DECF2A37-E0A4-4750-8F7D-4DB08BEDE8EF}" type="pres">
      <dgm:prSet presAssocID="{88734EC9-6EF2-40CD-ABA7-2CF2ACF445A1}" presName="background" presStyleLbl="node0" presStyleIdx="2" presStyleCnt="3"/>
      <dgm:spPr/>
    </dgm:pt>
    <dgm:pt modelId="{1967F417-76A1-4644-8B39-CDD5FB9766CF}" type="pres">
      <dgm:prSet presAssocID="{88734EC9-6EF2-40CD-ABA7-2CF2ACF445A1}" presName="text" presStyleLbl="fgAcc0" presStyleIdx="2" presStyleCnt="3">
        <dgm:presLayoutVars>
          <dgm:chPref val="3"/>
        </dgm:presLayoutVars>
      </dgm:prSet>
      <dgm:spPr/>
    </dgm:pt>
    <dgm:pt modelId="{AAE1BBBF-A747-4903-BECB-98BEFCB1C86A}" type="pres">
      <dgm:prSet presAssocID="{88734EC9-6EF2-40CD-ABA7-2CF2ACF445A1}" presName="hierChild2" presStyleCnt="0"/>
      <dgm:spPr/>
    </dgm:pt>
  </dgm:ptLst>
  <dgm:cxnLst>
    <dgm:cxn modelId="{CD37C86F-EE90-442B-9F75-F2D8DAEB8BA0}" srcId="{29430FE6-D0D1-414C-9C45-366E24788F93}" destId="{A3055994-6B1C-4756-8DC3-F34DFE9364C0}" srcOrd="0" destOrd="0" parTransId="{399EB367-9548-4CEF-A373-619ECC4A2C7D}" sibTransId="{C0A1E71B-24AC-4976-B455-5BFE42ABFF44}"/>
    <dgm:cxn modelId="{FB28C97F-F141-42FA-B4AC-B3DDC67A8C61}" type="presOf" srcId="{B441AED6-A4BE-4BA5-83ED-B395433D48F4}" destId="{21A524FC-6DF7-4FFA-9FB4-282CF444B677}" srcOrd="0" destOrd="0" presId="urn:microsoft.com/office/officeart/2005/8/layout/hierarchy1"/>
    <dgm:cxn modelId="{76659883-EE07-4722-9A9F-0B8E7FBCDE0F}" type="presOf" srcId="{A3055994-6B1C-4756-8DC3-F34DFE9364C0}" destId="{98017427-FCEC-4D9D-B2EE-50E0830E9E11}" srcOrd="0" destOrd="0" presId="urn:microsoft.com/office/officeart/2005/8/layout/hierarchy1"/>
    <dgm:cxn modelId="{BBD32D8C-7725-4C87-A051-5FB21D483D27}" srcId="{29430FE6-D0D1-414C-9C45-366E24788F93}" destId="{B441AED6-A4BE-4BA5-83ED-B395433D48F4}" srcOrd="1" destOrd="0" parTransId="{73A3228E-70C2-44AA-8614-4A92D0ED6B71}" sibTransId="{C03A8FFC-B7DB-47BD-8507-F2F59BFC16A3}"/>
    <dgm:cxn modelId="{F91C889F-C2AE-40F5-A564-E9D1B7732F69}" type="presOf" srcId="{88734EC9-6EF2-40CD-ABA7-2CF2ACF445A1}" destId="{1967F417-76A1-4644-8B39-CDD5FB9766CF}" srcOrd="0" destOrd="0" presId="urn:microsoft.com/office/officeart/2005/8/layout/hierarchy1"/>
    <dgm:cxn modelId="{EB124BA1-28C2-4A55-9B13-D728B1227833}" srcId="{29430FE6-D0D1-414C-9C45-366E24788F93}" destId="{88734EC9-6EF2-40CD-ABA7-2CF2ACF445A1}" srcOrd="2" destOrd="0" parTransId="{909DEE2C-DC48-4F4F-B53D-BC49C391A20B}" sibTransId="{71FBB780-138A-4C3D-8978-94AE12CE835A}"/>
    <dgm:cxn modelId="{FC5D52DB-9E4F-4D4F-AE20-C5D27AB4D2CC}" type="presOf" srcId="{29430FE6-D0D1-414C-9C45-366E24788F93}" destId="{0D8C231E-0F7C-4214-878B-906DB838AF3A}" srcOrd="0" destOrd="0" presId="urn:microsoft.com/office/officeart/2005/8/layout/hierarchy1"/>
    <dgm:cxn modelId="{6140C719-D445-4F30-9CA4-52AD77F0E887}" type="presParOf" srcId="{0D8C231E-0F7C-4214-878B-906DB838AF3A}" destId="{8611FF4F-96CE-4D6C-BD47-3497E09AB6AC}" srcOrd="0" destOrd="0" presId="urn:microsoft.com/office/officeart/2005/8/layout/hierarchy1"/>
    <dgm:cxn modelId="{1EC26F3A-5F22-40CF-98BE-50CAAD404CF4}" type="presParOf" srcId="{8611FF4F-96CE-4D6C-BD47-3497E09AB6AC}" destId="{C1A73D10-E7A7-4957-A7ED-469740AEACE8}" srcOrd="0" destOrd="0" presId="urn:microsoft.com/office/officeart/2005/8/layout/hierarchy1"/>
    <dgm:cxn modelId="{3017E9DF-B5F9-4E31-B699-CCDECA5C63A8}" type="presParOf" srcId="{C1A73D10-E7A7-4957-A7ED-469740AEACE8}" destId="{CD040E74-18C9-4390-83EB-184A4CF9EBA9}" srcOrd="0" destOrd="0" presId="urn:microsoft.com/office/officeart/2005/8/layout/hierarchy1"/>
    <dgm:cxn modelId="{04ED55FA-47CA-428E-BCCE-58FE84480526}" type="presParOf" srcId="{C1A73D10-E7A7-4957-A7ED-469740AEACE8}" destId="{98017427-FCEC-4D9D-B2EE-50E0830E9E11}" srcOrd="1" destOrd="0" presId="urn:microsoft.com/office/officeart/2005/8/layout/hierarchy1"/>
    <dgm:cxn modelId="{0759DAA8-9A77-499B-9778-02F1C378E31F}" type="presParOf" srcId="{8611FF4F-96CE-4D6C-BD47-3497E09AB6AC}" destId="{D02FD03D-F6B2-47DF-B4D0-EC1D6FF87B28}" srcOrd="1" destOrd="0" presId="urn:microsoft.com/office/officeart/2005/8/layout/hierarchy1"/>
    <dgm:cxn modelId="{F5F63E9A-FE75-41B9-BE1A-BB3B3754EE96}" type="presParOf" srcId="{0D8C231E-0F7C-4214-878B-906DB838AF3A}" destId="{5DB70D15-0514-4116-A743-C916CE2E2625}" srcOrd="1" destOrd="0" presId="urn:microsoft.com/office/officeart/2005/8/layout/hierarchy1"/>
    <dgm:cxn modelId="{82B38E09-AB07-44F8-9D77-F1012BBBE9F3}" type="presParOf" srcId="{5DB70D15-0514-4116-A743-C916CE2E2625}" destId="{F4676BA7-6721-4228-868F-E020B4049983}" srcOrd="0" destOrd="0" presId="urn:microsoft.com/office/officeart/2005/8/layout/hierarchy1"/>
    <dgm:cxn modelId="{AB3ABA1E-AA76-427F-BD4B-54877656D053}" type="presParOf" srcId="{F4676BA7-6721-4228-868F-E020B4049983}" destId="{108CEE3F-44D4-499F-992C-4AEB615569E8}" srcOrd="0" destOrd="0" presId="urn:microsoft.com/office/officeart/2005/8/layout/hierarchy1"/>
    <dgm:cxn modelId="{F566936D-BE05-479F-804F-33E26A1E15A3}" type="presParOf" srcId="{F4676BA7-6721-4228-868F-E020B4049983}" destId="{21A524FC-6DF7-4FFA-9FB4-282CF444B677}" srcOrd="1" destOrd="0" presId="urn:microsoft.com/office/officeart/2005/8/layout/hierarchy1"/>
    <dgm:cxn modelId="{5A9663EC-6B5B-46C8-9B73-2E78C79051DE}" type="presParOf" srcId="{5DB70D15-0514-4116-A743-C916CE2E2625}" destId="{DD678BD7-1944-40E3-8708-E18EEAFC9CB4}" srcOrd="1" destOrd="0" presId="urn:microsoft.com/office/officeart/2005/8/layout/hierarchy1"/>
    <dgm:cxn modelId="{AE93C5D5-BA22-4CBE-BD34-374D1FB0125B}" type="presParOf" srcId="{0D8C231E-0F7C-4214-878B-906DB838AF3A}" destId="{F48600DC-72D0-422B-A4FE-2C01DEE2FA89}" srcOrd="2" destOrd="0" presId="urn:microsoft.com/office/officeart/2005/8/layout/hierarchy1"/>
    <dgm:cxn modelId="{01C0EF32-4015-4AD9-8410-A4B960C6A0E2}" type="presParOf" srcId="{F48600DC-72D0-422B-A4FE-2C01DEE2FA89}" destId="{A754DBD9-993F-4291-BE93-E0E6556F9A5C}" srcOrd="0" destOrd="0" presId="urn:microsoft.com/office/officeart/2005/8/layout/hierarchy1"/>
    <dgm:cxn modelId="{2342BC2A-58B4-47C6-A381-851B42775A21}" type="presParOf" srcId="{A754DBD9-993F-4291-BE93-E0E6556F9A5C}" destId="{DECF2A37-E0A4-4750-8F7D-4DB08BEDE8EF}" srcOrd="0" destOrd="0" presId="urn:microsoft.com/office/officeart/2005/8/layout/hierarchy1"/>
    <dgm:cxn modelId="{3A986703-FE7F-4011-8BD2-BEFD5D93CDA4}" type="presParOf" srcId="{A754DBD9-993F-4291-BE93-E0E6556F9A5C}" destId="{1967F417-76A1-4644-8B39-CDD5FB9766CF}" srcOrd="1" destOrd="0" presId="urn:microsoft.com/office/officeart/2005/8/layout/hierarchy1"/>
    <dgm:cxn modelId="{8FF6A354-8F86-45CB-ADB1-AE160227780B}" type="presParOf" srcId="{F48600DC-72D0-422B-A4FE-2C01DEE2FA89}" destId="{AAE1BBBF-A747-4903-BECB-98BEFCB1C8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518273C-EB4B-4B28-A48F-842D944F2580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BE15FC1-7E7F-44BA-B39A-6F90C8715084}">
      <dgm:prSet/>
      <dgm:spPr/>
      <dgm:t>
        <a:bodyPr/>
        <a:lstStyle/>
        <a:p>
          <a:r>
            <a:rPr lang="en-US" b="1"/>
            <a:t>An individual’s Holland code is usually expressed as a two- or three-letter code</a:t>
          </a:r>
          <a:endParaRPr lang="en-US"/>
        </a:p>
      </dgm:t>
    </dgm:pt>
    <dgm:pt modelId="{785806E4-FFA1-4940-B0B7-9D2903354AD7}" type="parTrans" cxnId="{A3C66258-5AEB-4E59-8371-432AC7DBF14E}">
      <dgm:prSet/>
      <dgm:spPr/>
      <dgm:t>
        <a:bodyPr/>
        <a:lstStyle/>
        <a:p>
          <a:endParaRPr lang="en-US"/>
        </a:p>
      </dgm:t>
    </dgm:pt>
    <dgm:pt modelId="{0D8D1A53-6F66-490A-BB5F-ECD663DDACCF}" type="sibTrans" cxnId="{A3C66258-5AEB-4E59-8371-432AC7DBF14E}">
      <dgm:prSet/>
      <dgm:spPr/>
      <dgm:t>
        <a:bodyPr/>
        <a:lstStyle/>
        <a:p>
          <a:endParaRPr lang="en-US"/>
        </a:p>
      </dgm:t>
    </dgm:pt>
    <dgm:pt modelId="{81C51DA7-C42F-4C3F-9D0C-49D5EE03BD3D}">
      <dgm:prSet/>
      <dgm:spPr/>
      <dgm:t>
        <a:bodyPr/>
        <a:lstStyle/>
        <a:p>
          <a:r>
            <a:rPr lang="en-US" b="1"/>
            <a:t>Two or more letters may be “tied,” however, in any one of the 3 positions</a:t>
          </a:r>
          <a:endParaRPr lang="en-US"/>
        </a:p>
      </dgm:t>
    </dgm:pt>
    <dgm:pt modelId="{897EC971-FB7D-410D-B122-99A820DA6AC4}" type="parTrans" cxnId="{1F4E4319-C445-4DEA-96A9-652F81E93475}">
      <dgm:prSet/>
      <dgm:spPr/>
      <dgm:t>
        <a:bodyPr/>
        <a:lstStyle/>
        <a:p>
          <a:endParaRPr lang="en-US"/>
        </a:p>
      </dgm:t>
    </dgm:pt>
    <dgm:pt modelId="{715DA358-FDFA-44E3-9CAD-D56E61D78D40}" type="sibTrans" cxnId="{1F4E4319-C445-4DEA-96A9-652F81E93475}">
      <dgm:prSet/>
      <dgm:spPr/>
      <dgm:t>
        <a:bodyPr/>
        <a:lstStyle/>
        <a:p>
          <a:endParaRPr lang="en-US"/>
        </a:p>
      </dgm:t>
    </dgm:pt>
    <dgm:pt modelId="{DF11F23E-433B-4644-A422-FD21B34ED4B9}">
      <dgm:prSet/>
      <dgm:spPr/>
      <dgm:t>
        <a:bodyPr/>
        <a:lstStyle/>
        <a:p>
          <a:r>
            <a:rPr lang="en-US" b="1"/>
            <a:t>An individual’s code can be determined by</a:t>
          </a:r>
          <a:endParaRPr lang="en-US"/>
        </a:p>
      </dgm:t>
    </dgm:pt>
    <dgm:pt modelId="{544EC401-FC23-4586-8F61-7B641CC0AF0D}" type="parTrans" cxnId="{D8627521-C9F3-458E-8607-3951B2F624B1}">
      <dgm:prSet/>
      <dgm:spPr/>
      <dgm:t>
        <a:bodyPr/>
        <a:lstStyle/>
        <a:p>
          <a:endParaRPr lang="en-US"/>
        </a:p>
      </dgm:t>
    </dgm:pt>
    <dgm:pt modelId="{0E22086B-61E9-4B48-BDA3-79EF0C45AC23}" type="sibTrans" cxnId="{D8627521-C9F3-458E-8607-3951B2F624B1}">
      <dgm:prSet/>
      <dgm:spPr/>
      <dgm:t>
        <a:bodyPr/>
        <a:lstStyle/>
        <a:p>
          <a:endParaRPr lang="en-US"/>
        </a:p>
      </dgm:t>
    </dgm:pt>
    <dgm:pt modelId="{6A042A28-8F32-4CF8-B850-13322B2C5DB6}">
      <dgm:prSet/>
      <dgm:spPr/>
      <dgm:t>
        <a:bodyPr/>
        <a:lstStyle/>
        <a:p>
          <a:r>
            <a:rPr lang="en-US" b="1"/>
            <a:t>Completing an informal assessment  </a:t>
          </a:r>
          <a:endParaRPr lang="en-US"/>
        </a:p>
      </dgm:t>
    </dgm:pt>
    <dgm:pt modelId="{513CCD1B-BEBC-40EE-81FF-364579A7C07A}" type="parTrans" cxnId="{0C99A932-56C9-4375-9C33-DEB5B59BFF45}">
      <dgm:prSet/>
      <dgm:spPr/>
      <dgm:t>
        <a:bodyPr/>
        <a:lstStyle/>
        <a:p>
          <a:endParaRPr lang="en-US"/>
        </a:p>
      </dgm:t>
    </dgm:pt>
    <dgm:pt modelId="{0847343B-D24D-482A-A54E-DF42BBB4E946}" type="sibTrans" cxnId="{0C99A932-56C9-4375-9C33-DEB5B59BFF45}">
      <dgm:prSet/>
      <dgm:spPr/>
      <dgm:t>
        <a:bodyPr/>
        <a:lstStyle/>
        <a:p>
          <a:endParaRPr lang="en-US"/>
        </a:p>
      </dgm:t>
    </dgm:pt>
    <dgm:pt modelId="{C42A721C-B8C7-4EF1-A8F2-5F2B21795B28}">
      <dgm:prSet/>
      <dgm:spPr/>
      <dgm:t>
        <a:bodyPr/>
        <a:lstStyle/>
        <a:p>
          <a:r>
            <a:rPr lang="en-US" b="1"/>
            <a:t>Administering an interest inventory</a:t>
          </a:r>
          <a:endParaRPr lang="en-US"/>
        </a:p>
      </dgm:t>
    </dgm:pt>
    <dgm:pt modelId="{D904A118-07AE-457B-9D85-21055D86CF61}" type="parTrans" cxnId="{B7881C78-1164-4B6C-9A34-DBC4D3D710CF}">
      <dgm:prSet/>
      <dgm:spPr/>
      <dgm:t>
        <a:bodyPr/>
        <a:lstStyle/>
        <a:p>
          <a:endParaRPr lang="en-US"/>
        </a:p>
      </dgm:t>
    </dgm:pt>
    <dgm:pt modelId="{0AE60E72-14E1-490F-B4B6-B5E743353CE0}" type="sibTrans" cxnId="{B7881C78-1164-4B6C-9A34-DBC4D3D710CF}">
      <dgm:prSet/>
      <dgm:spPr/>
      <dgm:t>
        <a:bodyPr/>
        <a:lstStyle/>
        <a:p>
          <a:endParaRPr lang="en-US"/>
        </a:p>
      </dgm:t>
    </dgm:pt>
    <dgm:pt modelId="{2D426C05-32F6-41D9-A6B4-FA8900F5E116}">
      <dgm:prSet/>
      <dgm:spPr/>
      <dgm:t>
        <a:bodyPr/>
        <a:lstStyle/>
        <a:p>
          <a:r>
            <a:rPr lang="en-US" b="1"/>
            <a:t>Examining past jobs</a:t>
          </a:r>
          <a:endParaRPr lang="en-US"/>
        </a:p>
      </dgm:t>
    </dgm:pt>
    <dgm:pt modelId="{E6B3403A-C6AB-4C43-AEFB-8835EA8951FE}" type="parTrans" cxnId="{6CB2CC12-9260-4DA0-892E-23FE2F52AC83}">
      <dgm:prSet/>
      <dgm:spPr/>
      <dgm:t>
        <a:bodyPr/>
        <a:lstStyle/>
        <a:p>
          <a:endParaRPr lang="en-US"/>
        </a:p>
      </dgm:t>
    </dgm:pt>
    <dgm:pt modelId="{4A7D5399-F5D6-4B7F-89A4-AB368AAB91CA}" type="sibTrans" cxnId="{6CB2CC12-9260-4DA0-892E-23FE2F52AC83}">
      <dgm:prSet/>
      <dgm:spPr/>
      <dgm:t>
        <a:bodyPr/>
        <a:lstStyle/>
        <a:p>
          <a:endParaRPr lang="en-US"/>
        </a:p>
      </dgm:t>
    </dgm:pt>
    <dgm:pt modelId="{45ED656E-3085-4205-AD52-E71C4FA8E85A}" type="pres">
      <dgm:prSet presAssocID="{7518273C-EB4B-4B28-A48F-842D944F2580}" presName="Name0" presStyleCnt="0">
        <dgm:presLayoutVars>
          <dgm:dir/>
          <dgm:animLvl val="lvl"/>
          <dgm:resizeHandles val="exact"/>
        </dgm:presLayoutVars>
      </dgm:prSet>
      <dgm:spPr/>
    </dgm:pt>
    <dgm:pt modelId="{33634855-CA0D-4D09-BD2E-12569BB9F3A9}" type="pres">
      <dgm:prSet presAssocID="{DF11F23E-433B-4644-A422-FD21B34ED4B9}" presName="boxAndChildren" presStyleCnt="0"/>
      <dgm:spPr/>
    </dgm:pt>
    <dgm:pt modelId="{62F62B28-08CD-4901-8AB0-EC1E47697D06}" type="pres">
      <dgm:prSet presAssocID="{DF11F23E-433B-4644-A422-FD21B34ED4B9}" presName="parentTextBox" presStyleLbl="node1" presStyleIdx="0" presStyleCnt="3"/>
      <dgm:spPr/>
    </dgm:pt>
    <dgm:pt modelId="{BF80C9AC-B32E-4447-9BE9-BFB818082085}" type="pres">
      <dgm:prSet presAssocID="{DF11F23E-433B-4644-A422-FD21B34ED4B9}" presName="entireBox" presStyleLbl="node1" presStyleIdx="0" presStyleCnt="3"/>
      <dgm:spPr/>
    </dgm:pt>
    <dgm:pt modelId="{75CCF0A8-6123-4D47-9505-22410DE900B2}" type="pres">
      <dgm:prSet presAssocID="{DF11F23E-433B-4644-A422-FD21B34ED4B9}" presName="descendantBox" presStyleCnt="0"/>
      <dgm:spPr/>
    </dgm:pt>
    <dgm:pt modelId="{7AD2E65F-EBB6-4B2F-9A3F-D2682C047AD1}" type="pres">
      <dgm:prSet presAssocID="{6A042A28-8F32-4CF8-B850-13322B2C5DB6}" presName="childTextBox" presStyleLbl="fgAccFollowNode1" presStyleIdx="0" presStyleCnt="3">
        <dgm:presLayoutVars>
          <dgm:bulletEnabled val="1"/>
        </dgm:presLayoutVars>
      </dgm:prSet>
      <dgm:spPr/>
    </dgm:pt>
    <dgm:pt modelId="{FE7D9749-E13B-4C73-A6FE-61879608A53F}" type="pres">
      <dgm:prSet presAssocID="{C42A721C-B8C7-4EF1-A8F2-5F2B21795B28}" presName="childTextBox" presStyleLbl="fgAccFollowNode1" presStyleIdx="1" presStyleCnt="3">
        <dgm:presLayoutVars>
          <dgm:bulletEnabled val="1"/>
        </dgm:presLayoutVars>
      </dgm:prSet>
      <dgm:spPr/>
    </dgm:pt>
    <dgm:pt modelId="{F96F8BE5-C348-44B3-8A4F-50B504283C52}" type="pres">
      <dgm:prSet presAssocID="{2D426C05-32F6-41D9-A6B4-FA8900F5E116}" presName="childTextBox" presStyleLbl="fgAccFollowNode1" presStyleIdx="2" presStyleCnt="3">
        <dgm:presLayoutVars>
          <dgm:bulletEnabled val="1"/>
        </dgm:presLayoutVars>
      </dgm:prSet>
      <dgm:spPr/>
    </dgm:pt>
    <dgm:pt modelId="{A01A5790-4620-439D-9BA0-DF2923C84672}" type="pres">
      <dgm:prSet presAssocID="{715DA358-FDFA-44E3-9CAD-D56E61D78D40}" presName="sp" presStyleCnt="0"/>
      <dgm:spPr/>
    </dgm:pt>
    <dgm:pt modelId="{F7EE3C3B-3752-4F3C-9855-2BC595A7E0BA}" type="pres">
      <dgm:prSet presAssocID="{81C51DA7-C42F-4C3F-9D0C-49D5EE03BD3D}" presName="arrowAndChildren" presStyleCnt="0"/>
      <dgm:spPr/>
    </dgm:pt>
    <dgm:pt modelId="{1F81616F-BAB9-4BB3-A9BD-A7E040812E78}" type="pres">
      <dgm:prSet presAssocID="{81C51DA7-C42F-4C3F-9D0C-49D5EE03BD3D}" presName="parentTextArrow" presStyleLbl="node1" presStyleIdx="1" presStyleCnt="3"/>
      <dgm:spPr/>
    </dgm:pt>
    <dgm:pt modelId="{B057AE52-76C1-44FC-8B49-A1A4901388FE}" type="pres">
      <dgm:prSet presAssocID="{0D8D1A53-6F66-490A-BB5F-ECD663DDACCF}" presName="sp" presStyleCnt="0"/>
      <dgm:spPr/>
    </dgm:pt>
    <dgm:pt modelId="{4530BB15-21A9-4FD2-AB37-B9C3B4CF58B9}" type="pres">
      <dgm:prSet presAssocID="{BBE15FC1-7E7F-44BA-B39A-6F90C8715084}" presName="arrowAndChildren" presStyleCnt="0"/>
      <dgm:spPr/>
    </dgm:pt>
    <dgm:pt modelId="{426C67F4-8FEC-46AA-B6B5-EDFC3CF2CEAE}" type="pres">
      <dgm:prSet presAssocID="{BBE15FC1-7E7F-44BA-B39A-6F90C8715084}" presName="parentTextArrow" presStyleLbl="node1" presStyleIdx="2" presStyleCnt="3"/>
      <dgm:spPr/>
    </dgm:pt>
  </dgm:ptLst>
  <dgm:cxnLst>
    <dgm:cxn modelId="{FE67CA01-A423-42FE-BF48-F1E7CE1C8EA7}" type="presOf" srcId="{81C51DA7-C42F-4C3F-9D0C-49D5EE03BD3D}" destId="{1F81616F-BAB9-4BB3-A9BD-A7E040812E78}" srcOrd="0" destOrd="0" presId="urn:microsoft.com/office/officeart/2005/8/layout/process4"/>
    <dgm:cxn modelId="{6CB2CC12-9260-4DA0-892E-23FE2F52AC83}" srcId="{DF11F23E-433B-4644-A422-FD21B34ED4B9}" destId="{2D426C05-32F6-41D9-A6B4-FA8900F5E116}" srcOrd="2" destOrd="0" parTransId="{E6B3403A-C6AB-4C43-AEFB-8835EA8951FE}" sibTransId="{4A7D5399-F5D6-4B7F-89A4-AB368AAB91CA}"/>
    <dgm:cxn modelId="{1F4E4319-C445-4DEA-96A9-652F81E93475}" srcId="{7518273C-EB4B-4B28-A48F-842D944F2580}" destId="{81C51DA7-C42F-4C3F-9D0C-49D5EE03BD3D}" srcOrd="1" destOrd="0" parTransId="{897EC971-FB7D-410D-B122-99A820DA6AC4}" sibTransId="{715DA358-FDFA-44E3-9CAD-D56E61D78D40}"/>
    <dgm:cxn modelId="{62831121-C502-4002-92C0-DF7100D56016}" type="presOf" srcId="{DF11F23E-433B-4644-A422-FD21B34ED4B9}" destId="{BF80C9AC-B32E-4447-9BE9-BFB818082085}" srcOrd="1" destOrd="0" presId="urn:microsoft.com/office/officeart/2005/8/layout/process4"/>
    <dgm:cxn modelId="{D8627521-C9F3-458E-8607-3951B2F624B1}" srcId="{7518273C-EB4B-4B28-A48F-842D944F2580}" destId="{DF11F23E-433B-4644-A422-FD21B34ED4B9}" srcOrd="2" destOrd="0" parTransId="{544EC401-FC23-4586-8F61-7B641CC0AF0D}" sibTransId="{0E22086B-61E9-4B48-BDA3-79EF0C45AC23}"/>
    <dgm:cxn modelId="{0C99A932-56C9-4375-9C33-DEB5B59BFF45}" srcId="{DF11F23E-433B-4644-A422-FD21B34ED4B9}" destId="{6A042A28-8F32-4CF8-B850-13322B2C5DB6}" srcOrd="0" destOrd="0" parTransId="{513CCD1B-BEBC-40EE-81FF-364579A7C07A}" sibTransId="{0847343B-D24D-482A-A54E-DF42BBB4E946}"/>
    <dgm:cxn modelId="{6FD0B433-FA1B-4A1A-98BA-765FA5672B66}" type="presOf" srcId="{7518273C-EB4B-4B28-A48F-842D944F2580}" destId="{45ED656E-3085-4205-AD52-E71C4FA8E85A}" srcOrd="0" destOrd="0" presId="urn:microsoft.com/office/officeart/2005/8/layout/process4"/>
    <dgm:cxn modelId="{DAE2695E-431A-42D5-922F-939D815E8B61}" type="presOf" srcId="{BBE15FC1-7E7F-44BA-B39A-6F90C8715084}" destId="{426C67F4-8FEC-46AA-B6B5-EDFC3CF2CEAE}" srcOrd="0" destOrd="0" presId="urn:microsoft.com/office/officeart/2005/8/layout/process4"/>
    <dgm:cxn modelId="{5F8CA861-FD4D-4854-AD52-B6F4E32A81FF}" type="presOf" srcId="{DF11F23E-433B-4644-A422-FD21B34ED4B9}" destId="{62F62B28-08CD-4901-8AB0-EC1E47697D06}" srcOrd="0" destOrd="0" presId="urn:microsoft.com/office/officeart/2005/8/layout/process4"/>
    <dgm:cxn modelId="{0F9BF146-6CC4-4140-81F8-A4B9982DD3AF}" type="presOf" srcId="{C42A721C-B8C7-4EF1-A8F2-5F2B21795B28}" destId="{FE7D9749-E13B-4C73-A6FE-61879608A53F}" srcOrd="0" destOrd="0" presId="urn:microsoft.com/office/officeart/2005/8/layout/process4"/>
    <dgm:cxn modelId="{CC25296F-0EEC-4AFF-8B97-345806CCC683}" type="presOf" srcId="{2D426C05-32F6-41D9-A6B4-FA8900F5E116}" destId="{F96F8BE5-C348-44B3-8A4F-50B504283C52}" srcOrd="0" destOrd="0" presId="urn:microsoft.com/office/officeart/2005/8/layout/process4"/>
    <dgm:cxn modelId="{B7881C78-1164-4B6C-9A34-DBC4D3D710CF}" srcId="{DF11F23E-433B-4644-A422-FD21B34ED4B9}" destId="{C42A721C-B8C7-4EF1-A8F2-5F2B21795B28}" srcOrd="1" destOrd="0" parTransId="{D904A118-07AE-457B-9D85-21055D86CF61}" sibTransId="{0AE60E72-14E1-490F-B4B6-B5E743353CE0}"/>
    <dgm:cxn modelId="{A3C66258-5AEB-4E59-8371-432AC7DBF14E}" srcId="{7518273C-EB4B-4B28-A48F-842D944F2580}" destId="{BBE15FC1-7E7F-44BA-B39A-6F90C8715084}" srcOrd="0" destOrd="0" parTransId="{785806E4-FFA1-4940-B0B7-9D2903354AD7}" sibTransId="{0D8D1A53-6F66-490A-BB5F-ECD663DDACCF}"/>
    <dgm:cxn modelId="{EB2BBBE4-A7D0-4481-A7C4-6D48B945DB17}" type="presOf" srcId="{6A042A28-8F32-4CF8-B850-13322B2C5DB6}" destId="{7AD2E65F-EBB6-4B2F-9A3F-D2682C047AD1}" srcOrd="0" destOrd="0" presId="urn:microsoft.com/office/officeart/2005/8/layout/process4"/>
    <dgm:cxn modelId="{8A7EFA6B-7692-4EB3-B0F1-CC315808460E}" type="presParOf" srcId="{45ED656E-3085-4205-AD52-E71C4FA8E85A}" destId="{33634855-CA0D-4D09-BD2E-12569BB9F3A9}" srcOrd="0" destOrd="0" presId="urn:microsoft.com/office/officeart/2005/8/layout/process4"/>
    <dgm:cxn modelId="{8B728732-5D3E-4368-8AAA-79B8E53A116D}" type="presParOf" srcId="{33634855-CA0D-4D09-BD2E-12569BB9F3A9}" destId="{62F62B28-08CD-4901-8AB0-EC1E47697D06}" srcOrd="0" destOrd="0" presId="urn:microsoft.com/office/officeart/2005/8/layout/process4"/>
    <dgm:cxn modelId="{8D3A409F-ED04-4BC2-B953-6A42A414DB5C}" type="presParOf" srcId="{33634855-CA0D-4D09-BD2E-12569BB9F3A9}" destId="{BF80C9AC-B32E-4447-9BE9-BFB818082085}" srcOrd="1" destOrd="0" presId="urn:microsoft.com/office/officeart/2005/8/layout/process4"/>
    <dgm:cxn modelId="{73F8C65B-B0E0-4497-B9A4-9163C0A35972}" type="presParOf" srcId="{33634855-CA0D-4D09-BD2E-12569BB9F3A9}" destId="{75CCF0A8-6123-4D47-9505-22410DE900B2}" srcOrd="2" destOrd="0" presId="urn:microsoft.com/office/officeart/2005/8/layout/process4"/>
    <dgm:cxn modelId="{95A31523-05A9-4922-81F6-F241F7C22E53}" type="presParOf" srcId="{75CCF0A8-6123-4D47-9505-22410DE900B2}" destId="{7AD2E65F-EBB6-4B2F-9A3F-D2682C047AD1}" srcOrd="0" destOrd="0" presId="urn:microsoft.com/office/officeart/2005/8/layout/process4"/>
    <dgm:cxn modelId="{384EE5B9-6DE4-4ABA-9D50-97B56EE1FEA9}" type="presParOf" srcId="{75CCF0A8-6123-4D47-9505-22410DE900B2}" destId="{FE7D9749-E13B-4C73-A6FE-61879608A53F}" srcOrd="1" destOrd="0" presId="urn:microsoft.com/office/officeart/2005/8/layout/process4"/>
    <dgm:cxn modelId="{ED3284EB-E633-41A0-A39C-9A0F8EBA51B6}" type="presParOf" srcId="{75CCF0A8-6123-4D47-9505-22410DE900B2}" destId="{F96F8BE5-C348-44B3-8A4F-50B504283C52}" srcOrd="2" destOrd="0" presId="urn:microsoft.com/office/officeart/2005/8/layout/process4"/>
    <dgm:cxn modelId="{43C6A50F-CC40-4BEF-B86C-692ADEBF3F58}" type="presParOf" srcId="{45ED656E-3085-4205-AD52-E71C4FA8E85A}" destId="{A01A5790-4620-439D-9BA0-DF2923C84672}" srcOrd="1" destOrd="0" presId="urn:microsoft.com/office/officeart/2005/8/layout/process4"/>
    <dgm:cxn modelId="{9E9AC7A2-1838-449A-9556-E38626A0765B}" type="presParOf" srcId="{45ED656E-3085-4205-AD52-E71C4FA8E85A}" destId="{F7EE3C3B-3752-4F3C-9855-2BC595A7E0BA}" srcOrd="2" destOrd="0" presId="urn:microsoft.com/office/officeart/2005/8/layout/process4"/>
    <dgm:cxn modelId="{667BB988-B3EE-4088-A822-917C09E8DEAC}" type="presParOf" srcId="{F7EE3C3B-3752-4F3C-9855-2BC595A7E0BA}" destId="{1F81616F-BAB9-4BB3-A9BD-A7E040812E78}" srcOrd="0" destOrd="0" presId="urn:microsoft.com/office/officeart/2005/8/layout/process4"/>
    <dgm:cxn modelId="{BB0F1B88-4232-4353-A351-822B7956E371}" type="presParOf" srcId="{45ED656E-3085-4205-AD52-E71C4FA8E85A}" destId="{B057AE52-76C1-44FC-8B49-A1A4901388FE}" srcOrd="3" destOrd="0" presId="urn:microsoft.com/office/officeart/2005/8/layout/process4"/>
    <dgm:cxn modelId="{D8D3EE99-932B-44A1-9518-20594AF08DCF}" type="presParOf" srcId="{45ED656E-3085-4205-AD52-E71C4FA8E85A}" destId="{4530BB15-21A9-4FD2-AB37-B9C3B4CF58B9}" srcOrd="4" destOrd="0" presId="urn:microsoft.com/office/officeart/2005/8/layout/process4"/>
    <dgm:cxn modelId="{67A7FDF8-FC4A-4774-A5F2-5FEA97741ADC}" type="presParOf" srcId="{4530BB15-21A9-4FD2-AB37-B9C3B4CF58B9}" destId="{426C67F4-8FEC-46AA-B6B5-EDFC3CF2CEA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BDA9069-F8CC-414A-8066-C762A91C79F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A9F97C7-9306-4372-9817-D194D28F269C}">
      <dgm:prSet/>
      <dgm:spPr/>
      <dgm:t>
        <a:bodyPr/>
        <a:lstStyle/>
        <a:p>
          <a:r>
            <a:rPr lang="en-US" b="1"/>
            <a:t>To learn about the interests and preferences of individuals</a:t>
          </a:r>
          <a:endParaRPr lang="en-US"/>
        </a:p>
      </dgm:t>
    </dgm:pt>
    <dgm:pt modelId="{44ADA099-F03D-4EAE-950E-DEE3855949FF}" type="parTrans" cxnId="{D6E71EE8-0AF7-4FB5-8178-CB8A94024342}">
      <dgm:prSet/>
      <dgm:spPr/>
      <dgm:t>
        <a:bodyPr/>
        <a:lstStyle/>
        <a:p>
          <a:endParaRPr lang="en-US"/>
        </a:p>
      </dgm:t>
    </dgm:pt>
    <dgm:pt modelId="{8B26D2BF-1D39-4287-A821-27BB88E066B4}" type="sibTrans" cxnId="{D6E71EE8-0AF7-4FB5-8178-CB8A94024342}">
      <dgm:prSet/>
      <dgm:spPr/>
      <dgm:t>
        <a:bodyPr/>
        <a:lstStyle/>
        <a:p>
          <a:endParaRPr lang="en-US"/>
        </a:p>
      </dgm:t>
    </dgm:pt>
    <dgm:pt modelId="{07F27B11-E40D-43D1-BE63-E16739622BB4}">
      <dgm:prSet/>
      <dgm:spPr/>
      <dgm:t>
        <a:bodyPr/>
        <a:lstStyle/>
        <a:p>
          <a:r>
            <a:rPr lang="en-US" b="1"/>
            <a:t>To assist individuals to find jobs where they can express their interests</a:t>
          </a:r>
          <a:endParaRPr lang="en-US"/>
        </a:p>
      </dgm:t>
    </dgm:pt>
    <dgm:pt modelId="{6C8447BA-6593-4E98-987B-E8CB2C18F9FA}" type="parTrans" cxnId="{67FA9169-BC68-43F2-A136-5C96BC6AD6B0}">
      <dgm:prSet/>
      <dgm:spPr/>
      <dgm:t>
        <a:bodyPr/>
        <a:lstStyle/>
        <a:p>
          <a:endParaRPr lang="en-US"/>
        </a:p>
      </dgm:t>
    </dgm:pt>
    <dgm:pt modelId="{CF07E085-6998-4F74-8AFD-D91AADCAF3ED}" type="sibTrans" cxnId="{67FA9169-BC68-43F2-A136-5C96BC6AD6B0}">
      <dgm:prSet/>
      <dgm:spPr/>
      <dgm:t>
        <a:bodyPr/>
        <a:lstStyle/>
        <a:p>
          <a:endParaRPr lang="en-US"/>
        </a:p>
      </dgm:t>
    </dgm:pt>
    <dgm:pt modelId="{9075A5CA-0947-4F9E-932D-2094AABC0F70}">
      <dgm:prSet/>
      <dgm:spPr/>
      <dgm:t>
        <a:bodyPr/>
        <a:lstStyle/>
        <a:p>
          <a:r>
            <a:rPr lang="en-US" b="1"/>
            <a:t>To assist individuals to choose majors, schools, and leisure activities</a:t>
          </a:r>
          <a:endParaRPr lang="en-US"/>
        </a:p>
      </dgm:t>
    </dgm:pt>
    <dgm:pt modelId="{17D9D685-C75D-4A66-A27C-11952EB70A0B}" type="parTrans" cxnId="{257E2323-0ED5-473C-BCA5-9905E511D556}">
      <dgm:prSet/>
      <dgm:spPr/>
      <dgm:t>
        <a:bodyPr/>
        <a:lstStyle/>
        <a:p>
          <a:endParaRPr lang="en-US"/>
        </a:p>
      </dgm:t>
    </dgm:pt>
    <dgm:pt modelId="{7D2CF731-F610-49E6-B689-1EC06E02DAC3}" type="sibTrans" cxnId="{257E2323-0ED5-473C-BCA5-9905E511D556}">
      <dgm:prSet/>
      <dgm:spPr/>
      <dgm:t>
        <a:bodyPr/>
        <a:lstStyle/>
        <a:p>
          <a:endParaRPr lang="en-US"/>
        </a:p>
      </dgm:t>
    </dgm:pt>
    <dgm:pt modelId="{8F9B2D42-6C3A-4B24-8C5A-FA3A79A64D70}">
      <dgm:prSet/>
      <dgm:spPr/>
      <dgm:t>
        <a:bodyPr/>
        <a:lstStyle/>
        <a:p>
          <a:r>
            <a:rPr lang="en-US" b="1"/>
            <a:t>To understand why people are satisfied or dissatisfied in their work</a:t>
          </a:r>
          <a:endParaRPr lang="en-US"/>
        </a:p>
      </dgm:t>
    </dgm:pt>
    <dgm:pt modelId="{0611E0AF-4E53-4848-BF2B-AFFB673E549A}" type="parTrans" cxnId="{2209BAF5-98C3-49F7-8D3B-A395C6EFAD1E}">
      <dgm:prSet/>
      <dgm:spPr/>
      <dgm:t>
        <a:bodyPr/>
        <a:lstStyle/>
        <a:p>
          <a:endParaRPr lang="en-US"/>
        </a:p>
      </dgm:t>
    </dgm:pt>
    <dgm:pt modelId="{D26F8F69-FF42-4B28-9F52-51AD8BA53677}" type="sibTrans" cxnId="{2209BAF5-98C3-49F7-8D3B-A395C6EFAD1E}">
      <dgm:prSet/>
      <dgm:spPr/>
      <dgm:t>
        <a:bodyPr/>
        <a:lstStyle/>
        <a:p>
          <a:endParaRPr lang="en-US"/>
        </a:p>
      </dgm:t>
    </dgm:pt>
    <dgm:pt modelId="{DDFBAD81-2115-41AF-ADCB-E65F6572E377}">
      <dgm:prSet/>
      <dgm:spPr/>
      <dgm:t>
        <a:bodyPr/>
        <a:lstStyle/>
        <a:p>
          <a:r>
            <a:rPr lang="en-US" b="1"/>
            <a:t>To organize high school curriculum or college majors</a:t>
          </a:r>
          <a:endParaRPr lang="en-US"/>
        </a:p>
      </dgm:t>
    </dgm:pt>
    <dgm:pt modelId="{CFCA81EE-D027-42EC-A1BF-C726D9020F20}" type="parTrans" cxnId="{468BB5CA-4339-4B8F-AEE9-0F7D5200DD59}">
      <dgm:prSet/>
      <dgm:spPr/>
      <dgm:t>
        <a:bodyPr/>
        <a:lstStyle/>
        <a:p>
          <a:endParaRPr lang="en-US"/>
        </a:p>
      </dgm:t>
    </dgm:pt>
    <dgm:pt modelId="{600BB18D-5123-4EFD-8815-7D309962B4BF}" type="sibTrans" cxnId="{468BB5CA-4339-4B8F-AEE9-0F7D5200DD59}">
      <dgm:prSet/>
      <dgm:spPr/>
      <dgm:t>
        <a:bodyPr/>
        <a:lstStyle/>
        <a:p>
          <a:endParaRPr lang="en-US"/>
        </a:p>
      </dgm:t>
    </dgm:pt>
    <dgm:pt modelId="{A9C62280-7136-45BA-B8D4-39E9E7C0BFE7}">
      <dgm:prSet/>
      <dgm:spPr/>
      <dgm:t>
        <a:bodyPr/>
        <a:lstStyle/>
        <a:p>
          <a:r>
            <a:rPr lang="en-US" b="1"/>
            <a:t>To organize career information, job shadowing, and career days</a:t>
          </a:r>
          <a:endParaRPr lang="en-US"/>
        </a:p>
      </dgm:t>
    </dgm:pt>
    <dgm:pt modelId="{61AA6E33-A77F-415C-9262-0CB50FE4670F}" type="parTrans" cxnId="{A8D1D573-A0A9-42D6-B28E-1B6E0248D0E8}">
      <dgm:prSet/>
      <dgm:spPr/>
      <dgm:t>
        <a:bodyPr/>
        <a:lstStyle/>
        <a:p>
          <a:endParaRPr lang="en-US"/>
        </a:p>
      </dgm:t>
    </dgm:pt>
    <dgm:pt modelId="{BC0477A2-4DCB-47EF-982F-C2CFE093EB29}" type="sibTrans" cxnId="{A8D1D573-A0A9-42D6-B28E-1B6E0248D0E8}">
      <dgm:prSet/>
      <dgm:spPr/>
      <dgm:t>
        <a:bodyPr/>
        <a:lstStyle/>
        <a:p>
          <a:endParaRPr lang="en-US"/>
        </a:p>
      </dgm:t>
    </dgm:pt>
    <dgm:pt modelId="{77657CD7-B487-4534-B3A0-235F170FADF9}">
      <dgm:prSet/>
      <dgm:spPr/>
      <dgm:t>
        <a:bodyPr/>
        <a:lstStyle/>
        <a:p>
          <a:r>
            <a:rPr lang="en-US" b="1"/>
            <a:t>To provide the structure for career guidance services</a:t>
          </a:r>
          <a:endParaRPr lang="en-US"/>
        </a:p>
      </dgm:t>
    </dgm:pt>
    <dgm:pt modelId="{716A91AF-4343-449F-B1FC-49562F08CAF2}" type="parTrans" cxnId="{9D8A010E-C33E-4344-960C-FC4FC203A9A8}">
      <dgm:prSet/>
      <dgm:spPr/>
      <dgm:t>
        <a:bodyPr/>
        <a:lstStyle/>
        <a:p>
          <a:endParaRPr lang="en-US"/>
        </a:p>
      </dgm:t>
    </dgm:pt>
    <dgm:pt modelId="{8462E2FF-1AF9-463D-948E-6D7FA85434E3}" type="sibTrans" cxnId="{9D8A010E-C33E-4344-960C-FC4FC203A9A8}">
      <dgm:prSet/>
      <dgm:spPr/>
      <dgm:t>
        <a:bodyPr/>
        <a:lstStyle/>
        <a:p>
          <a:endParaRPr lang="en-US"/>
        </a:p>
      </dgm:t>
    </dgm:pt>
    <dgm:pt modelId="{D9718F53-DF6C-45A5-A124-14B627ABA4EB}" type="pres">
      <dgm:prSet presAssocID="{1BDA9069-F8CC-414A-8066-C762A91C79F7}" presName="compositeShape" presStyleCnt="0">
        <dgm:presLayoutVars>
          <dgm:chMax val="7"/>
          <dgm:dir/>
          <dgm:resizeHandles val="exact"/>
        </dgm:presLayoutVars>
      </dgm:prSet>
      <dgm:spPr/>
    </dgm:pt>
    <dgm:pt modelId="{39DA9BDE-35DE-422E-8B22-1C82C6F92026}" type="pres">
      <dgm:prSet presAssocID="{1BDA9069-F8CC-414A-8066-C762A91C79F7}" presName="wedge1" presStyleLbl="node1" presStyleIdx="0" presStyleCnt="7"/>
      <dgm:spPr/>
    </dgm:pt>
    <dgm:pt modelId="{8FAC95A2-D99D-4279-A218-0E242A78D6E5}" type="pres">
      <dgm:prSet presAssocID="{1BDA9069-F8CC-414A-8066-C762A91C79F7}" presName="dummy1a" presStyleCnt="0"/>
      <dgm:spPr/>
    </dgm:pt>
    <dgm:pt modelId="{6688A96D-2800-4537-8C89-C94BB81E6C13}" type="pres">
      <dgm:prSet presAssocID="{1BDA9069-F8CC-414A-8066-C762A91C79F7}" presName="dummy1b" presStyleCnt="0"/>
      <dgm:spPr/>
    </dgm:pt>
    <dgm:pt modelId="{8BAE1AF1-C786-4ECD-86DF-59FCC5A8D812}" type="pres">
      <dgm:prSet presAssocID="{1BDA9069-F8CC-414A-8066-C762A91C79F7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70077656-4933-4831-A260-203A81E9E03C}" type="pres">
      <dgm:prSet presAssocID="{1BDA9069-F8CC-414A-8066-C762A91C79F7}" presName="wedge2" presStyleLbl="node1" presStyleIdx="1" presStyleCnt="7"/>
      <dgm:spPr/>
    </dgm:pt>
    <dgm:pt modelId="{9226CF52-B792-4458-8351-A20DB7DC14E0}" type="pres">
      <dgm:prSet presAssocID="{1BDA9069-F8CC-414A-8066-C762A91C79F7}" presName="dummy2a" presStyleCnt="0"/>
      <dgm:spPr/>
    </dgm:pt>
    <dgm:pt modelId="{6052455C-027B-4008-A3DC-8145973FC02D}" type="pres">
      <dgm:prSet presAssocID="{1BDA9069-F8CC-414A-8066-C762A91C79F7}" presName="dummy2b" presStyleCnt="0"/>
      <dgm:spPr/>
    </dgm:pt>
    <dgm:pt modelId="{94D19742-84D4-4B70-81D7-9662B6926040}" type="pres">
      <dgm:prSet presAssocID="{1BDA9069-F8CC-414A-8066-C762A91C79F7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222D01CB-F695-4C77-869B-9E47430453AA}" type="pres">
      <dgm:prSet presAssocID="{1BDA9069-F8CC-414A-8066-C762A91C79F7}" presName="wedge3" presStyleLbl="node1" presStyleIdx="2" presStyleCnt="7"/>
      <dgm:spPr/>
    </dgm:pt>
    <dgm:pt modelId="{4FB60709-AD6B-4177-A864-BBA516824354}" type="pres">
      <dgm:prSet presAssocID="{1BDA9069-F8CC-414A-8066-C762A91C79F7}" presName="dummy3a" presStyleCnt="0"/>
      <dgm:spPr/>
    </dgm:pt>
    <dgm:pt modelId="{FE40F901-6B01-4C32-A3C3-ADDE14EF4299}" type="pres">
      <dgm:prSet presAssocID="{1BDA9069-F8CC-414A-8066-C762A91C79F7}" presName="dummy3b" presStyleCnt="0"/>
      <dgm:spPr/>
    </dgm:pt>
    <dgm:pt modelId="{1BDFBC2F-D8B9-41DE-8A75-78380116F4A1}" type="pres">
      <dgm:prSet presAssocID="{1BDA9069-F8CC-414A-8066-C762A91C79F7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B4D7F7E5-A417-4F78-96C6-469BFBCBE6EC}" type="pres">
      <dgm:prSet presAssocID="{1BDA9069-F8CC-414A-8066-C762A91C79F7}" presName="wedge4" presStyleLbl="node1" presStyleIdx="3" presStyleCnt="7"/>
      <dgm:spPr/>
    </dgm:pt>
    <dgm:pt modelId="{867C9172-7964-4F0A-95BA-7A9E67CF7B99}" type="pres">
      <dgm:prSet presAssocID="{1BDA9069-F8CC-414A-8066-C762A91C79F7}" presName="dummy4a" presStyleCnt="0"/>
      <dgm:spPr/>
    </dgm:pt>
    <dgm:pt modelId="{A3A30293-A1ED-4EEC-89D1-C2BA88AD5C62}" type="pres">
      <dgm:prSet presAssocID="{1BDA9069-F8CC-414A-8066-C762A91C79F7}" presName="dummy4b" presStyleCnt="0"/>
      <dgm:spPr/>
    </dgm:pt>
    <dgm:pt modelId="{1CABF3EF-D05C-4D2F-82C3-946455F325DF}" type="pres">
      <dgm:prSet presAssocID="{1BDA9069-F8CC-414A-8066-C762A91C79F7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B5E94FAE-5634-47EF-8BBF-C91D521C5C0E}" type="pres">
      <dgm:prSet presAssocID="{1BDA9069-F8CC-414A-8066-C762A91C79F7}" presName="wedge5" presStyleLbl="node1" presStyleIdx="4" presStyleCnt="7"/>
      <dgm:spPr/>
    </dgm:pt>
    <dgm:pt modelId="{5C1E78ED-8AF3-46D4-B81E-874D858E592C}" type="pres">
      <dgm:prSet presAssocID="{1BDA9069-F8CC-414A-8066-C762A91C79F7}" presName="dummy5a" presStyleCnt="0"/>
      <dgm:spPr/>
    </dgm:pt>
    <dgm:pt modelId="{EE226E13-9EC2-4A4F-85AA-172E2291805F}" type="pres">
      <dgm:prSet presAssocID="{1BDA9069-F8CC-414A-8066-C762A91C79F7}" presName="dummy5b" presStyleCnt="0"/>
      <dgm:spPr/>
    </dgm:pt>
    <dgm:pt modelId="{C14FE72F-C8E8-47FD-9207-326001EF0E85}" type="pres">
      <dgm:prSet presAssocID="{1BDA9069-F8CC-414A-8066-C762A91C79F7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8A7B51B9-35E0-4C8B-B023-BC2F34CC3CA7}" type="pres">
      <dgm:prSet presAssocID="{1BDA9069-F8CC-414A-8066-C762A91C79F7}" presName="wedge6" presStyleLbl="node1" presStyleIdx="5" presStyleCnt="7"/>
      <dgm:spPr/>
    </dgm:pt>
    <dgm:pt modelId="{74CFB021-0F57-42E5-B5A6-E2CC3EC78FF9}" type="pres">
      <dgm:prSet presAssocID="{1BDA9069-F8CC-414A-8066-C762A91C79F7}" presName="dummy6a" presStyleCnt="0"/>
      <dgm:spPr/>
    </dgm:pt>
    <dgm:pt modelId="{D5398A73-893A-43E2-95D3-4CCD994CBD32}" type="pres">
      <dgm:prSet presAssocID="{1BDA9069-F8CC-414A-8066-C762A91C79F7}" presName="dummy6b" presStyleCnt="0"/>
      <dgm:spPr/>
    </dgm:pt>
    <dgm:pt modelId="{2747F42B-77AE-4777-977B-9953474BCD3E}" type="pres">
      <dgm:prSet presAssocID="{1BDA9069-F8CC-414A-8066-C762A91C79F7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ADEC3211-ADFB-41A6-B26A-E2ADAA362D4A}" type="pres">
      <dgm:prSet presAssocID="{1BDA9069-F8CC-414A-8066-C762A91C79F7}" presName="wedge7" presStyleLbl="node1" presStyleIdx="6" presStyleCnt="7"/>
      <dgm:spPr/>
    </dgm:pt>
    <dgm:pt modelId="{218FCB62-1973-4BA4-AB0D-91503779BFCC}" type="pres">
      <dgm:prSet presAssocID="{1BDA9069-F8CC-414A-8066-C762A91C79F7}" presName="dummy7a" presStyleCnt="0"/>
      <dgm:spPr/>
    </dgm:pt>
    <dgm:pt modelId="{5ABB02FF-FF6A-4859-9327-39581730267A}" type="pres">
      <dgm:prSet presAssocID="{1BDA9069-F8CC-414A-8066-C762A91C79F7}" presName="dummy7b" presStyleCnt="0"/>
      <dgm:spPr/>
    </dgm:pt>
    <dgm:pt modelId="{35B9C1C5-0F4E-42E4-8BE0-C0107CF19E03}" type="pres">
      <dgm:prSet presAssocID="{1BDA9069-F8CC-414A-8066-C762A91C79F7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08EAFFE7-0CA5-4953-B659-6E6B9A4AE67E}" type="pres">
      <dgm:prSet presAssocID="{8B26D2BF-1D39-4287-A821-27BB88E066B4}" presName="arrowWedge1" presStyleLbl="fgSibTrans2D1" presStyleIdx="0" presStyleCnt="7"/>
      <dgm:spPr/>
    </dgm:pt>
    <dgm:pt modelId="{8B585D23-7656-43B2-9BFA-48CFC61BA120}" type="pres">
      <dgm:prSet presAssocID="{CF07E085-6998-4F74-8AFD-D91AADCAF3ED}" presName="arrowWedge2" presStyleLbl="fgSibTrans2D1" presStyleIdx="1" presStyleCnt="7"/>
      <dgm:spPr/>
    </dgm:pt>
    <dgm:pt modelId="{9AF91D32-2225-462B-9D48-2732C88F4B74}" type="pres">
      <dgm:prSet presAssocID="{7D2CF731-F610-49E6-B689-1EC06E02DAC3}" presName="arrowWedge3" presStyleLbl="fgSibTrans2D1" presStyleIdx="2" presStyleCnt="7"/>
      <dgm:spPr/>
    </dgm:pt>
    <dgm:pt modelId="{C8E3344F-3ED6-418E-A3B0-1482CE26D2FD}" type="pres">
      <dgm:prSet presAssocID="{D26F8F69-FF42-4B28-9F52-51AD8BA53677}" presName="arrowWedge4" presStyleLbl="fgSibTrans2D1" presStyleIdx="3" presStyleCnt="7"/>
      <dgm:spPr/>
    </dgm:pt>
    <dgm:pt modelId="{5DCCF7AF-B6E8-4FB1-9003-9A0B957F91FA}" type="pres">
      <dgm:prSet presAssocID="{600BB18D-5123-4EFD-8815-7D309962B4BF}" presName="arrowWedge5" presStyleLbl="fgSibTrans2D1" presStyleIdx="4" presStyleCnt="7"/>
      <dgm:spPr/>
    </dgm:pt>
    <dgm:pt modelId="{FEA14F90-9296-4433-8EC4-01305F4A0B8D}" type="pres">
      <dgm:prSet presAssocID="{BC0477A2-4DCB-47EF-982F-C2CFE093EB29}" presName="arrowWedge6" presStyleLbl="fgSibTrans2D1" presStyleIdx="5" presStyleCnt="7"/>
      <dgm:spPr/>
    </dgm:pt>
    <dgm:pt modelId="{A77EED41-3D6F-493F-BD88-390674D21AA8}" type="pres">
      <dgm:prSet presAssocID="{8462E2FF-1AF9-463D-948E-6D7FA85434E3}" presName="arrowWedge7" presStyleLbl="fgSibTrans2D1" presStyleIdx="6" presStyleCnt="7"/>
      <dgm:spPr/>
    </dgm:pt>
  </dgm:ptLst>
  <dgm:cxnLst>
    <dgm:cxn modelId="{9D8A010E-C33E-4344-960C-FC4FC203A9A8}" srcId="{1BDA9069-F8CC-414A-8066-C762A91C79F7}" destId="{77657CD7-B487-4534-B3A0-235F170FADF9}" srcOrd="6" destOrd="0" parTransId="{716A91AF-4343-449F-B1FC-49562F08CAF2}" sibTransId="{8462E2FF-1AF9-463D-948E-6D7FA85434E3}"/>
    <dgm:cxn modelId="{257E2323-0ED5-473C-BCA5-9905E511D556}" srcId="{1BDA9069-F8CC-414A-8066-C762A91C79F7}" destId="{9075A5CA-0947-4F9E-932D-2094AABC0F70}" srcOrd="2" destOrd="0" parTransId="{17D9D685-C75D-4A66-A27C-11952EB70A0B}" sibTransId="{7D2CF731-F610-49E6-B689-1EC06E02DAC3}"/>
    <dgm:cxn modelId="{D0A5EF2B-79F6-4E02-98F4-66AB4AF5DA4F}" type="presOf" srcId="{9075A5CA-0947-4F9E-932D-2094AABC0F70}" destId="{222D01CB-F695-4C77-869B-9E47430453AA}" srcOrd="0" destOrd="0" presId="urn:microsoft.com/office/officeart/2005/8/layout/cycle8"/>
    <dgm:cxn modelId="{A1E0F12D-4DB6-490A-9F9F-214B95711B7E}" type="presOf" srcId="{A9C62280-7136-45BA-B8D4-39E9E7C0BFE7}" destId="{8A7B51B9-35E0-4C8B-B023-BC2F34CC3CA7}" srcOrd="0" destOrd="0" presId="urn:microsoft.com/office/officeart/2005/8/layout/cycle8"/>
    <dgm:cxn modelId="{1D6C9F38-2DD3-4BF7-94B0-AD87E17A5263}" type="presOf" srcId="{77657CD7-B487-4534-B3A0-235F170FADF9}" destId="{35B9C1C5-0F4E-42E4-8BE0-C0107CF19E03}" srcOrd="1" destOrd="0" presId="urn:microsoft.com/office/officeart/2005/8/layout/cycle8"/>
    <dgm:cxn modelId="{E7002E5B-C15E-46C5-9D3B-ADC0A8A43E2E}" type="presOf" srcId="{DDFBAD81-2115-41AF-ADCB-E65F6572E377}" destId="{B5E94FAE-5634-47EF-8BBF-C91D521C5C0E}" srcOrd="0" destOrd="0" presId="urn:microsoft.com/office/officeart/2005/8/layout/cycle8"/>
    <dgm:cxn modelId="{6D79595D-718D-4368-B160-895E3FE0D219}" type="presOf" srcId="{8F9B2D42-6C3A-4B24-8C5A-FA3A79A64D70}" destId="{1CABF3EF-D05C-4D2F-82C3-946455F325DF}" srcOrd="1" destOrd="0" presId="urn:microsoft.com/office/officeart/2005/8/layout/cycle8"/>
    <dgm:cxn modelId="{E774545F-44EC-4B85-B9E2-909AE00781C6}" type="presOf" srcId="{DDFBAD81-2115-41AF-ADCB-E65F6572E377}" destId="{C14FE72F-C8E8-47FD-9207-326001EF0E85}" srcOrd="1" destOrd="0" presId="urn:microsoft.com/office/officeart/2005/8/layout/cycle8"/>
    <dgm:cxn modelId="{19BF0845-2369-4310-A10E-AD3B9557FB96}" type="presOf" srcId="{07F27B11-E40D-43D1-BE63-E16739622BB4}" destId="{70077656-4933-4831-A260-203A81E9E03C}" srcOrd="0" destOrd="0" presId="urn:microsoft.com/office/officeart/2005/8/layout/cycle8"/>
    <dgm:cxn modelId="{DD7A3D65-5C19-4B20-8273-59D8E8CA9A22}" type="presOf" srcId="{EA9F97C7-9306-4372-9817-D194D28F269C}" destId="{8BAE1AF1-C786-4ECD-86DF-59FCC5A8D812}" srcOrd="1" destOrd="0" presId="urn:microsoft.com/office/officeart/2005/8/layout/cycle8"/>
    <dgm:cxn modelId="{67FA9169-BC68-43F2-A136-5C96BC6AD6B0}" srcId="{1BDA9069-F8CC-414A-8066-C762A91C79F7}" destId="{07F27B11-E40D-43D1-BE63-E16739622BB4}" srcOrd="1" destOrd="0" parTransId="{6C8447BA-6593-4E98-987B-E8CB2C18F9FA}" sibTransId="{CF07E085-6998-4F74-8AFD-D91AADCAF3ED}"/>
    <dgm:cxn modelId="{8C4E066B-3882-4040-A1B0-C5A631B6DFAF}" type="presOf" srcId="{77657CD7-B487-4534-B3A0-235F170FADF9}" destId="{ADEC3211-ADFB-41A6-B26A-E2ADAA362D4A}" srcOrd="0" destOrd="0" presId="urn:microsoft.com/office/officeart/2005/8/layout/cycle8"/>
    <dgm:cxn modelId="{A8D1D573-A0A9-42D6-B28E-1B6E0248D0E8}" srcId="{1BDA9069-F8CC-414A-8066-C762A91C79F7}" destId="{A9C62280-7136-45BA-B8D4-39E9E7C0BFE7}" srcOrd="5" destOrd="0" parTransId="{61AA6E33-A77F-415C-9262-0CB50FE4670F}" sibTransId="{BC0477A2-4DCB-47EF-982F-C2CFE093EB29}"/>
    <dgm:cxn modelId="{C8D5EAA9-F700-48D0-8183-A82335D5DE15}" type="presOf" srcId="{A9C62280-7136-45BA-B8D4-39E9E7C0BFE7}" destId="{2747F42B-77AE-4777-977B-9953474BCD3E}" srcOrd="1" destOrd="0" presId="urn:microsoft.com/office/officeart/2005/8/layout/cycle8"/>
    <dgm:cxn modelId="{939704AC-8F09-4B36-850C-0D16E3791AE4}" type="presOf" srcId="{1BDA9069-F8CC-414A-8066-C762A91C79F7}" destId="{D9718F53-DF6C-45A5-A124-14B627ABA4EB}" srcOrd="0" destOrd="0" presId="urn:microsoft.com/office/officeart/2005/8/layout/cycle8"/>
    <dgm:cxn modelId="{0EC53DC0-D803-41E7-B0D9-CEEC80D538CF}" type="presOf" srcId="{EA9F97C7-9306-4372-9817-D194D28F269C}" destId="{39DA9BDE-35DE-422E-8B22-1C82C6F92026}" srcOrd="0" destOrd="0" presId="urn:microsoft.com/office/officeart/2005/8/layout/cycle8"/>
    <dgm:cxn modelId="{468BB5CA-4339-4B8F-AEE9-0F7D5200DD59}" srcId="{1BDA9069-F8CC-414A-8066-C762A91C79F7}" destId="{DDFBAD81-2115-41AF-ADCB-E65F6572E377}" srcOrd="4" destOrd="0" parTransId="{CFCA81EE-D027-42EC-A1BF-C726D9020F20}" sibTransId="{600BB18D-5123-4EFD-8815-7D309962B4BF}"/>
    <dgm:cxn modelId="{05F263CE-6C98-48EF-872E-93BB5250632C}" type="presOf" srcId="{9075A5CA-0947-4F9E-932D-2094AABC0F70}" destId="{1BDFBC2F-D8B9-41DE-8A75-78380116F4A1}" srcOrd="1" destOrd="0" presId="urn:microsoft.com/office/officeart/2005/8/layout/cycle8"/>
    <dgm:cxn modelId="{2DD8D4DE-E088-4A47-8AB1-7AECA89FE5BA}" type="presOf" srcId="{07F27B11-E40D-43D1-BE63-E16739622BB4}" destId="{94D19742-84D4-4B70-81D7-9662B6926040}" srcOrd="1" destOrd="0" presId="urn:microsoft.com/office/officeart/2005/8/layout/cycle8"/>
    <dgm:cxn modelId="{D6E71EE8-0AF7-4FB5-8178-CB8A94024342}" srcId="{1BDA9069-F8CC-414A-8066-C762A91C79F7}" destId="{EA9F97C7-9306-4372-9817-D194D28F269C}" srcOrd="0" destOrd="0" parTransId="{44ADA099-F03D-4EAE-950E-DEE3855949FF}" sibTransId="{8B26D2BF-1D39-4287-A821-27BB88E066B4}"/>
    <dgm:cxn modelId="{2209BAF5-98C3-49F7-8D3B-A395C6EFAD1E}" srcId="{1BDA9069-F8CC-414A-8066-C762A91C79F7}" destId="{8F9B2D42-6C3A-4B24-8C5A-FA3A79A64D70}" srcOrd="3" destOrd="0" parTransId="{0611E0AF-4E53-4848-BF2B-AFFB673E549A}" sibTransId="{D26F8F69-FF42-4B28-9F52-51AD8BA53677}"/>
    <dgm:cxn modelId="{12CD05FA-EEAF-4930-97C2-807A0F7A4BDD}" type="presOf" srcId="{8F9B2D42-6C3A-4B24-8C5A-FA3A79A64D70}" destId="{B4D7F7E5-A417-4F78-96C6-469BFBCBE6EC}" srcOrd="0" destOrd="0" presId="urn:microsoft.com/office/officeart/2005/8/layout/cycle8"/>
    <dgm:cxn modelId="{CFE65BF8-A086-4344-A94C-B2DB0D090568}" type="presParOf" srcId="{D9718F53-DF6C-45A5-A124-14B627ABA4EB}" destId="{39DA9BDE-35DE-422E-8B22-1C82C6F92026}" srcOrd="0" destOrd="0" presId="urn:microsoft.com/office/officeart/2005/8/layout/cycle8"/>
    <dgm:cxn modelId="{195C52DE-BD61-4DDF-A2D5-D7707CC715CE}" type="presParOf" srcId="{D9718F53-DF6C-45A5-A124-14B627ABA4EB}" destId="{8FAC95A2-D99D-4279-A218-0E242A78D6E5}" srcOrd="1" destOrd="0" presId="urn:microsoft.com/office/officeart/2005/8/layout/cycle8"/>
    <dgm:cxn modelId="{7AE58B3C-72EF-4BBE-B996-35E6B133412D}" type="presParOf" srcId="{D9718F53-DF6C-45A5-A124-14B627ABA4EB}" destId="{6688A96D-2800-4537-8C89-C94BB81E6C13}" srcOrd="2" destOrd="0" presId="urn:microsoft.com/office/officeart/2005/8/layout/cycle8"/>
    <dgm:cxn modelId="{5310CA73-568E-4DC5-A372-EACB71BBA015}" type="presParOf" srcId="{D9718F53-DF6C-45A5-A124-14B627ABA4EB}" destId="{8BAE1AF1-C786-4ECD-86DF-59FCC5A8D812}" srcOrd="3" destOrd="0" presId="urn:microsoft.com/office/officeart/2005/8/layout/cycle8"/>
    <dgm:cxn modelId="{E09C4FDB-09ED-4654-84F8-5FEF076CDCEA}" type="presParOf" srcId="{D9718F53-DF6C-45A5-A124-14B627ABA4EB}" destId="{70077656-4933-4831-A260-203A81E9E03C}" srcOrd="4" destOrd="0" presId="urn:microsoft.com/office/officeart/2005/8/layout/cycle8"/>
    <dgm:cxn modelId="{C3756ED7-1A48-42B2-8B48-2B1BCADA2FCC}" type="presParOf" srcId="{D9718F53-DF6C-45A5-A124-14B627ABA4EB}" destId="{9226CF52-B792-4458-8351-A20DB7DC14E0}" srcOrd="5" destOrd="0" presId="urn:microsoft.com/office/officeart/2005/8/layout/cycle8"/>
    <dgm:cxn modelId="{D3614DC7-F3EA-4E86-8AE4-06D2341EB949}" type="presParOf" srcId="{D9718F53-DF6C-45A5-A124-14B627ABA4EB}" destId="{6052455C-027B-4008-A3DC-8145973FC02D}" srcOrd="6" destOrd="0" presId="urn:microsoft.com/office/officeart/2005/8/layout/cycle8"/>
    <dgm:cxn modelId="{FED4AF0B-C8AD-4B53-98F7-36542792F815}" type="presParOf" srcId="{D9718F53-DF6C-45A5-A124-14B627ABA4EB}" destId="{94D19742-84D4-4B70-81D7-9662B6926040}" srcOrd="7" destOrd="0" presId="urn:microsoft.com/office/officeart/2005/8/layout/cycle8"/>
    <dgm:cxn modelId="{A4192A2C-F910-4F0A-9510-FD9594F0733E}" type="presParOf" srcId="{D9718F53-DF6C-45A5-A124-14B627ABA4EB}" destId="{222D01CB-F695-4C77-869B-9E47430453AA}" srcOrd="8" destOrd="0" presId="urn:microsoft.com/office/officeart/2005/8/layout/cycle8"/>
    <dgm:cxn modelId="{EA5B42A1-1321-4E19-818F-62F7F58FECD9}" type="presParOf" srcId="{D9718F53-DF6C-45A5-A124-14B627ABA4EB}" destId="{4FB60709-AD6B-4177-A864-BBA516824354}" srcOrd="9" destOrd="0" presId="urn:microsoft.com/office/officeart/2005/8/layout/cycle8"/>
    <dgm:cxn modelId="{363FE989-178A-49F6-B43A-68939D2DD894}" type="presParOf" srcId="{D9718F53-DF6C-45A5-A124-14B627ABA4EB}" destId="{FE40F901-6B01-4C32-A3C3-ADDE14EF4299}" srcOrd="10" destOrd="0" presId="urn:microsoft.com/office/officeart/2005/8/layout/cycle8"/>
    <dgm:cxn modelId="{D744F3E8-A189-44EB-BAB4-B38B914436AF}" type="presParOf" srcId="{D9718F53-DF6C-45A5-A124-14B627ABA4EB}" destId="{1BDFBC2F-D8B9-41DE-8A75-78380116F4A1}" srcOrd="11" destOrd="0" presId="urn:microsoft.com/office/officeart/2005/8/layout/cycle8"/>
    <dgm:cxn modelId="{6DB1860F-1B49-4E14-8091-8E24D8404D05}" type="presParOf" srcId="{D9718F53-DF6C-45A5-A124-14B627ABA4EB}" destId="{B4D7F7E5-A417-4F78-96C6-469BFBCBE6EC}" srcOrd="12" destOrd="0" presId="urn:microsoft.com/office/officeart/2005/8/layout/cycle8"/>
    <dgm:cxn modelId="{E04A2D2B-760C-4C86-B692-3965F538172E}" type="presParOf" srcId="{D9718F53-DF6C-45A5-A124-14B627ABA4EB}" destId="{867C9172-7964-4F0A-95BA-7A9E67CF7B99}" srcOrd="13" destOrd="0" presId="urn:microsoft.com/office/officeart/2005/8/layout/cycle8"/>
    <dgm:cxn modelId="{8B55BAE2-A59C-4130-BD8C-2AC831BA2A03}" type="presParOf" srcId="{D9718F53-DF6C-45A5-A124-14B627ABA4EB}" destId="{A3A30293-A1ED-4EEC-89D1-C2BA88AD5C62}" srcOrd="14" destOrd="0" presId="urn:microsoft.com/office/officeart/2005/8/layout/cycle8"/>
    <dgm:cxn modelId="{A0101172-C4B6-4A50-8768-9EA56A3F129E}" type="presParOf" srcId="{D9718F53-DF6C-45A5-A124-14B627ABA4EB}" destId="{1CABF3EF-D05C-4D2F-82C3-946455F325DF}" srcOrd="15" destOrd="0" presId="urn:microsoft.com/office/officeart/2005/8/layout/cycle8"/>
    <dgm:cxn modelId="{73E201D4-2DC9-4113-A5D7-4052A905B0B6}" type="presParOf" srcId="{D9718F53-DF6C-45A5-A124-14B627ABA4EB}" destId="{B5E94FAE-5634-47EF-8BBF-C91D521C5C0E}" srcOrd="16" destOrd="0" presId="urn:microsoft.com/office/officeart/2005/8/layout/cycle8"/>
    <dgm:cxn modelId="{DE6B0B41-EAA0-4D97-A81B-02E51FF49A01}" type="presParOf" srcId="{D9718F53-DF6C-45A5-A124-14B627ABA4EB}" destId="{5C1E78ED-8AF3-46D4-B81E-874D858E592C}" srcOrd="17" destOrd="0" presId="urn:microsoft.com/office/officeart/2005/8/layout/cycle8"/>
    <dgm:cxn modelId="{758425CB-33E0-41EE-9E7A-F5E8F19C7AE6}" type="presParOf" srcId="{D9718F53-DF6C-45A5-A124-14B627ABA4EB}" destId="{EE226E13-9EC2-4A4F-85AA-172E2291805F}" srcOrd="18" destOrd="0" presId="urn:microsoft.com/office/officeart/2005/8/layout/cycle8"/>
    <dgm:cxn modelId="{26655C21-B44F-4510-A62E-1E5A483D61C9}" type="presParOf" srcId="{D9718F53-DF6C-45A5-A124-14B627ABA4EB}" destId="{C14FE72F-C8E8-47FD-9207-326001EF0E85}" srcOrd="19" destOrd="0" presId="urn:microsoft.com/office/officeart/2005/8/layout/cycle8"/>
    <dgm:cxn modelId="{8EC697CA-43FE-4F6D-AEB5-E0EB69B80663}" type="presParOf" srcId="{D9718F53-DF6C-45A5-A124-14B627ABA4EB}" destId="{8A7B51B9-35E0-4C8B-B023-BC2F34CC3CA7}" srcOrd="20" destOrd="0" presId="urn:microsoft.com/office/officeart/2005/8/layout/cycle8"/>
    <dgm:cxn modelId="{920DE842-AFC9-4DB0-889E-61928FEB68A6}" type="presParOf" srcId="{D9718F53-DF6C-45A5-A124-14B627ABA4EB}" destId="{74CFB021-0F57-42E5-B5A6-E2CC3EC78FF9}" srcOrd="21" destOrd="0" presId="urn:microsoft.com/office/officeart/2005/8/layout/cycle8"/>
    <dgm:cxn modelId="{484B6AE0-6CC0-480E-BB45-417F2CF12CCF}" type="presParOf" srcId="{D9718F53-DF6C-45A5-A124-14B627ABA4EB}" destId="{D5398A73-893A-43E2-95D3-4CCD994CBD32}" srcOrd="22" destOrd="0" presId="urn:microsoft.com/office/officeart/2005/8/layout/cycle8"/>
    <dgm:cxn modelId="{A08099D7-E4CF-488A-85A7-058A95129700}" type="presParOf" srcId="{D9718F53-DF6C-45A5-A124-14B627ABA4EB}" destId="{2747F42B-77AE-4777-977B-9953474BCD3E}" srcOrd="23" destOrd="0" presId="urn:microsoft.com/office/officeart/2005/8/layout/cycle8"/>
    <dgm:cxn modelId="{03C968C5-7DB2-4C1D-977E-BAF31387C644}" type="presParOf" srcId="{D9718F53-DF6C-45A5-A124-14B627ABA4EB}" destId="{ADEC3211-ADFB-41A6-B26A-E2ADAA362D4A}" srcOrd="24" destOrd="0" presId="urn:microsoft.com/office/officeart/2005/8/layout/cycle8"/>
    <dgm:cxn modelId="{85C95415-2EAD-40D6-A51F-20A5902074EB}" type="presParOf" srcId="{D9718F53-DF6C-45A5-A124-14B627ABA4EB}" destId="{218FCB62-1973-4BA4-AB0D-91503779BFCC}" srcOrd="25" destOrd="0" presId="urn:microsoft.com/office/officeart/2005/8/layout/cycle8"/>
    <dgm:cxn modelId="{7234E540-93CD-41D9-A1B8-171176C4A06D}" type="presParOf" srcId="{D9718F53-DF6C-45A5-A124-14B627ABA4EB}" destId="{5ABB02FF-FF6A-4859-9327-39581730267A}" srcOrd="26" destOrd="0" presId="urn:microsoft.com/office/officeart/2005/8/layout/cycle8"/>
    <dgm:cxn modelId="{B1D0B761-F38E-476A-9676-B336F7334576}" type="presParOf" srcId="{D9718F53-DF6C-45A5-A124-14B627ABA4EB}" destId="{35B9C1C5-0F4E-42E4-8BE0-C0107CF19E03}" srcOrd="27" destOrd="0" presId="urn:microsoft.com/office/officeart/2005/8/layout/cycle8"/>
    <dgm:cxn modelId="{74DB1986-3EC6-4406-AF38-D205972A3DD3}" type="presParOf" srcId="{D9718F53-DF6C-45A5-A124-14B627ABA4EB}" destId="{08EAFFE7-0CA5-4953-B659-6E6B9A4AE67E}" srcOrd="28" destOrd="0" presId="urn:microsoft.com/office/officeart/2005/8/layout/cycle8"/>
    <dgm:cxn modelId="{DB6F423C-8104-479C-9F0A-FDE131933769}" type="presParOf" srcId="{D9718F53-DF6C-45A5-A124-14B627ABA4EB}" destId="{8B585D23-7656-43B2-9BFA-48CFC61BA120}" srcOrd="29" destOrd="0" presId="urn:microsoft.com/office/officeart/2005/8/layout/cycle8"/>
    <dgm:cxn modelId="{D25A833A-8D39-4406-A9B3-1ABC6D45E017}" type="presParOf" srcId="{D9718F53-DF6C-45A5-A124-14B627ABA4EB}" destId="{9AF91D32-2225-462B-9D48-2732C88F4B74}" srcOrd="30" destOrd="0" presId="urn:microsoft.com/office/officeart/2005/8/layout/cycle8"/>
    <dgm:cxn modelId="{5A55CB20-091E-4130-9C48-ED834FBB8D7B}" type="presParOf" srcId="{D9718F53-DF6C-45A5-A124-14B627ABA4EB}" destId="{C8E3344F-3ED6-418E-A3B0-1482CE26D2FD}" srcOrd="31" destOrd="0" presId="urn:microsoft.com/office/officeart/2005/8/layout/cycle8"/>
    <dgm:cxn modelId="{BF7808B0-88B3-43BE-9294-0A76B07BC041}" type="presParOf" srcId="{D9718F53-DF6C-45A5-A124-14B627ABA4EB}" destId="{5DCCF7AF-B6E8-4FB1-9003-9A0B957F91FA}" srcOrd="32" destOrd="0" presId="urn:microsoft.com/office/officeart/2005/8/layout/cycle8"/>
    <dgm:cxn modelId="{17D7FB8C-6F5B-4FB3-9800-CE1FD22E97DD}" type="presParOf" srcId="{D9718F53-DF6C-45A5-A124-14B627ABA4EB}" destId="{FEA14F90-9296-4433-8EC4-01305F4A0B8D}" srcOrd="33" destOrd="0" presId="urn:microsoft.com/office/officeart/2005/8/layout/cycle8"/>
    <dgm:cxn modelId="{61A28B2C-C281-4311-837B-694BE3ABE661}" type="presParOf" srcId="{D9718F53-DF6C-45A5-A124-14B627ABA4EB}" destId="{A77EED41-3D6F-493F-BD88-390674D21AA8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7CC1B3E-B3C2-48DB-AC2D-31F209B5094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C754C0-E136-41B9-B44A-5146BAA34BAB}">
      <dgm:prSet/>
      <dgm:spPr/>
      <dgm:t>
        <a:bodyPr/>
        <a:lstStyle/>
        <a:p>
          <a:r>
            <a:rPr lang="en-US" b="1"/>
            <a:t>There are three important determinants of career choice and development: </a:t>
          </a:r>
          <a:endParaRPr lang="en-US"/>
        </a:p>
      </dgm:t>
    </dgm:pt>
    <dgm:pt modelId="{83A64F35-3767-4387-9F12-A77010D64F21}" type="parTrans" cxnId="{6702F435-F0E5-4C48-BA0F-6B42434AEF7C}">
      <dgm:prSet/>
      <dgm:spPr/>
      <dgm:t>
        <a:bodyPr/>
        <a:lstStyle/>
        <a:p>
          <a:endParaRPr lang="en-US"/>
        </a:p>
      </dgm:t>
    </dgm:pt>
    <dgm:pt modelId="{8F8141E9-AEC1-46B6-A2AA-81630F595152}" type="sibTrans" cxnId="{6702F435-F0E5-4C48-BA0F-6B42434AEF7C}">
      <dgm:prSet/>
      <dgm:spPr/>
      <dgm:t>
        <a:bodyPr/>
        <a:lstStyle/>
        <a:p>
          <a:endParaRPr lang="en-US"/>
        </a:p>
      </dgm:t>
    </dgm:pt>
    <dgm:pt modelId="{54CED1A0-1705-467A-AC2F-54C06D55D9F8}">
      <dgm:prSet/>
      <dgm:spPr/>
      <dgm:t>
        <a:bodyPr/>
        <a:lstStyle/>
        <a:p>
          <a:r>
            <a:rPr lang="en-US" b="1"/>
            <a:t>heredity, </a:t>
          </a:r>
          <a:endParaRPr lang="en-US"/>
        </a:p>
      </dgm:t>
    </dgm:pt>
    <dgm:pt modelId="{D72324AD-8C44-4205-8039-11697AE271CC}" type="parTrans" cxnId="{2BCB9664-75E3-427E-A8E6-753469664FC7}">
      <dgm:prSet/>
      <dgm:spPr/>
      <dgm:t>
        <a:bodyPr/>
        <a:lstStyle/>
        <a:p>
          <a:endParaRPr lang="en-US"/>
        </a:p>
      </dgm:t>
    </dgm:pt>
    <dgm:pt modelId="{BC528C17-4328-4E97-84F4-B6682F448FC3}" type="sibTrans" cxnId="{2BCB9664-75E3-427E-A8E6-753469664FC7}">
      <dgm:prSet/>
      <dgm:spPr/>
      <dgm:t>
        <a:bodyPr/>
        <a:lstStyle/>
        <a:p>
          <a:endParaRPr lang="en-US"/>
        </a:p>
      </dgm:t>
    </dgm:pt>
    <dgm:pt modelId="{4FB7A129-09C5-4DDB-B49D-284424CB0321}">
      <dgm:prSet/>
      <dgm:spPr/>
      <dgm:t>
        <a:bodyPr/>
        <a:lstStyle/>
        <a:p>
          <a:r>
            <a:rPr lang="en-US" b="1"/>
            <a:t>environment, and </a:t>
          </a:r>
          <a:endParaRPr lang="en-US"/>
        </a:p>
      </dgm:t>
    </dgm:pt>
    <dgm:pt modelId="{BEDE5FCA-4523-4E73-8BE4-B471EB926B6B}" type="parTrans" cxnId="{08660773-A034-4E0E-8728-834A03D0EA18}">
      <dgm:prSet/>
      <dgm:spPr/>
      <dgm:t>
        <a:bodyPr/>
        <a:lstStyle/>
        <a:p>
          <a:endParaRPr lang="en-US"/>
        </a:p>
      </dgm:t>
    </dgm:pt>
    <dgm:pt modelId="{692E0BDE-0B8D-49AD-981B-A3CEC8115EEE}" type="sibTrans" cxnId="{08660773-A034-4E0E-8728-834A03D0EA18}">
      <dgm:prSet/>
      <dgm:spPr/>
      <dgm:t>
        <a:bodyPr/>
        <a:lstStyle/>
        <a:p>
          <a:endParaRPr lang="en-US"/>
        </a:p>
      </dgm:t>
    </dgm:pt>
    <dgm:pt modelId="{94519708-4B38-4247-984A-D2BB1985AA7F}">
      <dgm:prSet/>
      <dgm:spPr/>
      <dgm:t>
        <a:bodyPr/>
        <a:lstStyle/>
        <a:p>
          <a:r>
            <a:rPr lang="en-US" b="1"/>
            <a:t>learning experiences</a:t>
          </a:r>
          <a:endParaRPr lang="en-US"/>
        </a:p>
      </dgm:t>
    </dgm:pt>
    <dgm:pt modelId="{F8ABA834-970A-4C71-AC8E-EB46C8A6009D}" type="parTrans" cxnId="{7C9731C3-A8FA-4F98-8595-D4C404104DE8}">
      <dgm:prSet/>
      <dgm:spPr/>
      <dgm:t>
        <a:bodyPr/>
        <a:lstStyle/>
        <a:p>
          <a:endParaRPr lang="en-US"/>
        </a:p>
      </dgm:t>
    </dgm:pt>
    <dgm:pt modelId="{813859BC-49B2-4131-A543-665F06E45A5E}" type="sibTrans" cxnId="{7C9731C3-A8FA-4F98-8595-D4C404104DE8}">
      <dgm:prSet/>
      <dgm:spPr/>
      <dgm:t>
        <a:bodyPr/>
        <a:lstStyle/>
        <a:p>
          <a:endParaRPr lang="en-US"/>
        </a:p>
      </dgm:t>
    </dgm:pt>
    <dgm:pt modelId="{E3C8ED99-7E94-4DFB-A6DB-8F534FE8C6C1}">
      <dgm:prSet/>
      <dgm:spPr/>
      <dgm:t>
        <a:bodyPr/>
        <a:lstStyle/>
        <a:p>
          <a:r>
            <a:rPr lang="en-US" b="1"/>
            <a:t>Career services providers can have impact on the third, but it is useful to understand the impact of heredity and environment</a:t>
          </a:r>
          <a:endParaRPr lang="en-US"/>
        </a:p>
      </dgm:t>
    </dgm:pt>
    <dgm:pt modelId="{504D5BCC-10C3-4448-8607-4A11347A854E}" type="parTrans" cxnId="{4F79AB37-318A-4275-B38B-E69F86416498}">
      <dgm:prSet/>
      <dgm:spPr/>
      <dgm:t>
        <a:bodyPr/>
        <a:lstStyle/>
        <a:p>
          <a:endParaRPr lang="en-US"/>
        </a:p>
      </dgm:t>
    </dgm:pt>
    <dgm:pt modelId="{59C3F108-DAE8-4EA6-B2E0-ADC2ED0475F2}" type="sibTrans" cxnId="{4F79AB37-318A-4275-B38B-E69F86416498}">
      <dgm:prSet/>
      <dgm:spPr/>
      <dgm:t>
        <a:bodyPr/>
        <a:lstStyle/>
        <a:p>
          <a:endParaRPr lang="en-US"/>
        </a:p>
      </dgm:t>
    </dgm:pt>
    <dgm:pt modelId="{2FB5E138-665A-48DC-B362-D06346E2B182}">
      <dgm:prSet/>
      <dgm:spPr/>
      <dgm:t>
        <a:bodyPr/>
        <a:lstStyle/>
        <a:p>
          <a:r>
            <a:rPr lang="en-US" b="1"/>
            <a:t>Positive reinforcement occurs when specific behaviors are rewarded. </a:t>
          </a:r>
          <a:endParaRPr lang="en-US"/>
        </a:p>
      </dgm:t>
    </dgm:pt>
    <dgm:pt modelId="{E14A8D35-47E9-417B-BFAC-CBF8DC52AF59}" type="parTrans" cxnId="{C5E6A443-A006-48AC-93D5-293DD7E59BDC}">
      <dgm:prSet/>
      <dgm:spPr/>
      <dgm:t>
        <a:bodyPr/>
        <a:lstStyle/>
        <a:p>
          <a:endParaRPr lang="en-US"/>
        </a:p>
      </dgm:t>
    </dgm:pt>
    <dgm:pt modelId="{8A5B725A-1F67-4BC9-B649-613EC8E1F6C5}" type="sibTrans" cxnId="{C5E6A443-A006-48AC-93D5-293DD7E59BDC}">
      <dgm:prSet/>
      <dgm:spPr/>
      <dgm:t>
        <a:bodyPr/>
        <a:lstStyle/>
        <a:p>
          <a:endParaRPr lang="en-US"/>
        </a:p>
      </dgm:t>
    </dgm:pt>
    <dgm:pt modelId="{8A797BE5-9842-4DB4-BE08-39D7ECC6C985}">
      <dgm:prSet/>
      <dgm:spPr/>
      <dgm:t>
        <a:bodyPr/>
        <a:lstStyle/>
        <a:p>
          <a:r>
            <a:rPr lang="en-US" b="1"/>
            <a:t>Negative reinforcement occurs when some aversive stimulus is terminated.</a:t>
          </a:r>
          <a:endParaRPr lang="en-US"/>
        </a:p>
      </dgm:t>
    </dgm:pt>
    <dgm:pt modelId="{21FD0993-4D1C-44BF-81F9-AA9167BB7A4F}" type="parTrans" cxnId="{FAD22EE9-197D-4A88-9D82-09A685FA89DA}">
      <dgm:prSet/>
      <dgm:spPr/>
      <dgm:t>
        <a:bodyPr/>
        <a:lstStyle/>
        <a:p>
          <a:endParaRPr lang="en-US"/>
        </a:p>
      </dgm:t>
    </dgm:pt>
    <dgm:pt modelId="{6AC0E19D-83CD-4FCE-811E-164329D7B452}" type="sibTrans" cxnId="{FAD22EE9-197D-4A88-9D82-09A685FA89DA}">
      <dgm:prSet/>
      <dgm:spPr/>
      <dgm:t>
        <a:bodyPr/>
        <a:lstStyle/>
        <a:p>
          <a:endParaRPr lang="en-US"/>
        </a:p>
      </dgm:t>
    </dgm:pt>
    <dgm:pt modelId="{5B3F39ED-65A4-4429-BBBB-D6E17C46C51D}" type="pres">
      <dgm:prSet presAssocID="{C7CC1B3E-B3C2-48DB-AC2D-31F209B50942}" presName="Name0" presStyleCnt="0">
        <dgm:presLayoutVars>
          <dgm:dir/>
          <dgm:resizeHandles val="exact"/>
        </dgm:presLayoutVars>
      </dgm:prSet>
      <dgm:spPr/>
    </dgm:pt>
    <dgm:pt modelId="{ABBC3670-9DD9-45BA-BB38-146DA2FD1F29}" type="pres">
      <dgm:prSet presAssocID="{9EC754C0-E136-41B9-B44A-5146BAA34BAB}" presName="node" presStyleLbl="node1" presStyleIdx="0" presStyleCnt="4">
        <dgm:presLayoutVars>
          <dgm:bulletEnabled val="1"/>
        </dgm:presLayoutVars>
      </dgm:prSet>
      <dgm:spPr/>
    </dgm:pt>
    <dgm:pt modelId="{79FE4F8F-1502-4739-B49E-BD3E54482927}" type="pres">
      <dgm:prSet presAssocID="{8F8141E9-AEC1-46B6-A2AA-81630F595152}" presName="sibTrans" presStyleCnt="0"/>
      <dgm:spPr/>
    </dgm:pt>
    <dgm:pt modelId="{5A340691-D089-4360-89D2-16E63A8D6C48}" type="pres">
      <dgm:prSet presAssocID="{E3C8ED99-7E94-4DFB-A6DB-8F534FE8C6C1}" presName="node" presStyleLbl="node1" presStyleIdx="1" presStyleCnt="4">
        <dgm:presLayoutVars>
          <dgm:bulletEnabled val="1"/>
        </dgm:presLayoutVars>
      </dgm:prSet>
      <dgm:spPr/>
    </dgm:pt>
    <dgm:pt modelId="{99DF03BF-15F4-416B-8072-3762637CCDC9}" type="pres">
      <dgm:prSet presAssocID="{59C3F108-DAE8-4EA6-B2E0-ADC2ED0475F2}" presName="sibTrans" presStyleCnt="0"/>
      <dgm:spPr/>
    </dgm:pt>
    <dgm:pt modelId="{9B968498-8BE9-4458-B71F-75C2CE3788A2}" type="pres">
      <dgm:prSet presAssocID="{2FB5E138-665A-48DC-B362-D06346E2B182}" presName="node" presStyleLbl="node1" presStyleIdx="2" presStyleCnt="4">
        <dgm:presLayoutVars>
          <dgm:bulletEnabled val="1"/>
        </dgm:presLayoutVars>
      </dgm:prSet>
      <dgm:spPr/>
    </dgm:pt>
    <dgm:pt modelId="{554A3A44-1FD6-48EA-A9D2-CF410D767BF6}" type="pres">
      <dgm:prSet presAssocID="{8A5B725A-1F67-4BC9-B649-613EC8E1F6C5}" presName="sibTrans" presStyleCnt="0"/>
      <dgm:spPr/>
    </dgm:pt>
    <dgm:pt modelId="{D812FF3E-AA37-440C-9B60-A4B31A28FA84}" type="pres">
      <dgm:prSet presAssocID="{8A797BE5-9842-4DB4-BE08-39D7ECC6C985}" presName="node" presStyleLbl="node1" presStyleIdx="3" presStyleCnt="4">
        <dgm:presLayoutVars>
          <dgm:bulletEnabled val="1"/>
        </dgm:presLayoutVars>
      </dgm:prSet>
      <dgm:spPr/>
    </dgm:pt>
  </dgm:ptLst>
  <dgm:cxnLst>
    <dgm:cxn modelId="{E3F28424-FDF3-475F-824C-0CF42F809920}" type="presOf" srcId="{4FB7A129-09C5-4DDB-B49D-284424CB0321}" destId="{ABBC3670-9DD9-45BA-BB38-146DA2FD1F29}" srcOrd="0" destOrd="2" presId="urn:microsoft.com/office/officeart/2005/8/layout/hList6"/>
    <dgm:cxn modelId="{6702F435-F0E5-4C48-BA0F-6B42434AEF7C}" srcId="{C7CC1B3E-B3C2-48DB-AC2D-31F209B50942}" destId="{9EC754C0-E136-41B9-B44A-5146BAA34BAB}" srcOrd="0" destOrd="0" parTransId="{83A64F35-3767-4387-9F12-A77010D64F21}" sibTransId="{8F8141E9-AEC1-46B6-A2AA-81630F595152}"/>
    <dgm:cxn modelId="{4F79AB37-318A-4275-B38B-E69F86416498}" srcId="{C7CC1B3E-B3C2-48DB-AC2D-31F209B50942}" destId="{E3C8ED99-7E94-4DFB-A6DB-8F534FE8C6C1}" srcOrd="1" destOrd="0" parTransId="{504D5BCC-10C3-4448-8607-4A11347A854E}" sibTransId="{59C3F108-DAE8-4EA6-B2E0-ADC2ED0475F2}"/>
    <dgm:cxn modelId="{46A30543-FA20-4A96-9B2D-9B90431219E8}" type="presOf" srcId="{8A797BE5-9842-4DB4-BE08-39D7ECC6C985}" destId="{D812FF3E-AA37-440C-9B60-A4B31A28FA84}" srcOrd="0" destOrd="0" presId="urn:microsoft.com/office/officeart/2005/8/layout/hList6"/>
    <dgm:cxn modelId="{27B47D63-7E9C-4A39-83B3-731967401A21}" type="presOf" srcId="{54CED1A0-1705-467A-AC2F-54C06D55D9F8}" destId="{ABBC3670-9DD9-45BA-BB38-146DA2FD1F29}" srcOrd="0" destOrd="1" presId="urn:microsoft.com/office/officeart/2005/8/layout/hList6"/>
    <dgm:cxn modelId="{C5E6A443-A006-48AC-93D5-293DD7E59BDC}" srcId="{C7CC1B3E-B3C2-48DB-AC2D-31F209B50942}" destId="{2FB5E138-665A-48DC-B362-D06346E2B182}" srcOrd="2" destOrd="0" parTransId="{E14A8D35-47E9-417B-BFAC-CBF8DC52AF59}" sibTransId="{8A5B725A-1F67-4BC9-B649-613EC8E1F6C5}"/>
    <dgm:cxn modelId="{2BCB9664-75E3-427E-A8E6-753469664FC7}" srcId="{9EC754C0-E136-41B9-B44A-5146BAA34BAB}" destId="{54CED1A0-1705-467A-AC2F-54C06D55D9F8}" srcOrd="0" destOrd="0" parTransId="{D72324AD-8C44-4205-8039-11697AE271CC}" sibTransId="{BC528C17-4328-4E97-84F4-B6682F448FC3}"/>
    <dgm:cxn modelId="{17672066-2DF1-4A28-81C9-41F73DE1D52E}" type="presOf" srcId="{94519708-4B38-4247-984A-D2BB1985AA7F}" destId="{ABBC3670-9DD9-45BA-BB38-146DA2FD1F29}" srcOrd="0" destOrd="3" presId="urn:microsoft.com/office/officeart/2005/8/layout/hList6"/>
    <dgm:cxn modelId="{08660773-A034-4E0E-8728-834A03D0EA18}" srcId="{9EC754C0-E136-41B9-B44A-5146BAA34BAB}" destId="{4FB7A129-09C5-4DDB-B49D-284424CB0321}" srcOrd="1" destOrd="0" parTransId="{BEDE5FCA-4523-4E73-8BE4-B471EB926B6B}" sibTransId="{692E0BDE-0B8D-49AD-981B-A3CEC8115EEE}"/>
    <dgm:cxn modelId="{8CCEA657-1A85-4F27-88EC-C9C7867D9933}" type="presOf" srcId="{9EC754C0-E136-41B9-B44A-5146BAA34BAB}" destId="{ABBC3670-9DD9-45BA-BB38-146DA2FD1F29}" srcOrd="0" destOrd="0" presId="urn:microsoft.com/office/officeart/2005/8/layout/hList6"/>
    <dgm:cxn modelId="{EFB8DB9A-D563-4734-A27B-196FCC8FE483}" type="presOf" srcId="{E3C8ED99-7E94-4DFB-A6DB-8F534FE8C6C1}" destId="{5A340691-D089-4360-89D2-16E63A8D6C48}" srcOrd="0" destOrd="0" presId="urn:microsoft.com/office/officeart/2005/8/layout/hList6"/>
    <dgm:cxn modelId="{F51BB6AF-5901-40DD-B629-39CF62D66C3F}" type="presOf" srcId="{2FB5E138-665A-48DC-B362-D06346E2B182}" destId="{9B968498-8BE9-4458-B71F-75C2CE3788A2}" srcOrd="0" destOrd="0" presId="urn:microsoft.com/office/officeart/2005/8/layout/hList6"/>
    <dgm:cxn modelId="{72C8B0B1-9BAC-4791-89B3-6E345A881DE9}" type="presOf" srcId="{C7CC1B3E-B3C2-48DB-AC2D-31F209B50942}" destId="{5B3F39ED-65A4-4429-BBBB-D6E17C46C51D}" srcOrd="0" destOrd="0" presId="urn:microsoft.com/office/officeart/2005/8/layout/hList6"/>
    <dgm:cxn modelId="{7C9731C3-A8FA-4F98-8595-D4C404104DE8}" srcId="{9EC754C0-E136-41B9-B44A-5146BAA34BAB}" destId="{94519708-4B38-4247-984A-D2BB1985AA7F}" srcOrd="2" destOrd="0" parTransId="{F8ABA834-970A-4C71-AC8E-EB46C8A6009D}" sibTransId="{813859BC-49B2-4131-A543-665F06E45A5E}"/>
    <dgm:cxn modelId="{FAD22EE9-197D-4A88-9D82-09A685FA89DA}" srcId="{C7CC1B3E-B3C2-48DB-AC2D-31F209B50942}" destId="{8A797BE5-9842-4DB4-BE08-39D7ECC6C985}" srcOrd="3" destOrd="0" parTransId="{21FD0993-4D1C-44BF-81F9-AA9167BB7A4F}" sibTransId="{6AC0E19D-83CD-4FCE-811E-164329D7B452}"/>
    <dgm:cxn modelId="{2FC882B2-FD1B-4CF8-B61C-D84EA7F9A9EC}" type="presParOf" srcId="{5B3F39ED-65A4-4429-BBBB-D6E17C46C51D}" destId="{ABBC3670-9DD9-45BA-BB38-146DA2FD1F29}" srcOrd="0" destOrd="0" presId="urn:microsoft.com/office/officeart/2005/8/layout/hList6"/>
    <dgm:cxn modelId="{641A995F-5DFF-473F-8C7A-4CFF40CDFF16}" type="presParOf" srcId="{5B3F39ED-65A4-4429-BBBB-D6E17C46C51D}" destId="{79FE4F8F-1502-4739-B49E-BD3E54482927}" srcOrd="1" destOrd="0" presId="urn:microsoft.com/office/officeart/2005/8/layout/hList6"/>
    <dgm:cxn modelId="{F74F7803-EDBB-47CA-B04C-7EC924838AD0}" type="presParOf" srcId="{5B3F39ED-65A4-4429-BBBB-D6E17C46C51D}" destId="{5A340691-D089-4360-89D2-16E63A8D6C48}" srcOrd="2" destOrd="0" presId="urn:microsoft.com/office/officeart/2005/8/layout/hList6"/>
    <dgm:cxn modelId="{44EFCDF3-2CEF-4634-9973-D11F0A638992}" type="presParOf" srcId="{5B3F39ED-65A4-4429-BBBB-D6E17C46C51D}" destId="{99DF03BF-15F4-416B-8072-3762637CCDC9}" srcOrd="3" destOrd="0" presId="urn:microsoft.com/office/officeart/2005/8/layout/hList6"/>
    <dgm:cxn modelId="{DCD586F8-7A0F-43C2-A7B7-210D8A307EC2}" type="presParOf" srcId="{5B3F39ED-65A4-4429-BBBB-D6E17C46C51D}" destId="{9B968498-8BE9-4458-B71F-75C2CE3788A2}" srcOrd="4" destOrd="0" presId="urn:microsoft.com/office/officeart/2005/8/layout/hList6"/>
    <dgm:cxn modelId="{D44EAE6F-D77C-40EF-9554-C36128880D9F}" type="presParOf" srcId="{5B3F39ED-65A4-4429-BBBB-D6E17C46C51D}" destId="{554A3A44-1FD6-48EA-A9D2-CF410D767BF6}" srcOrd="5" destOrd="0" presId="urn:microsoft.com/office/officeart/2005/8/layout/hList6"/>
    <dgm:cxn modelId="{D948ED6A-2DC9-4A7A-8BCB-87FBED379F7B}" type="presParOf" srcId="{5B3F39ED-65A4-4429-BBBB-D6E17C46C51D}" destId="{D812FF3E-AA37-440C-9B60-A4B31A28FA8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FAB8C74-94EE-4FC9-8F17-B1D60F177333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C8F330E-43D5-4C28-88CE-D9873D16F8ED}">
      <dgm:prSet/>
      <dgm:spPr/>
      <dgm:t>
        <a:bodyPr/>
        <a:lstStyle/>
        <a:p>
          <a:r>
            <a:rPr lang="en-US" b="1" dirty="0"/>
            <a:t>Instrumental — </a:t>
          </a:r>
          <a:r>
            <a:rPr lang="en-US" dirty="0"/>
            <a:t>positive outcomes (praise, financial return, positive emotions) follow a given behavior</a:t>
          </a:r>
        </a:p>
      </dgm:t>
    </dgm:pt>
    <dgm:pt modelId="{13530813-7B22-48E1-ADAA-A00FCAB8298A}" type="parTrans" cxnId="{0347676F-5ECF-4555-9911-6F7BAE492726}">
      <dgm:prSet/>
      <dgm:spPr/>
      <dgm:t>
        <a:bodyPr/>
        <a:lstStyle/>
        <a:p>
          <a:endParaRPr lang="en-US"/>
        </a:p>
      </dgm:t>
    </dgm:pt>
    <dgm:pt modelId="{4FBC1EAA-51A2-4C01-B98A-DC1BB3AB0ECF}" type="sibTrans" cxnId="{0347676F-5ECF-4555-9911-6F7BAE492726}">
      <dgm:prSet/>
      <dgm:spPr/>
      <dgm:t>
        <a:bodyPr/>
        <a:lstStyle/>
        <a:p>
          <a:endParaRPr lang="en-US"/>
        </a:p>
      </dgm:t>
    </dgm:pt>
    <dgm:pt modelId="{42F0DE50-DE08-4A03-9C76-A0AAB00DF572}">
      <dgm:prSet/>
      <dgm:spPr/>
      <dgm:t>
        <a:bodyPr/>
        <a:lstStyle/>
        <a:p>
          <a:r>
            <a:rPr lang="en-US" b="1" dirty="0"/>
            <a:t>Associative — </a:t>
          </a:r>
          <a:r>
            <a:rPr lang="en-US" dirty="0"/>
            <a:t>people observe outcomes that are experienced by others and take these persons as role models.</a:t>
          </a:r>
        </a:p>
      </dgm:t>
    </dgm:pt>
    <dgm:pt modelId="{F0BC0A41-1B47-4DA6-B81B-94A800DAC0E2}" type="parTrans" cxnId="{F933F854-3AE0-4A51-A8F4-FF0B06EE4285}">
      <dgm:prSet/>
      <dgm:spPr/>
      <dgm:t>
        <a:bodyPr/>
        <a:lstStyle/>
        <a:p>
          <a:endParaRPr lang="en-US"/>
        </a:p>
      </dgm:t>
    </dgm:pt>
    <dgm:pt modelId="{BC30F81A-7227-4E88-876F-A859FC0994F4}" type="sibTrans" cxnId="{F933F854-3AE0-4A51-A8F4-FF0B06EE4285}">
      <dgm:prSet/>
      <dgm:spPr/>
      <dgm:t>
        <a:bodyPr/>
        <a:lstStyle/>
        <a:p>
          <a:endParaRPr lang="en-US"/>
        </a:p>
      </dgm:t>
    </dgm:pt>
    <dgm:pt modelId="{4E5A853C-7C6E-4ABF-90D8-7E9749785D21}" type="pres">
      <dgm:prSet presAssocID="{2FAB8C74-94EE-4FC9-8F17-B1D60F1773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89E8A8-79B9-4B40-9F62-5DC09DE5F6C5}" type="pres">
      <dgm:prSet presAssocID="{3C8F330E-43D5-4C28-88CE-D9873D16F8ED}" presName="hierRoot1" presStyleCnt="0"/>
      <dgm:spPr/>
    </dgm:pt>
    <dgm:pt modelId="{8521D85C-7F55-4F31-99D8-8224DC0A883B}" type="pres">
      <dgm:prSet presAssocID="{3C8F330E-43D5-4C28-88CE-D9873D16F8ED}" presName="composite" presStyleCnt="0"/>
      <dgm:spPr/>
    </dgm:pt>
    <dgm:pt modelId="{CF5015CB-C0F5-42D2-A93E-BD7CB59C60C4}" type="pres">
      <dgm:prSet presAssocID="{3C8F330E-43D5-4C28-88CE-D9873D16F8ED}" presName="background" presStyleLbl="node0" presStyleIdx="0" presStyleCnt="2"/>
      <dgm:spPr/>
    </dgm:pt>
    <dgm:pt modelId="{FCE7A211-8A74-437A-8D3A-23940A37F6B1}" type="pres">
      <dgm:prSet presAssocID="{3C8F330E-43D5-4C28-88CE-D9873D16F8ED}" presName="text" presStyleLbl="fgAcc0" presStyleIdx="0" presStyleCnt="2">
        <dgm:presLayoutVars>
          <dgm:chPref val="3"/>
        </dgm:presLayoutVars>
      </dgm:prSet>
      <dgm:spPr/>
    </dgm:pt>
    <dgm:pt modelId="{C85ADE2F-1709-42FD-9ECA-01AD66475228}" type="pres">
      <dgm:prSet presAssocID="{3C8F330E-43D5-4C28-88CE-D9873D16F8ED}" presName="hierChild2" presStyleCnt="0"/>
      <dgm:spPr/>
    </dgm:pt>
    <dgm:pt modelId="{3087E639-3830-42D0-AA6F-405D75FDA894}" type="pres">
      <dgm:prSet presAssocID="{42F0DE50-DE08-4A03-9C76-A0AAB00DF572}" presName="hierRoot1" presStyleCnt="0"/>
      <dgm:spPr/>
    </dgm:pt>
    <dgm:pt modelId="{B2C5817F-E32D-4262-AAC1-1C91F93EBC13}" type="pres">
      <dgm:prSet presAssocID="{42F0DE50-DE08-4A03-9C76-A0AAB00DF572}" presName="composite" presStyleCnt="0"/>
      <dgm:spPr/>
    </dgm:pt>
    <dgm:pt modelId="{37CE8A5A-968A-452C-AEFB-870D638A92FB}" type="pres">
      <dgm:prSet presAssocID="{42F0DE50-DE08-4A03-9C76-A0AAB00DF572}" presName="background" presStyleLbl="node0" presStyleIdx="1" presStyleCnt="2"/>
      <dgm:spPr/>
    </dgm:pt>
    <dgm:pt modelId="{0E9611C8-1133-411B-8BA1-3897AF497A9C}" type="pres">
      <dgm:prSet presAssocID="{42F0DE50-DE08-4A03-9C76-A0AAB00DF572}" presName="text" presStyleLbl="fgAcc0" presStyleIdx="1" presStyleCnt="2">
        <dgm:presLayoutVars>
          <dgm:chPref val="3"/>
        </dgm:presLayoutVars>
      </dgm:prSet>
      <dgm:spPr/>
    </dgm:pt>
    <dgm:pt modelId="{C5D8C90C-CCB2-479D-995A-76944FAA71F3}" type="pres">
      <dgm:prSet presAssocID="{42F0DE50-DE08-4A03-9C76-A0AAB00DF572}" presName="hierChild2" presStyleCnt="0"/>
      <dgm:spPr/>
    </dgm:pt>
  </dgm:ptLst>
  <dgm:cxnLst>
    <dgm:cxn modelId="{19602710-F9AF-4D7E-9795-66409B68D48C}" type="presOf" srcId="{42F0DE50-DE08-4A03-9C76-A0AAB00DF572}" destId="{0E9611C8-1133-411B-8BA1-3897AF497A9C}" srcOrd="0" destOrd="0" presId="urn:microsoft.com/office/officeart/2005/8/layout/hierarchy1"/>
    <dgm:cxn modelId="{E345C02D-5532-4084-A2B1-7AB5D04E5A30}" type="presOf" srcId="{2FAB8C74-94EE-4FC9-8F17-B1D60F177333}" destId="{4E5A853C-7C6E-4ABF-90D8-7E9749785D21}" srcOrd="0" destOrd="0" presId="urn:microsoft.com/office/officeart/2005/8/layout/hierarchy1"/>
    <dgm:cxn modelId="{0347676F-5ECF-4555-9911-6F7BAE492726}" srcId="{2FAB8C74-94EE-4FC9-8F17-B1D60F177333}" destId="{3C8F330E-43D5-4C28-88CE-D9873D16F8ED}" srcOrd="0" destOrd="0" parTransId="{13530813-7B22-48E1-ADAA-A00FCAB8298A}" sibTransId="{4FBC1EAA-51A2-4C01-B98A-DC1BB3AB0ECF}"/>
    <dgm:cxn modelId="{F933F854-3AE0-4A51-A8F4-FF0B06EE4285}" srcId="{2FAB8C74-94EE-4FC9-8F17-B1D60F177333}" destId="{42F0DE50-DE08-4A03-9C76-A0AAB00DF572}" srcOrd="1" destOrd="0" parTransId="{F0BC0A41-1B47-4DA6-B81B-94A800DAC0E2}" sibTransId="{BC30F81A-7227-4E88-876F-A859FC0994F4}"/>
    <dgm:cxn modelId="{1F0A9F58-7D04-4348-A429-2AB7174FF9AD}" type="presOf" srcId="{3C8F330E-43D5-4C28-88CE-D9873D16F8ED}" destId="{FCE7A211-8A74-437A-8D3A-23940A37F6B1}" srcOrd="0" destOrd="0" presId="urn:microsoft.com/office/officeart/2005/8/layout/hierarchy1"/>
    <dgm:cxn modelId="{31F951EB-6314-496E-AF15-FB2671AC6A3C}" type="presParOf" srcId="{4E5A853C-7C6E-4ABF-90D8-7E9749785D21}" destId="{F889E8A8-79B9-4B40-9F62-5DC09DE5F6C5}" srcOrd="0" destOrd="0" presId="urn:microsoft.com/office/officeart/2005/8/layout/hierarchy1"/>
    <dgm:cxn modelId="{3397E970-8928-4FF6-BCEC-C3160D1C0ED6}" type="presParOf" srcId="{F889E8A8-79B9-4B40-9F62-5DC09DE5F6C5}" destId="{8521D85C-7F55-4F31-99D8-8224DC0A883B}" srcOrd="0" destOrd="0" presId="urn:microsoft.com/office/officeart/2005/8/layout/hierarchy1"/>
    <dgm:cxn modelId="{12C170F9-FCFA-4D04-917E-4003FB3B9E62}" type="presParOf" srcId="{8521D85C-7F55-4F31-99D8-8224DC0A883B}" destId="{CF5015CB-C0F5-42D2-A93E-BD7CB59C60C4}" srcOrd="0" destOrd="0" presId="urn:microsoft.com/office/officeart/2005/8/layout/hierarchy1"/>
    <dgm:cxn modelId="{EF697D98-2981-4499-936F-D7B0C73BD8C0}" type="presParOf" srcId="{8521D85C-7F55-4F31-99D8-8224DC0A883B}" destId="{FCE7A211-8A74-437A-8D3A-23940A37F6B1}" srcOrd="1" destOrd="0" presId="urn:microsoft.com/office/officeart/2005/8/layout/hierarchy1"/>
    <dgm:cxn modelId="{9A8CC0EE-F889-4E22-B19C-57A79933C649}" type="presParOf" srcId="{F889E8A8-79B9-4B40-9F62-5DC09DE5F6C5}" destId="{C85ADE2F-1709-42FD-9ECA-01AD66475228}" srcOrd="1" destOrd="0" presId="urn:microsoft.com/office/officeart/2005/8/layout/hierarchy1"/>
    <dgm:cxn modelId="{4EE29D76-4BCB-43FA-952D-0A292CD84F84}" type="presParOf" srcId="{4E5A853C-7C6E-4ABF-90D8-7E9749785D21}" destId="{3087E639-3830-42D0-AA6F-405D75FDA894}" srcOrd="1" destOrd="0" presId="urn:microsoft.com/office/officeart/2005/8/layout/hierarchy1"/>
    <dgm:cxn modelId="{D3713464-D0AD-4F47-B54B-238730B90F39}" type="presParOf" srcId="{3087E639-3830-42D0-AA6F-405D75FDA894}" destId="{B2C5817F-E32D-4262-AAC1-1C91F93EBC13}" srcOrd="0" destOrd="0" presId="urn:microsoft.com/office/officeart/2005/8/layout/hierarchy1"/>
    <dgm:cxn modelId="{364B2412-8321-43E2-B5D8-2266AA3F2C1E}" type="presParOf" srcId="{B2C5817F-E32D-4262-AAC1-1C91F93EBC13}" destId="{37CE8A5A-968A-452C-AEFB-870D638A92FB}" srcOrd="0" destOrd="0" presId="urn:microsoft.com/office/officeart/2005/8/layout/hierarchy1"/>
    <dgm:cxn modelId="{C3C87CDA-6978-4B60-8788-593DCC5F4DF7}" type="presParOf" srcId="{B2C5817F-E32D-4262-AAC1-1C91F93EBC13}" destId="{0E9611C8-1133-411B-8BA1-3897AF497A9C}" srcOrd="1" destOrd="0" presId="urn:microsoft.com/office/officeart/2005/8/layout/hierarchy1"/>
    <dgm:cxn modelId="{5B175F11-DAED-45B6-9325-7A8350E47F65}" type="presParOf" srcId="{3087E639-3830-42D0-AA6F-405D75FDA894}" destId="{C5D8C90C-CCB2-479D-995A-76944FAA71F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68AC3C5-CC20-488B-9802-360793A9703F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E36241-8816-43D4-88D4-76DEB7551950}">
      <dgm:prSet/>
      <dgm:spPr/>
      <dgm:t>
        <a:bodyPr/>
        <a:lstStyle/>
        <a:p>
          <a:r>
            <a:rPr lang="en-US" b="1"/>
            <a:t>Leading developmental theorist is Donald Super. </a:t>
          </a:r>
          <a:endParaRPr lang="en-US"/>
        </a:p>
      </dgm:t>
    </dgm:pt>
    <dgm:pt modelId="{0CFBD209-3532-4A87-98FC-9F88112135A3}" type="parTrans" cxnId="{1D960552-1820-4663-8805-71588C028431}">
      <dgm:prSet/>
      <dgm:spPr/>
      <dgm:t>
        <a:bodyPr/>
        <a:lstStyle/>
        <a:p>
          <a:endParaRPr lang="en-US"/>
        </a:p>
      </dgm:t>
    </dgm:pt>
    <dgm:pt modelId="{552BB2DA-9113-424B-A31B-BD72218A41F3}" type="sibTrans" cxnId="{1D960552-1820-4663-8805-71588C028431}">
      <dgm:prSet/>
      <dgm:spPr/>
      <dgm:t>
        <a:bodyPr/>
        <a:lstStyle/>
        <a:p>
          <a:endParaRPr lang="en-US"/>
        </a:p>
      </dgm:t>
    </dgm:pt>
    <dgm:pt modelId="{F84B004D-7A05-491C-BA05-417D11F2C327}">
      <dgm:prSet/>
      <dgm:spPr/>
      <dgm:t>
        <a:bodyPr/>
        <a:lstStyle/>
        <a:p>
          <a:r>
            <a:rPr lang="en-US" b="1"/>
            <a:t>There are three aspects to his theory:</a:t>
          </a:r>
          <a:endParaRPr lang="en-US"/>
        </a:p>
      </dgm:t>
    </dgm:pt>
    <dgm:pt modelId="{AC8E1A3D-44E5-4BAC-89B2-67E55FB0113C}" type="parTrans" cxnId="{8D8F12D9-6196-4B68-970A-FD7D93A1575A}">
      <dgm:prSet/>
      <dgm:spPr/>
      <dgm:t>
        <a:bodyPr/>
        <a:lstStyle/>
        <a:p>
          <a:endParaRPr lang="en-US"/>
        </a:p>
      </dgm:t>
    </dgm:pt>
    <dgm:pt modelId="{C6B36C98-64E5-4C15-B90A-72C8AF18CFA1}" type="sibTrans" cxnId="{8D8F12D9-6196-4B68-970A-FD7D93A1575A}">
      <dgm:prSet/>
      <dgm:spPr/>
      <dgm:t>
        <a:bodyPr/>
        <a:lstStyle/>
        <a:p>
          <a:endParaRPr lang="en-US"/>
        </a:p>
      </dgm:t>
    </dgm:pt>
    <dgm:pt modelId="{6DACAB37-F8DA-4100-8B14-301FE29D6DF9}">
      <dgm:prSet/>
      <dgm:spPr/>
      <dgm:t>
        <a:bodyPr/>
        <a:lstStyle/>
        <a:p>
          <a:r>
            <a:rPr lang="en-US" b="1"/>
            <a:t>self-concept </a:t>
          </a:r>
          <a:endParaRPr lang="en-US"/>
        </a:p>
      </dgm:t>
    </dgm:pt>
    <dgm:pt modelId="{78D660E4-E6CE-4B49-B6F8-C37B78E856CA}" type="parTrans" cxnId="{4FA603C1-6803-4170-A131-412E61A10C46}">
      <dgm:prSet/>
      <dgm:spPr/>
      <dgm:t>
        <a:bodyPr/>
        <a:lstStyle/>
        <a:p>
          <a:endParaRPr lang="en-US"/>
        </a:p>
      </dgm:t>
    </dgm:pt>
    <dgm:pt modelId="{95DBD98E-0E93-45D5-96AB-EC29D5D90995}" type="sibTrans" cxnId="{4FA603C1-6803-4170-A131-412E61A10C46}">
      <dgm:prSet/>
      <dgm:spPr/>
      <dgm:t>
        <a:bodyPr/>
        <a:lstStyle/>
        <a:p>
          <a:endParaRPr lang="en-US"/>
        </a:p>
      </dgm:t>
    </dgm:pt>
    <dgm:pt modelId="{1FD22B36-3884-460C-8FE2-636534C502D4}">
      <dgm:prSet/>
      <dgm:spPr/>
      <dgm:t>
        <a:bodyPr/>
        <a:lstStyle/>
        <a:p>
          <a:r>
            <a:rPr lang="en-US" b="1"/>
            <a:t>life span </a:t>
          </a:r>
          <a:endParaRPr lang="en-US"/>
        </a:p>
      </dgm:t>
    </dgm:pt>
    <dgm:pt modelId="{2DBCF23B-6551-4FA3-950F-1DDDBC7356C5}" type="parTrans" cxnId="{E4501EFB-A8C2-49BF-A404-9385D2B4F578}">
      <dgm:prSet/>
      <dgm:spPr/>
      <dgm:t>
        <a:bodyPr/>
        <a:lstStyle/>
        <a:p>
          <a:endParaRPr lang="en-US"/>
        </a:p>
      </dgm:t>
    </dgm:pt>
    <dgm:pt modelId="{721D8824-2758-4B1B-9C64-D3D1C3708329}" type="sibTrans" cxnId="{E4501EFB-A8C2-49BF-A404-9385D2B4F578}">
      <dgm:prSet/>
      <dgm:spPr/>
      <dgm:t>
        <a:bodyPr/>
        <a:lstStyle/>
        <a:p>
          <a:endParaRPr lang="en-US"/>
        </a:p>
      </dgm:t>
    </dgm:pt>
    <dgm:pt modelId="{4438D3EA-EFD6-4BE7-B2BE-23690E9856EF}">
      <dgm:prSet/>
      <dgm:spPr/>
      <dgm:t>
        <a:bodyPr/>
        <a:lstStyle/>
        <a:p>
          <a:r>
            <a:rPr lang="en-US" b="1"/>
            <a:t>life space</a:t>
          </a:r>
          <a:endParaRPr lang="en-US"/>
        </a:p>
      </dgm:t>
    </dgm:pt>
    <dgm:pt modelId="{ADDE184C-75F6-4A4D-87AA-51C6196A1857}" type="parTrans" cxnId="{6D5698E9-A911-4609-AFCD-22D71CDC4EAB}">
      <dgm:prSet/>
      <dgm:spPr/>
      <dgm:t>
        <a:bodyPr/>
        <a:lstStyle/>
        <a:p>
          <a:endParaRPr lang="en-US"/>
        </a:p>
      </dgm:t>
    </dgm:pt>
    <dgm:pt modelId="{3F6FFFBB-45AD-45F1-9A73-845E03F9B8D6}" type="sibTrans" cxnId="{6D5698E9-A911-4609-AFCD-22D71CDC4EAB}">
      <dgm:prSet/>
      <dgm:spPr/>
      <dgm:t>
        <a:bodyPr/>
        <a:lstStyle/>
        <a:p>
          <a:endParaRPr lang="en-US"/>
        </a:p>
      </dgm:t>
    </dgm:pt>
    <dgm:pt modelId="{5862B206-3DB7-4E32-9408-DA1990513A74}">
      <dgm:prSet/>
      <dgm:spPr/>
      <dgm:t>
        <a:bodyPr/>
        <a:lstStyle/>
        <a:p>
          <a:r>
            <a:rPr lang="en-US" b="1"/>
            <a:t>The nature of the career pattern is determined by:</a:t>
          </a:r>
          <a:endParaRPr lang="en-US"/>
        </a:p>
      </dgm:t>
    </dgm:pt>
    <dgm:pt modelId="{DF13FAE3-F1CB-42A3-ABF7-431A93075372}" type="parTrans" cxnId="{B53361DC-F250-492A-BB20-ADDA2286FE3F}">
      <dgm:prSet/>
      <dgm:spPr/>
      <dgm:t>
        <a:bodyPr/>
        <a:lstStyle/>
        <a:p>
          <a:endParaRPr lang="en-US"/>
        </a:p>
      </dgm:t>
    </dgm:pt>
    <dgm:pt modelId="{2332125F-0555-4C21-9199-D303D131561F}" type="sibTrans" cxnId="{B53361DC-F250-492A-BB20-ADDA2286FE3F}">
      <dgm:prSet/>
      <dgm:spPr/>
      <dgm:t>
        <a:bodyPr/>
        <a:lstStyle/>
        <a:p>
          <a:endParaRPr lang="en-US"/>
        </a:p>
      </dgm:t>
    </dgm:pt>
    <dgm:pt modelId="{4F6B9332-3BCB-4FE5-B890-CED268513682}">
      <dgm:prSet/>
      <dgm:spPr/>
      <dgm:t>
        <a:bodyPr/>
        <a:lstStyle/>
        <a:p>
          <a:r>
            <a:rPr lang="en-US" b="1"/>
            <a:t>individual’s parental socioeconomic level </a:t>
          </a:r>
          <a:endParaRPr lang="en-US"/>
        </a:p>
      </dgm:t>
    </dgm:pt>
    <dgm:pt modelId="{402E75A2-B9E2-4F68-8E1E-CBACD7F7B3F8}" type="parTrans" cxnId="{A315E82D-AE44-4D8C-8179-DBD01975FEBD}">
      <dgm:prSet/>
      <dgm:spPr/>
      <dgm:t>
        <a:bodyPr/>
        <a:lstStyle/>
        <a:p>
          <a:endParaRPr lang="en-US"/>
        </a:p>
      </dgm:t>
    </dgm:pt>
    <dgm:pt modelId="{FC39787E-BF2F-4179-88F4-DE20FEA49859}" type="sibTrans" cxnId="{A315E82D-AE44-4D8C-8179-DBD01975FEBD}">
      <dgm:prSet/>
      <dgm:spPr/>
      <dgm:t>
        <a:bodyPr/>
        <a:lstStyle/>
        <a:p>
          <a:endParaRPr lang="en-US"/>
        </a:p>
      </dgm:t>
    </dgm:pt>
    <dgm:pt modelId="{0F1089F6-A4D1-47F5-9875-FA1BAA2B3E6F}">
      <dgm:prSet/>
      <dgm:spPr/>
      <dgm:t>
        <a:bodyPr/>
        <a:lstStyle/>
        <a:p>
          <a:r>
            <a:rPr lang="en-US" b="1"/>
            <a:t>mental ability </a:t>
          </a:r>
          <a:endParaRPr lang="en-US"/>
        </a:p>
      </dgm:t>
    </dgm:pt>
    <dgm:pt modelId="{2CF836A5-D6CC-4E60-AB9A-5D396D592B7A}" type="parTrans" cxnId="{9352BDB4-9A04-4D87-8507-7B99860A744F}">
      <dgm:prSet/>
      <dgm:spPr/>
      <dgm:t>
        <a:bodyPr/>
        <a:lstStyle/>
        <a:p>
          <a:endParaRPr lang="en-US"/>
        </a:p>
      </dgm:t>
    </dgm:pt>
    <dgm:pt modelId="{97344059-1E79-48D1-99A6-27189BD1633E}" type="sibTrans" cxnId="{9352BDB4-9A04-4D87-8507-7B99860A744F}">
      <dgm:prSet/>
      <dgm:spPr/>
      <dgm:t>
        <a:bodyPr/>
        <a:lstStyle/>
        <a:p>
          <a:endParaRPr lang="en-US"/>
        </a:p>
      </dgm:t>
    </dgm:pt>
    <dgm:pt modelId="{B2BB570B-3DB4-442F-9211-A0E4DBEB50C9}">
      <dgm:prSet/>
      <dgm:spPr/>
      <dgm:t>
        <a:bodyPr/>
        <a:lstStyle/>
        <a:p>
          <a:r>
            <a:rPr lang="en-US" b="1"/>
            <a:t>education </a:t>
          </a:r>
          <a:endParaRPr lang="en-US"/>
        </a:p>
      </dgm:t>
    </dgm:pt>
    <dgm:pt modelId="{C806B336-413D-4208-A114-24CF9ECA5558}" type="parTrans" cxnId="{3EBA3478-FE35-48DB-81B1-80CFB78D4F01}">
      <dgm:prSet/>
      <dgm:spPr/>
      <dgm:t>
        <a:bodyPr/>
        <a:lstStyle/>
        <a:p>
          <a:endParaRPr lang="en-US"/>
        </a:p>
      </dgm:t>
    </dgm:pt>
    <dgm:pt modelId="{F1D312F7-7FFC-4FCC-A3F9-7A68DB5C7CF4}" type="sibTrans" cxnId="{3EBA3478-FE35-48DB-81B1-80CFB78D4F01}">
      <dgm:prSet/>
      <dgm:spPr/>
      <dgm:t>
        <a:bodyPr/>
        <a:lstStyle/>
        <a:p>
          <a:endParaRPr lang="en-US"/>
        </a:p>
      </dgm:t>
    </dgm:pt>
    <dgm:pt modelId="{A8BC4D39-FD9B-48AB-9AD5-B1F3C40544DD}">
      <dgm:prSet/>
      <dgm:spPr/>
      <dgm:t>
        <a:bodyPr/>
        <a:lstStyle/>
        <a:p>
          <a:r>
            <a:rPr lang="en-US" b="1"/>
            <a:t>skills </a:t>
          </a:r>
          <a:endParaRPr lang="en-US"/>
        </a:p>
      </dgm:t>
    </dgm:pt>
    <dgm:pt modelId="{7E41CDDE-4139-46FB-9903-E824E8C41D78}" type="parTrans" cxnId="{A3DC3D33-3108-41CB-A568-15812D2330B6}">
      <dgm:prSet/>
      <dgm:spPr/>
      <dgm:t>
        <a:bodyPr/>
        <a:lstStyle/>
        <a:p>
          <a:endParaRPr lang="en-US"/>
        </a:p>
      </dgm:t>
    </dgm:pt>
    <dgm:pt modelId="{C1FD3032-56F8-4833-9CA0-46A496E82E58}" type="sibTrans" cxnId="{A3DC3D33-3108-41CB-A568-15812D2330B6}">
      <dgm:prSet/>
      <dgm:spPr/>
      <dgm:t>
        <a:bodyPr/>
        <a:lstStyle/>
        <a:p>
          <a:endParaRPr lang="en-US"/>
        </a:p>
      </dgm:t>
    </dgm:pt>
    <dgm:pt modelId="{7F87B417-304C-4009-ACAD-B3E8253814AD}">
      <dgm:prSet/>
      <dgm:spPr/>
      <dgm:t>
        <a:bodyPr/>
        <a:lstStyle/>
        <a:p>
          <a:r>
            <a:rPr lang="en-US" b="1"/>
            <a:t>personality characteristics </a:t>
          </a:r>
          <a:endParaRPr lang="en-US"/>
        </a:p>
      </dgm:t>
    </dgm:pt>
    <dgm:pt modelId="{9534047E-FDAD-4339-A67B-56325C7E84E1}" type="parTrans" cxnId="{CFC92A72-22CF-45E4-B19B-9B9A2C06888D}">
      <dgm:prSet/>
      <dgm:spPr/>
      <dgm:t>
        <a:bodyPr/>
        <a:lstStyle/>
        <a:p>
          <a:endParaRPr lang="en-US"/>
        </a:p>
      </dgm:t>
    </dgm:pt>
    <dgm:pt modelId="{5DABDD65-0971-4B96-A6C4-1D5D434B64E0}" type="sibTrans" cxnId="{CFC92A72-22CF-45E4-B19B-9B9A2C06888D}">
      <dgm:prSet/>
      <dgm:spPr/>
      <dgm:t>
        <a:bodyPr/>
        <a:lstStyle/>
        <a:p>
          <a:endParaRPr lang="en-US"/>
        </a:p>
      </dgm:t>
    </dgm:pt>
    <dgm:pt modelId="{15C59A2F-D4BA-4078-A77F-AE3D8833D9BB}">
      <dgm:prSet/>
      <dgm:spPr/>
      <dgm:t>
        <a:bodyPr/>
        <a:lstStyle/>
        <a:p>
          <a:r>
            <a:rPr lang="en-US" b="1"/>
            <a:t>career maturity </a:t>
          </a:r>
          <a:endParaRPr lang="en-US"/>
        </a:p>
      </dgm:t>
    </dgm:pt>
    <dgm:pt modelId="{15D69C30-BD45-4EA3-8079-F938CFD85EF0}" type="parTrans" cxnId="{5F751B8D-4224-4F71-961D-FE248CFA00CF}">
      <dgm:prSet/>
      <dgm:spPr/>
      <dgm:t>
        <a:bodyPr/>
        <a:lstStyle/>
        <a:p>
          <a:endParaRPr lang="en-US"/>
        </a:p>
      </dgm:t>
    </dgm:pt>
    <dgm:pt modelId="{06CC2538-40BF-4D16-BDAF-F39429F66D48}" type="sibTrans" cxnId="{5F751B8D-4224-4F71-961D-FE248CFA00CF}">
      <dgm:prSet/>
      <dgm:spPr/>
      <dgm:t>
        <a:bodyPr/>
        <a:lstStyle/>
        <a:p>
          <a:endParaRPr lang="en-US"/>
        </a:p>
      </dgm:t>
    </dgm:pt>
    <dgm:pt modelId="{BF1CBFE6-9543-47CE-834B-F08A1BFF8D0C}">
      <dgm:prSet/>
      <dgm:spPr/>
      <dgm:t>
        <a:bodyPr/>
        <a:lstStyle/>
        <a:p>
          <a:r>
            <a:rPr lang="en-US" b="1"/>
            <a:t>and by the opportunities to which an individual is exposed</a:t>
          </a:r>
          <a:endParaRPr lang="en-US"/>
        </a:p>
      </dgm:t>
    </dgm:pt>
    <dgm:pt modelId="{288CD8F4-9C07-4B40-B018-4E827249D1E1}" type="parTrans" cxnId="{C4DF583C-6239-4FB9-93D2-61F36CEA6196}">
      <dgm:prSet/>
      <dgm:spPr/>
      <dgm:t>
        <a:bodyPr/>
        <a:lstStyle/>
        <a:p>
          <a:endParaRPr lang="en-US"/>
        </a:p>
      </dgm:t>
    </dgm:pt>
    <dgm:pt modelId="{C0FAE9C7-A998-48C3-811D-D8FA386F5BF9}" type="sibTrans" cxnId="{C4DF583C-6239-4FB9-93D2-61F36CEA6196}">
      <dgm:prSet/>
      <dgm:spPr/>
      <dgm:t>
        <a:bodyPr/>
        <a:lstStyle/>
        <a:p>
          <a:endParaRPr lang="en-US"/>
        </a:p>
      </dgm:t>
    </dgm:pt>
    <dgm:pt modelId="{BA750C9C-862D-441E-A19E-AEFC98707CAC}" type="pres">
      <dgm:prSet presAssocID="{B68AC3C5-CC20-488B-9802-360793A9703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485F06B-D45C-4DF6-AB82-21375636630F}" type="pres">
      <dgm:prSet presAssocID="{B68AC3C5-CC20-488B-9802-360793A9703F}" presName="hierFlow" presStyleCnt="0"/>
      <dgm:spPr/>
    </dgm:pt>
    <dgm:pt modelId="{161B57D0-D571-4137-8B70-8B03F39945B0}" type="pres">
      <dgm:prSet presAssocID="{B68AC3C5-CC20-488B-9802-360793A9703F}" presName="firstBuf" presStyleCnt="0"/>
      <dgm:spPr/>
    </dgm:pt>
    <dgm:pt modelId="{01B9F6BC-B0EC-4E07-B0BE-B75BE37E5B30}" type="pres">
      <dgm:prSet presAssocID="{B68AC3C5-CC20-488B-9802-360793A9703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DFAD004-C590-4601-BA9A-F1A9ED45F20F}" type="pres">
      <dgm:prSet presAssocID="{8CE36241-8816-43D4-88D4-76DEB7551950}" presName="Name14" presStyleCnt="0"/>
      <dgm:spPr/>
    </dgm:pt>
    <dgm:pt modelId="{2141D4FC-9C31-4F59-BF33-06673A9A319C}" type="pres">
      <dgm:prSet presAssocID="{8CE36241-8816-43D4-88D4-76DEB7551950}" presName="level1Shape" presStyleLbl="node0" presStyleIdx="0" presStyleCnt="1">
        <dgm:presLayoutVars>
          <dgm:chPref val="3"/>
        </dgm:presLayoutVars>
      </dgm:prSet>
      <dgm:spPr/>
    </dgm:pt>
    <dgm:pt modelId="{781DF034-7153-41FD-A3E2-52FD9F736FAF}" type="pres">
      <dgm:prSet presAssocID="{8CE36241-8816-43D4-88D4-76DEB7551950}" presName="hierChild2" presStyleCnt="0"/>
      <dgm:spPr/>
    </dgm:pt>
    <dgm:pt modelId="{C51962F9-0727-4CB0-A78C-13B25C3EB62E}" type="pres">
      <dgm:prSet presAssocID="{B68AC3C5-CC20-488B-9802-360793A9703F}" presName="bgShapesFlow" presStyleCnt="0"/>
      <dgm:spPr/>
    </dgm:pt>
    <dgm:pt modelId="{FE68059D-BB09-4079-B45D-B75E713E8397}" type="pres">
      <dgm:prSet presAssocID="{F84B004D-7A05-491C-BA05-417D11F2C327}" presName="rectComp" presStyleCnt="0"/>
      <dgm:spPr/>
    </dgm:pt>
    <dgm:pt modelId="{1E437645-431F-41A6-BCCF-4AE69CD9113B}" type="pres">
      <dgm:prSet presAssocID="{F84B004D-7A05-491C-BA05-417D11F2C327}" presName="bgRect" presStyleLbl="bgShp" presStyleIdx="0" presStyleCnt="2"/>
      <dgm:spPr/>
    </dgm:pt>
    <dgm:pt modelId="{F0D4A2C8-4136-4360-A418-B1923B49840B}" type="pres">
      <dgm:prSet presAssocID="{F84B004D-7A05-491C-BA05-417D11F2C327}" presName="bgRectTx" presStyleLbl="bgShp" presStyleIdx="0" presStyleCnt="2">
        <dgm:presLayoutVars>
          <dgm:bulletEnabled val="1"/>
        </dgm:presLayoutVars>
      </dgm:prSet>
      <dgm:spPr/>
    </dgm:pt>
    <dgm:pt modelId="{F69B2A3C-2801-4A4B-8286-98B64B09ECDB}" type="pres">
      <dgm:prSet presAssocID="{F84B004D-7A05-491C-BA05-417D11F2C327}" presName="spComp" presStyleCnt="0"/>
      <dgm:spPr/>
    </dgm:pt>
    <dgm:pt modelId="{93B4AE5D-3DB8-44C4-86CA-2CD784DC556C}" type="pres">
      <dgm:prSet presAssocID="{F84B004D-7A05-491C-BA05-417D11F2C327}" presName="vSp" presStyleCnt="0"/>
      <dgm:spPr/>
    </dgm:pt>
    <dgm:pt modelId="{4351B1FE-D63E-4D04-A851-9D75705AE20F}" type="pres">
      <dgm:prSet presAssocID="{5862B206-3DB7-4E32-9408-DA1990513A74}" presName="rectComp" presStyleCnt="0"/>
      <dgm:spPr/>
    </dgm:pt>
    <dgm:pt modelId="{9A9C8CA7-896B-4AA4-B3FF-A6E41598DDCC}" type="pres">
      <dgm:prSet presAssocID="{5862B206-3DB7-4E32-9408-DA1990513A74}" presName="bgRect" presStyleLbl="bgShp" presStyleIdx="1" presStyleCnt="2"/>
      <dgm:spPr/>
    </dgm:pt>
    <dgm:pt modelId="{8C37EE73-88B2-46B6-AB58-6947DF41D6E7}" type="pres">
      <dgm:prSet presAssocID="{5862B206-3DB7-4E32-9408-DA1990513A74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63407702-C923-48B6-9E6C-E14BFF76E49C}" type="presOf" srcId="{5862B206-3DB7-4E32-9408-DA1990513A74}" destId="{9A9C8CA7-896B-4AA4-B3FF-A6E41598DDCC}" srcOrd="0" destOrd="0" presId="urn:microsoft.com/office/officeart/2005/8/layout/hierarchy6"/>
    <dgm:cxn modelId="{88BF550E-E3C3-4C57-A5C9-BF91B73743CD}" type="presOf" srcId="{BF1CBFE6-9543-47CE-834B-F08A1BFF8D0C}" destId="{9A9C8CA7-896B-4AA4-B3FF-A6E41598DDCC}" srcOrd="0" destOrd="7" presId="urn:microsoft.com/office/officeart/2005/8/layout/hierarchy6"/>
    <dgm:cxn modelId="{2916222D-937C-4A2F-B74D-8DCD3ABB9943}" type="presOf" srcId="{F84B004D-7A05-491C-BA05-417D11F2C327}" destId="{1E437645-431F-41A6-BCCF-4AE69CD9113B}" srcOrd="0" destOrd="0" presId="urn:microsoft.com/office/officeart/2005/8/layout/hierarchy6"/>
    <dgm:cxn modelId="{A315E82D-AE44-4D8C-8179-DBD01975FEBD}" srcId="{5862B206-3DB7-4E32-9408-DA1990513A74}" destId="{4F6B9332-3BCB-4FE5-B890-CED268513682}" srcOrd="0" destOrd="0" parTransId="{402E75A2-B9E2-4F68-8E1E-CBACD7F7B3F8}" sibTransId="{FC39787E-BF2F-4179-88F4-DE20FEA49859}"/>
    <dgm:cxn modelId="{A3DC3D33-3108-41CB-A568-15812D2330B6}" srcId="{5862B206-3DB7-4E32-9408-DA1990513A74}" destId="{A8BC4D39-FD9B-48AB-9AD5-B1F3C40544DD}" srcOrd="3" destOrd="0" parTransId="{7E41CDDE-4139-46FB-9903-E824E8C41D78}" sibTransId="{C1FD3032-56F8-4833-9CA0-46A496E82E58}"/>
    <dgm:cxn modelId="{C4DF583C-6239-4FB9-93D2-61F36CEA6196}" srcId="{5862B206-3DB7-4E32-9408-DA1990513A74}" destId="{BF1CBFE6-9543-47CE-834B-F08A1BFF8D0C}" srcOrd="6" destOrd="0" parTransId="{288CD8F4-9C07-4B40-B018-4E827249D1E1}" sibTransId="{C0FAE9C7-A998-48C3-811D-D8FA386F5BF9}"/>
    <dgm:cxn modelId="{3B2E605F-8353-4C0D-B5B4-E3F7E222C2D6}" type="presOf" srcId="{5862B206-3DB7-4E32-9408-DA1990513A74}" destId="{8C37EE73-88B2-46B6-AB58-6947DF41D6E7}" srcOrd="1" destOrd="0" presId="urn:microsoft.com/office/officeart/2005/8/layout/hierarchy6"/>
    <dgm:cxn modelId="{A32F8F41-70FA-447D-8CE4-01BF4996C5F5}" type="presOf" srcId="{15C59A2F-D4BA-4078-A77F-AE3D8833D9BB}" destId="{8C37EE73-88B2-46B6-AB58-6947DF41D6E7}" srcOrd="1" destOrd="6" presId="urn:microsoft.com/office/officeart/2005/8/layout/hierarchy6"/>
    <dgm:cxn modelId="{F4326669-FAEE-44E3-8215-4DEE8DE1BF17}" type="presOf" srcId="{0F1089F6-A4D1-47F5-9875-FA1BAA2B3E6F}" destId="{8C37EE73-88B2-46B6-AB58-6947DF41D6E7}" srcOrd="1" destOrd="2" presId="urn:microsoft.com/office/officeart/2005/8/layout/hierarchy6"/>
    <dgm:cxn modelId="{FC4D9A6C-DA90-4E60-9E98-67D9E8D22692}" type="presOf" srcId="{7F87B417-304C-4009-ACAD-B3E8253814AD}" destId="{8C37EE73-88B2-46B6-AB58-6947DF41D6E7}" srcOrd="1" destOrd="5" presId="urn:microsoft.com/office/officeart/2005/8/layout/hierarchy6"/>
    <dgm:cxn modelId="{0BBBDB6D-2FD0-4DD3-B08D-285617229C69}" type="presOf" srcId="{A8BC4D39-FD9B-48AB-9AD5-B1F3C40544DD}" destId="{9A9C8CA7-896B-4AA4-B3FF-A6E41598DDCC}" srcOrd="0" destOrd="4" presId="urn:microsoft.com/office/officeart/2005/8/layout/hierarchy6"/>
    <dgm:cxn modelId="{1D960552-1820-4663-8805-71588C028431}" srcId="{B68AC3C5-CC20-488B-9802-360793A9703F}" destId="{8CE36241-8816-43D4-88D4-76DEB7551950}" srcOrd="0" destOrd="0" parTransId="{0CFBD209-3532-4A87-98FC-9F88112135A3}" sibTransId="{552BB2DA-9113-424B-A31B-BD72218A41F3}"/>
    <dgm:cxn modelId="{CFC92A72-22CF-45E4-B19B-9B9A2C06888D}" srcId="{5862B206-3DB7-4E32-9408-DA1990513A74}" destId="{7F87B417-304C-4009-ACAD-B3E8253814AD}" srcOrd="4" destOrd="0" parTransId="{9534047E-FDAD-4339-A67B-56325C7E84E1}" sibTransId="{5DABDD65-0971-4B96-A6C4-1D5D434B64E0}"/>
    <dgm:cxn modelId="{D75A0753-F391-4AC1-B870-A01A2529B935}" type="presOf" srcId="{F84B004D-7A05-491C-BA05-417D11F2C327}" destId="{F0D4A2C8-4136-4360-A418-B1923B49840B}" srcOrd="1" destOrd="0" presId="urn:microsoft.com/office/officeart/2005/8/layout/hierarchy6"/>
    <dgm:cxn modelId="{FE03D055-7CE6-4036-A698-7C44D864C436}" type="presOf" srcId="{BF1CBFE6-9543-47CE-834B-F08A1BFF8D0C}" destId="{8C37EE73-88B2-46B6-AB58-6947DF41D6E7}" srcOrd="1" destOrd="7" presId="urn:microsoft.com/office/officeart/2005/8/layout/hierarchy6"/>
    <dgm:cxn modelId="{3EBA3478-FE35-48DB-81B1-80CFB78D4F01}" srcId="{5862B206-3DB7-4E32-9408-DA1990513A74}" destId="{B2BB570B-3DB4-442F-9211-A0E4DBEB50C9}" srcOrd="2" destOrd="0" parTransId="{C806B336-413D-4208-A114-24CF9ECA5558}" sibTransId="{F1D312F7-7FFC-4FCC-A3F9-7A68DB5C7CF4}"/>
    <dgm:cxn modelId="{19EFB67A-14F1-4A8D-8D65-10F462783AE1}" type="presOf" srcId="{B2BB570B-3DB4-442F-9211-A0E4DBEB50C9}" destId="{9A9C8CA7-896B-4AA4-B3FF-A6E41598DDCC}" srcOrd="0" destOrd="3" presId="urn:microsoft.com/office/officeart/2005/8/layout/hierarchy6"/>
    <dgm:cxn modelId="{5F751B8D-4224-4F71-961D-FE248CFA00CF}" srcId="{5862B206-3DB7-4E32-9408-DA1990513A74}" destId="{15C59A2F-D4BA-4078-A77F-AE3D8833D9BB}" srcOrd="5" destOrd="0" parTransId="{15D69C30-BD45-4EA3-8079-F938CFD85EF0}" sibTransId="{06CC2538-40BF-4D16-BDAF-F39429F66D48}"/>
    <dgm:cxn modelId="{BAA29892-B86D-40EB-B179-3714F2BFEA14}" type="presOf" srcId="{7F87B417-304C-4009-ACAD-B3E8253814AD}" destId="{9A9C8CA7-896B-4AA4-B3FF-A6E41598DDCC}" srcOrd="0" destOrd="5" presId="urn:microsoft.com/office/officeart/2005/8/layout/hierarchy6"/>
    <dgm:cxn modelId="{FEFF309C-32AF-4786-91F0-4CA227EEF895}" type="presOf" srcId="{4438D3EA-EFD6-4BE7-B2BE-23690E9856EF}" destId="{1E437645-431F-41A6-BCCF-4AE69CD9113B}" srcOrd="0" destOrd="3" presId="urn:microsoft.com/office/officeart/2005/8/layout/hierarchy6"/>
    <dgm:cxn modelId="{9352BDB4-9A04-4D87-8507-7B99860A744F}" srcId="{5862B206-3DB7-4E32-9408-DA1990513A74}" destId="{0F1089F6-A4D1-47F5-9875-FA1BAA2B3E6F}" srcOrd="1" destOrd="0" parTransId="{2CF836A5-D6CC-4E60-AB9A-5D396D592B7A}" sibTransId="{97344059-1E79-48D1-99A6-27189BD1633E}"/>
    <dgm:cxn modelId="{50B468B5-8E92-4E78-BF6D-B20E1ADBBB0A}" type="presOf" srcId="{8CE36241-8816-43D4-88D4-76DEB7551950}" destId="{2141D4FC-9C31-4F59-BF33-06673A9A319C}" srcOrd="0" destOrd="0" presId="urn:microsoft.com/office/officeart/2005/8/layout/hierarchy6"/>
    <dgm:cxn modelId="{FFC142BA-07C6-4CCF-A26E-E8D7FE19D638}" type="presOf" srcId="{1FD22B36-3884-460C-8FE2-636534C502D4}" destId="{F0D4A2C8-4136-4360-A418-B1923B49840B}" srcOrd="1" destOrd="2" presId="urn:microsoft.com/office/officeart/2005/8/layout/hierarchy6"/>
    <dgm:cxn modelId="{4FA603C1-6803-4170-A131-412E61A10C46}" srcId="{F84B004D-7A05-491C-BA05-417D11F2C327}" destId="{6DACAB37-F8DA-4100-8B14-301FE29D6DF9}" srcOrd="0" destOrd="0" parTransId="{78D660E4-E6CE-4B49-B6F8-C37B78E856CA}" sibTransId="{95DBD98E-0E93-45D5-96AB-EC29D5D90995}"/>
    <dgm:cxn modelId="{6288D4C6-CA03-466E-B4ED-AD172E0BF55A}" type="presOf" srcId="{6DACAB37-F8DA-4100-8B14-301FE29D6DF9}" destId="{1E437645-431F-41A6-BCCF-4AE69CD9113B}" srcOrd="0" destOrd="1" presId="urn:microsoft.com/office/officeart/2005/8/layout/hierarchy6"/>
    <dgm:cxn modelId="{38DE31D0-6A3D-4E91-B211-E570660019AB}" type="presOf" srcId="{B2BB570B-3DB4-442F-9211-A0E4DBEB50C9}" destId="{8C37EE73-88B2-46B6-AB58-6947DF41D6E7}" srcOrd="1" destOrd="3" presId="urn:microsoft.com/office/officeart/2005/8/layout/hierarchy6"/>
    <dgm:cxn modelId="{9C1A30D1-7F6F-4227-A13C-D4F5899E4AAE}" type="presOf" srcId="{B68AC3C5-CC20-488B-9802-360793A9703F}" destId="{BA750C9C-862D-441E-A19E-AEFC98707CAC}" srcOrd="0" destOrd="0" presId="urn:microsoft.com/office/officeart/2005/8/layout/hierarchy6"/>
    <dgm:cxn modelId="{09746FD5-1650-4FF2-A625-6AD3A8E921ED}" type="presOf" srcId="{1FD22B36-3884-460C-8FE2-636534C502D4}" destId="{1E437645-431F-41A6-BCCF-4AE69CD9113B}" srcOrd="0" destOrd="2" presId="urn:microsoft.com/office/officeart/2005/8/layout/hierarchy6"/>
    <dgm:cxn modelId="{FD5D4AD6-ACAE-4750-8406-4A690A7A1B80}" type="presOf" srcId="{A8BC4D39-FD9B-48AB-9AD5-B1F3C40544DD}" destId="{8C37EE73-88B2-46B6-AB58-6947DF41D6E7}" srcOrd="1" destOrd="4" presId="urn:microsoft.com/office/officeart/2005/8/layout/hierarchy6"/>
    <dgm:cxn modelId="{8D8F12D9-6196-4B68-970A-FD7D93A1575A}" srcId="{B68AC3C5-CC20-488B-9802-360793A9703F}" destId="{F84B004D-7A05-491C-BA05-417D11F2C327}" srcOrd="1" destOrd="0" parTransId="{AC8E1A3D-44E5-4BAC-89B2-67E55FB0113C}" sibTransId="{C6B36C98-64E5-4C15-B90A-72C8AF18CFA1}"/>
    <dgm:cxn modelId="{B53361DC-F250-492A-BB20-ADDA2286FE3F}" srcId="{B68AC3C5-CC20-488B-9802-360793A9703F}" destId="{5862B206-3DB7-4E32-9408-DA1990513A74}" srcOrd="2" destOrd="0" parTransId="{DF13FAE3-F1CB-42A3-ABF7-431A93075372}" sibTransId="{2332125F-0555-4C21-9199-D303D131561F}"/>
    <dgm:cxn modelId="{8C518ADD-EF19-4B5E-B33D-3478263A0E7E}" type="presOf" srcId="{6DACAB37-F8DA-4100-8B14-301FE29D6DF9}" destId="{F0D4A2C8-4136-4360-A418-B1923B49840B}" srcOrd="1" destOrd="1" presId="urn:microsoft.com/office/officeart/2005/8/layout/hierarchy6"/>
    <dgm:cxn modelId="{49C1DFE5-7AD5-4198-9F61-CE6B988C3EF9}" type="presOf" srcId="{4438D3EA-EFD6-4BE7-B2BE-23690E9856EF}" destId="{F0D4A2C8-4136-4360-A418-B1923B49840B}" srcOrd="1" destOrd="3" presId="urn:microsoft.com/office/officeart/2005/8/layout/hierarchy6"/>
    <dgm:cxn modelId="{2A0E61E8-AF5F-4A45-AAC5-BFC2992811C2}" type="presOf" srcId="{0F1089F6-A4D1-47F5-9875-FA1BAA2B3E6F}" destId="{9A9C8CA7-896B-4AA4-B3FF-A6E41598DDCC}" srcOrd="0" destOrd="2" presId="urn:microsoft.com/office/officeart/2005/8/layout/hierarchy6"/>
    <dgm:cxn modelId="{855E8DE9-E908-4907-89AC-8D1E5B11F572}" type="presOf" srcId="{15C59A2F-D4BA-4078-A77F-AE3D8833D9BB}" destId="{9A9C8CA7-896B-4AA4-B3FF-A6E41598DDCC}" srcOrd="0" destOrd="6" presId="urn:microsoft.com/office/officeart/2005/8/layout/hierarchy6"/>
    <dgm:cxn modelId="{6D5698E9-A911-4609-AFCD-22D71CDC4EAB}" srcId="{F84B004D-7A05-491C-BA05-417D11F2C327}" destId="{4438D3EA-EFD6-4BE7-B2BE-23690E9856EF}" srcOrd="2" destOrd="0" parTransId="{ADDE184C-75F6-4A4D-87AA-51C6196A1857}" sibTransId="{3F6FFFBB-45AD-45F1-9A73-845E03F9B8D6}"/>
    <dgm:cxn modelId="{E7B4BEEE-C0BE-4D67-A219-EEF09692B10C}" type="presOf" srcId="{4F6B9332-3BCB-4FE5-B890-CED268513682}" destId="{8C37EE73-88B2-46B6-AB58-6947DF41D6E7}" srcOrd="1" destOrd="1" presId="urn:microsoft.com/office/officeart/2005/8/layout/hierarchy6"/>
    <dgm:cxn modelId="{ACC942F2-BFE3-44FC-9188-AAFD979FCAFC}" type="presOf" srcId="{4F6B9332-3BCB-4FE5-B890-CED268513682}" destId="{9A9C8CA7-896B-4AA4-B3FF-A6E41598DDCC}" srcOrd="0" destOrd="1" presId="urn:microsoft.com/office/officeart/2005/8/layout/hierarchy6"/>
    <dgm:cxn modelId="{E4501EFB-A8C2-49BF-A404-9385D2B4F578}" srcId="{F84B004D-7A05-491C-BA05-417D11F2C327}" destId="{1FD22B36-3884-460C-8FE2-636534C502D4}" srcOrd="1" destOrd="0" parTransId="{2DBCF23B-6551-4FA3-950F-1DDDBC7356C5}" sibTransId="{721D8824-2758-4B1B-9C64-D3D1C3708329}"/>
    <dgm:cxn modelId="{4646D227-CCBE-451B-8677-249BF5F382A9}" type="presParOf" srcId="{BA750C9C-862D-441E-A19E-AEFC98707CAC}" destId="{7485F06B-D45C-4DF6-AB82-21375636630F}" srcOrd="0" destOrd="0" presId="urn:microsoft.com/office/officeart/2005/8/layout/hierarchy6"/>
    <dgm:cxn modelId="{90C6CE19-0F51-4285-8A79-6E9FE1C657B0}" type="presParOf" srcId="{7485F06B-D45C-4DF6-AB82-21375636630F}" destId="{161B57D0-D571-4137-8B70-8B03F39945B0}" srcOrd="0" destOrd="0" presId="urn:microsoft.com/office/officeart/2005/8/layout/hierarchy6"/>
    <dgm:cxn modelId="{221C1A53-80DA-4356-8577-939A6F64AD68}" type="presParOf" srcId="{7485F06B-D45C-4DF6-AB82-21375636630F}" destId="{01B9F6BC-B0EC-4E07-B0BE-B75BE37E5B30}" srcOrd="1" destOrd="0" presId="urn:microsoft.com/office/officeart/2005/8/layout/hierarchy6"/>
    <dgm:cxn modelId="{A4CF3448-6EBF-4D2F-9367-01950BD5FA36}" type="presParOf" srcId="{01B9F6BC-B0EC-4E07-B0BE-B75BE37E5B30}" destId="{5DFAD004-C590-4601-BA9A-F1A9ED45F20F}" srcOrd="0" destOrd="0" presId="urn:microsoft.com/office/officeart/2005/8/layout/hierarchy6"/>
    <dgm:cxn modelId="{BBE557AB-9CBB-43FF-B197-04554597970A}" type="presParOf" srcId="{5DFAD004-C590-4601-BA9A-F1A9ED45F20F}" destId="{2141D4FC-9C31-4F59-BF33-06673A9A319C}" srcOrd="0" destOrd="0" presId="urn:microsoft.com/office/officeart/2005/8/layout/hierarchy6"/>
    <dgm:cxn modelId="{E40D0241-119B-4E7E-91A9-3071AABCD6E1}" type="presParOf" srcId="{5DFAD004-C590-4601-BA9A-F1A9ED45F20F}" destId="{781DF034-7153-41FD-A3E2-52FD9F736FAF}" srcOrd="1" destOrd="0" presId="urn:microsoft.com/office/officeart/2005/8/layout/hierarchy6"/>
    <dgm:cxn modelId="{688EF342-DD78-46E0-BEDB-A5CDF61367A8}" type="presParOf" srcId="{BA750C9C-862D-441E-A19E-AEFC98707CAC}" destId="{C51962F9-0727-4CB0-A78C-13B25C3EB62E}" srcOrd="1" destOrd="0" presId="urn:microsoft.com/office/officeart/2005/8/layout/hierarchy6"/>
    <dgm:cxn modelId="{A1FB6E3D-8F85-4EB8-8557-BB88F3EC04BB}" type="presParOf" srcId="{C51962F9-0727-4CB0-A78C-13B25C3EB62E}" destId="{FE68059D-BB09-4079-B45D-B75E713E8397}" srcOrd="0" destOrd="0" presId="urn:microsoft.com/office/officeart/2005/8/layout/hierarchy6"/>
    <dgm:cxn modelId="{212E57E6-8A3E-4BFA-803F-78B596CD58D8}" type="presParOf" srcId="{FE68059D-BB09-4079-B45D-B75E713E8397}" destId="{1E437645-431F-41A6-BCCF-4AE69CD9113B}" srcOrd="0" destOrd="0" presId="urn:microsoft.com/office/officeart/2005/8/layout/hierarchy6"/>
    <dgm:cxn modelId="{B5FF7A06-1C0B-443E-B6C7-87BCBE723428}" type="presParOf" srcId="{FE68059D-BB09-4079-B45D-B75E713E8397}" destId="{F0D4A2C8-4136-4360-A418-B1923B49840B}" srcOrd="1" destOrd="0" presId="urn:microsoft.com/office/officeart/2005/8/layout/hierarchy6"/>
    <dgm:cxn modelId="{4212ABE8-A07F-4319-B222-EE865B906E29}" type="presParOf" srcId="{C51962F9-0727-4CB0-A78C-13B25C3EB62E}" destId="{F69B2A3C-2801-4A4B-8286-98B64B09ECDB}" srcOrd="1" destOrd="0" presId="urn:microsoft.com/office/officeart/2005/8/layout/hierarchy6"/>
    <dgm:cxn modelId="{5D71AEB6-8027-48CC-A3AB-5D24764C4CC3}" type="presParOf" srcId="{F69B2A3C-2801-4A4B-8286-98B64B09ECDB}" destId="{93B4AE5D-3DB8-44C4-86CA-2CD784DC556C}" srcOrd="0" destOrd="0" presId="urn:microsoft.com/office/officeart/2005/8/layout/hierarchy6"/>
    <dgm:cxn modelId="{627A2E0D-F92E-4A37-91FC-FA60D7B78451}" type="presParOf" srcId="{C51962F9-0727-4CB0-A78C-13B25C3EB62E}" destId="{4351B1FE-D63E-4D04-A851-9D75705AE20F}" srcOrd="2" destOrd="0" presId="urn:microsoft.com/office/officeart/2005/8/layout/hierarchy6"/>
    <dgm:cxn modelId="{040EA6B0-64F6-4FEF-8C93-6716968122E3}" type="presParOf" srcId="{4351B1FE-D63E-4D04-A851-9D75705AE20F}" destId="{9A9C8CA7-896B-4AA4-B3FF-A6E41598DDCC}" srcOrd="0" destOrd="0" presId="urn:microsoft.com/office/officeart/2005/8/layout/hierarchy6"/>
    <dgm:cxn modelId="{0CC1C3A0-C21A-4319-B759-365F0B3B327D}" type="presParOf" srcId="{4351B1FE-D63E-4D04-A851-9D75705AE20F}" destId="{8C37EE73-88B2-46B6-AB58-6947DF41D6E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078C960-34E8-402A-8355-CFC8904D0018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F30DED-5A85-4AFE-8441-AEF0EE1DBA0E}">
      <dgm:prSet/>
      <dgm:spPr/>
      <dgm:t>
        <a:bodyPr/>
        <a:lstStyle/>
        <a:p>
          <a:pPr>
            <a:defRPr b="1"/>
          </a:pPr>
          <a:r>
            <a:rPr lang="en-US" b="1"/>
            <a:t>Formation of a self-concept begins as soon as a baby realizes that he or she is a separate being </a:t>
          </a:r>
          <a:endParaRPr lang="en-US"/>
        </a:p>
      </dgm:t>
    </dgm:pt>
    <dgm:pt modelId="{1A88D408-576F-48B3-AB58-7E61EF899DE6}" type="parTrans" cxnId="{40209352-C695-47EC-B29F-E13EB2BC9C96}">
      <dgm:prSet/>
      <dgm:spPr/>
      <dgm:t>
        <a:bodyPr/>
        <a:lstStyle/>
        <a:p>
          <a:endParaRPr lang="en-US"/>
        </a:p>
      </dgm:t>
    </dgm:pt>
    <dgm:pt modelId="{A3409687-FC5D-49F3-B6FA-C5A92473232A}" type="sibTrans" cxnId="{40209352-C695-47EC-B29F-E13EB2BC9C96}">
      <dgm:prSet/>
      <dgm:spPr/>
      <dgm:t>
        <a:bodyPr/>
        <a:lstStyle/>
        <a:p>
          <a:endParaRPr lang="en-US"/>
        </a:p>
      </dgm:t>
    </dgm:pt>
    <dgm:pt modelId="{F6ECA3AD-9F61-4BFE-AFF3-D5EAE7BFEDEE}">
      <dgm:prSet/>
      <dgm:spPr/>
      <dgm:t>
        <a:bodyPr/>
        <a:lstStyle/>
        <a:p>
          <a:pPr>
            <a:defRPr b="1"/>
          </a:pPr>
          <a:r>
            <a:rPr lang="en-US" b="1"/>
            <a:t>Growth and richness of the self-concept continues throughout our entire lives. </a:t>
          </a:r>
          <a:endParaRPr lang="en-US"/>
        </a:p>
      </dgm:t>
    </dgm:pt>
    <dgm:pt modelId="{7EFB4257-058D-4C72-A69B-51CE92270791}" type="parTrans" cxnId="{CC8A9C70-030B-4869-9462-C08DC95E7800}">
      <dgm:prSet/>
      <dgm:spPr/>
      <dgm:t>
        <a:bodyPr/>
        <a:lstStyle/>
        <a:p>
          <a:endParaRPr lang="en-US"/>
        </a:p>
      </dgm:t>
    </dgm:pt>
    <dgm:pt modelId="{21786D45-CE02-4E01-964E-21B9CFA0A3DD}" type="sibTrans" cxnId="{CC8A9C70-030B-4869-9462-C08DC95E7800}">
      <dgm:prSet/>
      <dgm:spPr/>
      <dgm:t>
        <a:bodyPr/>
        <a:lstStyle/>
        <a:p>
          <a:endParaRPr lang="en-US"/>
        </a:p>
      </dgm:t>
    </dgm:pt>
    <dgm:pt modelId="{FDDD3987-1DD9-4760-B73B-126E3BF3AF8A}">
      <dgm:prSet/>
      <dgm:spPr/>
      <dgm:t>
        <a:bodyPr/>
        <a:lstStyle/>
        <a:p>
          <a:pPr>
            <a:defRPr b="1"/>
          </a:pPr>
          <a:r>
            <a:rPr lang="en-US" b="1"/>
            <a:t>Its development is influenced by: </a:t>
          </a:r>
          <a:endParaRPr lang="en-US"/>
        </a:p>
      </dgm:t>
    </dgm:pt>
    <dgm:pt modelId="{D55F8114-48BE-4E68-BDC4-20B09AC0512F}" type="parTrans" cxnId="{9B9E0738-8E53-40D3-BADA-5D867EDE5298}">
      <dgm:prSet/>
      <dgm:spPr/>
      <dgm:t>
        <a:bodyPr/>
        <a:lstStyle/>
        <a:p>
          <a:endParaRPr lang="en-US"/>
        </a:p>
      </dgm:t>
    </dgm:pt>
    <dgm:pt modelId="{B1D59AFF-750A-4140-AA02-3DF46239AA2D}" type="sibTrans" cxnId="{9B9E0738-8E53-40D3-BADA-5D867EDE5298}">
      <dgm:prSet/>
      <dgm:spPr/>
      <dgm:t>
        <a:bodyPr/>
        <a:lstStyle/>
        <a:p>
          <a:endParaRPr lang="en-US"/>
        </a:p>
      </dgm:t>
    </dgm:pt>
    <dgm:pt modelId="{CA3206F2-6D6C-491E-A6DB-611B6C77C0EC}">
      <dgm:prSet/>
      <dgm:spPr/>
      <dgm:t>
        <a:bodyPr/>
        <a:lstStyle/>
        <a:p>
          <a:r>
            <a:rPr lang="en-US" b="1"/>
            <a:t>the culture in which we live </a:t>
          </a:r>
          <a:endParaRPr lang="en-US"/>
        </a:p>
      </dgm:t>
    </dgm:pt>
    <dgm:pt modelId="{304E2E2F-71B9-42A2-92DC-171809ED06E3}" type="parTrans" cxnId="{482F2453-6710-4FB8-91D5-A3513DD9C836}">
      <dgm:prSet/>
      <dgm:spPr/>
      <dgm:t>
        <a:bodyPr/>
        <a:lstStyle/>
        <a:p>
          <a:endParaRPr lang="en-US"/>
        </a:p>
      </dgm:t>
    </dgm:pt>
    <dgm:pt modelId="{04F667D7-9655-4706-91F1-722DDB84FE0D}" type="sibTrans" cxnId="{482F2453-6710-4FB8-91D5-A3513DD9C836}">
      <dgm:prSet/>
      <dgm:spPr/>
      <dgm:t>
        <a:bodyPr/>
        <a:lstStyle/>
        <a:p>
          <a:endParaRPr lang="en-US"/>
        </a:p>
      </dgm:t>
    </dgm:pt>
    <dgm:pt modelId="{21A76403-C466-4744-A853-25EE2514A3A3}">
      <dgm:prSet/>
      <dgm:spPr/>
      <dgm:t>
        <a:bodyPr/>
        <a:lstStyle/>
        <a:p>
          <a:r>
            <a:rPr lang="en-US" b="1"/>
            <a:t>the family in which we are born </a:t>
          </a:r>
          <a:endParaRPr lang="en-US"/>
        </a:p>
      </dgm:t>
    </dgm:pt>
    <dgm:pt modelId="{BB502354-F83B-4BA0-BA53-8344C456430C}" type="parTrans" cxnId="{FD81B54C-FDCA-4E6B-B6DB-9FE8ADC1F2C2}">
      <dgm:prSet/>
      <dgm:spPr/>
      <dgm:t>
        <a:bodyPr/>
        <a:lstStyle/>
        <a:p>
          <a:endParaRPr lang="en-US"/>
        </a:p>
      </dgm:t>
    </dgm:pt>
    <dgm:pt modelId="{21AE83D8-5CEE-4486-905F-6C9D6313F3F5}" type="sibTrans" cxnId="{FD81B54C-FDCA-4E6B-B6DB-9FE8ADC1F2C2}">
      <dgm:prSet/>
      <dgm:spPr/>
      <dgm:t>
        <a:bodyPr/>
        <a:lstStyle/>
        <a:p>
          <a:endParaRPr lang="en-US"/>
        </a:p>
      </dgm:t>
    </dgm:pt>
    <dgm:pt modelId="{98AC5B5B-704E-43E9-8BF1-25AA246DB496}">
      <dgm:prSet/>
      <dgm:spPr/>
      <dgm:t>
        <a:bodyPr/>
        <a:lstStyle/>
        <a:p>
          <a:r>
            <a:rPr lang="en-US" b="1"/>
            <a:t>the experiences that we have </a:t>
          </a:r>
          <a:endParaRPr lang="en-US"/>
        </a:p>
      </dgm:t>
    </dgm:pt>
    <dgm:pt modelId="{191D1B08-0E48-4A29-B398-74616134D8F7}" type="parTrans" cxnId="{489C7DA0-70D9-4E8E-9D3F-4685C4483526}">
      <dgm:prSet/>
      <dgm:spPr/>
      <dgm:t>
        <a:bodyPr/>
        <a:lstStyle/>
        <a:p>
          <a:endParaRPr lang="en-US"/>
        </a:p>
      </dgm:t>
    </dgm:pt>
    <dgm:pt modelId="{CA7815FF-2901-4F8F-925C-DB29B3D775FE}" type="sibTrans" cxnId="{489C7DA0-70D9-4E8E-9D3F-4685C4483526}">
      <dgm:prSet/>
      <dgm:spPr/>
      <dgm:t>
        <a:bodyPr/>
        <a:lstStyle/>
        <a:p>
          <a:endParaRPr lang="en-US"/>
        </a:p>
      </dgm:t>
    </dgm:pt>
    <dgm:pt modelId="{6DFF7392-50A1-401A-ABF5-2A827E6209E3}">
      <dgm:prSet/>
      <dgm:spPr/>
      <dgm:t>
        <a:bodyPr/>
        <a:lstStyle/>
        <a:p>
          <a:r>
            <a:rPr lang="en-US" b="1"/>
            <a:t>and the events that befall us </a:t>
          </a:r>
          <a:endParaRPr lang="en-US"/>
        </a:p>
      </dgm:t>
    </dgm:pt>
    <dgm:pt modelId="{C5848DCB-9A72-4A8F-A94A-839F5E309AAF}" type="parTrans" cxnId="{477711D8-9AA6-4C28-A9ED-4C8500FB0B57}">
      <dgm:prSet/>
      <dgm:spPr/>
      <dgm:t>
        <a:bodyPr/>
        <a:lstStyle/>
        <a:p>
          <a:endParaRPr lang="en-US"/>
        </a:p>
      </dgm:t>
    </dgm:pt>
    <dgm:pt modelId="{704AFABC-EC8E-4668-A1D1-FEF83DF0354D}" type="sibTrans" cxnId="{477711D8-9AA6-4C28-A9ED-4C8500FB0B57}">
      <dgm:prSet/>
      <dgm:spPr/>
      <dgm:t>
        <a:bodyPr/>
        <a:lstStyle/>
        <a:p>
          <a:endParaRPr lang="en-US"/>
        </a:p>
      </dgm:t>
    </dgm:pt>
    <dgm:pt modelId="{5B53B9D5-12B7-4A21-B8AD-919429258A71}">
      <dgm:prSet/>
      <dgm:spPr/>
      <dgm:t>
        <a:bodyPr/>
        <a:lstStyle/>
        <a:p>
          <a:pPr>
            <a:defRPr b="1"/>
          </a:pPr>
          <a:r>
            <a:rPr lang="en-US" b="1"/>
            <a:t>Self-concept is a picture of who we are and what we are like. </a:t>
          </a:r>
          <a:endParaRPr lang="en-US"/>
        </a:p>
      </dgm:t>
    </dgm:pt>
    <dgm:pt modelId="{6A5197B8-F99D-4481-8A57-0BD449230000}" type="parTrans" cxnId="{AC0F0BC7-2561-4727-931E-24CF833325A5}">
      <dgm:prSet/>
      <dgm:spPr/>
      <dgm:t>
        <a:bodyPr/>
        <a:lstStyle/>
        <a:p>
          <a:endParaRPr lang="en-US"/>
        </a:p>
      </dgm:t>
    </dgm:pt>
    <dgm:pt modelId="{9E00A2B8-4BC0-4EBC-9D19-D7E7772AF59D}" type="sibTrans" cxnId="{AC0F0BC7-2561-4727-931E-24CF833325A5}">
      <dgm:prSet/>
      <dgm:spPr/>
      <dgm:t>
        <a:bodyPr/>
        <a:lstStyle/>
        <a:p>
          <a:endParaRPr lang="en-US"/>
        </a:p>
      </dgm:t>
    </dgm:pt>
    <dgm:pt modelId="{BAA10015-4D4A-46F8-A79B-D5FE919C4006}">
      <dgm:prSet/>
      <dgm:spPr/>
      <dgm:t>
        <a:bodyPr/>
        <a:lstStyle/>
        <a:p>
          <a:pPr>
            <a:defRPr b="1"/>
          </a:pPr>
          <a:r>
            <a:rPr lang="en-US" b="1"/>
            <a:t>It is a blend of:</a:t>
          </a:r>
          <a:endParaRPr lang="en-US"/>
        </a:p>
      </dgm:t>
    </dgm:pt>
    <dgm:pt modelId="{06E5699F-E323-48D4-AEE7-E169DAED4693}" type="parTrans" cxnId="{921DF5DA-CC06-493F-9B1A-4F2944568400}">
      <dgm:prSet/>
      <dgm:spPr/>
      <dgm:t>
        <a:bodyPr/>
        <a:lstStyle/>
        <a:p>
          <a:endParaRPr lang="en-US"/>
        </a:p>
      </dgm:t>
    </dgm:pt>
    <dgm:pt modelId="{A5D0CF04-3359-49CE-BA47-E2C43DF0DC1A}" type="sibTrans" cxnId="{921DF5DA-CC06-493F-9B1A-4F2944568400}">
      <dgm:prSet/>
      <dgm:spPr/>
      <dgm:t>
        <a:bodyPr/>
        <a:lstStyle/>
        <a:p>
          <a:endParaRPr lang="en-US"/>
        </a:p>
      </dgm:t>
    </dgm:pt>
    <dgm:pt modelId="{0CE6D3CC-2F3B-42FD-932B-1CA72A81E439}">
      <dgm:prSet/>
      <dgm:spPr/>
      <dgm:t>
        <a:bodyPr/>
        <a:lstStyle/>
        <a:p>
          <a:r>
            <a:rPr lang="en-US" b="1"/>
            <a:t>how we see ourselves </a:t>
          </a:r>
          <a:endParaRPr lang="en-US"/>
        </a:p>
      </dgm:t>
    </dgm:pt>
    <dgm:pt modelId="{7F3A2865-EB4F-445B-8C4F-832EE5986690}" type="parTrans" cxnId="{CDDFF74F-6A7B-43D5-AEF9-45D6461D211E}">
      <dgm:prSet/>
      <dgm:spPr/>
      <dgm:t>
        <a:bodyPr/>
        <a:lstStyle/>
        <a:p>
          <a:endParaRPr lang="en-US"/>
        </a:p>
      </dgm:t>
    </dgm:pt>
    <dgm:pt modelId="{D6929155-755A-47E9-AAE3-71DB36FD9A1A}" type="sibTrans" cxnId="{CDDFF74F-6A7B-43D5-AEF9-45D6461D211E}">
      <dgm:prSet/>
      <dgm:spPr/>
      <dgm:t>
        <a:bodyPr/>
        <a:lstStyle/>
        <a:p>
          <a:endParaRPr lang="en-US"/>
        </a:p>
      </dgm:t>
    </dgm:pt>
    <dgm:pt modelId="{95379103-F471-481A-B64C-BBA23932F80B}">
      <dgm:prSet/>
      <dgm:spPr/>
      <dgm:t>
        <a:bodyPr/>
        <a:lstStyle/>
        <a:p>
          <a:r>
            <a:rPr lang="en-US" b="1"/>
            <a:t>how we would like to be seen </a:t>
          </a:r>
          <a:endParaRPr lang="en-US"/>
        </a:p>
      </dgm:t>
    </dgm:pt>
    <dgm:pt modelId="{5FAD29E5-F20A-46E8-9564-DECAC875B85B}" type="parTrans" cxnId="{B39B30FC-C3CE-4506-A2A2-14B2B59F12C4}">
      <dgm:prSet/>
      <dgm:spPr/>
      <dgm:t>
        <a:bodyPr/>
        <a:lstStyle/>
        <a:p>
          <a:endParaRPr lang="en-US"/>
        </a:p>
      </dgm:t>
    </dgm:pt>
    <dgm:pt modelId="{3C79BD6D-7AF5-4024-9436-65778F3C2B64}" type="sibTrans" cxnId="{B39B30FC-C3CE-4506-A2A2-14B2B59F12C4}">
      <dgm:prSet/>
      <dgm:spPr/>
      <dgm:t>
        <a:bodyPr/>
        <a:lstStyle/>
        <a:p>
          <a:endParaRPr lang="en-US"/>
        </a:p>
      </dgm:t>
    </dgm:pt>
    <dgm:pt modelId="{47CAE7E7-8000-4707-BE74-0264FFE8B4EC}">
      <dgm:prSet/>
      <dgm:spPr/>
      <dgm:t>
        <a:bodyPr/>
        <a:lstStyle/>
        <a:p>
          <a:r>
            <a:rPr lang="en-US" b="1"/>
            <a:t>and how we think others view us</a:t>
          </a:r>
          <a:endParaRPr lang="en-US"/>
        </a:p>
      </dgm:t>
    </dgm:pt>
    <dgm:pt modelId="{25343007-D975-464E-9170-3BACC6829C77}" type="parTrans" cxnId="{397B7756-5F6E-410A-9ED1-A1508A0A8FF4}">
      <dgm:prSet/>
      <dgm:spPr/>
      <dgm:t>
        <a:bodyPr/>
        <a:lstStyle/>
        <a:p>
          <a:endParaRPr lang="en-US"/>
        </a:p>
      </dgm:t>
    </dgm:pt>
    <dgm:pt modelId="{FD018725-0184-4AE9-8C0B-C7211FA37ABB}" type="sibTrans" cxnId="{397B7756-5F6E-410A-9ED1-A1508A0A8FF4}">
      <dgm:prSet/>
      <dgm:spPr/>
      <dgm:t>
        <a:bodyPr/>
        <a:lstStyle/>
        <a:p>
          <a:endParaRPr lang="en-US"/>
        </a:p>
      </dgm:t>
    </dgm:pt>
    <dgm:pt modelId="{DF4F57D0-B9DC-4A36-B0FC-B074F1221151}">
      <dgm:prSet/>
      <dgm:spPr/>
      <dgm:t>
        <a:bodyPr/>
        <a:lstStyle/>
        <a:p>
          <a:pPr>
            <a:defRPr b="1"/>
          </a:pPr>
          <a:r>
            <a:rPr lang="en-US" b="1"/>
            <a:t>It includes both subjective and objective information.</a:t>
          </a:r>
          <a:endParaRPr lang="en-US"/>
        </a:p>
      </dgm:t>
    </dgm:pt>
    <dgm:pt modelId="{1BEFD134-B122-4C42-9772-B8EF593ACDA4}" type="parTrans" cxnId="{EC22C011-641F-45EA-80EA-341C723C485E}">
      <dgm:prSet/>
      <dgm:spPr/>
      <dgm:t>
        <a:bodyPr/>
        <a:lstStyle/>
        <a:p>
          <a:endParaRPr lang="en-US"/>
        </a:p>
      </dgm:t>
    </dgm:pt>
    <dgm:pt modelId="{99E2E70E-2557-43B9-B79B-6A0DE3C449E6}" type="sibTrans" cxnId="{EC22C011-641F-45EA-80EA-341C723C485E}">
      <dgm:prSet/>
      <dgm:spPr/>
      <dgm:t>
        <a:bodyPr/>
        <a:lstStyle/>
        <a:p>
          <a:endParaRPr lang="en-US"/>
        </a:p>
      </dgm:t>
    </dgm:pt>
    <dgm:pt modelId="{B9EDEBB2-94F4-46E7-BE2D-960F1DE3EAFC}" type="pres">
      <dgm:prSet presAssocID="{B078C960-34E8-402A-8355-CFC8904D0018}" presName="root" presStyleCnt="0">
        <dgm:presLayoutVars>
          <dgm:chMax/>
          <dgm:chPref/>
          <dgm:animLvl val="lvl"/>
        </dgm:presLayoutVars>
      </dgm:prSet>
      <dgm:spPr/>
    </dgm:pt>
    <dgm:pt modelId="{17DE46F5-B4F5-46D0-82B3-9CECF2F03C79}" type="pres">
      <dgm:prSet presAssocID="{B078C960-34E8-402A-8355-CFC8904D0018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268E986C-952A-423F-9871-78D5A635DDBA}" type="pres">
      <dgm:prSet presAssocID="{B078C960-34E8-402A-8355-CFC8904D0018}" presName="nodes" presStyleCnt="0">
        <dgm:presLayoutVars>
          <dgm:chMax/>
          <dgm:chPref/>
          <dgm:animLvl val="lvl"/>
        </dgm:presLayoutVars>
      </dgm:prSet>
      <dgm:spPr/>
    </dgm:pt>
    <dgm:pt modelId="{D71FAF22-7DA3-4C1B-ABDC-AA8469C68E52}" type="pres">
      <dgm:prSet presAssocID="{77F30DED-5A85-4AFE-8441-AEF0EE1DBA0E}" presName="composite" presStyleCnt="0"/>
      <dgm:spPr/>
    </dgm:pt>
    <dgm:pt modelId="{2BE531C0-4A34-44CC-9536-EFC6FF82BDBF}" type="pres">
      <dgm:prSet presAssocID="{77F30DED-5A85-4AFE-8441-AEF0EE1DBA0E}" presName="ConnectorPoint" presStyleLbl="lnNode1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F6E74D6-BFED-43EA-9444-54D402E8144A}" type="pres">
      <dgm:prSet presAssocID="{77F30DED-5A85-4AFE-8441-AEF0EE1DBA0E}" presName="DropPinPlaceHolder" presStyleCnt="0"/>
      <dgm:spPr/>
    </dgm:pt>
    <dgm:pt modelId="{7D322529-3486-42AB-B7FE-1A3AE0AD5509}" type="pres">
      <dgm:prSet presAssocID="{77F30DED-5A85-4AFE-8441-AEF0EE1DBA0E}" presName="DropPin" presStyleLbl="alignNode1" presStyleIdx="0" presStyleCnt="6"/>
      <dgm:spPr/>
    </dgm:pt>
    <dgm:pt modelId="{EBBE36FC-CA7D-45C8-905B-842C9978DF8D}" type="pres">
      <dgm:prSet presAssocID="{77F30DED-5A85-4AFE-8441-AEF0EE1DBA0E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A07A82A-1D52-49A4-8083-1B56FABC3CD7}" type="pres">
      <dgm:prSet presAssocID="{77F30DED-5A85-4AFE-8441-AEF0EE1DBA0E}" presName="L2TextContainer" presStyleLbl="revTx" presStyleIdx="0" presStyleCnt="12">
        <dgm:presLayoutVars>
          <dgm:bulletEnabled val="1"/>
        </dgm:presLayoutVars>
      </dgm:prSet>
      <dgm:spPr/>
    </dgm:pt>
    <dgm:pt modelId="{7698938E-3AE0-432A-B135-74D8DE059512}" type="pres">
      <dgm:prSet presAssocID="{77F30DED-5A85-4AFE-8441-AEF0EE1DBA0E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A3783CE3-7AE2-4B37-AC43-A6C46528A066}" type="pres">
      <dgm:prSet presAssocID="{77F30DED-5A85-4AFE-8441-AEF0EE1DBA0E}" presName="ConnectLine" presStyleLbl="sibTrans1D1" presStyleIdx="0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7E6A1F3-A946-4E74-B23C-940AC52C1B50}" type="pres">
      <dgm:prSet presAssocID="{77F30DED-5A85-4AFE-8441-AEF0EE1DBA0E}" presName="EmptyPlaceHolder" presStyleCnt="0"/>
      <dgm:spPr/>
    </dgm:pt>
    <dgm:pt modelId="{1B87A9BB-1062-433B-B28B-500573526C3C}" type="pres">
      <dgm:prSet presAssocID="{A3409687-FC5D-49F3-B6FA-C5A92473232A}" presName="spaceBetweenRectangles" presStyleCnt="0"/>
      <dgm:spPr/>
    </dgm:pt>
    <dgm:pt modelId="{A4FCFFDA-6A50-4D23-817F-BF8143A54E88}" type="pres">
      <dgm:prSet presAssocID="{F6ECA3AD-9F61-4BFE-AFF3-D5EAE7BFEDEE}" presName="composite" presStyleCnt="0"/>
      <dgm:spPr/>
    </dgm:pt>
    <dgm:pt modelId="{2C8C8845-E867-40A5-A4EC-7E74476040BE}" type="pres">
      <dgm:prSet presAssocID="{F6ECA3AD-9F61-4BFE-AFF3-D5EAE7BFEDEE}" presName="ConnectorPoint" presStyleLbl="lnNode1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2DDAA87-B8BC-48E9-9C61-F64A20035493}" type="pres">
      <dgm:prSet presAssocID="{F6ECA3AD-9F61-4BFE-AFF3-D5EAE7BFEDEE}" presName="DropPinPlaceHolder" presStyleCnt="0"/>
      <dgm:spPr/>
    </dgm:pt>
    <dgm:pt modelId="{7537D90D-4D51-4695-BAF2-14DB09BF1051}" type="pres">
      <dgm:prSet presAssocID="{F6ECA3AD-9F61-4BFE-AFF3-D5EAE7BFEDEE}" presName="DropPin" presStyleLbl="alignNode1" presStyleIdx="1" presStyleCnt="6"/>
      <dgm:spPr/>
    </dgm:pt>
    <dgm:pt modelId="{60E69725-DA1F-405A-8147-7DC862F297A7}" type="pres">
      <dgm:prSet presAssocID="{F6ECA3AD-9F61-4BFE-AFF3-D5EAE7BFEDEE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6E4C6A9-E00A-4E07-BF7F-CE036F77643C}" type="pres">
      <dgm:prSet presAssocID="{F6ECA3AD-9F61-4BFE-AFF3-D5EAE7BFEDEE}" presName="L2TextContainer" presStyleLbl="revTx" presStyleIdx="2" presStyleCnt="12">
        <dgm:presLayoutVars>
          <dgm:bulletEnabled val="1"/>
        </dgm:presLayoutVars>
      </dgm:prSet>
      <dgm:spPr/>
    </dgm:pt>
    <dgm:pt modelId="{D0B50929-70F4-46C8-BFDE-AF2B96F1A29B}" type="pres">
      <dgm:prSet presAssocID="{F6ECA3AD-9F61-4BFE-AFF3-D5EAE7BFEDEE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A26E7D01-7A62-4DAD-BDB9-D88FBB37CCE5}" type="pres">
      <dgm:prSet presAssocID="{F6ECA3AD-9F61-4BFE-AFF3-D5EAE7BFEDEE}" presName="ConnectLine" presStyleLbl="sibTrans1D1" presStyleIdx="1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1213F98-0A75-44E0-AF9C-B3E724361D85}" type="pres">
      <dgm:prSet presAssocID="{F6ECA3AD-9F61-4BFE-AFF3-D5EAE7BFEDEE}" presName="EmptyPlaceHolder" presStyleCnt="0"/>
      <dgm:spPr/>
    </dgm:pt>
    <dgm:pt modelId="{90A162AF-02DB-4A02-9872-3DF8AF264F75}" type="pres">
      <dgm:prSet presAssocID="{21786D45-CE02-4E01-964E-21B9CFA0A3DD}" presName="spaceBetweenRectangles" presStyleCnt="0"/>
      <dgm:spPr/>
    </dgm:pt>
    <dgm:pt modelId="{3B7F9995-D327-4D0F-9D45-CBA09360CC4A}" type="pres">
      <dgm:prSet presAssocID="{FDDD3987-1DD9-4760-B73B-126E3BF3AF8A}" presName="composite" presStyleCnt="0"/>
      <dgm:spPr/>
    </dgm:pt>
    <dgm:pt modelId="{09A041A3-5EF1-4243-9BD8-3C241B9F5587}" type="pres">
      <dgm:prSet presAssocID="{FDDD3987-1DD9-4760-B73B-126E3BF3AF8A}" presName="ConnectorPoint" presStyleLbl="lnNode1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450F9E8-F008-4EFD-B3BC-4DA1EE5CF5E3}" type="pres">
      <dgm:prSet presAssocID="{FDDD3987-1DD9-4760-B73B-126E3BF3AF8A}" presName="DropPinPlaceHolder" presStyleCnt="0"/>
      <dgm:spPr/>
    </dgm:pt>
    <dgm:pt modelId="{E2D45C06-C0F4-452F-89FA-6F69F54CAFFA}" type="pres">
      <dgm:prSet presAssocID="{FDDD3987-1DD9-4760-B73B-126E3BF3AF8A}" presName="DropPin" presStyleLbl="alignNode1" presStyleIdx="2" presStyleCnt="6"/>
      <dgm:spPr/>
    </dgm:pt>
    <dgm:pt modelId="{7A7F41FD-3F81-44C4-AE8F-46A2D32FECC9}" type="pres">
      <dgm:prSet presAssocID="{FDDD3987-1DD9-4760-B73B-126E3BF3AF8A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CEA8A95-0690-4305-80FB-DC02009C7CE4}" type="pres">
      <dgm:prSet presAssocID="{FDDD3987-1DD9-4760-B73B-126E3BF3AF8A}" presName="L2TextContainer" presStyleLbl="revTx" presStyleIdx="4" presStyleCnt="12">
        <dgm:presLayoutVars>
          <dgm:bulletEnabled val="1"/>
        </dgm:presLayoutVars>
      </dgm:prSet>
      <dgm:spPr/>
    </dgm:pt>
    <dgm:pt modelId="{49E754BB-A260-4570-87EF-FF8532AFBB14}" type="pres">
      <dgm:prSet presAssocID="{FDDD3987-1DD9-4760-B73B-126E3BF3AF8A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0496B456-FC26-4DC8-8D2B-D5B91CB71412}" type="pres">
      <dgm:prSet presAssocID="{FDDD3987-1DD9-4760-B73B-126E3BF3AF8A}" presName="ConnectLine" presStyleLbl="sibTrans1D1" presStyleIdx="2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A0BCB10-A585-4E55-AC9E-8B4B39ED1125}" type="pres">
      <dgm:prSet presAssocID="{FDDD3987-1DD9-4760-B73B-126E3BF3AF8A}" presName="EmptyPlaceHolder" presStyleCnt="0"/>
      <dgm:spPr/>
    </dgm:pt>
    <dgm:pt modelId="{F2E068ED-9AC4-41A3-B135-7704EF1B1716}" type="pres">
      <dgm:prSet presAssocID="{B1D59AFF-750A-4140-AA02-3DF46239AA2D}" presName="spaceBetweenRectangles" presStyleCnt="0"/>
      <dgm:spPr/>
    </dgm:pt>
    <dgm:pt modelId="{A77D0729-CBDA-44F0-B111-8613076C59CF}" type="pres">
      <dgm:prSet presAssocID="{5B53B9D5-12B7-4A21-B8AD-919429258A71}" presName="composite" presStyleCnt="0"/>
      <dgm:spPr/>
    </dgm:pt>
    <dgm:pt modelId="{44321DCC-0D27-41C9-BF0D-56EA215D0470}" type="pres">
      <dgm:prSet presAssocID="{5B53B9D5-12B7-4A21-B8AD-919429258A71}" presName="ConnectorPoint" presStyleLbl="lnNode1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EA9796C-F8C5-4289-B8E2-4EA635886208}" type="pres">
      <dgm:prSet presAssocID="{5B53B9D5-12B7-4A21-B8AD-919429258A71}" presName="DropPinPlaceHolder" presStyleCnt="0"/>
      <dgm:spPr/>
    </dgm:pt>
    <dgm:pt modelId="{0CA653F0-0E64-44FA-A00C-C45808FDC4EB}" type="pres">
      <dgm:prSet presAssocID="{5B53B9D5-12B7-4A21-B8AD-919429258A71}" presName="DropPin" presStyleLbl="alignNode1" presStyleIdx="3" presStyleCnt="6"/>
      <dgm:spPr/>
    </dgm:pt>
    <dgm:pt modelId="{5EA2CB84-2E07-411A-A68A-E5F9EDE31340}" type="pres">
      <dgm:prSet presAssocID="{5B53B9D5-12B7-4A21-B8AD-919429258A71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FF9249B-55CA-4AC1-A9B7-B4DFA8554883}" type="pres">
      <dgm:prSet presAssocID="{5B53B9D5-12B7-4A21-B8AD-919429258A71}" presName="L2TextContainer" presStyleLbl="revTx" presStyleIdx="6" presStyleCnt="12">
        <dgm:presLayoutVars>
          <dgm:bulletEnabled val="1"/>
        </dgm:presLayoutVars>
      </dgm:prSet>
      <dgm:spPr/>
    </dgm:pt>
    <dgm:pt modelId="{1EFDC92C-9740-43DD-B01F-B4A70D2400A6}" type="pres">
      <dgm:prSet presAssocID="{5B53B9D5-12B7-4A21-B8AD-919429258A71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CA14E1EB-21B6-442B-BDBB-DFEBBE569FA4}" type="pres">
      <dgm:prSet presAssocID="{5B53B9D5-12B7-4A21-B8AD-919429258A71}" presName="ConnectLine" presStyleLbl="sibTrans1D1" presStyleIdx="3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E2FDD2F-36D7-4259-820A-3553383BDC2D}" type="pres">
      <dgm:prSet presAssocID="{5B53B9D5-12B7-4A21-B8AD-919429258A71}" presName="EmptyPlaceHolder" presStyleCnt="0"/>
      <dgm:spPr/>
    </dgm:pt>
    <dgm:pt modelId="{89593922-79CF-4E35-8402-600A89BEA1AD}" type="pres">
      <dgm:prSet presAssocID="{9E00A2B8-4BC0-4EBC-9D19-D7E7772AF59D}" presName="spaceBetweenRectangles" presStyleCnt="0"/>
      <dgm:spPr/>
    </dgm:pt>
    <dgm:pt modelId="{FE0575EF-7A41-4871-A1D9-BC284EE6554D}" type="pres">
      <dgm:prSet presAssocID="{BAA10015-4D4A-46F8-A79B-D5FE919C4006}" presName="composite" presStyleCnt="0"/>
      <dgm:spPr/>
    </dgm:pt>
    <dgm:pt modelId="{E8B453D3-72EC-4964-95BF-B2F48ECC5495}" type="pres">
      <dgm:prSet presAssocID="{BAA10015-4D4A-46F8-A79B-D5FE919C4006}" presName="ConnectorPoint" presStyleLbl="lnNode1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9BD8CFB-2231-4504-BF73-824DA2865696}" type="pres">
      <dgm:prSet presAssocID="{BAA10015-4D4A-46F8-A79B-D5FE919C4006}" presName="DropPinPlaceHolder" presStyleCnt="0"/>
      <dgm:spPr/>
    </dgm:pt>
    <dgm:pt modelId="{23BBE939-CD8F-4F2D-90FD-00AF95C0A43F}" type="pres">
      <dgm:prSet presAssocID="{BAA10015-4D4A-46F8-A79B-D5FE919C4006}" presName="DropPin" presStyleLbl="alignNode1" presStyleIdx="4" presStyleCnt="6"/>
      <dgm:spPr/>
    </dgm:pt>
    <dgm:pt modelId="{6EE58EE4-B434-4F6D-AC01-112994A380A6}" type="pres">
      <dgm:prSet presAssocID="{BAA10015-4D4A-46F8-A79B-D5FE919C4006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E7B956C-E73D-49F1-B24F-8C51A839D12E}" type="pres">
      <dgm:prSet presAssocID="{BAA10015-4D4A-46F8-A79B-D5FE919C4006}" presName="L2TextContainer" presStyleLbl="revTx" presStyleIdx="8" presStyleCnt="12">
        <dgm:presLayoutVars>
          <dgm:bulletEnabled val="1"/>
        </dgm:presLayoutVars>
      </dgm:prSet>
      <dgm:spPr/>
    </dgm:pt>
    <dgm:pt modelId="{A3DF3553-6B54-4DFB-AC21-34D1D0A414CC}" type="pres">
      <dgm:prSet presAssocID="{BAA10015-4D4A-46F8-A79B-D5FE919C4006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7A5C305A-900B-4A13-9118-8C98E9FD7E9F}" type="pres">
      <dgm:prSet presAssocID="{BAA10015-4D4A-46F8-A79B-D5FE919C4006}" presName="ConnectLine" presStyleLbl="sibTrans1D1" presStyleIdx="4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0CF8D72-E6D2-48F0-83B6-CE264D075786}" type="pres">
      <dgm:prSet presAssocID="{BAA10015-4D4A-46F8-A79B-D5FE919C4006}" presName="EmptyPlaceHolder" presStyleCnt="0"/>
      <dgm:spPr/>
    </dgm:pt>
    <dgm:pt modelId="{F81A94D8-2219-4D8C-B97D-23D19C79B767}" type="pres">
      <dgm:prSet presAssocID="{A5D0CF04-3359-49CE-BA47-E2C43DF0DC1A}" presName="spaceBetweenRectangles" presStyleCnt="0"/>
      <dgm:spPr/>
    </dgm:pt>
    <dgm:pt modelId="{F5DEA2CE-B214-49BF-ACD2-B676AC70841B}" type="pres">
      <dgm:prSet presAssocID="{DF4F57D0-B9DC-4A36-B0FC-B074F1221151}" presName="composite" presStyleCnt="0"/>
      <dgm:spPr/>
    </dgm:pt>
    <dgm:pt modelId="{AC27AA47-7A7B-4846-B9AB-32AACF18DED7}" type="pres">
      <dgm:prSet presAssocID="{DF4F57D0-B9DC-4A36-B0FC-B074F1221151}" presName="ConnectorPoint" presStyleLbl="lnNode1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24EAF3F-8348-44E4-98B3-3B764CF10A7B}" type="pres">
      <dgm:prSet presAssocID="{DF4F57D0-B9DC-4A36-B0FC-B074F1221151}" presName="DropPinPlaceHolder" presStyleCnt="0"/>
      <dgm:spPr/>
    </dgm:pt>
    <dgm:pt modelId="{408BFC08-FF96-4EE9-8893-8FB63A0384C7}" type="pres">
      <dgm:prSet presAssocID="{DF4F57D0-B9DC-4A36-B0FC-B074F1221151}" presName="DropPin" presStyleLbl="alignNode1" presStyleIdx="5" presStyleCnt="6"/>
      <dgm:spPr/>
    </dgm:pt>
    <dgm:pt modelId="{C5580DE8-9317-4B3A-B5A8-EBFFF6C0E65D}" type="pres">
      <dgm:prSet presAssocID="{DF4F57D0-B9DC-4A36-B0FC-B074F1221151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BD1D052-E23F-4985-86B0-A3131E270EAD}" type="pres">
      <dgm:prSet presAssocID="{DF4F57D0-B9DC-4A36-B0FC-B074F1221151}" presName="L2TextContainer" presStyleLbl="revTx" presStyleIdx="10" presStyleCnt="12">
        <dgm:presLayoutVars>
          <dgm:bulletEnabled val="1"/>
        </dgm:presLayoutVars>
      </dgm:prSet>
      <dgm:spPr/>
    </dgm:pt>
    <dgm:pt modelId="{96E66E7B-2A98-4DE7-A177-91F0C8BC7B75}" type="pres">
      <dgm:prSet presAssocID="{DF4F57D0-B9DC-4A36-B0FC-B074F1221151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F3936234-EAF9-4196-82BE-CC878D1A6377}" type="pres">
      <dgm:prSet presAssocID="{DF4F57D0-B9DC-4A36-B0FC-B074F1221151}" presName="ConnectLine" presStyleLbl="sibTrans1D1" presStyleIdx="5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6CF9820-3410-4D30-820E-3D9575CF6DB8}" type="pres">
      <dgm:prSet presAssocID="{DF4F57D0-B9DC-4A36-B0FC-B074F1221151}" presName="EmptyPlaceHolder" presStyleCnt="0"/>
      <dgm:spPr/>
    </dgm:pt>
  </dgm:ptLst>
  <dgm:cxnLst>
    <dgm:cxn modelId="{EC22C011-641F-45EA-80EA-341C723C485E}" srcId="{B078C960-34E8-402A-8355-CFC8904D0018}" destId="{DF4F57D0-B9DC-4A36-B0FC-B074F1221151}" srcOrd="5" destOrd="0" parTransId="{1BEFD134-B122-4C42-9772-B8EF593ACDA4}" sibTransId="{99E2E70E-2557-43B9-B79B-6A0DE3C449E6}"/>
    <dgm:cxn modelId="{89770D1A-474B-475F-997E-CD4E47236FCF}" type="presOf" srcId="{DF4F57D0-B9DC-4A36-B0FC-B074F1221151}" destId="{96E66E7B-2A98-4DE7-A177-91F0C8BC7B75}" srcOrd="0" destOrd="0" presId="urn:microsoft.com/office/officeart/2017/3/layout/DropPinTimeline"/>
    <dgm:cxn modelId="{24A74F23-70DD-4EB5-8A11-1B77C3D5ABE8}" type="presOf" srcId="{0CE6D3CC-2F3B-42FD-932B-1CA72A81E439}" destId="{4E7B956C-E73D-49F1-B24F-8C51A839D12E}" srcOrd="0" destOrd="0" presId="urn:microsoft.com/office/officeart/2017/3/layout/DropPinTimeline"/>
    <dgm:cxn modelId="{B03A9D2D-AA01-4474-8AA8-26CA7407D840}" type="presOf" srcId="{98AC5B5B-704E-43E9-8BF1-25AA246DB496}" destId="{BCEA8A95-0690-4305-80FB-DC02009C7CE4}" srcOrd="0" destOrd="2" presId="urn:microsoft.com/office/officeart/2017/3/layout/DropPinTimeline"/>
    <dgm:cxn modelId="{9B9E0738-8E53-40D3-BADA-5D867EDE5298}" srcId="{B078C960-34E8-402A-8355-CFC8904D0018}" destId="{FDDD3987-1DD9-4760-B73B-126E3BF3AF8A}" srcOrd="2" destOrd="0" parTransId="{D55F8114-48BE-4E68-BDC4-20B09AC0512F}" sibTransId="{B1D59AFF-750A-4140-AA02-3DF46239AA2D}"/>
    <dgm:cxn modelId="{484ACC40-D6DE-4F70-8F8C-8505453A1E24}" type="presOf" srcId="{F6ECA3AD-9F61-4BFE-AFF3-D5EAE7BFEDEE}" destId="{D0B50929-70F4-46C8-BFDE-AF2B96F1A29B}" srcOrd="0" destOrd="0" presId="urn:microsoft.com/office/officeart/2017/3/layout/DropPinTimeline"/>
    <dgm:cxn modelId="{1087E941-D812-4A6C-BC0D-4334BCE0A70C}" type="presOf" srcId="{47CAE7E7-8000-4707-BE74-0264FFE8B4EC}" destId="{4E7B956C-E73D-49F1-B24F-8C51A839D12E}" srcOrd="0" destOrd="2" presId="urn:microsoft.com/office/officeart/2017/3/layout/DropPinTimeline"/>
    <dgm:cxn modelId="{F0444545-432F-4018-A791-369F3FB5FD88}" type="presOf" srcId="{5B53B9D5-12B7-4A21-B8AD-919429258A71}" destId="{1EFDC92C-9740-43DD-B01F-B4A70D2400A6}" srcOrd="0" destOrd="0" presId="urn:microsoft.com/office/officeart/2017/3/layout/DropPinTimeline"/>
    <dgm:cxn modelId="{62DB2148-433C-4A14-A94D-6F04F4958C33}" type="presOf" srcId="{BAA10015-4D4A-46F8-A79B-D5FE919C4006}" destId="{A3DF3553-6B54-4DFB-AC21-34D1D0A414CC}" srcOrd="0" destOrd="0" presId="urn:microsoft.com/office/officeart/2017/3/layout/DropPinTimeline"/>
    <dgm:cxn modelId="{637EF248-8BFC-417E-9AD4-B6679F04335C}" type="presOf" srcId="{77F30DED-5A85-4AFE-8441-AEF0EE1DBA0E}" destId="{7698938E-3AE0-432A-B135-74D8DE059512}" srcOrd="0" destOrd="0" presId="urn:microsoft.com/office/officeart/2017/3/layout/DropPinTimeline"/>
    <dgm:cxn modelId="{FD81B54C-FDCA-4E6B-B6DB-9FE8ADC1F2C2}" srcId="{FDDD3987-1DD9-4760-B73B-126E3BF3AF8A}" destId="{21A76403-C466-4744-A853-25EE2514A3A3}" srcOrd="1" destOrd="0" parTransId="{BB502354-F83B-4BA0-BA53-8344C456430C}" sibTransId="{21AE83D8-5CEE-4486-905F-6C9D6313F3F5}"/>
    <dgm:cxn modelId="{CDDFF74F-6A7B-43D5-AEF9-45D6461D211E}" srcId="{BAA10015-4D4A-46F8-A79B-D5FE919C4006}" destId="{0CE6D3CC-2F3B-42FD-932B-1CA72A81E439}" srcOrd="0" destOrd="0" parTransId="{7F3A2865-EB4F-445B-8C4F-832EE5986690}" sibTransId="{D6929155-755A-47E9-AAE3-71DB36FD9A1A}"/>
    <dgm:cxn modelId="{CC8A9C70-030B-4869-9462-C08DC95E7800}" srcId="{B078C960-34E8-402A-8355-CFC8904D0018}" destId="{F6ECA3AD-9F61-4BFE-AFF3-D5EAE7BFEDEE}" srcOrd="1" destOrd="0" parTransId="{7EFB4257-058D-4C72-A69B-51CE92270791}" sibTransId="{21786D45-CE02-4E01-964E-21B9CFA0A3DD}"/>
    <dgm:cxn modelId="{40209352-C695-47EC-B29F-E13EB2BC9C96}" srcId="{B078C960-34E8-402A-8355-CFC8904D0018}" destId="{77F30DED-5A85-4AFE-8441-AEF0EE1DBA0E}" srcOrd="0" destOrd="0" parTransId="{1A88D408-576F-48B3-AB58-7E61EF899DE6}" sibTransId="{A3409687-FC5D-49F3-B6FA-C5A92473232A}"/>
    <dgm:cxn modelId="{482F2453-6710-4FB8-91D5-A3513DD9C836}" srcId="{FDDD3987-1DD9-4760-B73B-126E3BF3AF8A}" destId="{CA3206F2-6D6C-491E-A6DB-611B6C77C0EC}" srcOrd="0" destOrd="0" parTransId="{304E2E2F-71B9-42A2-92DC-171809ED06E3}" sibTransId="{04F667D7-9655-4706-91F1-722DDB84FE0D}"/>
    <dgm:cxn modelId="{9DA84453-EBA9-4164-84EC-35D0B5E8D3F8}" type="presOf" srcId="{21A76403-C466-4744-A853-25EE2514A3A3}" destId="{BCEA8A95-0690-4305-80FB-DC02009C7CE4}" srcOrd="0" destOrd="1" presId="urn:microsoft.com/office/officeart/2017/3/layout/DropPinTimeline"/>
    <dgm:cxn modelId="{397B7756-5F6E-410A-9ED1-A1508A0A8FF4}" srcId="{BAA10015-4D4A-46F8-A79B-D5FE919C4006}" destId="{47CAE7E7-8000-4707-BE74-0264FFE8B4EC}" srcOrd="2" destOrd="0" parTransId="{25343007-D975-464E-9170-3BACC6829C77}" sibTransId="{FD018725-0184-4AE9-8C0B-C7211FA37ABB}"/>
    <dgm:cxn modelId="{52F48F59-396A-4A8B-939A-E76CE798E4AB}" type="presOf" srcId="{95379103-F471-481A-B64C-BBA23932F80B}" destId="{4E7B956C-E73D-49F1-B24F-8C51A839D12E}" srcOrd="0" destOrd="1" presId="urn:microsoft.com/office/officeart/2017/3/layout/DropPinTimeline"/>
    <dgm:cxn modelId="{489C7DA0-70D9-4E8E-9D3F-4685C4483526}" srcId="{FDDD3987-1DD9-4760-B73B-126E3BF3AF8A}" destId="{98AC5B5B-704E-43E9-8BF1-25AA246DB496}" srcOrd="2" destOrd="0" parTransId="{191D1B08-0E48-4A29-B398-74616134D8F7}" sibTransId="{CA7815FF-2901-4F8F-925C-DB29B3D775FE}"/>
    <dgm:cxn modelId="{66AA44AB-3F46-4432-868D-D82391989824}" type="presOf" srcId="{B078C960-34E8-402A-8355-CFC8904D0018}" destId="{B9EDEBB2-94F4-46E7-BE2D-960F1DE3EAFC}" srcOrd="0" destOrd="0" presId="urn:microsoft.com/office/officeart/2017/3/layout/DropPinTimeline"/>
    <dgm:cxn modelId="{AC0F0BC7-2561-4727-931E-24CF833325A5}" srcId="{B078C960-34E8-402A-8355-CFC8904D0018}" destId="{5B53B9D5-12B7-4A21-B8AD-919429258A71}" srcOrd="3" destOrd="0" parTransId="{6A5197B8-F99D-4481-8A57-0BD449230000}" sibTransId="{9E00A2B8-4BC0-4EBC-9D19-D7E7772AF59D}"/>
    <dgm:cxn modelId="{387107C8-5D42-4BF5-A742-865181C00850}" type="presOf" srcId="{CA3206F2-6D6C-491E-A6DB-611B6C77C0EC}" destId="{BCEA8A95-0690-4305-80FB-DC02009C7CE4}" srcOrd="0" destOrd="0" presId="urn:microsoft.com/office/officeart/2017/3/layout/DropPinTimeline"/>
    <dgm:cxn modelId="{11D79FD7-A064-4704-8324-B666D11E9969}" type="presOf" srcId="{6DFF7392-50A1-401A-ABF5-2A827E6209E3}" destId="{BCEA8A95-0690-4305-80FB-DC02009C7CE4}" srcOrd="0" destOrd="3" presId="urn:microsoft.com/office/officeart/2017/3/layout/DropPinTimeline"/>
    <dgm:cxn modelId="{477711D8-9AA6-4C28-A9ED-4C8500FB0B57}" srcId="{FDDD3987-1DD9-4760-B73B-126E3BF3AF8A}" destId="{6DFF7392-50A1-401A-ABF5-2A827E6209E3}" srcOrd="3" destOrd="0" parTransId="{C5848DCB-9A72-4A8F-A94A-839F5E309AAF}" sibTransId="{704AFABC-EC8E-4668-A1D1-FEF83DF0354D}"/>
    <dgm:cxn modelId="{921DF5DA-CC06-493F-9B1A-4F2944568400}" srcId="{B078C960-34E8-402A-8355-CFC8904D0018}" destId="{BAA10015-4D4A-46F8-A79B-D5FE919C4006}" srcOrd="4" destOrd="0" parTransId="{06E5699F-E323-48D4-AEE7-E169DAED4693}" sibTransId="{A5D0CF04-3359-49CE-BA47-E2C43DF0DC1A}"/>
    <dgm:cxn modelId="{F67377E1-1830-4EF1-BC7B-31A0B3E1FE26}" type="presOf" srcId="{FDDD3987-1DD9-4760-B73B-126E3BF3AF8A}" destId="{49E754BB-A260-4570-87EF-FF8532AFBB14}" srcOrd="0" destOrd="0" presId="urn:microsoft.com/office/officeart/2017/3/layout/DropPinTimeline"/>
    <dgm:cxn modelId="{B39B30FC-C3CE-4506-A2A2-14B2B59F12C4}" srcId="{BAA10015-4D4A-46F8-A79B-D5FE919C4006}" destId="{95379103-F471-481A-B64C-BBA23932F80B}" srcOrd="1" destOrd="0" parTransId="{5FAD29E5-F20A-46E8-9564-DECAC875B85B}" sibTransId="{3C79BD6D-7AF5-4024-9436-65778F3C2B64}"/>
    <dgm:cxn modelId="{6A2CC0A0-181D-462E-A72B-B7B9F36EC8AF}" type="presParOf" srcId="{B9EDEBB2-94F4-46E7-BE2D-960F1DE3EAFC}" destId="{17DE46F5-B4F5-46D0-82B3-9CECF2F03C79}" srcOrd="0" destOrd="0" presId="urn:microsoft.com/office/officeart/2017/3/layout/DropPinTimeline"/>
    <dgm:cxn modelId="{E8DACC28-BEB5-4FA9-997F-73955D8F3B64}" type="presParOf" srcId="{B9EDEBB2-94F4-46E7-BE2D-960F1DE3EAFC}" destId="{268E986C-952A-423F-9871-78D5A635DDBA}" srcOrd="1" destOrd="0" presId="urn:microsoft.com/office/officeart/2017/3/layout/DropPinTimeline"/>
    <dgm:cxn modelId="{405A1E00-18AB-482D-896B-5B91FCF9BD2D}" type="presParOf" srcId="{268E986C-952A-423F-9871-78D5A635DDBA}" destId="{D71FAF22-7DA3-4C1B-ABDC-AA8469C68E52}" srcOrd="0" destOrd="0" presId="urn:microsoft.com/office/officeart/2017/3/layout/DropPinTimeline"/>
    <dgm:cxn modelId="{20F2E6A4-DE9B-4DA6-99E8-EE1E46655FD6}" type="presParOf" srcId="{D71FAF22-7DA3-4C1B-ABDC-AA8469C68E52}" destId="{2BE531C0-4A34-44CC-9536-EFC6FF82BDBF}" srcOrd="0" destOrd="0" presId="urn:microsoft.com/office/officeart/2017/3/layout/DropPinTimeline"/>
    <dgm:cxn modelId="{6C5AE7D7-6AEA-4AF7-A789-F6123B494566}" type="presParOf" srcId="{D71FAF22-7DA3-4C1B-ABDC-AA8469C68E52}" destId="{3F6E74D6-BFED-43EA-9444-54D402E8144A}" srcOrd="1" destOrd="0" presId="urn:microsoft.com/office/officeart/2017/3/layout/DropPinTimeline"/>
    <dgm:cxn modelId="{D0AE866E-5DE3-4FAF-853E-736785D4E2B3}" type="presParOf" srcId="{3F6E74D6-BFED-43EA-9444-54D402E8144A}" destId="{7D322529-3486-42AB-B7FE-1A3AE0AD5509}" srcOrd="0" destOrd="0" presId="urn:microsoft.com/office/officeart/2017/3/layout/DropPinTimeline"/>
    <dgm:cxn modelId="{89097783-174B-4CDA-AFE2-3547E5D55803}" type="presParOf" srcId="{3F6E74D6-BFED-43EA-9444-54D402E8144A}" destId="{EBBE36FC-CA7D-45C8-905B-842C9978DF8D}" srcOrd="1" destOrd="0" presId="urn:microsoft.com/office/officeart/2017/3/layout/DropPinTimeline"/>
    <dgm:cxn modelId="{C047E7C3-B11A-4E1F-B78E-ED5AC1791484}" type="presParOf" srcId="{D71FAF22-7DA3-4C1B-ABDC-AA8469C68E52}" destId="{FA07A82A-1D52-49A4-8083-1B56FABC3CD7}" srcOrd="2" destOrd="0" presId="urn:microsoft.com/office/officeart/2017/3/layout/DropPinTimeline"/>
    <dgm:cxn modelId="{CC2FF021-3626-46BA-8523-229C9513F616}" type="presParOf" srcId="{D71FAF22-7DA3-4C1B-ABDC-AA8469C68E52}" destId="{7698938E-3AE0-432A-B135-74D8DE059512}" srcOrd="3" destOrd="0" presId="urn:microsoft.com/office/officeart/2017/3/layout/DropPinTimeline"/>
    <dgm:cxn modelId="{8E191161-5433-4FC5-86DC-68B6CC27111C}" type="presParOf" srcId="{D71FAF22-7DA3-4C1B-ABDC-AA8469C68E52}" destId="{A3783CE3-7AE2-4B37-AC43-A6C46528A066}" srcOrd="4" destOrd="0" presId="urn:microsoft.com/office/officeart/2017/3/layout/DropPinTimeline"/>
    <dgm:cxn modelId="{6EF30D06-04CB-4539-B482-F26AB4D2C800}" type="presParOf" srcId="{D71FAF22-7DA3-4C1B-ABDC-AA8469C68E52}" destId="{87E6A1F3-A946-4E74-B23C-940AC52C1B50}" srcOrd="5" destOrd="0" presId="urn:microsoft.com/office/officeart/2017/3/layout/DropPinTimeline"/>
    <dgm:cxn modelId="{D19DF9A1-0AE4-4CD7-B442-99B1AB374542}" type="presParOf" srcId="{268E986C-952A-423F-9871-78D5A635DDBA}" destId="{1B87A9BB-1062-433B-B28B-500573526C3C}" srcOrd="1" destOrd="0" presId="urn:microsoft.com/office/officeart/2017/3/layout/DropPinTimeline"/>
    <dgm:cxn modelId="{61D5395B-EBA5-4BD8-92EB-E5EFF955A71B}" type="presParOf" srcId="{268E986C-952A-423F-9871-78D5A635DDBA}" destId="{A4FCFFDA-6A50-4D23-817F-BF8143A54E88}" srcOrd="2" destOrd="0" presId="urn:microsoft.com/office/officeart/2017/3/layout/DropPinTimeline"/>
    <dgm:cxn modelId="{5F43851D-C1FA-4AA3-824C-42E18D01E79D}" type="presParOf" srcId="{A4FCFFDA-6A50-4D23-817F-BF8143A54E88}" destId="{2C8C8845-E867-40A5-A4EC-7E74476040BE}" srcOrd="0" destOrd="0" presId="urn:microsoft.com/office/officeart/2017/3/layout/DropPinTimeline"/>
    <dgm:cxn modelId="{A9664893-B560-460B-9FA8-E351F99B4D93}" type="presParOf" srcId="{A4FCFFDA-6A50-4D23-817F-BF8143A54E88}" destId="{22DDAA87-B8BC-48E9-9C61-F64A20035493}" srcOrd="1" destOrd="0" presId="urn:microsoft.com/office/officeart/2017/3/layout/DropPinTimeline"/>
    <dgm:cxn modelId="{CABF7F05-05D6-4EBD-A2C5-E010A6257A75}" type="presParOf" srcId="{22DDAA87-B8BC-48E9-9C61-F64A20035493}" destId="{7537D90D-4D51-4695-BAF2-14DB09BF1051}" srcOrd="0" destOrd="0" presId="urn:microsoft.com/office/officeart/2017/3/layout/DropPinTimeline"/>
    <dgm:cxn modelId="{2F28B63F-424A-4B46-A9A4-60FF6AC71881}" type="presParOf" srcId="{22DDAA87-B8BC-48E9-9C61-F64A20035493}" destId="{60E69725-DA1F-405A-8147-7DC862F297A7}" srcOrd="1" destOrd="0" presId="urn:microsoft.com/office/officeart/2017/3/layout/DropPinTimeline"/>
    <dgm:cxn modelId="{35D81464-E002-443B-B261-D459027233B3}" type="presParOf" srcId="{A4FCFFDA-6A50-4D23-817F-BF8143A54E88}" destId="{06E4C6A9-E00A-4E07-BF7F-CE036F77643C}" srcOrd="2" destOrd="0" presId="urn:microsoft.com/office/officeart/2017/3/layout/DropPinTimeline"/>
    <dgm:cxn modelId="{60621FC5-3BA3-4711-A068-961CF7D0D728}" type="presParOf" srcId="{A4FCFFDA-6A50-4D23-817F-BF8143A54E88}" destId="{D0B50929-70F4-46C8-BFDE-AF2B96F1A29B}" srcOrd="3" destOrd="0" presId="urn:microsoft.com/office/officeart/2017/3/layout/DropPinTimeline"/>
    <dgm:cxn modelId="{AF7573C7-1C15-4CDB-8BFF-31666DE32AC4}" type="presParOf" srcId="{A4FCFFDA-6A50-4D23-817F-BF8143A54E88}" destId="{A26E7D01-7A62-4DAD-BDB9-D88FBB37CCE5}" srcOrd="4" destOrd="0" presId="urn:microsoft.com/office/officeart/2017/3/layout/DropPinTimeline"/>
    <dgm:cxn modelId="{FC53EA89-969B-46FA-983E-25884E969EC3}" type="presParOf" srcId="{A4FCFFDA-6A50-4D23-817F-BF8143A54E88}" destId="{31213F98-0A75-44E0-AF9C-B3E724361D85}" srcOrd="5" destOrd="0" presId="urn:microsoft.com/office/officeart/2017/3/layout/DropPinTimeline"/>
    <dgm:cxn modelId="{D75B72B4-232F-4329-86D7-E669BC00C62C}" type="presParOf" srcId="{268E986C-952A-423F-9871-78D5A635DDBA}" destId="{90A162AF-02DB-4A02-9872-3DF8AF264F75}" srcOrd="3" destOrd="0" presId="urn:microsoft.com/office/officeart/2017/3/layout/DropPinTimeline"/>
    <dgm:cxn modelId="{23A127CF-0FE5-4B03-949A-FB80BE5B8C40}" type="presParOf" srcId="{268E986C-952A-423F-9871-78D5A635DDBA}" destId="{3B7F9995-D327-4D0F-9D45-CBA09360CC4A}" srcOrd="4" destOrd="0" presId="urn:microsoft.com/office/officeart/2017/3/layout/DropPinTimeline"/>
    <dgm:cxn modelId="{A94ACDC6-4509-4AFB-9CB8-D6C6D37FCC69}" type="presParOf" srcId="{3B7F9995-D327-4D0F-9D45-CBA09360CC4A}" destId="{09A041A3-5EF1-4243-9BD8-3C241B9F5587}" srcOrd="0" destOrd="0" presId="urn:microsoft.com/office/officeart/2017/3/layout/DropPinTimeline"/>
    <dgm:cxn modelId="{AEA59715-2A7C-4279-ACD3-0947C82313A4}" type="presParOf" srcId="{3B7F9995-D327-4D0F-9D45-CBA09360CC4A}" destId="{C450F9E8-F008-4EFD-B3BC-4DA1EE5CF5E3}" srcOrd="1" destOrd="0" presId="urn:microsoft.com/office/officeart/2017/3/layout/DropPinTimeline"/>
    <dgm:cxn modelId="{72C947DA-28B2-409F-A8B6-CEA02ABCEAB4}" type="presParOf" srcId="{C450F9E8-F008-4EFD-B3BC-4DA1EE5CF5E3}" destId="{E2D45C06-C0F4-452F-89FA-6F69F54CAFFA}" srcOrd="0" destOrd="0" presId="urn:microsoft.com/office/officeart/2017/3/layout/DropPinTimeline"/>
    <dgm:cxn modelId="{D50918A4-237D-4003-B962-E661A5F6E507}" type="presParOf" srcId="{C450F9E8-F008-4EFD-B3BC-4DA1EE5CF5E3}" destId="{7A7F41FD-3F81-44C4-AE8F-46A2D32FECC9}" srcOrd="1" destOrd="0" presId="urn:microsoft.com/office/officeart/2017/3/layout/DropPinTimeline"/>
    <dgm:cxn modelId="{1306518F-A1C9-49D8-9D30-46EF831E86E0}" type="presParOf" srcId="{3B7F9995-D327-4D0F-9D45-CBA09360CC4A}" destId="{BCEA8A95-0690-4305-80FB-DC02009C7CE4}" srcOrd="2" destOrd="0" presId="urn:microsoft.com/office/officeart/2017/3/layout/DropPinTimeline"/>
    <dgm:cxn modelId="{3E14396C-64FC-4B4F-9964-2D4DB9E1E74B}" type="presParOf" srcId="{3B7F9995-D327-4D0F-9D45-CBA09360CC4A}" destId="{49E754BB-A260-4570-87EF-FF8532AFBB14}" srcOrd="3" destOrd="0" presId="urn:microsoft.com/office/officeart/2017/3/layout/DropPinTimeline"/>
    <dgm:cxn modelId="{E725BF67-D9D7-465C-B1D5-D5F78849E8C8}" type="presParOf" srcId="{3B7F9995-D327-4D0F-9D45-CBA09360CC4A}" destId="{0496B456-FC26-4DC8-8D2B-D5B91CB71412}" srcOrd="4" destOrd="0" presId="urn:microsoft.com/office/officeart/2017/3/layout/DropPinTimeline"/>
    <dgm:cxn modelId="{A8CF0ACB-4298-4EE7-AB9B-8A95659B3987}" type="presParOf" srcId="{3B7F9995-D327-4D0F-9D45-CBA09360CC4A}" destId="{3A0BCB10-A585-4E55-AC9E-8B4B39ED1125}" srcOrd="5" destOrd="0" presId="urn:microsoft.com/office/officeart/2017/3/layout/DropPinTimeline"/>
    <dgm:cxn modelId="{A684DF2E-9F2A-4226-880C-D1787F79E005}" type="presParOf" srcId="{268E986C-952A-423F-9871-78D5A635DDBA}" destId="{F2E068ED-9AC4-41A3-B135-7704EF1B1716}" srcOrd="5" destOrd="0" presId="urn:microsoft.com/office/officeart/2017/3/layout/DropPinTimeline"/>
    <dgm:cxn modelId="{33CD5A5A-3195-47CA-B442-E15CEAADE5C9}" type="presParOf" srcId="{268E986C-952A-423F-9871-78D5A635DDBA}" destId="{A77D0729-CBDA-44F0-B111-8613076C59CF}" srcOrd="6" destOrd="0" presId="urn:microsoft.com/office/officeart/2017/3/layout/DropPinTimeline"/>
    <dgm:cxn modelId="{3D00E0AA-E8CE-4CC4-B5DB-91FEA19A99B0}" type="presParOf" srcId="{A77D0729-CBDA-44F0-B111-8613076C59CF}" destId="{44321DCC-0D27-41C9-BF0D-56EA215D0470}" srcOrd="0" destOrd="0" presId="urn:microsoft.com/office/officeart/2017/3/layout/DropPinTimeline"/>
    <dgm:cxn modelId="{769055F7-EA76-4357-943C-EF63F9C34BD9}" type="presParOf" srcId="{A77D0729-CBDA-44F0-B111-8613076C59CF}" destId="{5EA9796C-F8C5-4289-B8E2-4EA635886208}" srcOrd="1" destOrd="0" presId="urn:microsoft.com/office/officeart/2017/3/layout/DropPinTimeline"/>
    <dgm:cxn modelId="{76B2AA31-2DF0-4043-826A-CF202ECA3A4E}" type="presParOf" srcId="{5EA9796C-F8C5-4289-B8E2-4EA635886208}" destId="{0CA653F0-0E64-44FA-A00C-C45808FDC4EB}" srcOrd="0" destOrd="0" presId="urn:microsoft.com/office/officeart/2017/3/layout/DropPinTimeline"/>
    <dgm:cxn modelId="{7EC54AC7-38C2-493A-88BF-8063342E5187}" type="presParOf" srcId="{5EA9796C-F8C5-4289-B8E2-4EA635886208}" destId="{5EA2CB84-2E07-411A-A68A-E5F9EDE31340}" srcOrd="1" destOrd="0" presId="urn:microsoft.com/office/officeart/2017/3/layout/DropPinTimeline"/>
    <dgm:cxn modelId="{CD5E61C9-1B99-4BA5-914F-2FD8A2EE3DE2}" type="presParOf" srcId="{A77D0729-CBDA-44F0-B111-8613076C59CF}" destId="{0FF9249B-55CA-4AC1-A9B7-B4DFA8554883}" srcOrd="2" destOrd="0" presId="urn:microsoft.com/office/officeart/2017/3/layout/DropPinTimeline"/>
    <dgm:cxn modelId="{0C1E9F7A-B9AA-4092-8913-49F93A13374E}" type="presParOf" srcId="{A77D0729-CBDA-44F0-B111-8613076C59CF}" destId="{1EFDC92C-9740-43DD-B01F-B4A70D2400A6}" srcOrd="3" destOrd="0" presId="urn:microsoft.com/office/officeart/2017/3/layout/DropPinTimeline"/>
    <dgm:cxn modelId="{E9F91784-B055-430F-A5A9-EA36CED3744B}" type="presParOf" srcId="{A77D0729-CBDA-44F0-B111-8613076C59CF}" destId="{CA14E1EB-21B6-442B-BDBB-DFEBBE569FA4}" srcOrd="4" destOrd="0" presId="urn:microsoft.com/office/officeart/2017/3/layout/DropPinTimeline"/>
    <dgm:cxn modelId="{1FFE344F-E5E8-4497-92CD-64167FC60829}" type="presParOf" srcId="{A77D0729-CBDA-44F0-B111-8613076C59CF}" destId="{8E2FDD2F-36D7-4259-820A-3553383BDC2D}" srcOrd="5" destOrd="0" presId="urn:microsoft.com/office/officeart/2017/3/layout/DropPinTimeline"/>
    <dgm:cxn modelId="{BC1CF10E-D772-4E0D-8C67-2A2347B3F814}" type="presParOf" srcId="{268E986C-952A-423F-9871-78D5A635DDBA}" destId="{89593922-79CF-4E35-8402-600A89BEA1AD}" srcOrd="7" destOrd="0" presId="urn:microsoft.com/office/officeart/2017/3/layout/DropPinTimeline"/>
    <dgm:cxn modelId="{B1133B3D-9D5C-4ACE-9C9D-C2961F7E93E1}" type="presParOf" srcId="{268E986C-952A-423F-9871-78D5A635DDBA}" destId="{FE0575EF-7A41-4871-A1D9-BC284EE6554D}" srcOrd="8" destOrd="0" presId="urn:microsoft.com/office/officeart/2017/3/layout/DropPinTimeline"/>
    <dgm:cxn modelId="{43041EFF-95EA-4CFD-87A4-370511ED6D63}" type="presParOf" srcId="{FE0575EF-7A41-4871-A1D9-BC284EE6554D}" destId="{E8B453D3-72EC-4964-95BF-B2F48ECC5495}" srcOrd="0" destOrd="0" presId="urn:microsoft.com/office/officeart/2017/3/layout/DropPinTimeline"/>
    <dgm:cxn modelId="{F6407027-BEBA-4648-92A6-2E8878C00EF5}" type="presParOf" srcId="{FE0575EF-7A41-4871-A1D9-BC284EE6554D}" destId="{19BD8CFB-2231-4504-BF73-824DA2865696}" srcOrd="1" destOrd="0" presId="urn:microsoft.com/office/officeart/2017/3/layout/DropPinTimeline"/>
    <dgm:cxn modelId="{37C695DD-5DDB-4F80-88A7-0AA8F0D4BBC0}" type="presParOf" srcId="{19BD8CFB-2231-4504-BF73-824DA2865696}" destId="{23BBE939-CD8F-4F2D-90FD-00AF95C0A43F}" srcOrd="0" destOrd="0" presId="urn:microsoft.com/office/officeart/2017/3/layout/DropPinTimeline"/>
    <dgm:cxn modelId="{818C92EA-18CE-46BE-9BB7-7FC6CF513843}" type="presParOf" srcId="{19BD8CFB-2231-4504-BF73-824DA2865696}" destId="{6EE58EE4-B434-4F6D-AC01-112994A380A6}" srcOrd="1" destOrd="0" presId="urn:microsoft.com/office/officeart/2017/3/layout/DropPinTimeline"/>
    <dgm:cxn modelId="{5E6017A5-C5E9-4B5F-8DB8-56ADEBDCE738}" type="presParOf" srcId="{FE0575EF-7A41-4871-A1D9-BC284EE6554D}" destId="{4E7B956C-E73D-49F1-B24F-8C51A839D12E}" srcOrd="2" destOrd="0" presId="urn:microsoft.com/office/officeart/2017/3/layout/DropPinTimeline"/>
    <dgm:cxn modelId="{468FF1C2-F768-452C-8D47-94AE61FF0E8E}" type="presParOf" srcId="{FE0575EF-7A41-4871-A1D9-BC284EE6554D}" destId="{A3DF3553-6B54-4DFB-AC21-34D1D0A414CC}" srcOrd="3" destOrd="0" presId="urn:microsoft.com/office/officeart/2017/3/layout/DropPinTimeline"/>
    <dgm:cxn modelId="{49AEDC74-7AF8-4B50-AAC2-FB304068088B}" type="presParOf" srcId="{FE0575EF-7A41-4871-A1D9-BC284EE6554D}" destId="{7A5C305A-900B-4A13-9118-8C98E9FD7E9F}" srcOrd="4" destOrd="0" presId="urn:microsoft.com/office/officeart/2017/3/layout/DropPinTimeline"/>
    <dgm:cxn modelId="{05CB6555-D6BA-40DE-B247-D426F3F9D160}" type="presParOf" srcId="{FE0575EF-7A41-4871-A1D9-BC284EE6554D}" destId="{40CF8D72-E6D2-48F0-83B6-CE264D075786}" srcOrd="5" destOrd="0" presId="urn:microsoft.com/office/officeart/2017/3/layout/DropPinTimeline"/>
    <dgm:cxn modelId="{C3A29422-298A-49FD-A9B6-7E40FD5F729D}" type="presParOf" srcId="{268E986C-952A-423F-9871-78D5A635DDBA}" destId="{F81A94D8-2219-4D8C-B97D-23D19C79B767}" srcOrd="9" destOrd="0" presId="urn:microsoft.com/office/officeart/2017/3/layout/DropPinTimeline"/>
    <dgm:cxn modelId="{A933E927-70B6-43AB-84B4-5B2AFA76B0B0}" type="presParOf" srcId="{268E986C-952A-423F-9871-78D5A635DDBA}" destId="{F5DEA2CE-B214-49BF-ACD2-B676AC70841B}" srcOrd="10" destOrd="0" presId="urn:microsoft.com/office/officeart/2017/3/layout/DropPinTimeline"/>
    <dgm:cxn modelId="{B87169F5-29F2-4267-B80B-AA917986FC54}" type="presParOf" srcId="{F5DEA2CE-B214-49BF-ACD2-B676AC70841B}" destId="{AC27AA47-7A7B-4846-B9AB-32AACF18DED7}" srcOrd="0" destOrd="0" presId="urn:microsoft.com/office/officeart/2017/3/layout/DropPinTimeline"/>
    <dgm:cxn modelId="{6329C998-9A56-470C-BDFA-E92B83164D08}" type="presParOf" srcId="{F5DEA2CE-B214-49BF-ACD2-B676AC70841B}" destId="{524EAF3F-8348-44E4-98B3-3B764CF10A7B}" srcOrd="1" destOrd="0" presId="urn:microsoft.com/office/officeart/2017/3/layout/DropPinTimeline"/>
    <dgm:cxn modelId="{F85927F2-78CC-4EA0-BCAE-EFFEC5B18236}" type="presParOf" srcId="{524EAF3F-8348-44E4-98B3-3B764CF10A7B}" destId="{408BFC08-FF96-4EE9-8893-8FB63A0384C7}" srcOrd="0" destOrd="0" presId="urn:microsoft.com/office/officeart/2017/3/layout/DropPinTimeline"/>
    <dgm:cxn modelId="{51872CEF-C8D7-4467-BB15-7AA9607371BC}" type="presParOf" srcId="{524EAF3F-8348-44E4-98B3-3B764CF10A7B}" destId="{C5580DE8-9317-4B3A-B5A8-EBFFF6C0E65D}" srcOrd="1" destOrd="0" presId="urn:microsoft.com/office/officeart/2017/3/layout/DropPinTimeline"/>
    <dgm:cxn modelId="{2668E633-B891-43CB-946F-A3F7F5BEE37C}" type="presParOf" srcId="{F5DEA2CE-B214-49BF-ACD2-B676AC70841B}" destId="{ABD1D052-E23F-4985-86B0-A3131E270EAD}" srcOrd="2" destOrd="0" presId="urn:microsoft.com/office/officeart/2017/3/layout/DropPinTimeline"/>
    <dgm:cxn modelId="{24F8D886-3E23-4D62-876A-2E2705B82EDD}" type="presParOf" srcId="{F5DEA2CE-B214-49BF-ACD2-B676AC70841B}" destId="{96E66E7B-2A98-4DE7-A177-91F0C8BC7B75}" srcOrd="3" destOrd="0" presId="urn:microsoft.com/office/officeart/2017/3/layout/DropPinTimeline"/>
    <dgm:cxn modelId="{57684663-4BBD-4A6B-ACB7-908D23FF0686}" type="presParOf" srcId="{F5DEA2CE-B214-49BF-ACD2-B676AC70841B}" destId="{F3936234-EAF9-4196-82BE-CC878D1A6377}" srcOrd="4" destOrd="0" presId="urn:microsoft.com/office/officeart/2017/3/layout/DropPinTimeline"/>
    <dgm:cxn modelId="{0B80D53F-1749-4128-AD98-958FFF4F6CF7}" type="presParOf" srcId="{F5DEA2CE-B214-49BF-ACD2-B676AC70841B}" destId="{F6CF9820-3410-4D30-820E-3D9575CF6DB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AD6BDB8-382C-42C1-AB14-E815ACC468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AE9643-C11D-41FB-898F-3B2BC858DC12}">
      <dgm:prSet/>
      <dgm:spPr/>
      <dgm:t>
        <a:bodyPr/>
        <a:lstStyle/>
        <a:p>
          <a:r>
            <a:rPr lang="en-US" b="1"/>
            <a:t>STAGE                                 AGE</a:t>
          </a:r>
          <a:endParaRPr lang="en-US"/>
        </a:p>
      </dgm:t>
    </dgm:pt>
    <dgm:pt modelId="{D3111EB3-F732-40AC-87A1-5BC3B642A880}" type="parTrans" cxnId="{19353F9D-D0CD-44C0-B3D1-BB614725B63B}">
      <dgm:prSet/>
      <dgm:spPr/>
      <dgm:t>
        <a:bodyPr/>
        <a:lstStyle/>
        <a:p>
          <a:endParaRPr lang="en-US"/>
        </a:p>
      </dgm:t>
    </dgm:pt>
    <dgm:pt modelId="{C1E8878F-9B2D-43D0-B685-E3FED8AA838A}" type="sibTrans" cxnId="{19353F9D-D0CD-44C0-B3D1-BB614725B63B}">
      <dgm:prSet/>
      <dgm:spPr/>
      <dgm:t>
        <a:bodyPr/>
        <a:lstStyle/>
        <a:p>
          <a:endParaRPr lang="en-US"/>
        </a:p>
      </dgm:t>
    </dgm:pt>
    <dgm:pt modelId="{CA8CDF7B-B202-4ECD-8C9F-EEA4C39E1D63}">
      <dgm:prSet/>
      <dgm:spPr/>
      <dgm:t>
        <a:bodyPr/>
        <a:lstStyle/>
        <a:p>
          <a:r>
            <a:rPr lang="en-US" b="1" dirty="0"/>
            <a:t>Growth                               0–15</a:t>
          </a:r>
          <a:endParaRPr lang="en-US" dirty="0"/>
        </a:p>
      </dgm:t>
    </dgm:pt>
    <dgm:pt modelId="{D8842FB0-76A4-447A-A889-43DA65AFA51D}" type="parTrans" cxnId="{BCD1DC7E-E29E-4FCD-A3E6-14E97AA27690}">
      <dgm:prSet/>
      <dgm:spPr/>
      <dgm:t>
        <a:bodyPr/>
        <a:lstStyle/>
        <a:p>
          <a:endParaRPr lang="en-US"/>
        </a:p>
      </dgm:t>
    </dgm:pt>
    <dgm:pt modelId="{25542876-CD59-45B7-B3BC-2EDF1037CC36}" type="sibTrans" cxnId="{BCD1DC7E-E29E-4FCD-A3E6-14E97AA27690}">
      <dgm:prSet/>
      <dgm:spPr/>
      <dgm:t>
        <a:bodyPr/>
        <a:lstStyle/>
        <a:p>
          <a:endParaRPr lang="en-US"/>
        </a:p>
      </dgm:t>
    </dgm:pt>
    <dgm:pt modelId="{916CF0D0-CAAE-4191-BF71-892EC1EF2E1B}">
      <dgm:prSet/>
      <dgm:spPr/>
      <dgm:t>
        <a:bodyPr/>
        <a:lstStyle/>
        <a:p>
          <a:r>
            <a:rPr lang="en-US" b="1" dirty="0"/>
            <a:t>Exploration                       15–25</a:t>
          </a:r>
          <a:endParaRPr lang="en-US" dirty="0"/>
        </a:p>
      </dgm:t>
    </dgm:pt>
    <dgm:pt modelId="{E6B982B9-9CE7-45B5-9A97-5F6A3239D757}" type="parTrans" cxnId="{B9E92E4B-294F-46AB-8EAE-6E70B2B33932}">
      <dgm:prSet/>
      <dgm:spPr/>
      <dgm:t>
        <a:bodyPr/>
        <a:lstStyle/>
        <a:p>
          <a:endParaRPr lang="en-US"/>
        </a:p>
      </dgm:t>
    </dgm:pt>
    <dgm:pt modelId="{AE511370-37F7-4C11-A945-DD66D9B48549}" type="sibTrans" cxnId="{B9E92E4B-294F-46AB-8EAE-6E70B2B33932}">
      <dgm:prSet/>
      <dgm:spPr/>
      <dgm:t>
        <a:bodyPr/>
        <a:lstStyle/>
        <a:p>
          <a:endParaRPr lang="en-US"/>
        </a:p>
      </dgm:t>
    </dgm:pt>
    <dgm:pt modelId="{4CC35B9F-E19C-4D35-BDD3-F0A75E5BE1A0}">
      <dgm:prSet/>
      <dgm:spPr/>
      <dgm:t>
        <a:bodyPr/>
        <a:lstStyle/>
        <a:p>
          <a:r>
            <a:rPr lang="en-US" b="1" dirty="0"/>
            <a:t>Establishment                   25–45</a:t>
          </a:r>
          <a:endParaRPr lang="en-US" dirty="0"/>
        </a:p>
      </dgm:t>
    </dgm:pt>
    <dgm:pt modelId="{8610C2C0-D04F-4972-9061-5C9EAB71531A}" type="parTrans" cxnId="{B13AF72E-66D4-480C-BC41-70CC8EE97CC0}">
      <dgm:prSet/>
      <dgm:spPr/>
      <dgm:t>
        <a:bodyPr/>
        <a:lstStyle/>
        <a:p>
          <a:endParaRPr lang="en-US"/>
        </a:p>
      </dgm:t>
    </dgm:pt>
    <dgm:pt modelId="{73F4807C-B698-4A5C-B58A-B04D7BACAC4B}" type="sibTrans" cxnId="{B13AF72E-66D4-480C-BC41-70CC8EE97CC0}">
      <dgm:prSet/>
      <dgm:spPr/>
      <dgm:t>
        <a:bodyPr/>
        <a:lstStyle/>
        <a:p>
          <a:endParaRPr lang="en-US"/>
        </a:p>
      </dgm:t>
    </dgm:pt>
    <dgm:pt modelId="{17982410-7128-4243-8FFF-6C1BD631D3D4}">
      <dgm:prSet/>
      <dgm:spPr/>
      <dgm:t>
        <a:bodyPr/>
        <a:lstStyle/>
        <a:p>
          <a:r>
            <a:rPr lang="en-US" b="1" dirty="0"/>
            <a:t>Maintenance                     45–65</a:t>
          </a:r>
          <a:endParaRPr lang="en-US" dirty="0"/>
        </a:p>
      </dgm:t>
    </dgm:pt>
    <dgm:pt modelId="{486C9940-7925-4709-84EF-F0B8B567DD80}" type="parTrans" cxnId="{89C024C7-280C-4DD3-8654-5790E7E0BCB2}">
      <dgm:prSet/>
      <dgm:spPr/>
      <dgm:t>
        <a:bodyPr/>
        <a:lstStyle/>
        <a:p>
          <a:endParaRPr lang="en-US"/>
        </a:p>
      </dgm:t>
    </dgm:pt>
    <dgm:pt modelId="{2B816434-87F1-4B9D-A08B-7D6F665C0591}" type="sibTrans" cxnId="{89C024C7-280C-4DD3-8654-5790E7E0BCB2}">
      <dgm:prSet/>
      <dgm:spPr/>
      <dgm:t>
        <a:bodyPr/>
        <a:lstStyle/>
        <a:p>
          <a:endParaRPr lang="en-US"/>
        </a:p>
      </dgm:t>
    </dgm:pt>
    <dgm:pt modelId="{1EF66771-2FC3-4F06-86D0-4C0AE0CC9D5C}">
      <dgm:prSet/>
      <dgm:spPr/>
      <dgm:t>
        <a:bodyPr/>
        <a:lstStyle/>
        <a:p>
          <a:r>
            <a:rPr lang="en-US" b="1" dirty="0"/>
            <a:t>Disengagement                 65–?</a:t>
          </a:r>
          <a:endParaRPr lang="en-US" dirty="0"/>
        </a:p>
      </dgm:t>
    </dgm:pt>
    <dgm:pt modelId="{102BAC94-B4A4-4F6B-85D2-6EA3646D1949}" type="parTrans" cxnId="{485E0499-DFB4-43EB-BD40-58DE47789FBF}">
      <dgm:prSet/>
      <dgm:spPr/>
      <dgm:t>
        <a:bodyPr/>
        <a:lstStyle/>
        <a:p>
          <a:endParaRPr lang="en-US"/>
        </a:p>
      </dgm:t>
    </dgm:pt>
    <dgm:pt modelId="{920FC702-97C8-446B-9DE7-3357C072CFF3}" type="sibTrans" cxnId="{485E0499-DFB4-43EB-BD40-58DE47789FBF}">
      <dgm:prSet/>
      <dgm:spPr/>
      <dgm:t>
        <a:bodyPr/>
        <a:lstStyle/>
        <a:p>
          <a:endParaRPr lang="en-US"/>
        </a:p>
      </dgm:t>
    </dgm:pt>
    <dgm:pt modelId="{E64A4CD6-F318-4F4C-9D15-ED0F4A2D0F58}" type="pres">
      <dgm:prSet presAssocID="{DAD6BDB8-382C-42C1-AB14-E815ACC468C3}" presName="linear" presStyleCnt="0">
        <dgm:presLayoutVars>
          <dgm:animLvl val="lvl"/>
          <dgm:resizeHandles val="exact"/>
        </dgm:presLayoutVars>
      </dgm:prSet>
      <dgm:spPr/>
    </dgm:pt>
    <dgm:pt modelId="{2F9300A7-4248-4CDD-8A88-905DA5243F4C}" type="pres">
      <dgm:prSet presAssocID="{98AE9643-C11D-41FB-898F-3B2BC858DC1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1974E77-534F-4F1F-93BD-9FD2F86F522A}" type="pres">
      <dgm:prSet presAssocID="{C1E8878F-9B2D-43D0-B685-E3FED8AA838A}" presName="spacer" presStyleCnt="0"/>
      <dgm:spPr/>
    </dgm:pt>
    <dgm:pt modelId="{78BC3BFC-61D9-431D-8869-2D89102797CA}" type="pres">
      <dgm:prSet presAssocID="{CA8CDF7B-B202-4ECD-8C9F-EEA4C39E1D6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29A8A9F-A2B4-4498-B418-18FA8D89F7AA}" type="pres">
      <dgm:prSet presAssocID="{25542876-CD59-45B7-B3BC-2EDF1037CC36}" presName="spacer" presStyleCnt="0"/>
      <dgm:spPr/>
    </dgm:pt>
    <dgm:pt modelId="{C29EA12A-4644-4299-BDE8-33FD637ABBB0}" type="pres">
      <dgm:prSet presAssocID="{916CF0D0-CAAE-4191-BF71-892EC1EF2E1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340C58C-8841-4504-9B27-AC5950772144}" type="pres">
      <dgm:prSet presAssocID="{AE511370-37F7-4C11-A945-DD66D9B48549}" presName="spacer" presStyleCnt="0"/>
      <dgm:spPr/>
    </dgm:pt>
    <dgm:pt modelId="{15292CCA-96B1-464C-A171-A6F2A2F17D40}" type="pres">
      <dgm:prSet presAssocID="{4CC35B9F-E19C-4D35-BDD3-F0A75E5BE1A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BBBF966-4D99-4E8F-A10E-7F711844BCEB}" type="pres">
      <dgm:prSet presAssocID="{73F4807C-B698-4A5C-B58A-B04D7BACAC4B}" presName="spacer" presStyleCnt="0"/>
      <dgm:spPr/>
    </dgm:pt>
    <dgm:pt modelId="{09FB18FC-B88B-40C6-B836-CA8FE4692160}" type="pres">
      <dgm:prSet presAssocID="{17982410-7128-4243-8FFF-6C1BD631D3D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651ECB0-57ED-4D71-8A40-2E24A01EC42D}" type="pres">
      <dgm:prSet presAssocID="{2B816434-87F1-4B9D-A08B-7D6F665C0591}" presName="spacer" presStyleCnt="0"/>
      <dgm:spPr/>
    </dgm:pt>
    <dgm:pt modelId="{15696FFF-02AE-4380-849B-3366DD176E32}" type="pres">
      <dgm:prSet presAssocID="{1EF66771-2FC3-4F06-86D0-4C0AE0CC9D5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B4F5903-B3D5-43C2-A3CC-DAF2564E5524}" type="presOf" srcId="{1EF66771-2FC3-4F06-86D0-4C0AE0CC9D5C}" destId="{15696FFF-02AE-4380-849B-3366DD176E32}" srcOrd="0" destOrd="0" presId="urn:microsoft.com/office/officeart/2005/8/layout/vList2"/>
    <dgm:cxn modelId="{B3BFC60E-BC3A-4EFA-A110-219D0239012D}" type="presOf" srcId="{17982410-7128-4243-8FFF-6C1BD631D3D4}" destId="{09FB18FC-B88B-40C6-B836-CA8FE4692160}" srcOrd="0" destOrd="0" presId="urn:microsoft.com/office/officeart/2005/8/layout/vList2"/>
    <dgm:cxn modelId="{13A92328-D90E-4CD3-A496-3EAEF1C58741}" type="presOf" srcId="{DAD6BDB8-382C-42C1-AB14-E815ACC468C3}" destId="{E64A4CD6-F318-4F4C-9D15-ED0F4A2D0F58}" srcOrd="0" destOrd="0" presId="urn:microsoft.com/office/officeart/2005/8/layout/vList2"/>
    <dgm:cxn modelId="{B13AF72E-66D4-480C-BC41-70CC8EE97CC0}" srcId="{DAD6BDB8-382C-42C1-AB14-E815ACC468C3}" destId="{4CC35B9F-E19C-4D35-BDD3-F0A75E5BE1A0}" srcOrd="3" destOrd="0" parTransId="{8610C2C0-D04F-4972-9061-5C9EAB71531A}" sibTransId="{73F4807C-B698-4A5C-B58A-B04D7BACAC4B}"/>
    <dgm:cxn modelId="{B9E92E4B-294F-46AB-8EAE-6E70B2B33932}" srcId="{DAD6BDB8-382C-42C1-AB14-E815ACC468C3}" destId="{916CF0D0-CAAE-4191-BF71-892EC1EF2E1B}" srcOrd="2" destOrd="0" parTransId="{E6B982B9-9CE7-45B5-9A97-5F6A3239D757}" sibTransId="{AE511370-37F7-4C11-A945-DD66D9B48549}"/>
    <dgm:cxn modelId="{BCD1DC7E-E29E-4FCD-A3E6-14E97AA27690}" srcId="{DAD6BDB8-382C-42C1-AB14-E815ACC468C3}" destId="{CA8CDF7B-B202-4ECD-8C9F-EEA4C39E1D63}" srcOrd="1" destOrd="0" parTransId="{D8842FB0-76A4-447A-A889-43DA65AFA51D}" sibTransId="{25542876-CD59-45B7-B3BC-2EDF1037CC36}"/>
    <dgm:cxn modelId="{902BB390-9AB4-4A92-B733-BC433C325ACA}" type="presOf" srcId="{916CF0D0-CAAE-4191-BF71-892EC1EF2E1B}" destId="{C29EA12A-4644-4299-BDE8-33FD637ABBB0}" srcOrd="0" destOrd="0" presId="urn:microsoft.com/office/officeart/2005/8/layout/vList2"/>
    <dgm:cxn modelId="{485E0499-DFB4-43EB-BD40-58DE47789FBF}" srcId="{DAD6BDB8-382C-42C1-AB14-E815ACC468C3}" destId="{1EF66771-2FC3-4F06-86D0-4C0AE0CC9D5C}" srcOrd="5" destOrd="0" parTransId="{102BAC94-B4A4-4F6B-85D2-6EA3646D1949}" sibTransId="{920FC702-97C8-446B-9DE7-3357C072CFF3}"/>
    <dgm:cxn modelId="{19353F9D-D0CD-44C0-B3D1-BB614725B63B}" srcId="{DAD6BDB8-382C-42C1-AB14-E815ACC468C3}" destId="{98AE9643-C11D-41FB-898F-3B2BC858DC12}" srcOrd="0" destOrd="0" parTransId="{D3111EB3-F732-40AC-87A1-5BC3B642A880}" sibTransId="{C1E8878F-9B2D-43D0-B685-E3FED8AA838A}"/>
    <dgm:cxn modelId="{FE03C4C3-2968-46D5-8079-7398C25D539C}" type="presOf" srcId="{4CC35B9F-E19C-4D35-BDD3-F0A75E5BE1A0}" destId="{15292CCA-96B1-464C-A171-A6F2A2F17D40}" srcOrd="0" destOrd="0" presId="urn:microsoft.com/office/officeart/2005/8/layout/vList2"/>
    <dgm:cxn modelId="{89C024C7-280C-4DD3-8654-5790E7E0BCB2}" srcId="{DAD6BDB8-382C-42C1-AB14-E815ACC468C3}" destId="{17982410-7128-4243-8FFF-6C1BD631D3D4}" srcOrd="4" destOrd="0" parTransId="{486C9940-7925-4709-84EF-F0B8B567DD80}" sibTransId="{2B816434-87F1-4B9D-A08B-7D6F665C0591}"/>
    <dgm:cxn modelId="{978F1CE9-C9C6-4A2F-A2C2-6B51D2EC7B16}" type="presOf" srcId="{CA8CDF7B-B202-4ECD-8C9F-EEA4C39E1D63}" destId="{78BC3BFC-61D9-431D-8869-2D89102797CA}" srcOrd="0" destOrd="0" presId="urn:microsoft.com/office/officeart/2005/8/layout/vList2"/>
    <dgm:cxn modelId="{5EC501F0-31A5-41D3-B68E-7E1C5B02ACB8}" type="presOf" srcId="{98AE9643-C11D-41FB-898F-3B2BC858DC12}" destId="{2F9300A7-4248-4CDD-8A88-905DA5243F4C}" srcOrd="0" destOrd="0" presId="urn:microsoft.com/office/officeart/2005/8/layout/vList2"/>
    <dgm:cxn modelId="{AD7C96A3-ECA5-410A-958B-3531C85F22CE}" type="presParOf" srcId="{E64A4CD6-F318-4F4C-9D15-ED0F4A2D0F58}" destId="{2F9300A7-4248-4CDD-8A88-905DA5243F4C}" srcOrd="0" destOrd="0" presId="urn:microsoft.com/office/officeart/2005/8/layout/vList2"/>
    <dgm:cxn modelId="{0D77C8B4-C689-43DA-8AFE-70C64980A313}" type="presParOf" srcId="{E64A4CD6-F318-4F4C-9D15-ED0F4A2D0F58}" destId="{01974E77-534F-4F1F-93BD-9FD2F86F522A}" srcOrd="1" destOrd="0" presId="urn:microsoft.com/office/officeart/2005/8/layout/vList2"/>
    <dgm:cxn modelId="{9605B6BF-3689-4D8F-9B9E-57C1DC3AE5AE}" type="presParOf" srcId="{E64A4CD6-F318-4F4C-9D15-ED0F4A2D0F58}" destId="{78BC3BFC-61D9-431D-8869-2D89102797CA}" srcOrd="2" destOrd="0" presId="urn:microsoft.com/office/officeart/2005/8/layout/vList2"/>
    <dgm:cxn modelId="{C7133ED3-35E7-4123-B0F9-2E68A39C6915}" type="presParOf" srcId="{E64A4CD6-F318-4F4C-9D15-ED0F4A2D0F58}" destId="{529A8A9F-A2B4-4498-B418-18FA8D89F7AA}" srcOrd="3" destOrd="0" presId="urn:microsoft.com/office/officeart/2005/8/layout/vList2"/>
    <dgm:cxn modelId="{3ED84287-FC46-47E6-A583-26A62C0ED95D}" type="presParOf" srcId="{E64A4CD6-F318-4F4C-9D15-ED0F4A2D0F58}" destId="{C29EA12A-4644-4299-BDE8-33FD637ABBB0}" srcOrd="4" destOrd="0" presId="urn:microsoft.com/office/officeart/2005/8/layout/vList2"/>
    <dgm:cxn modelId="{7ECCAE4C-DFF0-463C-9F6C-81C4C35D9FCE}" type="presParOf" srcId="{E64A4CD6-F318-4F4C-9D15-ED0F4A2D0F58}" destId="{6340C58C-8841-4504-9B27-AC5950772144}" srcOrd="5" destOrd="0" presId="urn:microsoft.com/office/officeart/2005/8/layout/vList2"/>
    <dgm:cxn modelId="{390AD7DB-6DD7-47DE-A82F-E3B5BB4CD066}" type="presParOf" srcId="{E64A4CD6-F318-4F4C-9D15-ED0F4A2D0F58}" destId="{15292CCA-96B1-464C-A171-A6F2A2F17D40}" srcOrd="6" destOrd="0" presId="urn:microsoft.com/office/officeart/2005/8/layout/vList2"/>
    <dgm:cxn modelId="{78BADE68-5EF0-4F4F-AC56-09BDFC847FBF}" type="presParOf" srcId="{E64A4CD6-F318-4F4C-9D15-ED0F4A2D0F58}" destId="{1BBBF966-4D99-4E8F-A10E-7F711844BCEB}" srcOrd="7" destOrd="0" presId="urn:microsoft.com/office/officeart/2005/8/layout/vList2"/>
    <dgm:cxn modelId="{4013553A-440D-4FDE-85F3-DA57A6314EF8}" type="presParOf" srcId="{E64A4CD6-F318-4F4C-9D15-ED0F4A2D0F58}" destId="{09FB18FC-B88B-40C6-B836-CA8FE4692160}" srcOrd="8" destOrd="0" presId="urn:microsoft.com/office/officeart/2005/8/layout/vList2"/>
    <dgm:cxn modelId="{AC7ED8A3-CC36-4776-9FD2-AD939B1A22FF}" type="presParOf" srcId="{E64A4CD6-F318-4F4C-9D15-ED0F4A2D0F58}" destId="{2651ECB0-57ED-4D71-8A40-2E24A01EC42D}" srcOrd="9" destOrd="0" presId="urn:microsoft.com/office/officeart/2005/8/layout/vList2"/>
    <dgm:cxn modelId="{9B646890-980E-43E4-8C7C-3C174C0FCF94}" type="presParOf" srcId="{E64A4CD6-F318-4F4C-9D15-ED0F4A2D0F58}" destId="{15696FFF-02AE-4380-849B-3366DD176E3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F003F75-5C40-460F-B10C-4094F895A0B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8672CA-805F-4473-A738-D7BDB1905B5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Crystallization</a:t>
          </a:r>
          <a:endParaRPr lang="en-US"/>
        </a:p>
      </dgm:t>
    </dgm:pt>
    <dgm:pt modelId="{5CE92E7B-70B8-4886-8BA5-BAD36EEAC7D8}" type="parTrans" cxnId="{69B71A4E-DC3D-4B6A-9148-7C9EA0F6F4C2}">
      <dgm:prSet/>
      <dgm:spPr/>
      <dgm:t>
        <a:bodyPr/>
        <a:lstStyle/>
        <a:p>
          <a:endParaRPr lang="en-US"/>
        </a:p>
      </dgm:t>
    </dgm:pt>
    <dgm:pt modelId="{957968B9-AD0C-436F-A041-D80C9B8602CD}" type="sibTrans" cxnId="{69B71A4E-DC3D-4B6A-9148-7C9EA0F6F4C2}">
      <dgm:prSet/>
      <dgm:spPr/>
      <dgm:t>
        <a:bodyPr/>
        <a:lstStyle/>
        <a:p>
          <a:endParaRPr lang="en-US"/>
        </a:p>
      </dgm:t>
    </dgm:pt>
    <dgm:pt modelId="{3454BE44-A195-483D-95DC-3C836F433CD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Specification</a:t>
          </a:r>
          <a:endParaRPr lang="en-US"/>
        </a:p>
      </dgm:t>
    </dgm:pt>
    <dgm:pt modelId="{6C3FEF67-8E45-4F54-9F99-674B2B556CB4}" type="parTrans" cxnId="{4F8745FF-CBE2-4D0E-A66F-53AD45D7D22A}">
      <dgm:prSet/>
      <dgm:spPr/>
      <dgm:t>
        <a:bodyPr/>
        <a:lstStyle/>
        <a:p>
          <a:endParaRPr lang="en-US"/>
        </a:p>
      </dgm:t>
    </dgm:pt>
    <dgm:pt modelId="{7E48EFE7-2CD3-4F69-BEDB-A7745C590CB4}" type="sibTrans" cxnId="{4F8745FF-CBE2-4D0E-A66F-53AD45D7D22A}">
      <dgm:prSet/>
      <dgm:spPr/>
      <dgm:t>
        <a:bodyPr/>
        <a:lstStyle/>
        <a:p>
          <a:endParaRPr lang="en-US"/>
        </a:p>
      </dgm:t>
    </dgm:pt>
    <dgm:pt modelId="{5108A128-847E-45FA-8226-6D95EF47204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Implementation</a:t>
          </a:r>
          <a:endParaRPr lang="en-US"/>
        </a:p>
      </dgm:t>
    </dgm:pt>
    <dgm:pt modelId="{8BF60545-E901-4044-98B1-DFDCDCC0DF77}" type="parTrans" cxnId="{753D364B-0D1A-43DB-B765-5A8EE4EF40C7}">
      <dgm:prSet/>
      <dgm:spPr/>
      <dgm:t>
        <a:bodyPr/>
        <a:lstStyle/>
        <a:p>
          <a:endParaRPr lang="en-US"/>
        </a:p>
      </dgm:t>
    </dgm:pt>
    <dgm:pt modelId="{5C6A35DA-DE86-4159-BB4F-7811206966D5}" type="sibTrans" cxnId="{753D364B-0D1A-43DB-B765-5A8EE4EF40C7}">
      <dgm:prSet/>
      <dgm:spPr/>
      <dgm:t>
        <a:bodyPr/>
        <a:lstStyle/>
        <a:p>
          <a:endParaRPr lang="en-US"/>
        </a:p>
      </dgm:t>
    </dgm:pt>
    <dgm:pt modelId="{A83CAC70-DBC3-45B9-B07E-770190E45E6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Stabilization</a:t>
          </a:r>
          <a:endParaRPr lang="en-US"/>
        </a:p>
      </dgm:t>
    </dgm:pt>
    <dgm:pt modelId="{C9CEA0B3-BC68-48C8-9B48-9733F421415A}" type="parTrans" cxnId="{D56E1702-7F12-45E5-8891-0BF27F311329}">
      <dgm:prSet/>
      <dgm:spPr/>
      <dgm:t>
        <a:bodyPr/>
        <a:lstStyle/>
        <a:p>
          <a:endParaRPr lang="en-US"/>
        </a:p>
      </dgm:t>
    </dgm:pt>
    <dgm:pt modelId="{B080AE01-073B-4BBF-8697-DA290AE1A697}" type="sibTrans" cxnId="{D56E1702-7F12-45E5-8891-0BF27F311329}">
      <dgm:prSet/>
      <dgm:spPr/>
      <dgm:t>
        <a:bodyPr/>
        <a:lstStyle/>
        <a:p>
          <a:endParaRPr lang="en-US"/>
        </a:p>
      </dgm:t>
    </dgm:pt>
    <dgm:pt modelId="{3BB6693B-7A8B-4FFB-8E5D-A9626C58587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Consolidation</a:t>
          </a:r>
          <a:endParaRPr lang="en-US"/>
        </a:p>
      </dgm:t>
    </dgm:pt>
    <dgm:pt modelId="{707E094B-6389-421D-8AE6-914135CEAB1C}" type="parTrans" cxnId="{440E1EC3-B436-43F9-BE00-097A0935D631}">
      <dgm:prSet/>
      <dgm:spPr/>
      <dgm:t>
        <a:bodyPr/>
        <a:lstStyle/>
        <a:p>
          <a:endParaRPr lang="en-US"/>
        </a:p>
      </dgm:t>
    </dgm:pt>
    <dgm:pt modelId="{DACA5E17-1439-46A5-A576-CF243593FA2F}" type="sibTrans" cxnId="{440E1EC3-B436-43F9-BE00-097A0935D631}">
      <dgm:prSet/>
      <dgm:spPr/>
      <dgm:t>
        <a:bodyPr/>
        <a:lstStyle/>
        <a:p>
          <a:endParaRPr lang="en-US"/>
        </a:p>
      </dgm:t>
    </dgm:pt>
    <dgm:pt modelId="{A62D3CDA-3054-4CBD-B006-CBD62DC5F626}" type="pres">
      <dgm:prSet presAssocID="{DF003F75-5C40-460F-B10C-4094F895A0B4}" presName="root" presStyleCnt="0">
        <dgm:presLayoutVars>
          <dgm:dir/>
          <dgm:resizeHandles val="exact"/>
        </dgm:presLayoutVars>
      </dgm:prSet>
      <dgm:spPr/>
    </dgm:pt>
    <dgm:pt modelId="{798C26D8-2D0B-4F29-BA7D-3CC22BBC910A}" type="pres">
      <dgm:prSet presAssocID="{5C8672CA-805F-4473-A738-D7BDB1905B52}" presName="compNode" presStyleCnt="0"/>
      <dgm:spPr/>
    </dgm:pt>
    <dgm:pt modelId="{97C6D4FC-7302-4A4D-8348-A18FFB033D2E}" type="pres">
      <dgm:prSet presAssocID="{5C8672CA-805F-4473-A738-D7BDB1905B52}" presName="iconBgRect" presStyleLbl="bgShp" presStyleIdx="0" presStyleCnt="5"/>
      <dgm:spPr/>
    </dgm:pt>
    <dgm:pt modelId="{ADAB254B-A010-4934-B23C-0569C5E75C5C}" type="pres">
      <dgm:prSet presAssocID="{5C8672CA-805F-4473-A738-D7BDB1905B5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eezing"/>
        </a:ext>
      </dgm:extLst>
    </dgm:pt>
    <dgm:pt modelId="{9FC99B92-A576-4C77-948F-603830CF524C}" type="pres">
      <dgm:prSet presAssocID="{5C8672CA-805F-4473-A738-D7BDB1905B52}" presName="spaceRect" presStyleCnt="0"/>
      <dgm:spPr/>
    </dgm:pt>
    <dgm:pt modelId="{C3178032-9273-4685-92B0-2AD83C2CB1AF}" type="pres">
      <dgm:prSet presAssocID="{5C8672CA-805F-4473-A738-D7BDB1905B52}" presName="textRect" presStyleLbl="revTx" presStyleIdx="0" presStyleCnt="5">
        <dgm:presLayoutVars>
          <dgm:chMax val="1"/>
          <dgm:chPref val="1"/>
        </dgm:presLayoutVars>
      </dgm:prSet>
      <dgm:spPr/>
    </dgm:pt>
    <dgm:pt modelId="{0196B904-31FD-4708-BC9E-581AC033179C}" type="pres">
      <dgm:prSet presAssocID="{957968B9-AD0C-436F-A041-D80C9B8602CD}" presName="sibTrans" presStyleCnt="0"/>
      <dgm:spPr/>
    </dgm:pt>
    <dgm:pt modelId="{D2E588B9-E9DD-47F0-859B-45CA1D0885AA}" type="pres">
      <dgm:prSet presAssocID="{3454BE44-A195-483D-95DC-3C836F433CDD}" presName="compNode" presStyleCnt="0"/>
      <dgm:spPr/>
    </dgm:pt>
    <dgm:pt modelId="{B688242D-DEF9-46BC-9EC4-44D88CCA1535}" type="pres">
      <dgm:prSet presAssocID="{3454BE44-A195-483D-95DC-3C836F433CDD}" presName="iconBgRect" presStyleLbl="bgShp" presStyleIdx="1" presStyleCnt="5"/>
      <dgm:spPr/>
    </dgm:pt>
    <dgm:pt modelId="{0883F714-A0A7-433C-8A3B-F159900087C2}" type="pres">
      <dgm:prSet presAssocID="{3454BE44-A195-483D-95DC-3C836F433CD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df"/>
        </a:ext>
      </dgm:extLst>
    </dgm:pt>
    <dgm:pt modelId="{741C4D72-6E5C-48BD-A89D-6A9BA6F3472F}" type="pres">
      <dgm:prSet presAssocID="{3454BE44-A195-483D-95DC-3C836F433CDD}" presName="spaceRect" presStyleCnt="0"/>
      <dgm:spPr/>
    </dgm:pt>
    <dgm:pt modelId="{22FC5572-56BF-4299-BE90-A8D1A52EF1FB}" type="pres">
      <dgm:prSet presAssocID="{3454BE44-A195-483D-95DC-3C836F433CDD}" presName="textRect" presStyleLbl="revTx" presStyleIdx="1" presStyleCnt="5">
        <dgm:presLayoutVars>
          <dgm:chMax val="1"/>
          <dgm:chPref val="1"/>
        </dgm:presLayoutVars>
      </dgm:prSet>
      <dgm:spPr/>
    </dgm:pt>
    <dgm:pt modelId="{64C61934-E3CC-4C44-BE7F-EA2E51D7AD99}" type="pres">
      <dgm:prSet presAssocID="{7E48EFE7-2CD3-4F69-BEDB-A7745C590CB4}" presName="sibTrans" presStyleCnt="0"/>
      <dgm:spPr/>
    </dgm:pt>
    <dgm:pt modelId="{39FE9DD4-8B54-46CD-B578-217D983B79B0}" type="pres">
      <dgm:prSet presAssocID="{5108A128-847E-45FA-8226-6D95EF47204B}" presName="compNode" presStyleCnt="0"/>
      <dgm:spPr/>
    </dgm:pt>
    <dgm:pt modelId="{0A8AB36C-E170-4D63-9A93-17C59C33F66F}" type="pres">
      <dgm:prSet presAssocID="{5108A128-847E-45FA-8226-6D95EF47204B}" presName="iconBgRect" presStyleLbl="bgShp" presStyleIdx="2" presStyleCnt="5"/>
      <dgm:spPr/>
    </dgm:pt>
    <dgm:pt modelId="{7378A8A7-0DC7-42B4-BE55-0ACA7B418360}" type="pres">
      <dgm:prSet presAssocID="{5108A128-847E-45FA-8226-6D95EF47204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edule Event Action"/>
        </a:ext>
      </dgm:extLst>
    </dgm:pt>
    <dgm:pt modelId="{ECC0526F-89E9-44F2-99A3-F9FD290EB272}" type="pres">
      <dgm:prSet presAssocID="{5108A128-847E-45FA-8226-6D95EF47204B}" presName="spaceRect" presStyleCnt="0"/>
      <dgm:spPr/>
    </dgm:pt>
    <dgm:pt modelId="{BCB2DE65-9438-4ED1-83E1-E81E70B32F75}" type="pres">
      <dgm:prSet presAssocID="{5108A128-847E-45FA-8226-6D95EF47204B}" presName="textRect" presStyleLbl="revTx" presStyleIdx="2" presStyleCnt="5">
        <dgm:presLayoutVars>
          <dgm:chMax val="1"/>
          <dgm:chPref val="1"/>
        </dgm:presLayoutVars>
      </dgm:prSet>
      <dgm:spPr/>
    </dgm:pt>
    <dgm:pt modelId="{95C50E7B-B0CA-49CB-8C45-7EEFA3308015}" type="pres">
      <dgm:prSet presAssocID="{5C6A35DA-DE86-4159-BB4F-7811206966D5}" presName="sibTrans" presStyleCnt="0"/>
      <dgm:spPr/>
    </dgm:pt>
    <dgm:pt modelId="{0034FACE-EC47-4D31-BF97-F57BA39AA251}" type="pres">
      <dgm:prSet presAssocID="{A83CAC70-DBC3-45B9-B07E-770190E45E6D}" presName="compNode" presStyleCnt="0"/>
      <dgm:spPr/>
    </dgm:pt>
    <dgm:pt modelId="{6CE3305C-DC51-4FD4-8CF3-850361ADBBF9}" type="pres">
      <dgm:prSet presAssocID="{A83CAC70-DBC3-45B9-B07E-770190E45E6D}" presName="iconBgRect" presStyleLbl="bgShp" presStyleIdx="3" presStyleCnt="5"/>
      <dgm:spPr/>
    </dgm:pt>
    <dgm:pt modelId="{9A22FBF5-286B-4910-BD3A-DDB324995893}" type="pres">
      <dgm:prSet presAssocID="{A83CAC70-DBC3-45B9-B07E-770190E45E6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52789C52-8CC7-409D-AA4D-EACE77009EFD}" type="pres">
      <dgm:prSet presAssocID="{A83CAC70-DBC3-45B9-B07E-770190E45E6D}" presName="spaceRect" presStyleCnt="0"/>
      <dgm:spPr/>
    </dgm:pt>
    <dgm:pt modelId="{E209F580-464B-43E9-A33D-F68A46AA5A36}" type="pres">
      <dgm:prSet presAssocID="{A83CAC70-DBC3-45B9-B07E-770190E45E6D}" presName="textRect" presStyleLbl="revTx" presStyleIdx="3" presStyleCnt="5">
        <dgm:presLayoutVars>
          <dgm:chMax val="1"/>
          <dgm:chPref val="1"/>
        </dgm:presLayoutVars>
      </dgm:prSet>
      <dgm:spPr/>
    </dgm:pt>
    <dgm:pt modelId="{251D64C5-ED79-40A2-BEAC-DC307F9852DE}" type="pres">
      <dgm:prSet presAssocID="{B080AE01-073B-4BBF-8697-DA290AE1A697}" presName="sibTrans" presStyleCnt="0"/>
      <dgm:spPr/>
    </dgm:pt>
    <dgm:pt modelId="{3FD27F01-92CB-4C57-8A4F-429A04CEDBDC}" type="pres">
      <dgm:prSet presAssocID="{3BB6693B-7A8B-4FFB-8E5D-A9626C58587B}" presName="compNode" presStyleCnt="0"/>
      <dgm:spPr/>
    </dgm:pt>
    <dgm:pt modelId="{031ED216-E872-4D9B-9B3B-CB43CFEF32D4}" type="pres">
      <dgm:prSet presAssocID="{3BB6693B-7A8B-4FFB-8E5D-A9626C58587B}" presName="iconBgRect" presStyleLbl="bgShp" presStyleIdx="4" presStyleCnt="5"/>
      <dgm:spPr/>
    </dgm:pt>
    <dgm:pt modelId="{AB46D77E-8F28-4B5B-B99D-58C762926AFF}" type="pres">
      <dgm:prSet presAssocID="{3BB6693B-7A8B-4FFB-8E5D-A9626C58587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"/>
        </a:ext>
      </dgm:extLst>
    </dgm:pt>
    <dgm:pt modelId="{9975EB98-D3F9-49E1-B6E7-0272CBB3EC0E}" type="pres">
      <dgm:prSet presAssocID="{3BB6693B-7A8B-4FFB-8E5D-A9626C58587B}" presName="spaceRect" presStyleCnt="0"/>
      <dgm:spPr/>
    </dgm:pt>
    <dgm:pt modelId="{2A59C235-7F5C-49C5-B2B6-FB4C8B628156}" type="pres">
      <dgm:prSet presAssocID="{3BB6693B-7A8B-4FFB-8E5D-A9626C58587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56E1702-7F12-45E5-8891-0BF27F311329}" srcId="{DF003F75-5C40-460F-B10C-4094F895A0B4}" destId="{A83CAC70-DBC3-45B9-B07E-770190E45E6D}" srcOrd="3" destOrd="0" parTransId="{C9CEA0B3-BC68-48C8-9B48-9733F421415A}" sibTransId="{B080AE01-073B-4BBF-8697-DA290AE1A697}"/>
    <dgm:cxn modelId="{64FB450E-A419-4171-878E-AA4AFBC3488C}" type="presOf" srcId="{3454BE44-A195-483D-95DC-3C836F433CDD}" destId="{22FC5572-56BF-4299-BE90-A8D1A52EF1FB}" srcOrd="0" destOrd="0" presId="urn:microsoft.com/office/officeart/2018/5/layout/IconCircleLabelList"/>
    <dgm:cxn modelId="{95C22E36-2D73-4485-A5CF-8AAB0E938C9B}" type="presOf" srcId="{5C8672CA-805F-4473-A738-D7BDB1905B52}" destId="{C3178032-9273-4685-92B0-2AD83C2CB1AF}" srcOrd="0" destOrd="0" presId="urn:microsoft.com/office/officeart/2018/5/layout/IconCircleLabelList"/>
    <dgm:cxn modelId="{EBD8A36A-98A1-40CD-9A94-662013CC6562}" type="presOf" srcId="{3BB6693B-7A8B-4FFB-8E5D-A9626C58587B}" destId="{2A59C235-7F5C-49C5-B2B6-FB4C8B628156}" srcOrd="0" destOrd="0" presId="urn:microsoft.com/office/officeart/2018/5/layout/IconCircleLabelList"/>
    <dgm:cxn modelId="{753D364B-0D1A-43DB-B765-5A8EE4EF40C7}" srcId="{DF003F75-5C40-460F-B10C-4094F895A0B4}" destId="{5108A128-847E-45FA-8226-6D95EF47204B}" srcOrd="2" destOrd="0" parTransId="{8BF60545-E901-4044-98B1-DFDCDCC0DF77}" sibTransId="{5C6A35DA-DE86-4159-BB4F-7811206966D5}"/>
    <dgm:cxn modelId="{69B71A4E-DC3D-4B6A-9148-7C9EA0F6F4C2}" srcId="{DF003F75-5C40-460F-B10C-4094F895A0B4}" destId="{5C8672CA-805F-4473-A738-D7BDB1905B52}" srcOrd="0" destOrd="0" parTransId="{5CE92E7B-70B8-4886-8BA5-BAD36EEAC7D8}" sibTransId="{957968B9-AD0C-436F-A041-D80C9B8602CD}"/>
    <dgm:cxn modelId="{7AC6E6AD-D14F-40AA-9407-934487264E2E}" type="presOf" srcId="{5108A128-847E-45FA-8226-6D95EF47204B}" destId="{BCB2DE65-9438-4ED1-83E1-E81E70B32F75}" srcOrd="0" destOrd="0" presId="urn:microsoft.com/office/officeart/2018/5/layout/IconCircleLabelList"/>
    <dgm:cxn modelId="{440E1EC3-B436-43F9-BE00-097A0935D631}" srcId="{DF003F75-5C40-460F-B10C-4094F895A0B4}" destId="{3BB6693B-7A8B-4FFB-8E5D-A9626C58587B}" srcOrd="4" destOrd="0" parTransId="{707E094B-6389-421D-8AE6-914135CEAB1C}" sibTransId="{DACA5E17-1439-46A5-A576-CF243593FA2F}"/>
    <dgm:cxn modelId="{656AC4C9-EAC0-48D7-B00E-DAE5D172B1F5}" type="presOf" srcId="{DF003F75-5C40-460F-B10C-4094F895A0B4}" destId="{A62D3CDA-3054-4CBD-B006-CBD62DC5F626}" srcOrd="0" destOrd="0" presId="urn:microsoft.com/office/officeart/2018/5/layout/IconCircleLabelList"/>
    <dgm:cxn modelId="{79B9D6CC-11CB-4DB3-B5AF-4ED99AFCD439}" type="presOf" srcId="{A83CAC70-DBC3-45B9-B07E-770190E45E6D}" destId="{E209F580-464B-43E9-A33D-F68A46AA5A36}" srcOrd="0" destOrd="0" presId="urn:microsoft.com/office/officeart/2018/5/layout/IconCircleLabelList"/>
    <dgm:cxn modelId="{4F8745FF-CBE2-4D0E-A66F-53AD45D7D22A}" srcId="{DF003F75-5C40-460F-B10C-4094F895A0B4}" destId="{3454BE44-A195-483D-95DC-3C836F433CDD}" srcOrd="1" destOrd="0" parTransId="{6C3FEF67-8E45-4F54-9F99-674B2B556CB4}" sibTransId="{7E48EFE7-2CD3-4F69-BEDB-A7745C590CB4}"/>
    <dgm:cxn modelId="{05AABE1D-51FE-45C9-859A-941FA4A23AEE}" type="presParOf" srcId="{A62D3CDA-3054-4CBD-B006-CBD62DC5F626}" destId="{798C26D8-2D0B-4F29-BA7D-3CC22BBC910A}" srcOrd="0" destOrd="0" presId="urn:microsoft.com/office/officeart/2018/5/layout/IconCircleLabelList"/>
    <dgm:cxn modelId="{9553E492-564E-495F-996C-A330283C718A}" type="presParOf" srcId="{798C26D8-2D0B-4F29-BA7D-3CC22BBC910A}" destId="{97C6D4FC-7302-4A4D-8348-A18FFB033D2E}" srcOrd="0" destOrd="0" presId="urn:microsoft.com/office/officeart/2018/5/layout/IconCircleLabelList"/>
    <dgm:cxn modelId="{5AB96BD0-A3AD-4353-B233-2A01CBDB0788}" type="presParOf" srcId="{798C26D8-2D0B-4F29-BA7D-3CC22BBC910A}" destId="{ADAB254B-A010-4934-B23C-0569C5E75C5C}" srcOrd="1" destOrd="0" presId="urn:microsoft.com/office/officeart/2018/5/layout/IconCircleLabelList"/>
    <dgm:cxn modelId="{6619CDFF-BC90-4E73-9BD4-BAD618BEA12F}" type="presParOf" srcId="{798C26D8-2D0B-4F29-BA7D-3CC22BBC910A}" destId="{9FC99B92-A576-4C77-948F-603830CF524C}" srcOrd="2" destOrd="0" presId="urn:microsoft.com/office/officeart/2018/5/layout/IconCircleLabelList"/>
    <dgm:cxn modelId="{59241856-F37E-409C-9B90-F1D1AAA080F9}" type="presParOf" srcId="{798C26D8-2D0B-4F29-BA7D-3CC22BBC910A}" destId="{C3178032-9273-4685-92B0-2AD83C2CB1AF}" srcOrd="3" destOrd="0" presId="urn:microsoft.com/office/officeart/2018/5/layout/IconCircleLabelList"/>
    <dgm:cxn modelId="{B389B13E-2A5C-4CFC-824C-C317B1F417B0}" type="presParOf" srcId="{A62D3CDA-3054-4CBD-B006-CBD62DC5F626}" destId="{0196B904-31FD-4708-BC9E-581AC033179C}" srcOrd="1" destOrd="0" presId="urn:microsoft.com/office/officeart/2018/5/layout/IconCircleLabelList"/>
    <dgm:cxn modelId="{B5C08ABD-329E-4559-AA64-CFB6358AA037}" type="presParOf" srcId="{A62D3CDA-3054-4CBD-B006-CBD62DC5F626}" destId="{D2E588B9-E9DD-47F0-859B-45CA1D0885AA}" srcOrd="2" destOrd="0" presId="urn:microsoft.com/office/officeart/2018/5/layout/IconCircleLabelList"/>
    <dgm:cxn modelId="{E4AA8F07-6584-4A87-848A-162336774432}" type="presParOf" srcId="{D2E588B9-E9DD-47F0-859B-45CA1D0885AA}" destId="{B688242D-DEF9-46BC-9EC4-44D88CCA1535}" srcOrd="0" destOrd="0" presId="urn:microsoft.com/office/officeart/2018/5/layout/IconCircleLabelList"/>
    <dgm:cxn modelId="{57723A13-E0D9-4DA4-BBFD-BF75AFC365AC}" type="presParOf" srcId="{D2E588B9-E9DD-47F0-859B-45CA1D0885AA}" destId="{0883F714-A0A7-433C-8A3B-F159900087C2}" srcOrd="1" destOrd="0" presId="urn:microsoft.com/office/officeart/2018/5/layout/IconCircleLabelList"/>
    <dgm:cxn modelId="{41E0DD5F-681B-4FAC-BAD5-BC63FBDDBA85}" type="presParOf" srcId="{D2E588B9-E9DD-47F0-859B-45CA1D0885AA}" destId="{741C4D72-6E5C-48BD-A89D-6A9BA6F3472F}" srcOrd="2" destOrd="0" presId="urn:microsoft.com/office/officeart/2018/5/layout/IconCircleLabelList"/>
    <dgm:cxn modelId="{699220F5-09A8-493E-86FB-F491FB0A6407}" type="presParOf" srcId="{D2E588B9-E9DD-47F0-859B-45CA1D0885AA}" destId="{22FC5572-56BF-4299-BE90-A8D1A52EF1FB}" srcOrd="3" destOrd="0" presId="urn:microsoft.com/office/officeart/2018/5/layout/IconCircleLabelList"/>
    <dgm:cxn modelId="{34879ECD-F5F1-4CB7-A0E9-AE9F7EF6AA8B}" type="presParOf" srcId="{A62D3CDA-3054-4CBD-B006-CBD62DC5F626}" destId="{64C61934-E3CC-4C44-BE7F-EA2E51D7AD99}" srcOrd="3" destOrd="0" presId="urn:microsoft.com/office/officeart/2018/5/layout/IconCircleLabelList"/>
    <dgm:cxn modelId="{6905AABA-DDA6-45EE-9DE5-63CDC0D48863}" type="presParOf" srcId="{A62D3CDA-3054-4CBD-B006-CBD62DC5F626}" destId="{39FE9DD4-8B54-46CD-B578-217D983B79B0}" srcOrd="4" destOrd="0" presId="urn:microsoft.com/office/officeart/2018/5/layout/IconCircleLabelList"/>
    <dgm:cxn modelId="{B2FFFA7B-3C22-474E-8C85-81FDC32441AB}" type="presParOf" srcId="{39FE9DD4-8B54-46CD-B578-217D983B79B0}" destId="{0A8AB36C-E170-4D63-9A93-17C59C33F66F}" srcOrd="0" destOrd="0" presId="urn:microsoft.com/office/officeart/2018/5/layout/IconCircleLabelList"/>
    <dgm:cxn modelId="{6DBA2CE8-DC5B-47C3-89A1-D8FE54E70575}" type="presParOf" srcId="{39FE9DD4-8B54-46CD-B578-217D983B79B0}" destId="{7378A8A7-0DC7-42B4-BE55-0ACA7B418360}" srcOrd="1" destOrd="0" presId="urn:microsoft.com/office/officeart/2018/5/layout/IconCircleLabelList"/>
    <dgm:cxn modelId="{35DA7F1A-A81D-47AE-898F-CA544AF00AE2}" type="presParOf" srcId="{39FE9DD4-8B54-46CD-B578-217D983B79B0}" destId="{ECC0526F-89E9-44F2-99A3-F9FD290EB272}" srcOrd="2" destOrd="0" presId="urn:microsoft.com/office/officeart/2018/5/layout/IconCircleLabelList"/>
    <dgm:cxn modelId="{D2048DB8-BF92-432E-8AA6-4A5D6C340976}" type="presParOf" srcId="{39FE9DD4-8B54-46CD-B578-217D983B79B0}" destId="{BCB2DE65-9438-4ED1-83E1-E81E70B32F75}" srcOrd="3" destOrd="0" presId="urn:microsoft.com/office/officeart/2018/5/layout/IconCircleLabelList"/>
    <dgm:cxn modelId="{B72116C1-8600-4BDC-8EA7-830FBD2D7B80}" type="presParOf" srcId="{A62D3CDA-3054-4CBD-B006-CBD62DC5F626}" destId="{95C50E7B-B0CA-49CB-8C45-7EEFA3308015}" srcOrd="5" destOrd="0" presId="urn:microsoft.com/office/officeart/2018/5/layout/IconCircleLabelList"/>
    <dgm:cxn modelId="{7A719EB5-5924-422C-A355-B635DEDC9243}" type="presParOf" srcId="{A62D3CDA-3054-4CBD-B006-CBD62DC5F626}" destId="{0034FACE-EC47-4D31-BF97-F57BA39AA251}" srcOrd="6" destOrd="0" presId="urn:microsoft.com/office/officeart/2018/5/layout/IconCircleLabelList"/>
    <dgm:cxn modelId="{7F9C3701-ABF9-4137-9BCD-314D3B62F527}" type="presParOf" srcId="{0034FACE-EC47-4D31-BF97-F57BA39AA251}" destId="{6CE3305C-DC51-4FD4-8CF3-850361ADBBF9}" srcOrd="0" destOrd="0" presId="urn:microsoft.com/office/officeart/2018/5/layout/IconCircleLabelList"/>
    <dgm:cxn modelId="{01A4A73D-3015-4D75-A7A2-62A53411E241}" type="presParOf" srcId="{0034FACE-EC47-4D31-BF97-F57BA39AA251}" destId="{9A22FBF5-286B-4910-BD3A-DDB324995893}" srcOrd="1" destOrd="0" presId="urn:microsoft.com/office/officeart/2018/5/layout/IconCircleLabelList"/>
    <dgm:cxn modelId="{609DA8EB-3D1B-4F70-A85B-9CE3EF0DF999}" type="presParOf" srcId="{0034FACE-EC47-4D31-BF97-F57BA39AA251}" destId="{52789C52-8CC7-409D-AA4D-EACE77009EFD}" srcOrd="2" destOrd="0" presId="urn:microsoft.com/office/officeart/2018/5/layout/IconCircleLabelList"/>
    <dgm:cxn modelId="{DCFD267C-87BE-4B27-B123-6F2911AA9D78}" type="presParOf" srcId="{0034FACE-EC47-4D31-BF97-F57BA39AA251}" destId="{E209F580-464B-43E9-A33D-F68A46AA5A36}" srcOrd="3" destOrd="0" presId="urn:microsoft.com/office/officeart/2018/5/layout/IconCircleLabelList"/>
    <dgm:cxn modelId="{89CE8E47-E796-4719-9F59-65D91C7FF5E0}" type="presParOf" srcId="{A62D3CDA-3054-4CBD-B006-CBD62DC5F626}" destId="{251D64C5-ED79-40A2-BEAC-DC307F9852DE}" srcOrd="7" destOrd="0" presId="urn:microsoft.com/office/officeart/2018/5/layout/IconCircleLabelList"/>
    <dgm:cxn modelId="{9CA97A6A-9341-448D-B5AC-6BAEEA84EEDF}" type="presParOf" srcId="{A62D3CDA-3054-4CBD-B006-CBD62DC5F626}" destId="{3FD27F01-92CB-4C57-8A4F-429A04CEDBDC}" srcOrd="8" destOrd="0" presId="urn:microsoft.com/office/officeart/2018/5/layout/IconCircleLabelList"/>
    <dgm:cxn modelId="{D20CDABD-A61E-4627-BDC3-6D17F2FB3D0F}" type="presParOf" srcId="{3FD27F01-92CB-4C57-8A4F-429A04CEDBDC}" destId="{031ED216-E872-4D9B-9B3B-CB43CFEF32D4}" srcOrd="0" destOrd="0" presId="urn:microsoft.com/office/officeart/2018/5/layout/IconCircleLabelList"/>
    <dgm:cxn modelId="{97090B79-2CD2-43CA-B23C-0EAF4B7F20E4}" type="presParOf" srcId="{3FD27F01-92CB-4C57-8A4F-429A04CEDBDC}" destId="{AB46D77E-8F28-4B5B-B99D-58C762926AFF}" srcOrd="1" destOrd="0" presId="urn:microsoft.com/office/officeart/2018/5/layout/IconCircleLabelList"/>
    <dgm:cxn modelId="{95B712CB-E573-4F5C-979C-05260BCB8C6C}" type="presParOf" srcId="{3FD27F01-92CB-4C57-8A4F-429A04CEDBDC}" destId="{9975EB98-D3F9-49E1-B6E7-0272CBB3EC0E}" srcOrd="2" destOrd="0" presId="urn:microsoft.com/office/officeart/2018/5/layout/IconCircleLabelList"/>
    <dgm:cxn modelId="{48F77C73-E40B-4595-A9E1-11BF156240E1}" type="presParOf" srcId="{3FD27F01-92CB-4C57-8A4F-429A04CEDBDC}" destId="{2A59C235-7F5C-49C5-B2B6-FB4C8B62815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3D2BFF6-52DD-4429-9235-0B56062AEB1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59CC912-B631-401B-AD38-6E860304C933}">
      <dgm:prSet/>
      <dgm:spPr/>
      <dgm:t>
        <a:bodyPr/>
        <a:lstStyle/>
        <a:p>
          <a:r>
            <a:rPr lang="en-US"/>
            <a:t>Citizen</a:t>
          </a:r>
        </a:p>
      </dgm:t>
    </dgm:pt>
    <dgm:pt modelId="{3CB05B56-1BD7-4A42-9D32-F24817597F5D}" type="parTrans" cxnId="{A3693806-5EB7-497A-B878-9C2C67567B72}">
      <dgm:prSet/>
      <dgm:spPr/>
      <dgm:t>
        <a:bodyPr/>
        <a:lstStyle/>
        <a:p>
          <a:endParaRPr lang="en-US"/>
        </a:p>
      </dgm:t>
    </dgm:pt>
    <dgm:pt modelId="{6C856666-0099-4A3B-B3C8-6BC48E703ED8}" type="sibTrans" cxnId="{A3693806-5EB7-497A-B878-9C2C67567B72}">
      <dgm:prSet/>
      <dgm:spPr/>
      <dgm:t>
        <a:bodyPr/>
        <a:lstStyle/>
        <a:p>
          <a:endParaRPr lang="en-US"/>
        </a:p>
      </dgm:t>
    </dgm:pt>
    <dgm:pt modelId="{BBD4FCEA-02EE-48BA-9498-D27E15E0DBEB}">
      <dgm:prSet/>
      <dgm:spPr/>
      <dgm:t>
        <a:bodyPr/>
        <a:lstStyle/>
        <a:p>
          <a:r>
            <a:rPr lang="en-US"/>
            <a:t>Leisurite</a:t>
          </a:r>
        </a:p>
      </dgm:t>
    </dgm:pt>
    <dgm:pt modelId="{92E98021-B5C7-46AA-AF31-D89ED0237ADB}" type="parTrans" cxnId="{15ED2E6F-FAFF-441D-8320-900EF2578450}">
      <dgm:prSet/>
      <dgm:spPr/>
      <dgm:t>
        <a:bodyPr/>
        <a:lstStyle/>
        <a:p>
          <a:endParaRPr lang="en-US"/>
        </a:p>
      </dgm:t>
    </dgm:pt>
    <dgm:pt modelId="{E6FFA32C-A5FD-4937-A44D-1D5386FBC3FE}" type="sibTrans" cxnId="{15ED2E6F-FAFF-441D-8320-900EF2578450}">
      <dgm:prSet/>
      <dgm:spPr/>
      <dgm:t>
        <a:bodyPr/>
        <a:lstStyle/>
        <a:p>
          <a:endParaRPr lang="en-US"/>
        </a:p>
      </dgm:t>
    </dgm:pt>
    <dgm:pt modelId="{002279D6-F589-432C-B70B-4DEAF5049541}">
      <dgm:prSet/>
      <dgm:spPr/>
      <dgm:t>
        <a:bodyPr/>
        <a:lstStyle/>
        <a:p>
          <a:r>
            <a:rPr lang="en-US"/>
            <a:t>Parent</a:t>
          </a:r>
        </a:p>
      </dgm:t>
    </dgm:pt>
    <dgm:pt modelId="{8EAFC7B0-B913-4D00-9D70-18CCCC648C1A}" type="parTrans" cxnId="{399ED556-53C3-4A43-AEC2-BCE6B05C7A9B}">
      <dgm:prSet/>
      <dgm:spPr/>
      <dgm:t>
        <a:bodyPr/>
        <a:lstStyle/>
        <a:p>
          <a:endParaRPr lang="en-US"/>
        </a:p>
      </dgm:t>
    </dgm:pt>
    <dgm:pt modelId="{D6F8FC2A-2F03-4888-A7E9-E34DF6C40E74}" type="sibTrans" cxnId="{399ED556-53C3-4A43-AEC2-BCE6B05C7A9B}">
      <dgm:prSet/>
      <dgm:spPr/>
      <dgm:t>
        <a:bodyPr/>
        <a:lstStyle/>
        <a:p>
          <a:endParaRPr lang="en-US"/>
        </a:p>
      </dgm:t>
    </dgm:pt>
    <dgm:pt modelId="{AE1C1634-8B92-4605-8680-6B7FCF908CCF}">
      <dgm:prSet/>
      <dgm:spPr/>
      <dgm:t>
        <a:bodyPr/>
        <a:lstStyle/>
        <a:p>
          <a:r>
            <a:rPr lang="en-US"/>
            <a:t>Homemaker</a:t>
          </a:r>
        </a:p>
      </dgm:t>
    </dgm:pt>
    <dgm:pt modelId="{898F4907-C6C1-4BEC-AE4E-B4B762A1C2ED}" type="parTrans" cxnId="{A48C629A-CD7D-48E6-A810-D4D9381F4137}">
      <dgm:prSet/>
      <dgm:spPr/>
      <dgm:t>
        <a:bodyPr/>
        <a:lstStyle/>
        <a:p>
          <a:endParaRPr lang="en-US"/>
        </a:p>
      </dgm:t>
    </dgm:pt>
    <dgm:pt modelId="{CEF9E557-D12B-40FC-8D1C-42D870ADC5C0}" type="sibTrans" cxnId="{A48C629A-CD7D-48E6-A810-D4D9381F4137}">
      <dgm:prSet/>
      <dgm:spPr/>
      <dgm:t>
        <a:bodyPr/>
        <a:lstStyle/>
        <a:p>
          <a:endParaRPr lang="en-US"/>
        </a:p>
      </dgm:t>
    </dgm:pt>
    <dgm:pt modelId="{7B2A36A4-E2F3-42A9-A1BB-BA8824A48306}">
      <dgm:prSet/>
      <dgm:spPr/>
      <dgm:t>
        <a:bodyPr/>
        <a:lstStyle/>
        <a:p>
          <a:r>
            <a:rPr lang="en-US"/>
            <a:t>Spouse</a:t>
          </a:r>
        </a:p>
      </dgm:t>
    </dgm:pt>
    <dgm:pt modelId="{F7A2A9AA-4710-421C-BB6E-43EA712CE68C}" type="parTrans" cxnId="{18ECAF58-C6B1-4E32-83F7-DD136DBE8D78}">
      <dgm:prSet/>
      <dgm:spPr/>
      <dgm:t>
        <a:bodyPr/>
        <a:lstStyle/>
        <a:p>
          <a:endParaRPr lang="en-US"/>
        </a:p>
      </dgm:t>
    </dgm:pt>
    <dgm:pt modelId="{1A3A7344-BCAF-4A99-B752-1F613AC6F5FD}" type="sibTrans" cxnId="{18ECAF58-C6B1-4E32-83F7-DD136DBE8D78}">
      <dgm:prSet/>
      <dgm:spPr/>
      <dgm:t>
        <a:bodyPr/>
        <a:lstStyle/>
        <a:p>
          <a:endParaRPr lang="en-US"/>
        </a:p>
      </dgm:t>
    </dgm:pt>
    <dgm:pt modelId="{180BE858-6D67-4CAA-B802-DFBD04A695FB}">
      <dgm:prSet/>
      <dgm:spPr/>
      <dgm:t>
        <a:bodyPr/>
        <a:lstStyle/>
        <a:p>
          <a:r>
            <a:rPr lang="en-US"/>
            <a:t>Worker</a:t>
          </a:r>
        </a:p>
      </dgm:t>
    </dgm:pt>
    <dgm:pt modelId="{51887304-C322-4E17-960B-16FC47F231C5}" type="parTrans" cxnId="{B5794F73-A34C-44D9-AAE4-C8CD91CC3055}">
      <dgm:prSet/>
      <dgm:spPr/>
      <dgm:t>
        <a:bodyPr/>
        <a:lstStyle/>
        <a:p>
          <a:endParaRPr lang="en-US"/>
        </a:p>
      </dgm:t>
    </dgm:pt>
    <dgm:pt modelId="{584D26E5-3C04-49D4-A20D-2A3829177411}" type="sibTrans" cxnId="{B5794F73-A34C-44D9-AAE4-C8CD91CC3055}">
      <dgm:prSet/>
      <dgm:spPr/>
      <dgm:t>
        <a:bodyPr/>
        <a:lstStyle/>
        <a:p>
          <a:endParaRPr lang="en-US"/>
        </a:p>
      </dgm:t>
    </dgm:pt>
    <dgm:pt modelId="{D7775817-1E5E-43AA-8F9A-882B19E7DBEF}">
      <dgm:prSet/>
      <dgm:spPr/>
      <dgm:t>
        <a:bodyPr/>
        <a:lstStyle/>
        <a:p>
          <a:r>
            <a:rPr lang="en-US"/>
            <a:t>Student</a:t>
          </a:r>
        </a:p>
      </dgm:t>
    </dgm:pt>
    <dgm:pt modelId="{4D60D5DC-B1C7-419D-85AC-4D6762E12E13}" type="parTrans" cxnId="{BED8C0E3-8ED8-4F6A-893B-418A13911246}">
      <dgm:prSet/>
      <dgm:spPr/>
      <dgm:t>
        <a:bodyPr/>
        <a:lstStyle/>
        <a:p>
          <a:endParaRPr lang="en-US"/>
        </a:p>
      </dgm:t>
    </dgm:pt>
    <dgm:pt modelId="{5453A6AA-E24D-4BDB-8F60-572CFE7ED1D5}" type="sibTrans" cxnId="{BED8C0E3-8ED8-4F6A-893B-418A13911246}">
      <dgm:prSet/>
      <dgm:spPr/>
      <dgm:t>
        <a:bodyPr/>
        <a:lstStyle/>
        <a:p>
          <a:endParaRPr lang="en-US"/>
        </a:p>
      </dgm:t>
    </dgm:pt>
    <dgm:pt modelId="{F46FF608-7B82-4AC2-815A-244D095A5EC2}">
      <dgm:prSet/>
      <dgm:spPr/>
      <dgm:t>
        <a:bodyPr/>
        <a:lstStyle/>
        <a:p>
          <a:r>
            <a:rPr lang="en-US"/>
            <a:t>Son/Daughter</a:t>
          </a:r>
        </a:p>
      </dgm:t>
    </dgm:pt>
    <dgm:pt modelId="{09541D9D-1FE3-4D3C-AD7E-EF6316D8F203}" type="parTrans" cxnId="{79A75B2F-082D-43D8-88F7-BD8EB745DADF}">
      <dgm:prSet/>
      <dgm:spPr/>
      <dgm:t>
        <a:bodyPr/>
        <a:lstStyle/>
        <a:p>
          <a:endParaRPr lang="en-US"/>
        </a:p>
      </dgm:t>
    </dgm:pt>
    <dgm:pt modelId="{7DE1B648-8E83-4A7A-A582-ACB02A186951}" type="sibTrans" cxnId="{79A75B2F-082D-43D8-88F7-BD8EB745DADF}">
      <dgm:prSet/>
      <dgm:spPr/>
      <dgm:t>
        <a:bodyPr/>
        <a:lstStyle/>
        <a:p>
          <a:endParaRPr lang="en-US"/>
        </a:p>
      </dgm:t>
    </dgm:pt>
    <dgm:pt modelId="{9189E013-BAC6-4651-8671-65CC61111985}" type="pres">
      <dgm:prSet presAssocID="{33D2BFF6-52DD-4429-9235-0B56062AEB18}" presName="Name0" presStyleCnt="0">
        <dgm:presLayoutVars>
          <dgm:dir/>
          <dgm:resizeHandles val="exact"/>
        </dgm:presLayoutVars>
      </dgm:prSet>
      <dgm:spPr/>
    </dgm:pt>
    <dgm:pt modelId="{7F1C51E9-700A-4E2F-B3D6-CA84AB340B5A}" type="pres">
      <dgm:prSet presAssocID="{859CC912-B631-401B-AD38-6E860304C933}" presName="Name5" presStyleLbl="vennNode1" presStyleIdx="0" presStyleCnt="8">
        <dgm:presLayoutVars>
          <dgm:bulletEnabled val="1"/>
        </dgm:presLayoutVars>
      </dgm:prSet>
      <dgm:spPr/>
    </dgm:pt>
    <dgm:pt modelId="{77E76778-2B6E-488F-8399-D0112F57A8EF}" type="pres">
      <dgm:prSet presAssocID="{6C856666-0099-4A3B-B3C8-6BC48E703ED8}" presName="space" presStyleCnt="0"/>
      <dgm:spPr/>
    </dgm:pt>
    <dgm:pt modelId="{B4315B48-8DF8-4DA3-B553-966AE85E820D}" type="pres">
      <dgm:prSet presAssocID="{BBD4FCEA-02EE-48BA-9498-D27E15E0DBEB}" presName="Name5" presStyleLbl="vennNode1" presStyleIdx="1" presStyleCnt="8">
        <dgm:presLayoutVars>
          <dgm:bulletEnabled val="1"/>
        </dgm:presLayoutVars>
      </dgm:prSet>
      <dgm:spPr/>
    </dgm:pt>
    <dgm:pt modelId="{267896C9-6A07-42B9-8EBB-80AFCC48C9F1}" type="pres">
      <dgm:prSet presAssocID="{E6FFA32C-A5FD-4937-A44D-1D5386FBC3FE}" presName="space" presStyleCnt="0"/>
      <dgm:spPr/>
    </dgm:pt>
    <dgm:pt modelId="{43C2E99B-4A1A-4548-AEA3-F7C666997E95}" type="pres">
      <dgm:prSet presAssocID="{002279D6-F589-432C-B70B-4DEAF5049541}" presName="Name5" presStyleLbl="vennNode1" presStyleIdx="2" presStyleCnt="8">
        <dgm:presLayoutVars>
          <dgm:bulletEnabled val="1"/>
        </dgm:presLayoutVars>
      </dgm:prSet>
      <dgm:spPr/>
    </dgm:pt>
    <dgm:pt modelId="{EA86E8E3-8CFA-4AD9-B0FA-BE7FD6E02CAE}" type="pres">
      <dgm:prSet presAssocID="{D6F8FC2A-2F03-4888-A7E9-E34DF6C40E74}" presName="space" presStyleCnt="0"/>
      <dgm:spPr/>
    </dgm:pt>
    <dgm:pt modelId="{70D14AF1-6750-44FB-B7E3-8016842FC1DB}" type="pres">
      <dgm:prSet presAssocID="{AE1C1634-8B92-4605-8680-6B7FCF908CCF}" presName="Name5" presStyleLbl="vennNode1" presStyleIdx="3" presStyleCnt="8">
        <dgm:presLayoutVars>
          <dgm:bulletEnabled val="1"/>
        </dgm:presLayoutVars>
      </dgm:prSet>
      <dgm:spPr/>
    </dgm:pt>
    <dgm:pt modelId="{5DB73953-260F-471D-8555-07D9E7950FE1}" type="pres">
      <dgm:prSet presAssocID="{CEF9E557-D12B-40FC-8D1C-42D870ADC5C0}" presName="space" presStyleCnt="0"/>
      <dgm:spPr/>
    </dgm:pt>
    <dgm:pt modelId="{CDDC1902-9E7C-435A-B363-97C60DDAEF4C}" type="pres">
      <dgm:prSet presAssocID="{7B2A36A4-E2F3-42A9-A1BB-BA8824A48306}" presName="Name5" presStyleLbl="vennNode1" presStyleIdx="4" presStyleCnt="8">
        <dgm:presLayoutVars>
          <dgm:bulletEnabled val="1"/>
        </dgm:presLayoutVars>
      </dgm:prSet>
      <dgm:spPr/>
    </dgm:pt>
    <dgm:pt modelId="{55441438-B4ED-4864-9679-07907171A195}" type="pres">
      <dgm:prSet presAssocID="{1A3A7344-BCAF-4A99-B752-1F613AC6F5FD}" presName="space" presStyleCnt="0"/>
      <dgm:spPr/>
    </dgm:pt>
    <dgm:pt modelId="{2242047C-6BCD-45D4-B2D9-A1DC611EC8CF}" type="pres">
      <dgm:prSet presAssocID="{180BE858-6D67-4CAA-B802-DFBD04A695FB}" presName="Name5" presStyleLbl="vennNode1" presStyleIdx="5" presStyleCnt="8">
        <dgm:presLayoutVars>
          <dgm:bulletEnabled val="1"/>
        </dgm:presLayoutVars>
      </dgm:prSet>
      <dgm:spPr/>
    </dgm:pt>
    <dgm:pt modelId="{82D2BF87-CC56-4D5B-9F39-CE1D978A2916}" type="pres">
      <dgm:prSet presAssocID="{584D26E5-3C04-49D4-A20D-2A3829177411}" presName="space" presStyleCnt="0"/>
      <dgm:spPr/>
    </dgm:pt>
    <dgm:pt modelId="{F7AE44BF-7C28-4A74-95BF-F662301FCD75}" type="pres">
      <dgm:prSet presAssocID="{D7775817-1E5E-43AA-8F9A-882B19E7DBEF}" presName="Name5" presStyleLbl="vennNode1" presStyleIdx="6" presStyleCnt="8">
        <dgm:presLayoutVars>
          <dgm:bulletEnabled val="1"/>
        </dgm:presLayoutVars>
      </dgm:prSet>
      <dgm:spPr/>
    </dgm:pt>
    <dgm:pt modelId="{2CB3B164-C357-4B7E-8C8D-F931CBC6C72E}" type="pres">
      <dgm:prSet presAssocID="{5453A6AA-E24D-4BDB-8F60-572CFE7ED1D5}" presName="space" presStyleCnt="0"/>
      <dgm:spPr/>
    </dgm:pt>
    <dgm:pt modelId="{CB7474FE-50F4-4E4C-A8C2-FBEEDCB16AFA}" type="pres">
      <dgm:prSet presAssocID="{F46FF608-7B82-4AC2-815A-244D095A5EC2}" presName="Name5" presStyleLbl="vennNode1" presStyleIdx="7" presStyleCnt="8">
        <dgm:presLayoutVars>
          <dgm:bulletEnabled val="1"/>
        </dgm:presLayoutVars>
      </dgm:prSet>
      <dgm:spPr/>
    </dgm:pt>
  </dgm:ptLst>
  <dgm:cxnLst>
    <dgm:cxn modelId="{65DFE902-FBA7-431C-8962-1C2D84034D18}" type="presOf" srcId="{7B2A36A4-E2F3-42A9-A1BB-BA8824A48306}" destId="{CDDC1902-9E7C-435A-B363-97C60DDAEF4C}" srcOrd="0" destOrd="0" presId="urn:microsoft.com/office/officeart/2005/8/layout/venn3"/>
    <dgm:cxn modelId="{A3693806-5EB7-497A-B878-9C2C67567B72}" srcId="{33D2BFF6-52DD-4429-9235-0B56062AEB18}" destId="{859CC912-B631-401B-AD38-6E860304C933}" srcOrd="0" destOrd="0" parTransId="{3CB05B56-1BD7-4A42-9D32-F24817597F5D}" sibTransId="{6C856666-0099-4A3B-B3C8-6BC48E703ED8}"/>
    <dgm:cxn modelId="{EEC4B109-C138-44B0-B506-630D9773E013}" type="presOf" srcId="{F46FF608-7B82-4AC2-815A-244D095A5EC2}" destId="{CB7474FE-50F4-4E4C-A8C2-FBEEDCB16AFA}" srcOrd="0" destOrd="0" presId="urn:microsoft.com/office/officeart/2005/8/layout/venn3"/>
    <dgm:cxn modelId="{42D01A10-1194-4724-888D-84A4532DF1A4}" type="presOf" srcId="{180BE858-6D67-4CAA-B802-DFBD04A695FB}" destId="{2242047C-6BCD-45D4-B2D9-A1DC611EC8CF}" srcOrd="0" destOrd="0" presId="urn:microsoft.com/office/officeart/2005/8/layout/venn3"/>
    <dgm:cxn modelId="{79A75B2F-082D-43D8-88F7-BD8EB745DADF}" srcId="{33D2BFF6-52DD-4429-9235-0B56062AEB18}" destId="{F46FF608-7B82-4AC2-815A-244D095A5EC2}" srcOrd="7" destOrd="0" parTransId="{09541D9D-1FE3-4D3C-AD7E-EF6316D8F203}" sibTransId="{7DE1B648-8E83-4A7A-A582-ACB02A186951}"/>
    <dgm:cxn modelId="{15ED2E6F-FAFF-441D-8320-900EF2578450}" srcId="{33D2BFF6-52DD-4429-9235-0B56062AEB18}" destId="{BBD4FCEA-02EE-48BA-9498-D27E15E0DBEB}" srcOrd="1" destOrd="0" parTransId="{92E98021-B5C7-46AA-AF31-D89ED0237ADB}" sibTransId="{E6FFA32C-A5FD-4937-A44D-1D5386FBC3FE}"/>
    <dgm:cxn modelId="{B5794F73-A34C-44D9-AAE4-C8CD91CC3055}" srcId="{33D2BFF6-52DD-4429-9235-0B56062AEB18}" destId="{180BE858-6D67-4CAA-B802-DFBD04A695FB}" srcOrd="5" destOrd="0" parTransId="{51887304-C322-4E17-960B-16FC47F231C5}" sibTransId="{584D26E5-3C04-49D4-A20D-2A3829177411}"/>
    <dgm:cxn modelId="{9C4A7856-C97D-4EFB-80A8-12F41B02A931}" type="presOf" srcId="{AE1C1634-8B92-4605-8680-6B7FCF908CCF}" destId="{70D14AF1-6750-44FB-B7E3-8016842FC1DB}" srcOrd="0" destOrd="0" presId="urn:microsoft.com/office/officeart/2005/8/layout/venn3"/>
    <dgm:cxn modelId="{399ED556-53C3-4A43-AEC2-BCE6B05C7A9B}" srcId="{33D2BFF6-52DD-4429-9235-0B56062AEB18}" destId="{002279D6-F589-432C-B70B-4DEAF5049541}" srcOrd="2" destOrd="0" parTransId="{8EAFC7B0-B913-4D00-9D70-18CCCC648C1A}" sibTransId="{D6F8FC2A-2F03-4888-A7E9-E34DF6C40E74}"/>
    <dgm:cxn modelId="{F83C5157-BBC6-4203-8307-7EE6AFBA67CA}" type="presOf" srcId="{D7775817-1E5E-43AA-8F9A-882B19E7DBEF}" destId="{F7AE44BF-7C28-4A74-95BF-F662301FCD75}" srcOrd="0" destOrd="0" presId="urn:microsoft.com/office/officeart/2005/8/layout/venn3"/>
    <dgm:cxn modelId="{18ECAF58-C6B1-4E32-83F7-DD136DBE8D78}" srcId="{33D2BFF6-52DD-4429-9235-0B56062AEB18}" destId="{7B2A36A4-E2F3-42A9-A1BB-BA8824A48306}" srcOrd="4" destOrd="0" parTransId="{F7A2A9AA-4710-421C-BB6E-43EA712CE68C}" sibTransId="{1A3A7344-BCAF-4A99-B752-1F613AC6F5FD}"/>
    <dgm:cxn modelId="{0D22A58C-B8A5-4796-B515-6A31FD605E33}" type="presOf" srcId="{33D2BFF6-52DD-4429-9235-0B56062AEB18}" destId="{9189E013-BAC6-4651-8671-65CC61111985}" srcOrd="0" destOrd="0" presId="urn:microsoft.com/office/officeart/2005/8/layout/venn3"/>
    <dgm:cxn modelId="{A48C629A-CD7D-48E6-A810-D4D9381F4137}" srcId="{33D2BFF6-52DD-4429-9235-0B56062AEB18}" destId="{AE1C1634-8B92-4605-8680-6B7FCF908CCF}" srcOrd="3" destOrd="0" parTransId="{898F4907-C6C1-4BEC-AE4E-B4B762A1C2ED}" sibTransId="{CEF9E557-D12B-40FC-8D1C-42D870ADC5C0}"/>
    <dgm:cxn modelId="{31D0E1C5-A21E-464E-8AD9-3A917FCDDF35}" type="presOf" srcId="{BBD4FCEA-02EE-48BA-9498-D27E15E0DBEB}" destId="{B4315B48-8DF8-4DA3-B553-966AE85E820D}" srcOrd="0" destOrd="0" presId="urn:microsoft.com/office/officeart/2005/8/layout/venn3"/>
    <dgm:cxn modelId="{427949D3-B107-4EA0-B329-60B33F43CA4B}" type="presOf" srcId="{859CC912-B631-401B-AD38-6E860304C933}" destId="{7F1C51E9-700A-4E2F-B3D6-CA84AB340B5A}" srcOrd="0" destOrd="0" presId="urn:microsoft.com/office/officeart/2005/8/layout/venn3"/>
    <dgm:cxn modelId="{8ED05BDE-9437-4C35-B025-0778CABFB6E7}" type="presOf" srcId="{002279D6-F589-432C-B70B-4DEAF5049541}" destId="{43C2E99B-4A1A-4548-AEA3-F7C666997E95}" srcOrd="0" destOrd="0" presId="urn:microsoft.com/office/officeart/2005/8/layout/venn3"/>
    <dgm:cxn modelId="{BED8C0E3-8ED8-4F6A-893B-418A13911246}" srcId="{33D2BFF6-52DD-4429-9235-0B56062AEB18}" destId="{D7775817-1E5E-43AA-8F9A-882B19E7DBEF}" srcOrd="6" destOrd="0" parTransId="{4D60D5DC-B1C7-419D-85AC-4D6762E12E13}" sibTransId="{5453A6AA-E24D-4BDB-8F60-572CFE7ED1D5}"/>
    <dgm:cxn modelId="{8DBFD478-EAC1-45D5-B152-7A600FC55BA3}" type="presParOf" srcId="{9189E013-BAC6-4651-8671-65CC61111985}" destId="{7F1C51E9-700A-4E2F-B3D6-CA84AB340B5A}" srcOrd="0" destOrd="0" presId="urn:microsoft.com/office/officeart/2005/8/layout/venn3"/>
    <dgm:cxn modelId="{1EF43E7A-A13A-4400-80E0-0D7536884EE5}" type="presParOf" srcId="{9189E013-BAC6-4651-8671-65CC61111985}" destId="{77E76778-2B6E-488F-8399-D0112F57A8EF}" srcOrd="1" destOrd="0" presId="urn:microsoft.com/office/officeart/2005/8/layout/venn3"/>
    <dgm:cxn modelId="{644C1686-6A1B-4CBD-A1CF-E86C11C3F5CC}" type="presParOf" srcId="{9189E013-BAC6-4651-8671-65CC61111985}" destId="{B4315B48-8DF8-4DA3-B553-966AE85E820D}" srcOrd="2" destOrd="0" presId="urn:microsoft.com/office/officeart/2005/8/layout/venn3"/>
    <dgm:cxn modelId="{958E6FFD-A79B-43AE-A7C4-416E6F079C59}" type="presParOf" srcId="{9189E013-BAC6-4651-8671-65CC61111985}" destId="{267896C9-6A07-42B9-8EBB-80AFCC48C9F1}" srcOrd="3" destOrd="0" presId="urn:microsoft.com/office/officeart/2005/8/layout/venn3"/>
    <dgm:cxn modelId="{E7673EE2-0528-4031-A6C8-31959D05A53B}" type="presParOf" srcId="{9189E013-BAC6-4651-8671-65CC61111985}" destId="{43C2E99B-4A1A-4548-AEA3-F7C666997E95}" srcOrd="4" destOrd="0" presId="urn:microsoft.com/office/officeart/2005/8/layout/venn3"/>
    <dgm:cxn modelId="{5E96982D-A071-4EC8-9D94-E50BC8D5FADF}" type="presParOf" srcId="{9189E013-BAC6-4651-8671-65CC61111985}" destId="{EA86E8E3-8CFA-4AD9-B0FA-BE7FD6E02CAE}" srcOrd="5" destOrd="0" presId="urn:microsoft.com/office/officeart/2005/8/layout/venn3"/>
    <dgm:cxn modelId="{AD78ACD7-68A9-470E-B00C-D5D849DBABEC}" type="presParOf" srcId="{9189E013-BAC6-4651-8671-65CC61111985}" destId="{70D14AF1-6750-44FB-B7E3-8016842FC1DB}" srcOrd="6" destOrd="0" presId="urn:microsoft.com/office/officeart/2005/8/layout/venn3"/>
    <dgm:cxn modelId="{26BCF810-4B0D-4216-BE9F-E219154632C9}" type="presParOf" srcId="{9189E013-BAC6-4651-8671-65CC61111985}" destId="{5DB73953-260F-471D-8555-07D9E7950FE1}" srcOrd="7" destOrd="0" presId="urn:microsoft.com/office/officeart/2005/8/layout/venn3"/>
    <dgm:cxn modelId="{51565B61-781F-4416-ABC3-8205DCBD3673}" type="presParOf" srcId="{9189E013-BAC6-4651-8671-65CC61111985}" destId="{CDDC1902-9E7C-435A-B363-97C60DDAEF4C}" srcOrd="8" destOrd="0" presId="urn:microsoft.com/office/officeart/2005/8/layout/venn3"/>
    <dgm:cxn modelId="{F924F5BE-1F1A-4D39-BA00-80D5AFFB84E8}" type="presParOf" srcId="{9189E013-BAC6-4651-8671-65CC61111985}" destId="{55441438-B4ED-4864-9679-07907171A195}" srcOrd="9" destOrd="0" presId="urn:microsoft.com/office/officeart/2005/8/layout/venn3"/>
    <dgm:cxn modelId="{258F0BC3-11A2-41F1-8104-777B2F53B081}" type="presParOf" srcId="{9189E013-BAC6-4651-8671-65CC61111985}" destId="{2242047C-6BCD-45D4-B2D9-A1DC611EC8CF}" srcOrd="10" destOrd="0" presId="urn:microsoft.com/office/officeart/2005/8/layout/venn3"/>
    <dgm:cxn modelId="{C1E3FD5B-627F-4DD2-81CA-903CB1BBACC4}" type="presParOf" srcId="{9189E013-BAC6-4651-8671-65CC61111985}" destId="{82D2BF87-CC56-4D5B-9F39-CE1D978A2916}" srcOrd="11" destOrd="0" presId="urn:microsoft.com/office/officeart/2005/8/layout/venn3"/>
    <dgm:cxn modelId="{E8102678-D52F-4066-AEC4-178F188D2F1F}" type="presParOf" srcId="{9189E013-BAC6-4651-8671-65CC61111985}" destId="{F7AE44BF-7C28-4A74-95BF-F662301FCD75}" srcOrd="12" destOrd="0" presId="urn:microsoft.com/office/officeart/2005/8/layout/venn3"/>
    <dgm:cxn modelId="{E2241BEB-A7F9-48CE-9E5A-36095B1ED8D3}" type="presParOf" srcId="{9189E013-BAC6-4651-8671-65CC61111985}" destId="{2CB3B164-C357-4B7E-8C8D-F931CBC6C72E}" srcOrd="13" destOrd="0" presId="urn:microsoft.com/office/officeart/2005/8/layout/venn3"/>
    <dgm:cxn modelId="{0EE460B6-9BA5-4C04-B115-3A7AC2EFE362}" type="presParOf" srcId="{9189E013-BAC6-4651-8671-65CC61111985}" destId="{CB7474FE-50F4-4E4C-A8C2-FBEEDCB16AFA}" srcOrd="1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04C31D-80D4-44C0-BA3B-27BA4B080E5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20C1EC8-164A-4B02-86CE-E0C7D8F09434}">
      <dgm:prSet/>
      <dgm:spPr/>
      <dgm:t>
        <a:bodyPr/>
        <a:lstStyle/>
        <a:p>
          <a:r>
            <a:rPr lang="en-US" b="1" i="1"/>
            <a:t>Occupation</a:t>
          </a:r>
          <a:r>
            <a:rPr lang="en-US" b="1"/>
            <a:t> — a defined set of work tasks commonly performed for the purpose of making a particular product or performing a specific service</a:t>
          </a:r>
          <a:endParaRPr lang="en-US"/>
        </a:p>
      </dgm:t>
    </dgm:pt>
    <dgm:pt modelId="{A87AF4EC-32DC-44C3-8B32-96C75121DE48}" type="parTrans" cxnId="{70B250E9-4A9B-4B92-BEF1-E4CD52213598}">
      <dgm:prSet/>
      <dgm:spPr/>
      <dgm:t>
        <a:bodyPr/>
        <a:lstStyle/>
        <a:p>
          <a:endParaRPr lang="en-US"/>
        </a:p>
      </dgm:t>
    </dgm:pt>
    <dgm:pt modelId="{AA1C1C37-DCED-49AB-93ED-CB46805D9979}" type="sibTrans" cxnId="{70B250E9-4A9B-4B92-BEF1-E4CD52213598}">
      <dgm:prSet/>
      <dgm:spPr/>
      <dgm:t>
        <a:bodyPr/>
        <a:lstStyle/>
        <a:p>
          <a:endParaRPr lang="en-US"/>
        </a:p>
      </dgm:t>
    </dgm:pt>
    <dgm:pt modelId="{38F3D29A-9FE3-48B1-9FFD-0084BB6184AE}">
      <dgm:prSet/>
      <dgm:spPr/>
      <dgm:t>
        <a:bodyPr/>
        <a:lstStyle/>
        <a:p>
          <a:r>
            <a:rPr lang="en-US" b="1" i="1"/>
            <a:t>Job</a:t>
          </a:r>
          <a:r>
            <a:rPr lang="en-US" b="1"/>
            <a:t> — performance of an occupation in a specific place for a specific employer </a:t>
          </a:r>
          <a:endParaRPr lang="en-US"/>
        </a:p>
      </dgm:t>
    </dgm:pt>
    <dgm:pt modelId="{A605E4D7-AD73-4F5A-A48D-3AE17CCE1CA3}" type="parTrans" cxnId="{922F968D-1C16-4335-B73D-FF35A624647B}">
      <dgm:prSet/>
      <dgm:spPr/>
      <dgm:t>
        <a:bodyPr/>
        <a:lstStyle/>
        <a:p>
          <a:endParaRPr lang="en-US"/>
        </a:p>
      </dgm:t>
    </dgm:pt>
    <dgm:pt modelId="{132E5276-5A9E-45F6-9B10-2D4A71600392}" type="sibTrans" cxnId="{922F968D-1C16-4335-B73D-FF35A624647B}">
      <dgm:prSet/>
      <dgm:spPr/>
      <dgm:t>
        <a:bodyPr/>
        <a:lstStyle/>
        <a:p>
          <a:endParaRPr lang="en-US"/>
        </a:p>
      </dgm:t>
    </dgm:pt>
    <dgm:pt modelId="{0C034196-CF27-4CAA-816C-EC25A6B6230B}">
      <dgm:prSet/>
      <dgm:spPr/>
      <dgm:t>
        <a:bodyPr/>
        <a:lstStyle/>
        <a:p>
          <a:r>
            <a:rPr lang="en-US" b="1" i="1"/>
            <a:t>Career </a:t>
          </a:r>
          <a:r>
            <a:rPr lang="en-US" b="1"/>
            <a:t>— the combination of activities performed at any given life stage in all roles of life, including the role of worker</a:t>
          </a:r>
          <a:endParaRPr lang="en-US"/>
        </a:p>
      </dgm:t>
    </dgm:pt>
    <dgm:pt modelId="{D565F26D-45A1-45DD-A422-23FB81C9993B}" type="parTrans" cxnId="{C8D8EBA5-DB62-4813-8C11-E68DDCA7312A}">
      <dgm:prSet/>
      <dgm:spPr/>
      <dgm:t>
        <a:bodyPr/>
        <a:lstStyle/>
        <a:p>
          <a:endParaRPr lang="en-US"/>
        </a:p>
      </dgm:t>
    </dgm:pt>
    <dgm:pt modelId="{EEA1C3E2-0DFD-4E14-99E3-5B4F0CD95F4B}" type="sibTrans" cxnId="{C8D8EBA5-DB62-4813-8C11-E68DDCA7312A}">
      <dgm:prSet/>
      <dgm:spPr/>
      <dgm:t>
        <a:bodyPr/>
        <a:lstStyle/>
        <a:p>
          <a:endParaRPr lang="en-US"/>
        </a:p>
      </dgm:t>
    </dgm:pt>
    <dgm:pt modelId="{7916ED42-5AE8-4663-BD9C-1FC2162FFA18}" type="pres">
      <dgm:prSet presAssocID="{CC04C31D-80D4-44C0-BA3B-27BA4B080E54}" presName="vert0" presStyleCnt="0">
        <dgm:presLayoutVars>
          <dgm:dir/>
          <dgm:animOne val="branch"/>
          <dgm:animLvl val="lvl"/>
        </dgm:presLayoutVars>
      </dgm:prSet>
      <dgm:spPr/>
    </dgm:pt>
    <dgm:pt modelId="{B6A42081-ED82-4D92-8D66-AEC8E1E9709F}" type="pres">
      <dgm:prSet presAssocID="{D20C1EC8-164A-4B02-86CE-E0C7D8F09434}" presName="thickLine" presStyleLbl="alignNode1" presStyleIdx="0" presStyleCnt="3"/>
      <dgm:spPr/>
    </dgm:pt>
    <dgm:pt modelId="{5B6E778B-C957-412D-8C9F-3F64C79E6B08}" type="pres">
      <dgm:prSet presAssocID="{D20C1EC8-164A-4B02-86CE-E0C7D8F09434}" presName="horz1" presStyleCnt="0"/>
      <dgm:spPr/>
    </dgm:pt>
    <dgm:pt modelId="{10581893-8758-4BF2-874B-341977FD9505}" type="pres">
      <dgm:prSet presAssocID="{D20C1EC8-164A-4B02-86CE-E0C7D8F09434}" presName="tx1" presStyleLbl="revTx" presStyleIdx="0" presStyleCnt="3"/>
      <dgm:spPr/>
    </dgm:pt>
    <dgm:pt modelId="{1B4A4722-E997-4462-8FAF-26EEB3F25DA7}" type="pres">
      <dgm:prSet presAssocID="{D20C1EC8-164A-4B02-86CE-E0C7D8F09434}" presName="vert1" presStyleCnt="0"/>
      <dgm:spPr/>
    </dgm:pt>
    <dgm:pt modelId="{97CAF3E6-819C-43B9-9DC9-92546492FC7B}" type="pres">
      <dgm:prSet presAssocID="{38F3D29A-9FE3-48B1-9FFD-0084BB6184AE}" presName="thickLine" presStyleLbl="alignNode1" presStyleIdx="1" presStyleCnt="3"/>
      <dgm:spPr/>
    </dgm:pt>
    <dgm:pt modelId="{D5CC933D-178E-41F0-A763-1C329E3EF089}" type="pres">
      <dgm:prSet presAssocID="{38F3D29A-9FE3-48B1-9FFD-0084BB6184AE}" presName="horz1" presStyleCnt="0"/>
      <dgm:spPr/>
    </dgm:pt>
    <dgm:pt modelId="{6799021F-E2A0-4783-8043-F7C9433B8920}" type="pres">
      <dgm:prSet presAssocID="{38F3D29A-9FE3-48B1-9FFD-0084BB6184AE}" presName="tx1" presStyleLbl="revTx" presStyleIdx="1" presStyleCnt="3"/>
      <dgm:spPr/>
    </dgm:pt>
    <dgm:pt modelId="{3F0D1A61-C439-44D9-B796-57C6D0B6FF67}" type="pres">
      <dgm:prSet presAssocID="{38F3D29A-9FE3-48B1-9FFD-0084BB6184AE}" presName="vert1" presStyleCnt="0"/>
      <dgm:spPr/>
    </dgm:pt>
    <dgm:pt modelId="{7BB9D114-B0A4-4944-A6DA-0247F8BB5DCF}" type="pres">
      <dgm:prSet presAssocID="{0C034196-CF27-4CAA-816C-EC25A6B6230B}" presName="thickLine" presStyleLbl="alignNode1" presStyleIdx="2" presStyleCnt="3"/>
      <dgm:spPr/>
    </dgm:pt>
    <dgm:pt modelId="{17AC7226-DBE8-43E3-8F47-0A6C856FD115}" type="pres">
      <dgm:prSet presAssocID="{0C034196-CF27-4CAA-816C-EC25A6B6230B}" presName="horz1" presStyleCnt="0"/>
      <dgm:spPr/>
    </dgm:pt>
    <dgm:pt modelId="{29D38A6A-81FA-473E-852C-7AEFF0D43623}" type="pres">
      <dgm:prSet presAssocID="{0C034196-CF27-4CAA-816C-EC25A6B6230B}" presName="tx1" presStyleLbl="revTx" presStyleIdx="2" presStyleCnt="3"/>
      <dgm:spPr/>
    </dgm:pt>
    <dgm:pt modelId="{7A95263B-C6C2-4A17-833D-FEF6E4CC7ABC}" type="pres">
      <dgm:prSet presAssocID="{0C034196-CF27-4CAA-816C-EC25A6B6230B}" presName="vert1" presStyleCnt="0"/>
      <dgm:spPr/>
    </dgm:pt>
  </dgm:ptLst>
  <dgm:cxnLst>
    <dgm:cxn modelId="{41E1FD07-64E7-4931-9378-2DB9BB7AE6BE}" type="presOf" srcId="{CC04C31D-80D4-44C0-BA3B-27BA4B080E54}" destId="{7916ED42-5AE8-4663-BD9C-1FC2162FFA18}" srcOrd="0" destOrd="0" presId="urn:microsoft.com/office/officeart/2008/layout/LinedList"/>
    <dgm:cxn modelId="{DB51856D-58DE-418B-B669-E9CF274B1D06}" type="presOf" srcId="{38F3D29A-9FE3-48B1-9FFD-0084BB6184AE}" destId="{6799021F-E2A0-4783-8043-F7C9433B8920}" srcOrd="0" destOrd="0" presId="urn:microsoft.com/office/officeart/2008/layout/LinedList"/>
    <dgm:cxn modelId="{96214E88-7C6D-4FF5-8113-4C3639810684}" type="presOf" srcId="{D20C1EC8-164A-4B02-86CE-E0C7D8F09434}" destId="{10581893-8758-4BF2-874B-341977FD9505}" srcOrd="0" destOrd="0" presId="urn:microsoft.com/office/officeart/2008/layout/LinedList"/>
    <dgm:cxn modelId="{922F968D-1C16-4335-B73D-FF35A624647B}" srcId="{CC04C31D-80D4-44C0-BA3B-27BA4B080E54}" destId="{38F3D29A-9FE3-48B1-9FFD-0084BB6184AE}" srcOrd="1" destOrd="0" parTransId="{A605E4D7-AD73-4F5A-A48D-3AE17CCE1CA3}" sibTransId="{132E5276-5A9E-45F6-9B10-2D4A71600392}"/>
    <dgm:cxn modelId="{C8D8EBA5-DB62-4813-8C11-E68DDCA7312A}" srcId="{CC04C31D-80D4-44C0-BA3B-27BA4B080E54}" destId="{0C034196-CF27-4CAA-816C-EC25A6B6230B}" srcOrd="2" destOrd="0" parTransId="{D565F26D-45A1-45DD-A422-23FB81C9993B}" sibTransId="{EEA1C3E2-0DFD-4E14-99E3-5B4F0CD95F4B}"/>
    <dgm:cxn modelId="{70B250E9-4A9B-4B92-BEF1-E4CD52213598}" srcId="{CC04C31D-80D4-44C0-BA3B-27BA4B080E54}" destId="{D20C1EC8-164A-4B02-86CE-E0C7D8F09434}" srcOrd="0" destOrd="0" parTransId="{A87AF4EC-32DC-44C3-8B32-96C75121DE48}" sibTransId="{AA1C1C37-DCED-49AB-93ED-CB46805D9979}"/>
    <dgm:cxn modelId="{3AB1E6ED-11F5-4788-BE59-95800F25F0A3}" type="presOf" srcId="{0C034196-CF27-4CAA-816C-EC25A6B6230B}" destId="{29D38A6A-81FA-473E-852C-7AEFF0D43623}" srcOrd="0" destOrd="0" presId="urn:microsoft.com/office/officeart/2008/layout/LinedList"/>
    <dgm:cxn modelId="{400FDDD8-CCE4-48DD-BA6F-D8C857AA2C1D}" type="presParOf" srcId="{7916ED42-5AE8-4663-BD9C-1FC2162FFA18}" destId="{B6A42081-ED82-4D92-8D66-AEC8E1E9709F}" srcOrd="0" destOrd="0" presId="urn:microsoft.com/office/officeart/2008/layout/LinedList"/>
    <dgm:cxn modelId="{56B5210A-5D52-4A23-A1BA-DDA13387E390}" type="presParOf" srcId="{7916ED42-5AE8-4663-BD9C-1FC2162FFA18}" destId="{5B6E778B-C957-412D-8C9F-3F64C79E6B08}" srcOrd="1" destOrd="0" presId="urn:microsoft.com/office/officeart/2008/layout/LinedList"/>
    <dgm:cxn modelId="{DAAE8C7D-AD14-401F-B106-7203FB74903E}" type="presParOf" srcId="{5B6E778B-C957-412D-8C9F-3F64C79E6B08}" destId="{10581893-8758-4BF2-874B-341977FD9505}" srcOrd="0" destOrd="0" presId="urn:microsoft.com/office/officeart/2008/layout/LinedList"/>
    <dgm:cxn modelId="{D3C9498B-E653-4B86-9CBD-F534750D9B73}" type="presParOf" srcId="{5B6E778B-C957-412D-8C9F-3F64C79E6B08}" destId="{1B4A4722-E997-4462-8FAF-26EEB3F25DA7}" srcOrd="1" destOrd="0" presId="urn:microsoft.com/office/officeart/2008/layout/LinedList"/>
    <dgm:cxn modelId="{770EEBBC-6A26-49AC-BAEF-75BB71905B18}" type="presParOf" srcId="{7916ED42-5AE8-4663-BD9C-1FC2162FFA18}" destId="{97CAF3E6-819C-43B9-9DC9-92546492FC7B}" srcOrd="2" destOrd="0" presId="urn:microsoft.com/office/officeart/2008/layout/LinedList"/>
    <dgm:cxn modelId="{8242D013-DDC8-48A7-851B-2E230332EE26}" type="presParOf" srcId="{7916ED42-5AE8-4663-BD9C-1FC2162FFA18}" destId="{D5CC933D-178E-41F0-A763-1C329E3EF089}" srcOrd="3" destOrd="0" presId="urn:microsoft.com/office/officeart/2008/layout/LinedList"/>
    <dgm:cxn modelId="{9D981F4C-F364-43AA-BD30-415A72149519}" type="presParOf" srcId="{D5CC933D-178E-41F0-A763-1C329E3EF089}" destId="{6799021F-E2A0-4783-8043-F7C9433B8920}" srcOrd="0" destOrd="0" presId="urn:microsoft.com/office/officeart/2008/layout/LinedList"/>
    <dgm:cxn modelId="{99E02F00-0262-41AA-9EB5-97454BF7184C}" type="presParOf" srcId="{D5CC933D-178E-41F0-A763-1C329E3EF089}" destId="{3F0D1A61-C439-44D9-B796-57C6D0B6FF67}" srcOrd="1" destOrd="0" presId="urn:microsoft.com/office/officeart/2008/layout/LinedList"/>
    <dgm:cxn modelId="{7882998C-033D-44D7-B9D7-6E4E733913C4}" type="presParOf" srcId="{7916ED42-5AE8-4663-BD9C-1FC2162FFA18}" destId="{7BB9D114-B0A4-4944-A6DA-0247F8BB5DCF}" srcOrd="4" destOrd="0" presId="urn:microsoft.com/office/officeart/2008/layout/LinedList"/>
    <dgm:cxn modelId="{7798F05B-9469-4859-B1D2-38191B1317BB}" type="presParOf" srcId="{7916ED42-5AE8-4663-BD9C-1FC2162FFA18}" destId="{17AC7226-DBE8-43E3-8F47-0A6C856FD115}" srcOrd="5" destOrd="0" presId="urn:microsoft.com/office/officeart/2008/layout/LinedList"/>
    <dgm:cxn modelId="{B9225021-08A4-4DDC-8674-FA969248B1DB}" type="presParOf" srcId="{17AC7226-DBE8-43E3-8F47-0A6C856FD115}" destId="{29D38A6A-81FA-473E-852C-7AEFF0D43623}" srcOrd="0" destOrd="0" presId="urn:microsoft.com/office/officeart/2008/layout/LinedList"/>
    <dgm:cxn modelId="{0131F158-BD61-435E-9B62-D9EC08B03EB5}" type="presParOf" srcId="{17AC7226-DBE8-43E3-8F47-0A6C856FD115}" destId="{7A95263B-C6C2-4A17-833D-FEF6E4CC7AB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C113E60-BD08-4BD1-B4CE-59BD3438CEE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4770E3-AF4E-4E8C-9B61-FF875FB6C7A4}">
      <dgm:prSet/>
      <dgm:spPr/>
      <dgm:t>
        <a:bodyPr/>
        <a:lstStyle/>
        <a:p>
          <a:r>
            <a:rPr lang="en-US" b="1"/>
            <a:t>Roles change in bandwidth and intensity over the life span</a:t>
          </a:r>
          <a:endParaRPr lang="en-US"/>
        </a:p>
      </dgm:t>
    </dgm:pt>
    <dgm:pt modelId="{522E6514-04E5-4C38-907E-E286CC50FF86}" type="parTrans" cxnId="{9DB82DC9-6778-4091-8E3A-18FBD2C0BC89}">
      <dgm:prSet/>
      <dgm:spPr/>
      <dgm:t>
        <a:bodyPr/>
        <a:lstStyle/>
        <a:p>
          <a:endParaRPr lang="en-US"/>
        </a:p>
      </dgm:t>
    </dgm:pt>
    <dgm:pt modelId="{2E2DAF4C-7F42-4FA6-AEA3-52479C589AEB}" type="sibTrans" cxnId="{9DB82DC9-6778-4091-8E3A-18FBD2C0BC89}">
      <dgm:prSet/>
      <dgm:spPr/>
      <dgm:t>
        <a:bodyPr/>
        <a:lstStyle/>
        <a:p>
          <a:endParaRPr lang="en-US"/>
        </a:p>
      </dgm:t>
    </dgm:pt>
    <dgm:pt modelId="{7CF9E284-1695-48EA-95B6-94F23B8E4872}">
      <dgm:prSet/>
      <dgm:spPr/>
      <dgm:t>
        <a:bodyPr/>
        <a:lstStyle/>
        <a:p>
          <a:r>
            <a:rPr lang="en-US" b="1"/>
            <a:t>Roles inevitably interact with each other and affect each other</a:t>
          </a:r>
          <a:endParaRPr lang="en-US"/>
        </a:p>
      </dgm:t>
    </dgm:pt>
    <dgm:pt modelId="{7CB06E3A-B3C6-4275-A273-7760D2DDFD0D}" type="parTrans" cxnId="{3AA4A15C-2094-491F-85CC-B6A6D5C1045A}">
      <dgm:prSet/>
      <dgm:spPr/>
      <dgm:t>
        <a:bodyPr/>
        <a:lstStyle/>
        <a:p>
          <a:endParaRPr lang="en-US"/>
        </a:p>
      </dgm:t>
    </dgm:pt>
    <dgm:pt modelId="{10A44DD2-B697-4A8B-A62F-B437E52F07E8}" type="sibTrans" cxnId="{3AA4A15C-2094-491F-85CC-B6A6D5C1045A}">
      <dgm:prSet/>
      <dgm:spPr/>
      <dgm:t>
        <a:bodyPr/>
        <a:lstStyle/>
        <a:p>
          <a:endParaRPr lang="en-US"/>
        </a:p>
      </dgm:t>
    </dgm:pt>
    <dgm:pt modelId="{6CB3B98A-E5BF-4C25-8F3F-C1093796EFA6}">
      <dgm:prSet/>
      <dgm:spPr/>
      <dgm:t>
        <a:bodyPr/>
        <a:lstStyle/>
        <a:p>
          <a:r>
            <a:rPr lang="en-US" b="1"/>
            <a:t>Interests, skills, and values can be assigned to a variety of life roles</a:t>
          </a:r>
          <a:endParaRPr lang="en-US"/>
        </a:p>
      </dgm:t>
    </dgm:pt>
    <dgm:pt modelId="{FA9A8F70-5A2F-491A-8510-1B8AC435DD35}" type="parTrans" cxnId="{5629D786-6909-4F8E-841C-6642EE87E761}">
      <dgm:prSet/>
      <dgm:spPr/>
      <dgm:t>
        <a:bodyPr/>
        <a:lstStyle/>
        <a:p>
          <a:endParaRPr lang="en-US"/>
        </a:p>
      </dgm:t>
    </dgm:pt>
    <dgm:pt modelId="{ADCD07C0-348A-4A45-8EA0-1C90B8807292}" type="sibTrans" cxnId="{5629D786-6909-4F8E-841C-6642EE87E761}">
      <dgm:prSet/>
      <dgm:spPr/>
      <dgm:t>
        <a:bodyPr/>
        <a:lstStyle/>
        <a:p>
          <a:endParaRPr lang="en-US"/>
        </a:p>
      </dgm:t>
    </dgm:pt>
    <dgm:pt modelId="{5ED15218-787D-4C3F-AB24-2AE97D2634F3}">
      <dgm:prSet/>
      <dgm:spPr/>
      <dgm:t>
        <a:bodyPr/>
        <a:lstStyle/>
        <a:p>
          <a:r>
            <a:rPr lang="en-US" b="1"/>
            <a:t>Satisfaction and stress that one experiences in life are often directly related to the number and combination of roles being played</a:t>
          </a:r>
          <a:endParaRPr lang="en-US"/>
        </a:p>
      </dgm:t>
    </dgm:pt>
    <dgm:pt modelId="{3A54EF4C-747E-42C4-8A77-C53E94377051}" type="parTrans" cxnId="{153EA5C1-3354-4800-B4F2-0E9E429CA927}">
      <dgm:prSet/>
      <dgm:spPr/>
      <dgm:t>
        <a:bodyPr/>
        <a:lstStyle/>
        <a:p>
          <a:endParaRPr lang="en-US"/>
        </a:p>
      </dgm:t>
    </dgm:pt>
    <dgm:pt modelId="{7526D204-2F83-413B-9A88-1535D1833D88}" type="sibTrans" cxnId="{153EA5C1-3354-4800-B4F2-0E9E429CA927}">
      <dgm:prSet/>
      <dgm:spPr/>
      <dgm:t>
        <a:bodyPr/>
        <a:lstStyle/>
        <a:p>
          <a:endParaRPr lang="en-US"/>
        </a:p>
      </dgm:t>
    </dgm:pt>
    <dgm:pt modelId="{47FA0C3D-2E50-484C-8FD5-90414FB2D3C6}" type="pres">
      <dgm:prSet presAssocID="{7C113E60-BD08-4BD1-B4CE-59BD3438CEE8}" presName="diagram" presStyleCnt="0">
        <dgm:presLayoutVars>
          <dgm:dir/>
          <dgm:resizeHandles val="exact"/>
        </dgm:presLayoutVars>
      </dgm:prSet>
      <dgm:spPr/>
    </dgm:pt>
    <dgm:pt modelId="{7C91015F-154B-4CCC-B4D5-BF06D640441F}" type="pres">
      <dgm:prSet presAssocID="{114770E3-AF4E-4E8C-9B61-FF875FB6C7A4}" presName="arrow" presStyleLbl="node1" presStyleIdx="0" presStyleCnt="4">
        <dgm:presLayoutVars>
          <dgm:bulletEnabled val="1"/>
        </dgm:presLayoutVars>
      </dgm:prSet>
      <dgm:spPr/>
    </dgm:pt>
    <dgm:pt modelId="{D3EE6887-2FAD-4766-940E-53056A72B0DA}" type="pres">
      <dgm:prSet presAssocID="{7CF9E284-1695-48EA-95B6-94F23B8E4872}" presName="arrow" presStyleLbl="node1" presStyleIdx="1" presStyleCnt="4">
        <dgm:presLayoutVars>
          <dgm:bulletEnabled val="1"/>
        </dgm:presLayoutVars>
      </dgm:prSet>
      <dgm:spPr/>
    </dgm:pt>
    <dgm:pt modelId="{C9BF2430-D28A-4967-A0F1-2D766031C4B3}" type="pres">
      <dgm:prSet presAssocID="{6CB3B98A-E5BF-4C25-8F3F-C1093796EFA6}" presName="arrow" presStyleLbl="node1" presStyleIdx="2" presStyleCnt="4">
        <dgm:presLayoutVars>
          <dgm:bulletEnabled val="1"/>
        </dgm:presLayoutVars>
      </dgm:prSet>
      <dgm:spPr/>
    </dgm:pt>
    <dgm:pt modelId="{C6B19E45-9200-468E-92C4-CBAF3EE7924D}" type="pres">
      <dgm:prSet presAssocID="{5ED15218-787D-4C3F-AB24-2AE97D2634F3}" presName="arrow" presStyleLbl="node1" presStyleIdx="3" presStyleCnt="4">
        <dgm:presLayoutVars>
          <dgm:bulletEnabled val="1"/>
        </dgm:presLayoutVars>
      </dgm:prSet>
      <dgm:spPr/>
    </dgm:pt>
  </dgm:ptLst>
  <dgm:cxnLst>
    <dgm:cxn modelId="{929FA40A-ABCC-4599-AB4F-1D62BE3B0635}" type="presOf" srcId="{6CB3B98A-E5BF-4C25-8F3F-C1093796EFA6}" destId="{C9BF2430-D28A-4967-A0F1-2D766031C4B3}" srcOrd="0" destOrd="0" presId="urn:microsoft.com/office/officeart/2005/8/layout/arrow5"/>
    <dgm:cxn modelId="{21382738-D827-4399-A6C8-0C4AA81B9A54}" type="presOf" srcId="{7C113E60-BD08-4BD1-B4CE-59BD3438CEE8}" destId="{47FA0C3D-2E50-484C-8FD5-90414FB2D3C6}" srcOrd="0" destOrd="0" presId="urn:microsoft.com/office/officeart/2005/8/layout/arrow5"/>
    <dgm:cxn modelId="{3AA4A15C-2094-491F-85CC-B6A6D5C1045A}" srcId="{7C113E60-BD08-4BD1-B4CE-59BD3438CEE8}" destId="{7CF9E284-1695-48EA-95B6-94F23B8E4872}" srcOrd="1" destOrd="0" parTransId="{7CB06E3A-B3C6-4275-A273-7760D2DDFD0D}" sibTransId="{10A44DD2-B697-4A8B-A62F-B437E52F07E8}"/>
    <dgm:cxn modelId="{01154451-CC08-4FB7-9607-548E2CB74201}" type="presOf" srcId="{7CF9E284-1695-48EA-95B6-94F23B8E4872}" destId="{D3EE6887-2FAD-4766-940E-53056A72B0DA}" srcOrd="0" destOrd="0" presId="urn:microsoft.com/office/officeart/2005/8/layout/arrow5"/>
    <dgm:cxn modelId="{69981857-4CFF-4E97-A088-98D9547B6DAC}" type="presOf" srcId="{114770E3-AF4E-4E8C-9B61-FF875FB6C7A4}" destId="{7C91015F-154B-4CCC-B4D5-BF06D640441F}" srcOrd="0" destOrd="0" presId="urn:microsoft.com/office/officeart/2005/8/layout/arrow5"/>
    <dgm:cxn modelId="{5629D786-6909-4F8E-841C-6642EE87E761}" srcId="{7C113E60-BD08-4BD1-B4CE-59BD3438CEE8}" destId="{6CB3B98A-E5BF-4C25-8F3F-C1093796EFA6}" srcOrd="2" destOrd="0" parTransId="{FA9A8F70-5A2F-491A-8510-1B8AC435DD35}" sibTransId="{ADCD07C0-348A-4A45-8EA0-1C90B8807292}"/>
    <dgm:cxn modelId="{153EA5C1-3354-4800-B4F2-0E9E429CA927}" srcId="{7C113E60-BD08-4BD1-B4CE-59BD3438CEE8}" destId="{5ED15218-787D-4C3F-AB24-2AE97D2634F3}" srcOrd="3" destOrd="0" parTransId="{3A54EF4C-747E-42C4-8A77-C53E94377051}" sibTransId="{7526D204-2F83-413B-9A88-1535D1833D88}"/>
    <dgm:cxn modelId="{9DB82DC9-6778-4091-8E3A-18FBD2C0BC89}" srcId="{7C113E60-BD08-4BD1-B4CE-59BD3438CEE8}" destId="{114770E3-AF4E-4E8C-9B61-FF875FB6C7A4}" srcOrd="0" destOrd="0" parTransId="{522E6514-04E5-4C38-907E-E286CC50FF86}" sibTransId="{2E2DAF4C-7F42-4FA6-AEA3-52479C589AEB}"/>
    <dgm:cxn modelId="{1E25EAD1-5548-4F91-9B77-92A3A0ACCE45}" type="presOf" srcId="{5ED15218-787D-4C3F-AB24-2AE97D2634F3}" destId="{C6B19E45-9200-468E-92C4-CBAF3EE7924D}" srcOrd="0" destOrd="0" presId="urn:microsoft.com/office/officeart/2005/8/layout/arrow5"/>
    <dgm:cxn modelId="{6FE87AFF-86BC-4E64-A628-6828756F4888}" type="presParOf" srcId="{47FA0C3D-2E50-484C-8FD5-90414FB2D3C6}" destId="{7C91015F-154B-4CCC-B4D5-BF06D640441F}" srcOrd="0" destOrd="0" presId="urn:microsoft.com/office/officeart/2005/8/layout/arrow5"/>
    <dgm:cxn modelId="{1C4B578A-5948-4A8B-B68B-1C8C9029F030}" type="presParOf" srcId="{47FA0C3D-2E50-484C-8FD5-90414FB2D3C6}" destId="{D3EE6887-2FAD-4766-940E-53056A72B0DA}" srcOrd="1" destOrd="0" presId="urn:microsoft.com/office/officeart/2005/8/layout/arrow5"/>
    <dgm:cxn modelId="{5ACCD18B-FC5D-435E-A175-6207A285D757}" type="presParOf" srcId="{47FA0C3D-2E50-484C-8FD5-90414FB2D3C6}" destId="{C9BF2430-D28A-4967-A0F1-2D766031C4B3}" srcOrd="2" destOrd="0" presId="urn:microsoft.com/office/officeart/2005/8/layout/arrow5"/>
    <dgm:cxn modelId="{5CBC5927-407C-4573-AE50-21AF4549F3F8}" type="presParOf" srcId="{47FA0C3D-2E50-484C-8FD5-90414FB2D3C6}" destId="{C6B19E45-9200-468E-92C4-CBAF3EE7924D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4C874AC-BEA0-4861-9F3E-CB683DB88A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DD136F-6CAB-449B-B508-F0B09E706331}">
      <dgm:prSet/>
      <dgm:spPr/>
      <dgm:t>
        <a:bodyPr/>
        <a:lstStyle/>
        <a:p>
          <a:r>
            <a:rPr lang="en-US"/>
            <a:t>Son/Daughter — the time and energy spent in relating to parents</a:t>
          </a:r>
        </a:p>
      </dgm:t>
    </dgm:pt>
    <dgm:pt modelId="{203B27DE-D912-4E17-A3E5-4F5A4A385FDA}" type="parTrans" cxnId="{766624F0-8A26-4956-B4E8-BCE73D38C7A9}">
      <dgm:prSet/>
      <dgm:spPr/>
      <dgm:t>
        <a:bodyPr/>
        <a:lstStyle/>
        <a:p>
          <a:endParaRPr lang="en-US"/>
        </a:p>
      </dgm:t>
    </dgm:pt>
    <dgm:pt modelId="{64D00CBB-3B60-48B0-AEDA-424A72C0111A}" type="sibTrans" cxnId="{766624F0-8A26-4956-B4E8-BCE73D38C7A9}">
      <dgm:prSet/>
      <dgm:spPr/>
      <dgm:t>
        <a:bodyPr/>
        <a:lstStyle/>
        <a:p>
          <a:endParaRPr lang="en-US"/>
        </a:p>
      </dgm:t>
    </dgm:pt>
    <dgm:pt modelId="{71706BEF-3899-465D-9F68-3AB1EC8C2DB7}">
      <dgm:prSet/>
      <dgm:spPr/>
      <dgm:t>
        <a:bodyPr/>
        <a:lstStyle/>
        <a:p>
          <a:r>
            <a:rPr lang="en-US"/>
            <a:t>Student/Learner — the time and energy spent in learning and acquiring skills</a:t>
          </a:r>
        </a:p>
      </dgm:t>
    </dgm:pt>
    <dgm:pt modelId="{4C577D0C-C208-4A2C-9D0A-49892DF35ED6}" type="parTrans" cxnId="{57F2D2B0-02C7-4FF5-8625-D4F23F9AA996}">
      <dgm:prSet/>
      <dgm:spPr/>
      <dgm:t>
        <a:bodyPr/>
        <a:lstStyle/>
        <a:p>
          <a:endParaRPr lang="en-US"/>
        </a:p>
      </dgm:t>
    </dgm:pt>
    <dgm:pt modelId="{3BE43043-9AC5-48A1-ACA4-0057758DD491}" type="sibTrans" cxnId="{57F2D2B0-02C7-4FF5-8625-D4F23F9AA996}">
      <dgm:prSet/>
      <dgm:spPr/>
      <dgm:t>
        <a:bodyPr/>
        <a:lstStyle/>
        <a:p>
          <a:endParaRPr lang="en-US"/>
        </a:p>
      </dgm:t>
    </dgm:pt>
    <dgm:pt modelId="{C5843920-7719-4E4B-9124-404672146E60}">
      <dgm:prSet/>
      <dgm:spPr/>
      <dgm:t>
        <a:bodyPr/>
        <a:lstStyle/>
        <a:p>
          <a:r>
            <a:rPr lang="en-US"/>
            <a:t>Worker — the time and energy spent in paid employment</a:t>
          </a:r>
        </a:p>
      </dgm:t>
    </dgm:pt>
    <dgm:pt modelId="{2C749319-4835-4B8D-AA96-D8ACC4B14F3E}" type="parTrans" cxnId="{A866D4DD-99B6-4909-A10C-4B7B95CF6081}">
      <dgm:prSet/>
      <dgm:spPr/>
      <dgm:t>
        <a:bodyPr/>
        <a:lstStyle/>
        <a:p>
          <a:endParaRPr lang="en-US"/>
        </a:p>
      </dgm:t>
    </dgm:pt>
    <dgm:pt modelId="{5442BEC1-5ADE-4748-B629-BF823D165A17}" type="sibTrans" cxnId="{A866D4DD-99B6-4909-A10C-4B7B95CF6081}">
      <dgm:prSet/>
      <dgm:spPr/>
      <dgm:t>
        <a:bodyPr/>
        <a:lstStyle/>
        <a:p>
          <a:endParaRPr lang="en-US"/>
        </a:p>
      </dgm:t>
    </dgm:pt>
    <dgm:pt modelId="{DE94A15E-C389-4E64-A762-2B7B26924B7C}">
      <dgm:prSet/>
      <dgm:spPr/>
      <dgm:t>
        <a:bodyPr/>
        <a:lstStyle/>
        <a:p>
          <a:r>
            <a:rPr lang="en-US"/>
            <a:t>Spouse/Partner — the time and energy spent in cultivating and maintaining a relationship with a partner</a:t>
          </a:r>
        </a:p>
      </dgm:t>
    </dgm:pt>
    <dgm:pt modelId="{2606F7DB-5433-422A-BAEC-1634E2629DBE}" type="parTrans" cxnId="{7F13FC8A-BAC5-40D3-BFCB-088A2F6FA41D}">
      <dgm:prSet/>
      <dgm:spPr/>
      <dgm:t>
        <a:bodyPr/>
        <a:lstStyle/>
        <a:p>
          <a:endParaRPr lang="en-US"/>
        </a:p>
      </dgm:t>
    </dgm:pt>
    <dgm:pt modelId="{77B55DDB-6994-45C8-A8EF-C43D0727A063}" type="sibTrans" cxnId="{7F13FC8A-BAC5-40D3-BFCB-088A2F6FA41D}">
      <dgm:prSet/>
      <dgm:spPr/>
      <dgm:t>
        <a:bodyPr/>
        <a:lstStyle/>
        <a:p>
          <a:endParaRPr lang="en-US"/>
        </a:p>
      </dgm:t>
    </dgm:pt>
    <dgm:pt modelId="{82EDDF82-1697-4326-A77E-B2AB6AF3C7E6}">
      <dgm:prSet/>
      <dgm:spPr/>
      <dgm:t>
        <a:bodyPr/>
        <a:lstStyle/>
        <a:p>
          <a:r>
            <a:rPr lang="en-US"/>
            <a:t>Homemaker—the time and energy spent by either men or women in preparing food, cleaning, and all other activities related to maintaining the place where we live</a:t>
          </a:r>
        </a:p>
      </dgm:t>
    </dgm:pt>
    <dgm:pt modelId="{ED92ECD9-4EDD-4800-B464-F1C0DDA86BDB}" type="parTrans" cxnId="{7132A56D-FBF9-4168-A5B9-25795C01CF75}">
      <dgm:prSet/>
      <dgm:spPr/>
      <dgm:t>
        <a:bodyPr/>
        <a:lstStyle/>
        <a:p>
          <a:endParaRPr lang="en-US"/>
        </a:p>
      </dgm:t>
    </dgm:pt>
    <dgm:pt modelId="{1812E4B5-6899-4A06-B4E5-A82158183F3F}" type="sibTrans" cxnId="{7132A56D-FBF9-4168-A5B9-25795C01CF75}">
      <dgm:prSet/>
      <dgm:spPr/>
      <dgm:t>
        <a:bodyPr/>
        <a:lstStyle/>
        <a:p>
          <a:endParaRPr lang="en-US"/>
        </a:p>
      </dgm:t>
    </dgm:pt>
    <dgm:pt modelId="{F1810A7C-B905-4ABC-BB86-6EFF2CA01952}">
      <dgm:prSet/>
      <dgm:spPr/>
      <dgm:t>
        <a:bodyPr/>
        <a:lstStyle/>
        <a:p>
          <a:r>
            <a:rPr lang="en-US"/>
            <a:t>Parent — the time and energy spent in rearing children</a:t>
          </a:r>
        </a:p>
      </dgm:t>
    </dgm:pt>
    <dgm:pt modelId="{8E8CFEEF-7783-42ED-ABBB-B3745B885A24}" type="parTrans" cxnId="{9E9E15AB-DECD-4C73-AE3B-5669DA482042}">
      <dgm:prSet/>
      <dgm:spPr/>
      <dgm:t>
        <a:bodyPr/>
        <a:lstStyle/>
        <a:p>
          <a:endParaRPr lang="en-US"/>
        </a:p>
      </dgm:t>
    </dgm:pt>
    <dgm:pt modelId="{32AFBF96-64BF-4E15-84C4-B77A1955A6BB}" type="sibTrans" cxnId="{9E9E15AB-DECD-4C73-AE3B-5669DA482042}">
      <dgm:prSet/>
      <dgm:spPr/>
      <dgm:t>
        <a:bodyPr/>
        <a:lstStyle/>
        <a:p>
          <a:endParaRPr lang="en-US"/>
        </a:p>
      </dgm:t>
    </dgm:pt>
    <dgm:pt modelId="{ECB931BA-FAF2-4983-8F96-11E037FBA357}">
      <dgm:prSet/>
      <dgm:spPr/>
      <dgm:t>
        <a:bodyPr/>
        <a:lstStyle/>
        <a:p>
          <a:r>
            <a:rPr lang="en-US"/>
            <a:t>Leisurite - the time and energy spent in activities for relaxation, including reading, sports activities, going out to dinner, etc.</a:t>
          </a:r>
        </a:p>
      </dgm:t>
    </dgm:pt>
    <dgm:pt modelId="{452C1FB8-57DE-4817-85A2-CF8C94555D90}" type="parTrans" cxnId="{55CA8F0D-C5EE-4A4A-9011-0CDC14DC1CC7}">
      <dgm:prSet/>
      <dgm:spPr/>
      <dgm:t>
        <a:bodyPr/>
        <a:lstStyle/>
        <a:p>
          <a:endParaRPr lang="en-US"/>
        </a:p>
      </dgm:t>
    </dgm:pt>
    <dgm:pt modelId="{AFCD2EA8-DFB9-49AF-8EA9-236A8E4B1157}" type="sibTrans" cxnId="{55CA8F0D-C5EE-4A4A-9011-0CDC14DC1CC7}">
      <dgm:prSet/>
      <dgm:spPr/>
      <dgm:t>
        <a:bodyPr/>
        <a:lstStyle/>
        <a:p>
          <a:endParaRPr lang="en-US"/>
        </a:p>
      </dgm:t>
    </dgm:pt>
    <dgm:pt modelId="{E64366A8-7609-4579-AC87-86FCFAC39F16}">
      <dgm:prSet/>
      <dgm:spPr/>
      <dgm:t>
        <a:bodyPr/>
        <a:lstStyle/>
        <a:p>
          <a:r>
            <a:rPr lang="en-US"/>
            <a:t>Citizen — the time and energy spent in volunteer activities in the community</a:t>
          </a:r>
        </a:p>
      </dgm:t>
    </dgm:pt>
    <dgm:pt modelId="{3AAFD75D-C695-473B-8A06-046BD9771294}" type="parTrans" cxnId="{44B2E9F1-9AD0-4396-8EDA-10D2141B527C}">
      <dgm:prSet/>
      <dgm:spPr/>
      <dgm:t>
        <a:bodyPr/>
        <a:lstStyle/>
        <a:p>
          <a:endParaRPr lang="en-US"/>
        </a:p>
      </dgm:t>
    </dgm:pt>
    <dgm:pt modelId="{3BDED9E3-8ADE-4B68-B05C-85FCB331738F}" type="sibTrans" cxnId="{44B2E9F1-9AD0-4396-8EDA-10D2141B527C}">
      <dgm:prSet/>
      <dgm:spPr/>
      <dgm:t>
        <a:bodyPr/>
        <a:lstStyle/>
        <a:p>
          <a:endParaRPr lang="en-US"/>
        </a:p>
      </dgm:t>
    </dgm:pt>
    <dgm:pt modelId="{64438661-A260-46BA-8FFF-328421D20042}" type="pres">
      <dgm:prSet presAssocID="{74C874AC-BEA0-4861-9F3E-CB683DB88AAE}" presName="diagram" presStyleCnt="0">
        <dgm:presLayoutVars>
          <dgm:dir/>
          <dgm:resizeHandles val="exact"/>
        </dgm:presLayoutVars>
      </dgm:prSet>
      <dgm:spPr/>
    </dgm:pt>
    <dgm:pt modelId="{61632C99-C15B-496C-A5C9-8CE167A5B1BA}" type="pres">
      <dgm:prSet presAssocID="{CCDD136F-6CAB-449B-B508-F0B09E706331}" presName="node" presStyleLbl="node1" presStyleIdx="0" presStyleCnt="8">
        <dgm:presLayoutVars>
          <dgm:bulletEnabled val="1"/>
        </dgm:presLayoutVars>
      </dgm:prSet>
      <dgm:spPr/>
    </dgm:pt>
    <dgm:pt modelId="{93C85ECA-CEF3-4101-B6D6-6D6D76873B60}" type="pres">
      <dgm:prSet presAssocID="{64D00CBB-3B60-48B0-AEDA-424A72C0111A}" presName="sibTrans" presStyleCnt="0"/>
      <dgm:spPr/>
    </dgm:pt>
    <dgm:pt modelId="{FD038CD2-29FF-4138-B8B1-F5D7FA89F7B4}" type="pres">
      <dgm:prSet presAssocID="{71706BEF-3899-465D-9F68-3AB1EC8C2DB7}" presName="node" presStyleLbl="node1" presStyleIdx="1" presStyleCnt="8">
        <dgm:presLayoutVars>
          <dgm:bulletEnabled val="1"/>
        </dgm:presLayoutVars>
      </dgm:prSet>
      <dgm:spPr/>
    </dgm:pt>
    <dgm:pt modelId="{40C08DA8-9A74-477E-8815-6DD12F597085}" type="pres">
      <dgm:prSet presAssocID="{3BE43043-9AC5-48A1-ACA4-0057758DD491}" presName="sibTrans" presStyleCnt="0"/>
      <dgm:spPr/>
    </dgm:pt>
    <dgm:pt modelId="{7B023933-5869-4C05-B2B8-2E759F9E1CED}" type="pres">
      <dgm:prSet presAssocID="{C5843920-7719-4E4B-9124-404672146E60}" presName="node" presStyleLbl="node1" presStyleIdx="2" presStyleCnt="8">
        <dgm:presLayoutVars>
          <dgm:bulletEnabled val="1"/>
        </dgm:presLayoutVars>
      </dgm:prSet>
      <dgm:spPr/>
    </dgm:pt>
    <dgm:pt modelId="{97A26812-4E21-4667-A875-9FAE1BE4C738}" type="pres">
      <dgm:prSet presAssocID="{5442BEC1-5ADE-4748-B629-BF823D165A17}" presName="sibTrans" presStyleCnt="0"/>
      <dgm:spPr/>
    </dgm:pt>
    <dgm:pt modelId="{FAC524FE-4AD8-4E2D-8490-BB43C5258E2B}" type="pres">
      <dgm:prSet presAssocID="{DE94A15E-C389-4E64-A762-2B7B26924B7C}" presName="node" presStyleLbl="node1" presStyleIdx="3" presStyleCnt="8">
        <dgm:presLayoutVars>
          <dgm:bulletEnabled val="1"/>
        </dgm:presLayoutVars>
      </dgm:prSet>
      <dgm:spPr/>
    </dgm:pt>
    <dgm:pt modelId="{1078AB98-9067-46EA-ADC2-410FED648A3F}" type="pres">
      <dgm:prSet presAssocID="{77B55DDB-6994-45C8-A8EF-C43D0727A063}" presName="sibTrans" presStyleCnt="0"/>
      <dgm:spPr/>
    </dgm:pt>
    <dgm:pt modelId="{0E21F032-C2FF-4615-9110-019F4F6AAC67}" type="pres">
      <dgm:prSet presAssocID="{82EDDF82-1697-4326-A77E-B2AB6AF3C7E6}" presName="node" presStyleLbl="node1" presStyleIdx="4" presStyleCnt="8">
        <dgm:presLayoutVars>
          <dgm:bulletEnabled val="1"/>
        </dgm:presLayoutVars>
      </dgm:prSet>
      <dgm:spPr/>
    </dgm:pt>
    <dgm:pt modelId="{4391779E-425A-4995-8973-488E7B7DBE24}" type="pres">
      <dgm:prSet presAssocID="{1812E4B5-6899-4A06-B4E5-A82158183F3F}" presName="sibTrans" presStyleCnt="0"/>
      <dgm:spPr/>
    </dgm:pt>
    <dgm:pt modelId="{D60E5980-196D-4D95-8877-58DFCB7984F4}" type="pres">
      <dgm:prSet presAssocID="{F1810A7C-B905-4ABC-BB86-6EFF2CA01952}" presName="node" presStyleLbl="node1" presStyleIdx="5" presStyleCnt="8">
        <dgm:presLayoutVars>
          <dgm:bulletEnabled val="1"/>
        </dgm:presLayoutVars>
      </dgm:prSet>
      <dgm:spPr/>
    </dgm:pt>
    <dgm:pt modelId="{8CFC7E55-2BAF-4DB6-94B4-780CC62E6D6A}" type="pres">
      <dgm:prSet presAssocID="{32AFBF96-64BF-4E15-84C4-B77A1955A6BB}" presName="sibTrans" presStyleCnt="0"/>
      <dgm:spPr/>
    </dgm:pt>
    <dgm:pt modelId="{870FC66F-153A-4615-A0A3-79258A44CBB8}" type="pres">
      <dgm:prSet presAssocID="{ECB931BA-FAF2-4983-8F96-11E037FBA357}" presName="node" presStyleLbl="node1" presStyleIdx="6" presStyleCnt="8">
        <dgm:presLayoutVars>
          <dgm:bulletEnabled val="1"/>
        </dgm:presLayoutVars>
      </dgm:prSet>
      <dgm:spPr/>
    </dgm:pt>
    <dgm:pt modelId="{9BD46AFC-C978-4587-8507-CC62DB655859}" type="pres">
      <dgm:prSet presAssocID="{AFCD2EA8-DFB9-49AF-8EA9-236A8E4B1157}" presName="sibTrans" presStyleCnt="0"/>
      <dgm:spPr/>
    </dgm:pt>
    <dgm:pt modelId="{D45F00D2-9388-4F97-9B75-0762B9CC6A58}" type="pres">
      <dgm:prSet presAssocID="{E64366A8-7609-4579-AC87-86FCFAC39F16}" presName="node" presStyleLbl="node1" presStyleIdx="7" presStyleCnt="8">
        <dgm:presLayoutVars>
          <dgm:bulletEnabled val="1"/>
        </dgm:presLayoutVars>
      </dgm:prSet>
      <dgm:spPr/>
    </dgm:pt>
  </dgm:ptLst>
  <dgm:cxnLst>
    <dgm:cxn modelId="{55CA8F0D-C5EE-4A4A-9011-0CDC14DC1CC7}" srcId="{74C874AC-BEA0-4861-9F3E-CB683DB88AAE}" destId="{ECB931BA-FAF2-4983-8F96-11E037FBA357}" srcOrd="6" destOrd="0" parTransId="{452C1FB8-57DE-4817-85A2-CF8C94555D90}" sibTransId="{AFCD2EA8-DFB9-49AF-8EA9-236A8E4B1157}"/>
    <dgm:cxn modelId="{3A75E415-C292-4768-A869-81F49F376F59}" type="presOf" srcId="{82EDDF82-1697-4326-A77E-B2AB6AF3C7E6}" destId="{0E21F032-C2FF-4615-9110-019F4F6AAC67}" srcOrd="0" destOrd="0" presId="urn:microsoft.com/office/officeart/2005/8/layout/default"/>
    <dgm:cxn modelId="{EDF93939-5686-4DD6-BAE6-443AFF1ACC34}" type="presOf" srcId="{E64366A8-7609-4579-AC87-86FCFAC39F16}" destId="{D45F00D2-9388-4F97-9B75-0762B9CC6A58}" srcOrd="0" destOrd="0" presId="urn:microsoft.com/office/officeart/2005/8/layout/default"/>
    <dgm:cxn modelId="{648C436B-2225-4019-BCC4-B89CA0D8FCAF}" type="presOf" srcId="{74C874AC-BEA0-4861-9F3E-CB683DB88AAE}" destId="{64438661-A260-46BA-8FFF-328421D20042}" srcOrd="0" destOrd="0" presId="urn:microsoft.com/office/officeart/2005/8/layout/default"/>
    <dgm:cxn modelId="{7132A56D-FBF9-4168-A5B9-25795C01CF75}" srcId="{74C874AC-BEA0-4861-9F3E-CB683DB88AAE}" destId="{82EDDF82-1697-4326-A77E-B2AB6AF3C7E6}" srcOrd="4" destOrd="0" parTransId="{ED92ECD9-4EDD-4800-B464-F1C0DDA86BDB}" sibTransId="{1812E4B5-6899-4A06-B4E5-A82158183F3F}"/>
    <dgm:cxn modelId="{F6103E73-B731-46E9-954E-1B752DEB2C23}" type="presOf" srcId="{ECB931BA-FAF2-4983-8F96-11E037FBA357}" destId="{870FC66F-153A-4615-A0A3-79258A44CBB8}" srcOrd="0" destOrd="0" presId="urn:microsoft.com/office/officeart/2005/8/layout/default"/>
    <dgm:cxn modelId="{7F13FC8A-BAC5-40D3-BFCB-088A2F6FA41D}" srcId="{74C874AC-BEA0-4861-9F3E-CB683DB88AAE}" destId="{DE94A15E-C389-4E64-A762-2B7B26924B7C}" srcOrd="3" destOrd="0" parTransId="{2606F7DB-5433-422A-BAEC-1634E2629DBE}" sibTransId="{77B55DDB-6994-45C8-A8EF-C43D0727A063}"/>
    <dgm:cxn modelId="{9E9E15AB-DECD-4C73-AE3B-5669DA482042}" srcId="{74C874AC-BEA0-4861-9F3E-CB683DB88AAE}" destId="{F1810A7C-B905-4ABC-BB86-6EFF2CA01952}" srcOrd="5" destOrd="0" parTransId="{8E8CFEEF-7783-42ED-ABBB-B3745B885A24}" sibTransId="{32AFBF96-64BF-4E15-84C4-B77A1955A6BB}"/>
    <dgm:cxn modelId="{57F2D2B0-02C7-4FF5-8625-D4F23F9AA996}" srcId="{74C874AC-BEA0-4861-9F3E-CB683DB88AAE}" destId="{71706BEF-3899-465D-9F68-3AB1EC8C2DB7}" srcOrd="1" destOrd="0" parTransId="{4C577D0C-C208-4A2C-9D0A-49892DF35ED6}" sibTransId="{3BE43043-9AC5-48A1-ACA4-0057758DD491}"/>
    <dgm:cxn modelId="{F6E52BB1-F5D9-4621-A88F-58DA22680F3C}" type="presOf" srcId="{DE94A15E-C389-4E64-A762-2B7B26924B7C}" destId="{FAC524FE-4AD8-4E2D-8490-BB43C5258E2B}" srcOrd="0" destOrd="0" presId="urn:microsoft.com/office/officeart/2005/8/layout/default"/>
    <dgm:cxn modelId="{BC5564DB-2985-40A7-91CA-CEDF3F2566FF}" type="presOf" srcId="{71706BEF-3899-465D-9F68-3AB1EC8C2DB7}" destId="{FD038CD2-29FF-4138-B8B1-F5D7FA89F7B4}" srcOrd="0" destOrd="0" presId="urn:microsoft.com/office/officeart/2005/8/layout/default"/>
    <dgm:cxn modelId="{A866D4DD-99B6-4909-A10C-4B7B95CF6081}" srcId="{74C874AC-BEA0-4861-9F3E-CB683DB88AAE}" destId="{C5843920-7719-4E4B-9124-404672146E60}" srcOrd="2" destOrd="0" parTransId="{2C749319-4835-4B8D-AA96-D8ACC4B14F3E}" sibTransId="{5442BEC1-5ADE-4748-B629-BF823D165A17}"/>
    <dgm:cxn modelId="{90DB6CE6-B766-4EC2-8727-DC2334E47EC3}" type="presOf" srcId="{C5843920-7719-4E4B-9124-404672146E60}" destId="{7B023933-5869-4C05-B2B8-2E759F9E1CED}" srcOrd="0" destOrd="0" presId="urn:microsoft.com/office/officeart/2005/8/layout/default"/>
    <dgm:cxn modelId="{766624F0-8A26-4956-B4E8-BCE73D38C7A9}" srcId="{74C874AC-BEA0-4861-9F3E-CB683DB88AAE}" destId="{CCDD136F-6CAB-449B-B508-F0B09E706331}" srcOrd="0" destOrd="0" parTransId="{203B27DE-D912-4E17-A3E5-4F5A4A385FDA}" sibTransId="{64D00CBB-3B60-48B0-AEDA-424A72C0111A}"/>
    <dgm:cxn modelId="{44B2E9F1-9AD0-4396-8EDA-10D2141B527C}" srcId="{74C874AC-BEA0-4861-9F3E-CB683DB88AAE}" destId="{E64366A8-7609-4579-AC87-86FCFAC39F16}" srcOrd="7" destOrd="0" parTransId="{3AAFD75D-C695-473B-8A06-046BD9771294}" sibTransId="{3BDED9E3-8ADE-4B68-B05C-85FCB331738F}"/>
    <dgm:cxn modelId="{A2A39FF4-DA6E-4B91-89A8-7D18711A848F}" type="presOf" srcId="{CCDD136F-6CAB-449B-B508-F0B09E706331}" destId="{61632C99-C15B-496C-A5C9-8CE167A5B1BA}" srcOrd="0" destOrd="0" presId="urn:microsoft.com/office/officeart/2005/8/layout/default"/>
    <dgm:cxn modelId="{3F3612F7-DC5D-4385-A165-3937E545B4BF}" type="presOf" srcId="{F1810A7C-B905-4ABC-BB86-6EFF2CA01952}" destId="{D60E5980-196D-4D95-8877-58DFCB7984F4}" srcOrd="0" destOrd="0" presId="urn:microsoft.com/office/officeart/2005/8/layout/default"/>
    <dgm:cxn modelId="{85A87BB3-FD7A-4B2F-ABEF-5F6FB4CB5267}" type="presParOf" srcId="{64438661-A260-46BA-8FFF-328421D20042}" destId="{61632C99-C15B-496C-A5C9-8CE167A5B1BA}" srcOrd="0" destOrd="0" presId="urn:microsoft.com/office/officeart/2005/8/layout/default"/>
    <dgm:cxn modelId="{4FD190CA-334D-4DD7-B642-AD60B0D339F1}" type="presParOf" srcId="{64438661-A260-46BA-8FFF-328421D20042}" destId="{93C85ECA-CEF3-4101-B6D6-6D6D76873B60}" srcOrd="1" destOrd="0" presId="urn:microsoft.com/office/officeart/2005/8/layout/default"/>
    <dgm:cxn modelId="{F47BA2AC-C842-4235-B32D-53703179F769}" type="presParOf" srcId="{64438661-A260-46BA-8FFF-328421D20042}" destId="{FD038CD2-29FF-4138-B8B1-F5D7FA89F7B4}" srcOrd="2" destOrd="0" presId="urn:microsoft.com/office/officeart/2005/8/layout/default"/>
    <dgm:cxn modelId="{07ED4335-D3EA-4807-AB46-6EFD77306CD0}" type="presParOf" srcId="{64438661-A260-46BA-8FFF-328421D20042}" destId="{40C08DA8-9A74-477E-8815-6DD12F597085}" srcOrd="3" destOrd="0" presId="urn:microsoft.com/office/officeart/2005/8/layout/default"/>
    <dgm:cxn modelId="{21CDB0C2-A643-41A8-90A1-1CCB625831D8}" type="presParOf" srcId="{64438661-A260-46BA-8FFF-328421D20042}" destId="{7B023933-5869-4C05-B2B8-2E759F9E1CED}" srcOrd="4" destOrd="0" presId="urn:microsoft.com/office/officeart/2005/8/layout/default"/>
    <dgm:cxn modelId="{9FEA1F95-3FC7-4D4D-B049-13191570675E}" type="presParOf" srcId="{64438661-A260-46BA-8FFF-328421D20042}" destId="{97A26812-4E21-4667-A875-9FAE1BE4C738}" srcOrd="5" destOrd="0" presId="urn:microsoft.com/office/officeart/2005/8/layout/default"/>
    <dgm:cxn modelId="{423591D2-300F-4F24-A51B-730E631FF9CD}" type="presParOf" srcId="{64438661-A260-46BA-8FFF-328421D20042}" destId="{FAC524FE-4AD8-4E2D-8490-BB43C5258E2B}" srcOrd="6" destOrd="0" presId="urn:microsoft.com/office/officeart/2005/8/layout/default"/>
    <dgm:cxn modelId="{BF9E27A3-1515-4C83-9DA7-DEC0AF9DF53A}" type="presParOf" srcId="{64438661-A260-46BA-8FFF-328421D20042}" destId="{1078AB98-9067-46EA-ADC2-410FED648A3F}" srcOrd="7" destOrd="0" presId="urn:microsoft.com/office/officeart/2005/8/layout/default"/>
    <dgm:cxn modelId="{723AA113-2B76-465A-8860-0C0A38977DF9}" type="presParOf" srcId="{64438661-A260-46BA-8FFF-328421D20042}" destId="{0E21F032-C2FF-4615-9110-019F4F6AAC67}" srcOrd="8" destOrd="0" presId="urn:microsoft.com/office/officeart/2005/8/layout/default"/>
    <dgm:cxn modelId="{AA3DADC9-645B-4A7A-BBBE-058EE81A095A}" type="presParOf" srcId="{64438661-A260-46BA-8FFF-328421D20042}" destId="{4391779E-425A-4995-8973-488E7B7DBE24}" srcOrd="9" destOrd="0" presId="urn:microsoft.com/office/officeart/2005/8/layout/default"/>
    <dgm:cxn modelId="{728C6CD5-7FE0-481B-9E75-823188C91FBB}" type="presParOf" srcId="{64438661-A260-46BA-8FFF-328421D20042}" destId="{D60E5980-196D-4D95-8877-58DFCB7984F4}" srcOrd="10" destOrd="0" presId="urn:microsoft.com/office/officeart/2005/8/layout/default"/>
    <dgm:cxn modelId="{C066D08E-BF16-467B-B1C2-8AFBF4984E25}" type="presParOf" srcId="{64438661-A260-46BA-8FFF-328421D20042}" destId="{8CFC7E55-2BAF-4DB6-94B4-780CC62E6D6A}" srcOrd="11" destOrd="0" presId="urn:microsoft.com/office/officeart/2005/8/layout/default"/>
    <dgm:cxn modelId="{822C1013-8927-42D4-BF70-0E60E7D2A3D2}" type="presParOf" srcId="{64438661-A260-46BA-8FFF-328421D20042}" destId="{870FC66F-153A-4615-A0A3-79258A44CBB8}" srcOrd="12" destOrd="0" presId="urn:microsoft.com/office/officeart/2005/8/layout/default"/>
    <dgm:cxn modelId="{98160005-FB1A-43B5-B55F-05112FB7FFA8}" type="presParOf" srcId="{64438661-A260-46BA-8FFF-328421D20042}" destId="{9BD46AFC-C978-4587-8507-CC62DB655859}" srcOrd="13" destOrd="0" presId="urn:microsoft.com/office/officeart/2005/8/layout/default"/>
    <dgm:cxn modelId="{A015BF42-A385-47FB-8758-B06DB50E7D9A}" type="presParOf" srcId="{64438661-A260-46BA-8FFF-328421D20042}" destId="{D45F00D2-9388-4F97-9B75-0762B9CC6A5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254536A-B21E-47B0-8FC7-C37584E39AD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1D4266-165B-43B0-99FE-98F8E6EBC6F3}">
      <dgm:prSet/>
      <dgm:spPr/>
      <dgm:t>
        <a:bodyPr/>
        <a:lstStyle/>
        <a:p>
          <a:r>
            <a:rPr lang="en-US" b="1"/>
            <a:t>Life is characterized by change and an ongoing series of transitions.</a:t>
          </a:r>
          <a:endParaRPr lang="en-US"/>
        </a:p>
      </dgm:t>
    </dgm:pt>
    <dgm:pt modelId="{DE0FECD7-9E8D-4D3E-B1FB-8A443A35F973}" type="parTrans" cxnId="{2100A8DE-8C17-4663-9189-E59E3C98373C}">
      <dgm:prSet/>
      <dgm:spPr/>
      <dgm:t>
        <a:bodyPr/>
        <a:lstStyle/>
        <a:p>
          <a:endParaRPr lang="en-US"/>
        </a:p>
      </dgm:t>
    </dgm:pt>
    <dgm:pt modelId="{FE8D1588-9506-4262-98AC-3509AA141EFB}" type="sibTrans" cxnId="{2100A8DE-8C17-4663-9189-E59E3C98373C}">
      <dgm:prSet/>
      <dgm:spPr/>
      <dgm:t>
        <a:bodyPr/>
        <a:lstStyle/>
        <a:p>
          <a:endParaRPr lang="en-US"/>
        </a:p>
      </dgm:t>
    </dgm:pt>
    <dgm:pt modelId="{FB5C7D9D-9F0F-47F4-BFAF-E0D37453D25B}">
      <dgm:prSet/>
      <dgm:spPr/>
      <dgm:t>
        <a:bodyPr/>
        <a:lstStyle/>
        <a:p>
          <a:r>
            <a:rPr lang="en-US" b="1"/>
            <a:t>Transitions can be viewed as events (or nonevents) that cause change in an individual’s roles, relationships, or routines.</a:t>
          </a:r>
          <a:endParaRPr lang="en-US"/>
        </a:p>
      </dgm:t>
    </dgm:pt>
    <dgm:pt modelId="{829851E3-39AD-4438-BAB0-3DD4DC56D34E}" type="parTrans" cxnId="{FD58479B-DE6E-4DBA-8391-D2021B38DABB}">
      <dgm:prSet/>
      <dgm:spPr/>
      <dgm:t>
        <a:bodyPr/>
        <a:lstStyle/>
        <a:p>
          <a:endParaRPr lang="en-US"/>
        </a:p>
      </dgm:t>
    </dgm:pt>
    <dgm:pt modelId="{0F2E3207-E348-447D-A2D4-81C7912E8D4D}" type="sibTrans" cxnId="{FD58479B-DE6E-4DBA-8391-D2021B38DABB}">
      <dgm:prSet/>
      <dgm:spPr/>
      <dgm:t>
        <a:bodyPr/>
        <a:lstStyle/>
        <a:p>
          <a:endParaRPr lang="en-US"/>
        </a:p>
      </dgm:t>
    </dgm:pt>
    <dgm:pt modelId="{A3930357-6B61-4DB4-919D-3BC856415D87}">
      <dgm:prSet/>
      <dgm:spPr/>
      <dgm:t>
        <a:bodyPr/>
        <a:lstStyle/>
        <a:p>
          <a:r>
            <a:rPr lang="en-US" b="1"/>
            <a:t>Transitions have varying degrees of impact on different individuals, depending upon a number of factors.</a:t>
          </a:r>
          <a:endParaRPr lang="en-US"/>
        </a:p>
      </dgm:t>
    </dgm:pt>
    <dgm:pt modelId="{253D2647-A86D-4400-AFF7-64F431499E8E}" type="parTrans" cxnId="{0DF1A44C-0CB9-4F2D-B7EF-2C6862ACC714}">
      <dgm:prSet/>
      <dgm:spPr/>
      <dgm:t>
        <a:bodyPr/>
        <a:lstStyle/>
        <a:p>
          <a:endParaRPr lang="en-US"/>
        </a:p>
      </dgm:t>
    </dgm:pt>
    <dgm:pt modelId="{F88C9324-C14A-431A-9A0D-F47D905A728D}" type="sibTrans" cxnId="{0DF1A44C-0CB9-4F2D-B7EF-2C6862ACC714}">
      <dgm:prSet/>
      <dgm:spPr/>
      <dgm:t>
        <a:bodyPr/>
        <a:lstStyle/>
        <a:p>
          <a:endParaRPr lang="en-US"/>
        </a:p>
      </dgm:t>
    </dgm:pt>
    <dgm:pt modelId="{21538C67-C881-4F27-98CA-4A5288D39895}">
      <dgm:prSet/>
      <dgm:spPr/>
      <dgm:t>
        <a:bodyPr/>
        <a:lstStyle/>
        <a:p>
          <a:r>
            <a:rPr lang="en-US" b="1"/>
            <a:t>Success in life may be more closely related to the ability of individuals to cope effectively with change and transition than to life’s events in general.</a:t>
          </a:r>
          <a:endParaRPr lang="en-US"/>
        </a:p>
      </dgm:t>
    </dgm:pt>
    <dgm:pt modelId="{7C8D3481-5DB3-4E2D-897D-3F096E10F677}" type="parTrans" cxnId="{F2B43FED-5861-4DFD-A681-C70E9B050D9F}">
      <dgm:prSet/>
      <dgm:spPr/>
      <dgm:t>
        <a:bodyPr/>
        <a:lstStyle/>
        <a:p>
          <a:endParaRPr lang="en-US"/>
        </a:p>
      </dgm:t>
    </dgm:pt>
    <dgm:pt modelId="{F10B5809-325A-4F7A-8366-BA4678AA5A88}" type="sibTrans" cxnId="{F2B43FED-5861-4DFD-A681-C70E9B050D9F}">
      <dgm:prSet/>
      <dgm:spPr/>
      <dgm:t>
        <a:bodyPr/>
        <a:lstStyle/>
        <a:p>
          <a:endParaRPr lang="en-US"/>
        </a:p>
      </dgm:t>
    </dgm:pt>
    <dgm:pt modelId="{D19B706D-827A-4D33-9AB2-CA05C77BFCA0}" type="pres">
      <dgm:prSet presAssocID="{E254536A-B21E-47B0-8FC7-C37584E39ADC}" presName="Name0" presStyleCnt="0">
        <dgm:presLayoutVars>
          <dgm:dir/>
          <dgm:resizeHandles val="exact"/>
        </dgm:presLayoutVars>
      </dgm:prSet>
      <dgm:spPr/>
    </dgm:pt>
    <dgm:pt modelId="{26C1821F-0F41-4BBE-8F6B-120FB1B55DA6}" type="pres">
      <dgm:prSet presAssocID="{451D4266-165B-43B0-99FE-98F8E6EBC6F3}" presName="node" presStyleLbl="node1" presStyleIdx="0" presStyleCnt="4">
        <dgm:presLayoutVars>
          <dgm:bulletEnabled val="1"/>
        </dgm:presLayoutVars>
      </dgm:prSet>
      <dgm:spPr/>
    </dgm:pt>
    <dgm:pt modelId="{AF476E97-263B-480C-AB8A-18ECF711767E}" type="pres">
      <dgm:prSet presAssocID="{FE8D1588-9506-4262-98AC-3509AA141EFB}" presName="sibTrans" presStyleCnt="0"/>
      <dgm:spPr/>
    </dgm:pt>
    <dgm:pt modelId="{39F15F19-63E4-43D6-9185-588CB252AEB6}" type="pres">
      <dgm:prSet presAssocID="{FB5C7D9D-9F0F-47F4-BFAF-E0D37453D25B}" presName="node" presStyleLbl="node1" presStyleIdx="1" presStyleCnt="4">
        <dgm:presLayoutVars>
          <dgm:bulletEnabled val="1"/>
        </dgm:presLayoutVars>
      </dgm:prSet>
      <dgm:spPr/>
    </dgm:pt>
    <dgm:pt modelId="{EC5EB03E-BD9E-493B-8E40-11F2F582627B}" type="pres">
      <dgm:prSet presAssocID="{0F2E3207-E348-447D-A2D4-81C7912E8D4D}" presName="sibTrans" presStyleCnt="0"/>
      <dgm:spPr/>
    </dgm:pt>
    <dgm:pt modelId="{F851BA42-C2D8-47D3-BCEA-C331CB3A28C4}" type="pres">
      <dgm:prSet presAssocID="{A3930357-6B61-4DB4-919D-3BC856415D87}" presName="node" presStyleLbl="node1" presStyleIdx="2" presStyleCnt="4">
        <dgm:presLayoutVars>
          <dgm:bulletEnabled val="1"/>
        </dgm:presLayoutVars>
      </dgm:prSet>
      <dgm:spPr/>
    </dgm:pt>
    <dgm:pt modelId="{336F2408-07C1-440A-84FA-1D7470074799}" type="pres">
      <dgm:prSet presAssocID="{F88C9324-C14A-431A-9A0D-F47D905A728D}" presName="sibTrans" presStyleCnt="0"/>
      <dgm:spPr/>
    </dgm:pt>
    <dgm:pt modelId="{15E0F79D-3D67-4755-B523-16F6C9BF243A}" type="pres">
      <dgm:prSet presAssocID="{21538C67-C881-4F27-98CA-4A5288D39895}" presName="node" presStyleLbl="node1" presStyleIdx="3" presStyleCnt="4">
        <dgm:presLayoutVars>
          <dgm:bulletEnabled val="1"/>
        </dgm:presLayoutVars>
      </dgm:prSet>
      <dgm:spPr/>
    </dgm:pt>
  </dgm:ptLst>
  <dgm:cxnLst>
    <dgm:cxn modelId="{4FE3D310-9EF0-47A5-844D-8F28AD5F92C2}" type="presOf" srcId="{E254536A-B21E-47B0-8FC7-C37584E39ADC}" destId="{D19B706D-827A-4D33-9AB2-CA05C77BFCA0}" srcOrd="0" destOrd="0" presId="urn:microsoft.com/office/officeart/2005/8/layout/hList6"/>
    <dgm:cxn modelId="{3278E847-CC1A-49B7-B0B7-70D1D0EBF406}" type="presOf" srcId="{451D4266-165B-43B0-99FE-98F8E6EBC6F3}" destId="{26C1821F-0F41-4BBE-8F6B-120FB1B55DA6}" srcOrd="0" destOrd="0" presId="urn:microsoft.com/office/officeart/2005/8/layout/hList6"/>
    <dgm:cxn modelId="{0DF1A44C-0CB9-4F2D-B7EF-2C6862ACC714}" srcId="{E254536A-B21E-47B0-8FC7-C37584E39ADC}" destId="{A3930357-6B61-4DB4-919D-3BC856415D87}" srcOrd="2" destOrd="0" parTransId="{253D2647-A86D-4400-AFF7-64F431499E8E}" sibTransId="{F88C9324-C14A-431A-9A0D-F47D905A728D}"/>
    <dgm:cxn modelId="{6DDDB780-F8FA-43FC-9978-44F9A33E3B81}" type="presOf" srcId="{21538C67-C881-4F27-98CA-4A5288D39895}" destId="{15E0F79D-3D67-4755-B523-16F6C9BF243A}" srcOrd="0" destOrd="0" presId="urn:microsoft.com/office/officeart/2005/8/layout/hList6"/>
    <dgm:cxn modelId="{FD58479B-DE6E-4DBA-8391-D2021B38DABB}" srcId="{E254536A-B21E-47B0-8FC7-C37584E39ADC}" destId="{FB5C7D9D-9F0F-47F4-BFAF-E0D37453D25B}" srcOrd="1" destOrd="0" parTransId="{829851E3-39AD-4438-BAB0-3DD4DC56D34E}" sibTransId="{0F2E3207-E348-447D-A2D4-81C7912E8D4D}"/>
    <dgm:cxn modelId="{8D1EDCA9-64D7-42C0-B8ED-CC3667489195}" type="presOf" srcId="{FB5C7D9D-9F0F-47F4-BFAF-E0D37453D25B}" destId="{39F15F19-63E4-43D6-9185-588CB252AEB6}" srcOrd="0" destOrd="0" presId="urn:microsoft.com/office/officeart/2005/8/layout/hList6"/>
    <dgm:cxn modelId="{3D721DBF-7A52-4433-A92E-BB4F27FD3665}" type="presOf" srcId="{A3930357-6B61-4DB4-919D-3BC856415D87}" destId="{F851BA42-C2D8-47D3-BCEA-C331CB3A28C4}" srcOrd="0" destOrd="0" presId="urn:microsoft.com/office/officeart/2005/8/layout/hList6"/>
    <dgm:cxn modelId="{2100A8DE-8C17-4663-9189-E59E3C98373C}" srcId="{E254536A-B21E-47B0-8FC7-C37584E39ADC}" destId="{451D4266-165B-43B0-99FE-98F8E6EBC6F3}" srcOrd="0" destOrd="0" parTransId="{DE0FECD7-9E8D-4D3E-B1FB-8A443A35F973}" sibTransId="{FE8D1588-9506-4262-98AC-3509AA141EFB}"/>
    <dgm:cxn modelId="{F2B43FED-5861-4DFD-A681-C70E9B050D9F}" srcId="{E254536A-B21E-47B0-8FC7-C37584E39ADC}" destId="{21538C67-C881-4F27-98CA-4A5288D39895}" srcOrd="3" destOrd="0" parTransId="{7C8D3481-5DB3-4E2D-897D-3F096E10F677}" sibTransId="{F10B5809-325A-4F7A-8366-BA4678AA5A88}"/>
    <dgm:cxn modelId="{C86658B4-C045-41F1-889A-DBFE44AA406C}" type="presParOf" srcId="{D19B706D-827A-4D33-9AB2-CA05C77BFCA0}" destId="{26C1821F-0F41-4BBE-8F6B-120FB1B55DA6}" srcOrd="0" destOrd="0" presId="urn:microsoft.com/office/officeart/2005/8/layout/hList6"/>
    <dgm:cxn modelId="{AA7F01A9-C835-457B-A9F0-93CBFE474C93}" type="presParOf" srcId="{D19B706D-827A-4D33-9AB2-CA05C77BFCA0}" destId="{AF476E97-263B-480C-AB8A-18ECF711767E}" srcOrd="1" destOrd="0" presId="urn:microsoft.com/office/officeart/2005/8/layout/hList6"/>
    <dgm:cxn modelId="{EF4D3F7B-8324-4618-BA0F-8CE26F074289}" type="presParOf" srcId="{D19B706D-827A-4D33-9AB2-CA05C77BFCA0}" destId="{39F15F19-63E4-43D6-9185-588CB252AEB6}" srcOrd="2" destOrd="0" presId="urn:microsoft.com/office/officeart/2005/8/layout/hList6"/>
    <dgm:cxn modelId="{D7B31572-1757-4101-8E61-23931505CEA7}" type="presParOf" srcId="{D19B706D-827A-4D33-9AB2-CA05C77BFCA0}" destId="{EC5EB03E-BD9E-493B-8E40-11F2F582627B}" srcOrd="3" destOrd="0" presId="urn:microsoft.com/office/officeart/2005/8/layout/hList6"/>
    <dgm:cxn modelId="{E6132EF3-4DBD-4F63-A4E2-708493968E12}" type="presParOf" srcId="{D19B706D-827A-4D33-9AB2-CA05C77BFCA0}" destId="{F851BA42-C2D8-47D3-BCEA-C331CB3A28C4}" srcOrd="4" destOrd="0" presId="urn:microsoft.com/office/officeart/2005/8/layout/hList6"/>
    <dgm:cxn modelId="{9CD23BE2-7362-4912-87E9-9C88CAB7EC7B}" type="presParOf" srcId="{D19B706D-827A-4D33-9AB2-CA05C77BFCA0}" destId="{336F2408-07C1-440A-84FA-1D7470074799}" srcOrd="5" destOrd="0" presId="urn:microsoft.com/office/officeart/2005/8/layout/hList6"/>
    <dgm:cxn modelId="{FED61E50-70B4-4059-9608-A5FF40B7512F}" type="presParOf" srcId="{D19B706D-827A-4D33-9AB2-CA05C77BFCA0}" destId="{15E0F79D-3D67-4755-B523-16F6C9BF243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268E04A-EEC5-42EB-95D4-B9D0F4721C0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8380E58-4791-43AA-9E00-D4FA64D43C37}">
      <dgm:prSet/>
      <dgm:spPr/>
      <dgm:t>
        <a:bodyPr/>
        <a:lstStyle/>
        <a:p>
          <a:r>
            <a:rPr lang="en-US" b="1"/>
            <a:t>An </a:t>
          </a:r>
          <a:r>
            <a:rPr lang="en-US" b="1" i="1"/>
            <a:t>event</a:t>
          </a:r>
          <a:r>
            <a:rPr lang="en-US" b="1"/>
            <a:t> is something that happens, such as getting married, having a child,  receiving a promotion, or getting into your first-choice school </a:t>
          </a:r>
          <a:endParaRPr lang="en-US"/>
        </a:p>
      </dgm:t>
    </dgm:pt>
    <dgm:pt modelId="{A872485A-4F98-49C3-96C0-F2A7DC51767D}" type="parTrans" cxnId="{93619D8D-120A-4450-891C-21E1BB723A28}">
      <dgm:prSet/>
      <dgm:spPr/>
      <dgm:t>
        <a:bodyPr/>
        <a:lstStyle/>
        <a:p>
          <a:endParaRPr lang="en-US"/>
        </a:p>
      </dgm:t>
    </dgm:pt>
    <dgm:pt modelId="{46E4E63C-3AB3-4845-8866-FBE5849B4D46}" type="sibTrans" cxnId="{93619D8D-120A-4450-891C-21E1BB723A28}">
      <dgm:prSet/>
      <dgm:spPr/>
      <dgm:t>
        <a:bodyPr/>
        <a:lstStyle/>
        <a:p>
          <a:endParaRPr lang="en-US"/>
        </a:p>
      </dgm:t>
    </dgm:pt>
    <dgm:pt modelId="{9AAEC86A-548E-48C9-B92A-F22DCA978BA3}">
      <dgm:prSet/>
      <dgm:spPr/>
      <dgm:t>
        <a:bodyPr/>
        <a:lstStyle/>
        <a:p>
          <a:r>
            <a:rPr lang="en-US" b="1"/>
            <a:t>A </a:t>
          </a:r>
          <a:r>
            <a:rPr lang="en-US" b="1" i="1"/>
            <a:t>nonevent</a:t>
          </a:r>
          <a:r>
            <a:rPr lang="en-US" b="1"/>
            <a:t> is something that you expected and wanted to happen, but it did not — like not getting married, not having a child, not receiving a promotion as expected, not getting accepted into school</a:t>
          </a:r>
          <a:endParaRPr lang="en-US"/>
        </a:p>
      </dgm:t>
    </dgm:pt>
    <dgm:pt modelId="{E66C0969-2D68-4CED-9FDA-C2CF1E6C0621}" type="parTrans" cxnId="{5D35BA49-73AE-4B7B-B54E-268F49C3EB3B}">
      <dgm:prSet/>
      <dgm:spPr/>
      <dgm:t>
        <a:bodyPr/>
        <a:lstStyle/>
        <a:p>
          <a:endParaRPr lang="en-US"/>
        </a:p>
      </dgm:t>
    </dgm:pt>
    <dgm:pt modelId="{79E50068-B50F-41D9-99AA-F81E0E1C3D4F}" type="sibTrans" cxnId="{5D35BA49-73AE-4B7B-B54E-268F49C3EB3B}">
      <dgm:prSet/>
      <dgm:spPr/>
      <dgm:t>
        <a:bodyPr/>
        <a:lstStyle/>
        <a:p>
          <a:endParaRPr lang="en-US"/>
        </a:p>
      </dgm:t>
    </dgm:pt>
    <dgm:pt modelId="{BA80C869-8148-4C83-89A1-15D7E8E6DA62}" type="pres">
      <dgm:prSet presAssocID="{C268E04A-EEC5-42EB-95D4-B9D0F4721C0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B3F792-9090-4775-8282-19BD212B741D}" type="pres">
      <dgm:prSet presAssocID="{88380E58-4791-43AA-9E00-D4FA64D43C37}" presName="hierRoot1" presStyleCnt="0"/>
      <dgm:spPr/>
    </dgm:pt>
    <dgm:pt modelId="{086608AE-A2ED-40E3-B9CD-A316598D53DD}" type="pres">
      <dgm:prSet presAssocID="{88380E58-4791-43AA-9E00-D4FA64D43C37}" presName="composite" presStyleCnt="0"/>
      <dgm:spPr/>
    </dgm:pt>
    <dgm:pt modelId="{8C2A75BE-328D-4022-8B0B-4D5F6CE210BC}" type="pres">
      <dgm:prSet presAssocID="{88380E58-4791-43AA-9E00-D4FA64D43C37}" presName="background" presStyleLbl="node0" presStyleIdx="0" presStyleCnt="2"/>
      <dgm:spPr/>
    </dgm:pt>
    <dgm:pt modelId="{AF463397-A429-4D0D-AEF1-DA01BB8262F0}" type="pres">
      <dgm:prSet presAssocID="{88380E58-4791-43AA-9E00-D4FA64D43C37}" presName="text" presStyleLbl="fgAcc0" presStyleIdx="0" presStyleCnt="2">
        <dgm:presLayoutVars>
          <dgm:chPref val="3"/>
        </dgm:presLayoutVars>
      </dgm:prSet>
      <dgm:spPr/>
    </dgm:pt>
    <dgm:pt modelId="{29112E2F-3108-4A51-BAF5-D853F1A3C1F1}" type="pres">
      <dgm:prSet presAssocID="{88380E58-4791-43AA-9E00-D4FA64D43C37}" presName="hierChild2" presStyleCnt="0"/>
      <dgm:spPr/>
    </dgm:pt>
    <dgm:pt modelId="{36AFF77A-F1B1-4F4A-AC1F-47DAA0F02062}" type="pres">
      <dgm:prSet presAssocID="{9AAEC86A-548E-48C9-B92A-F22DCA978BA3}" presName="hierRoot1" presStyleCnt="0"/>
      <dgm:spPr/>
    </dgm:pt>
    <dgm:pt modelId="{360BB0E2-5DEF-4929-87AC-B962C2431C38}" type="pres">
      <dgm:prSet presAssocID="{9AAEC86A-548E-48C9-B92A-F22DCA978BA3}" presName="composite" presStyleCnt="0"/>
      <dgm:spPr/>
    </dgm:pt>
    <dgm:pt modelId="{8C2354A1-F888-4C2B-9E89-373534809C6F}" type="pres">
      <dgm:prSet presAssocID="{9AAEC86A-548E-48C9-B92A-F22DCA978BA3}" presName="background" presStyleLbl="node0" presStyleIdx="1" presStyleCnt="2"/>
      <dgm:spPr/>
    </dgm:pt>
    <dgm:pt modelId="{7232F132-A82D-4786-8343-FD3BEE24279E}" type="pres">
      <dgm:prSet presAssocID="{9AAEC86A-548E-48C9-B92A-F22DCA978BA3}" presName="text" presStyleLbl="fgAcc0" presStyleIdx="1" presStyleCnt="2">
        <dgm:presLayoutVars>
          <dgm:chPref val="3"/>
        </dgm:presLayoutVars>
      </dgm:prSet>
      <dgm:spPr/>
    </dgm:pt>
    <dgm:pt modelId="{2E7598EE-8256-4B6F-B768-526A856EBC2F}" type="pres">
      <dgm:prSet presAssocID="{9AAEC86A-548E-48C9-B92A-F22DCA978BA3}" presName="hierChild2" presStyleCnt="0"/>
      <dgm:spPr/>
    </dgm:pt>
  </dgm:ptLst>
  <dgm:cxnLst>
    <dgm:cxn modelId="{C026613E-7D6E-4242-8045-3EB8C4764427}" type="presOf" srcId="{C268E04A-EEC5-42EB-95D4-B9D0F4721C05}" destId="{BA80C869-8148-4C83-89A1-15D7E8E6DA62}" srcOrd="0" destOrd="0" presId="urn:microsoft.com/office/officeart/2005/8/layout/hierarchy1"/>
    <dgm:cxn modelId="{5D35BA49-73AE-4B7B-B54E-268F49C3EB3B}" srcId="{C268E04A-EEC5-42EB-95D4-B9D0F4721C05}" destId="{9AAEC86A-548E-48C9-B92A-F22DCA978BA3}" srcOrd="1" destOrd="0" parTransId="{E66C0969-2D68-4CED-9FDA-C2CF1E6C0621}" sibTransId="{79E50068-B50F-41D9-99AA-F81E0E1C3D4F}"/>
    <dgm:cxn modelId="{F64AED4C-AA46-4871-BC16-007E5BD03D9E}" type="presOf" srcId="{88380E58-4791-43AA-9E00-D4FA64D43C37}" destId="{AF463397-A429-4D0D-AEF1-DA01BB8262F0}" srcOrd="0" destOrd="0" presId="urn:microsoft.com/office/officeart/2005/8/layout/hierarchy1"/>
    <dgm:cxn modelId="{93619D8D-120A-4450-891C-21E1BB723A28}" srcId="{C268E04A-EEC5-42EB-95D4-B9D0F4721C05}" destId="{88380E58-4791-43AA-9E00-D4FA64D43C37}" srcOrd="0" destOrd="0" parTransId="{A872485A-4F98-49C3-96C0-F2A7DC51767D}" sibTransId="{46E4E63C-3AB3-4845-8866-FBE5849B4D46}"/>
    <dgm:cxn modelId="{A13CF3D8-EAD7-4E17-B712-504D386E0508}" type="presOf" srcId="{9AAEC86A-548E-48C9-B92A-F22DCA978BA3}" destId="{7232F132-A82D-4786-8343-FD3BEE24279E}" srcOrd="0" destOrd="0" presId="urn:microsoft.com/office/officeart/2005/8/layout/hierarchy1"/>
    <dgm:cxn modelId="{13ED0FF5-BB61-47D1-841A-73AC22FAC6F1}" type="presParOf" srcId="{BA80C869-8148-4C83-89A1-15D7E8E6DA62}" destId="{84B3F792-9090-4775-8282-19BD212B741D}" srcOrd="0" destOrd="0" presId="urn:microsoft.com/office/officeart/2005/8/layout/hierarchy1"/>
    <dgm:cxn modelId="{D04F1408-D3E4-4686-9B39-296383797CC0}" type="presParOf" srcId="{84B3F792-9090-4775-8282-19BD212B741D}" destId="{086608AE-A2ED-40E3-B9CD-A316598D53DD}" srcOrd="0" destOrd="0" presId="urn:microsoft.com/office/officeart/2005/8/layout/hierarchy1"/>
    <dgm:cxn modelId="{B0536FBF-A70A-40EA-AF3A-98640AD36524}" type="presParOf" srcId="{086608AE-A2ED-40E3-B9CD-A316598D53DD}" destId="{8C2A75BE-328D-4022-8B0B-4D5F6CE210BC}" srcOrd="0" destOrd="0" presId="urn:microsoft.com/office/officeart/2005/8/layout/hierarchy1"/>
    <dgm:cxn modelId="{1019AE60-6CA1-4F95-B397-DE20216E57B5}" type="presParOf" srcId="{086608AE-A2ED-40E3-B9CD-A316598D53DD}" destId="{AF463397-A429-4D0D-AEF1-DA01BB8262F0}" srcOrd="1" destOrd="0" presId="urn:microsoft.com/office/officeart/2005/8/layout/hierarchy1"/>
    <dgm:cxn modelId="{BF9A9A26-88E8-4B48-85BF-0A56713F99FD}" type="presParOf" srcId="{84B3F792-9090-4775-8282-19BD212B741D}" destId="{29112E2F-3108-4A51-BAF5-D853F1A3C1F1}" srcOrd="1" destOrd="0" presId="urn:microsoft.com/office/officeart/2005/8/layout/hierarchy1"/>
    <dgm:cxn modelId="{8A1A8CFC-960D-421D-AA1D-ED9A81F7CF3A}" type="presParOf" srcId="{BA80C869-8148-4C83-89A1-15D7E8E6DA62}" destId="{36AFF77A-F1B1-4F4A-AC1F-47DAA0F02062}" srcOrd="1" destOrd="0" presId="urn:microsoft.com/office/officeart/2005/8/layout/hierarchy1"/>
    <dgm:cxn modelId="{E01D2CAF-ADD7-443C-9346-C2B635142222}" type="presParOf" srcId="{36AFF77A-F1B1-4F4A-AC1F-47DAA0F02062}" destId="{360BB0E2-5DEF-4929-87AC-B962C2431C38}" srcOrd="0" destOrd="0" presId="urn:microsoft.com/office/officeart/2005/8/layout/hierarchy1"/>
    <dgm:cxn modelId="{AF213DAD-E531-4CA6-9F15-883FE690803A}" type="presParOf" srcId="{360BB0E2-5DEF-4929-87AC-B962C2431C38}" destId="{8C2354A1-F888-4C2B-9E89-373534809C6F}" srcOrd="0" destOrd="0" presId="urn:microsoft.com/office/officeart/2005/8/layout/hierarchy1"/>
    <dgm:cxn modelId="{182ACA6B-CBD2-4CE3-AAD6-F845A7898A2F}" type="presParOf" srcId="{360BB0E2-5DEF-4929-87AC-B962C2431C38}" destId="{7232F132-A82D-4786-8343-FD3BEE24279E}" srcOrd="1" destOrd="0" presId="urn:microsoft.com/office/officeart/2005/8/layout/hierarchy1"/>
    <dgm:cxn modelId="{3737F51B-E1A3-4D00-AAA9-13765116B59C}" type="presParOf" srcId="{36AFF77A-F1B1-4F4A-AC1F-47DAA0F02062}" destId="{2E7598EE-8256-4B6F-B768-526A856EBC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04007BC-DBC7-432F-A859-B8DB81C0B47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3AEC984F-8519-461B-BBCE-283E141936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SITUATION</a:t>
          </a:r>
        </a:p>
      </dgm:t>
    </dgm:pt>
    <dgm:pt modelId="{159225A9-38F4-48B2-99D1-2FA023F38654}" type="parTrans" cxnId="{84F54D12-0313-48FB-BA74-8FCF0F07F0E1}">
      <dgm:prSet/>
      <dgm:spPr/>
      <dgm:t>
        <a:bodyPr/>
        <a:lstStyle/>
        <a:p>
          <a:endParaRPr lang="en-US"/>
        </a:p>
      </dgm:t>
    </dgm:pt>
    <dgm:pt modelId="{DEDE6692-861A-4AD7-9F83-0BA913EAB7F4}" type="sibTrans" cxnId="{84F54D12-0313-48FB-BA74-8FCF0F07F0E1}">
      <dgm:prSet/>
      <dgm:spPr/>
      <dgm:t>
        <a:bodyPr/>
        <a:lstStyle/>
        <a:p>
          <a:endParaRPr lang="en-US"/>
        </a:p>
      </dgm:t>
    </dgm:pt>
    <dgm:pt modelId="{99EBA549-86E3-42E5-882F-109205293C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Timing</a:t>
          </a:r>
        </a:p>
      </dgm:t>
    </dgm:pt>
    <dgm:pt modelId="{45620AF3-2514-48B9-B6AD-6F465D386828}" type="parTrans" cxnId="{F7E61B93-16D9-49A3-AF12-0F19767792BF}">
      <dgm:prSet/>
      <dgm:spPr/>
      <dgm:t>
        <a:bodyPr/>
        <a:lstStyle/>
        <a:p>
          <a:endParaRPr lang="en-US"/>
        </a:p>
      </dgm:t>
    </dgm:pt>
    <dgm:pt modelId="{5F791B76-50A6-4C94-BA8A-7878FC663BFB}" type="sibTrans" cxnId="{F7E61B93-16D9-49A3-AF12-0F19767792BF}">
      <dgm:prSet/>
      <dgm:spPr/>
      <dgm:t>
        <a:bodyPr/>
        <a:lstStyle/>
        <a:p>
          <a:endParaRPr lang="en-US"/>
        </a:p>
      </dgm:t>
    </dgm:pt>
    <dgm:pt modelId="{04E8FB4F-1C72-4A7F-87D4-AF0D503636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Impact</a:t>
          </a:r>
        </a:p>
      </dgm:t>
    </dgm:pt>
    <dgm:pt modelId="{5D8BAA1D-7949-40A2-A6EC-8E5F5D02B614}" type="parTrans" cxnId="{47AA5579-467C-4EB3-9C9A-76539CC8912E}">
      <dgm:prSet/>
      <dgm:spPr/>
      <dgm:t>
        <a:bodyPr/>
        <a:lstStyle/>
        <a:p>
          <a:endParaRPr lang="en-US"/>
        </a:p>
      </dgm:t>
    </dgm:pt>
    <dgm:pt modelId="{A7579276-20E5-494D-9263-38241FAF41C5}" type="sibTrans" cxnId="{47AA5579-467C-4EB3-9C9A-76539CC8912E}">
      <dgm:prSet/>
      <dgm:spPr/>
      <dgm:t>
        <a:bodyPr/>
        <a:lstStyle/>
        <a:p>
          <a:endParaRPr lang="en-US"/>
        </a:p>
      </dgm:t>
    </dgm:pt>
    <dgm:pt modelId="{FFF2636A-B736-4C6D-9A66-3E7F599293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Control</a:t>
          </a:r>
        </a:p>
      </dgm:t>
    </dgm:pt>
    <dgm:pt modelId="{CE40B127-11ED-419D-A096-71C859483B23}" type="parTrans" cxnId="{83105290-DC86-4B28-8688-020EC5667F02}">
      <dgm:prSet/>
      <dgm:spPr/>
      <dgm:t>
        <a:bodyPr/>
        <a:lstStyle/>
        <a:p>
          <a:endParaRPr lang="en-US"/>
        </a:p>
      </dgm:t>
    </dgm:pt>
    <dgm:pt modelId="{1BA57F91-3D0B-462B-99A5-1B85612FA993}" type="sibTrans" cxnId="{83105290-DC86-4B28-8688-020EC5667F02}">
      <dgm:prSet/>
      <dgm:spPr/>
      <dgm:t>
        <a:bodyPr/>
        <a:lstStyle/>
        <a:p>
          <a:endParaRPr lang="en-US"/>
        </a:p>
      </dgm:t>
    </dgm:pt>
    <dgm:pt modelId="{3C6D2731-74E7-467E-B624-13BB09F15B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SELF</a:t>
          </a:r>
        </a:p>
      </dgm:t>
    </dgm:pt>
    <dgm:pt modelId="{4EAEAE19-9EDE-42B2-8704-67EB113395B5}" type="parTrans" cxnId="{2541CACC-5F4B-4272-BA2B-F06A828B757A}">
      <dgm:prSet/>
      <dgm:spPr/>
      <dgm:t>
        <a:bodyPr/>
        <a:lstStyle/>
        <a:p>
          <a:endParaRPr lang="en-US"/>
        </a:p>
      </dgm:t>
    </dgm:pt>
    <dgm:pt modelId="{0094C981-B658-45A5-8D0F-784290462EEF}" type="sibTrans" cxnId="{2541CACC-5F4B-4272-BA2B-F06A828B757A}">
      <dgm:prSet/>
      <dgm:spPr/>
      <dgm:t>
        <a:bodyPr/>
        <a:lstStyle/>
        <a:p>
          <a:endParaRPr lang="en-US"/>
        </a:p>
      </dgm:t>
    </dgm:pt>
    <dgm:pt modelId="{31C3CD8E-1E03-49CE-9E22-9F8E8992AE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Coping skills</a:t>
          </a:r>
        </a:p>
      </dgm:t>
    </dgm:pt>
    <dgm:pt modelId="{5F9C1BD3-1C8D-4F79-AF13-D4044419D984}" type="parTrans" cxnId="{5011D95A-60F4-40E2-8543-67AFFD7173B6}">
      <dgm:prSet/>
      <dgm:spPr/>
      <dgm:t>
        <a:bodyPr/>
        <a:lstStyle/>
        <a:p>
          <a:endParaRPr lang="en-US"/>
        </a:p>
      </dgm:t>
    </dgm:pt>
    <dgm:pt modelId="{CF5FF960-190E-4329-B33A-9E8F816AC4D5}" type="sibTrans" cxnId="{5011D95A-60F4-40E2-8543-67AFFD7173B6}">
      <dgm:prSet/>
      <dgm:spPr/>
      <dgm:t>
        <a:bodyPr/>
        <a:lstStyle/>
        <a:p>
          <a:endParaRPr lang="en-US"/>
        </a:p>
      </dgm:t>
    </dgm:pt>
    <dgm:pt modelId="{A0791D76-A636-4148-ACC9-CCAF040680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Competencies</a:t>
          </a:r>
        </a:p>
      </dgm:t>
    </dgm:pt>
    <dgm:pt modelId="{F1B3F56D-D302-4DB2-A1C2-457CC7392633}" type="parTrans" cxnId="{64044589-FE0A-494E-A8EA-45543BEB5D3F}">
      <dgm:prSet/>
      <dgm:spPr/>
      <dgm:t>
        <a:bodyPr/>
        <a:lstStyle/>
        <a:p>
          <a:endParaRPr lang="en-US"/>
        </a:p>
      </dgm:t>
    </dgm:pt>
    <dgm:pt modelId="{F77C3573-4E03-4495-99F7-691088B4E789}" type="sibTrans" cxnId="{64044589-FE0A-494E-A8EA-45543BEB5D3F}">
      <dgm:prSet/>
      <dgm:spPr/>
      <dgm:t>
        <a:bodyPr/>
        <a:lstStyle/>
        <a:p>
          <a:endParaRPr lang="en-US"/>
        </a:p>
      </dgm:t>
    </dgm:pt>
    <dgm:pt modelId="{31AC10AC-F87E-41E0-BFE5-D8F4356E9F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Outlook on life</a:t>
          </a:r>
        </a:p>
      </dgm:t>
    </dgm:pt>
    <dgm:pt modelId="{6A107670-A78C-41D9-A349-840C6AFF413A}" type="parTrans" cxnId="{247B87A5-9BEF-4DB6-9F24-0DEC5ABD8D47}">
      <dgm:prSet/>
      <dgm:spPr/>
      <dgm:t>
        <a:bodyPr/>
        <a:lstStyle/>
        <a:p>
          <a:endParaRPr lang="en-US"/>
        </a:p>
      </dgm:t>
    </dgm:pt>
    <dgm:pt modelId="{D43C0591-1482-47E3-A40B-15EFD366361B}" type="sibTrans" cxnId="{247B87A5-9BEF-4DB6-9F24-0DEC5ABD8D47}">
      <dgm:prSet/>
      <dgm:spPr/>
      <dgm:t>
        <a:bodyPr/>
        <a:lstStyle/>
        <a:p>
          <a:endParaRPr lang="en-US"/>
        </a:p>
      </dgm:t>
    </dgm:pt>
    <dgm:pt modelId="{A1E8EE4E-83E3-4F5F-A03E-8CD8C3AA4F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SUPPORTS</a:t>
          </a:r>
        </a:p>
      </dgm:t>
    </dgm:pt>
    <dgm:pt modelId="{B7E19AB0-C096-4DF8-B961-A4390BC469D6}" type="parTrans" cxnId="{49A35E70-A6CF-4342-A6EE-00D0143CB2B9}">
      <dgm:prSet/>
      <dgm:spPr/>
      <dgm:t>
        <a:bodyPr/>
        <a:lstStyle/>
        <a:p>
          <a:endParaRPr lang="en-US"/>
        </a:p>
      </dgm:t>
    </dgm:pt>
    <dgm:pt modelId="{816E51F9-23E4-4C41-8ED2-85465B719D4A}" type="sibTrans" cxnId="{49A35E70-A6CF-4342-A6EE-00D0143CB2B9}">
      <dgm:prSet/>
      <dgm:spPr/>
      <dgm:t>
        <a:bodyPr/>
        <a:lstStyle/>
        <a:p>
          <a:endParaRPr lang="en-US"/>
        </a:p>
      </dgm:t>
    </dgm:pt>
    <dgm:pt modelId="{A1311ACB-3A58-429C-9A31-BAB8546A0A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People</a:t>
          </a:r>
        </a:p>
      </dgm:t>
    </dgm:pt>
    <dgm:pt modelId="{FF5159C3-B0C9-4838-9061-76E4848FF2E9}" type="parTrans" cxnId="{D6D1A11D-35DD-4989-AFD9-B100ADC4AA1B}">
      <dgm:prSet/>
      <dgm:spPr/>
      <dgm:t>
        <a:bodyPr/>
        <a:lstStyle/>
        <a:p>
          <a:endParaRPr lang="en-US"/>
        </a:p>
      </dgm:t>
    </dgm:pt>
    <dgm:pt modelId="{EC572FA6-C9AE-4675-81DC-A3922D3F6C1D}" type="sibTrans" cxnId="{D6D1A11D-35DD-4989-AFD9-B100ADC4AA1B}">
      <dgm:prSet/>
      <dgm:spPr/>
      <dgm:t>
        <a:bodyPr/>
        <a:lstStyle/>
        <a:p>
          <a:endParaRPr lang="en-US"/>
        </a:p>
      </dgm:t>
    </dgm:pt>
    <dgm:pt modelId="{19CD2D99-47AA-4404-A2CB-D3EC04B03C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Agencies</a:t>
          </a:r>
        </a:p>
      </dgm:t>
    </dgm:pt>
    <dgm:pt modelId="{E56991CA-167D-44AB-B2A2-24635F902D39}" type="parTrans" cxnId="{CC8F1A38-7806-44DF-A2F2-3B33785A0EF2}">
      <dgm:prSet/>
      <dgm:spPr/>
      <dgm:t>
        <a:bodyPr/>
        <a:lstStyle/>
        <a:p>
          <a:endParaRPr lang="en-US"/>
        </a:p>
      </dgm:t>
    </dgm:pt>
    <dgm:pt modelId="{9BAD0816-DA61-4EA9-8C9B-47D3211AC4FE}" type="sibTrans" cxnId="{CC8F1A38-7806-44DF-A2F2-3B33785A0EF2}">
      <dgm:prSet/>
      <dgm:spPr/>
      <dgm:t>
        <a:bodyPr/>
        <a:lstStyle/>
        <a:p>
          <a:endParaRPr lang="en-US"/>
        </a:p>
      </dgm:t>
    </dgm:pt>
    <dgm:pt modelId="{2C88626E-929A-468F-8EA9-D3456567AA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Financial capability</a:t>
          </a:r>
        </a:p>
      </dgm:t>
    </dgm:pt>
    <dgm:pt modelId="{9957831D-54D1-4780-A305-10C3AB111436}" type="parTrans" cxnId="{49409CD4-AB43-44EE-B5C9-F7B597162689}">
      <dgm:prSet/>
      <dgm:spPr/>
      <dgm:t>
        <a:bodyPr/>
        <a:lstStyle/>
        <a:p>
          <a:endParaRPr lang="en-US"/>
        </a:p>
      </dgm:t>
    </dgm:pt>
    <dgm:pt modelId="{E7F98DC0-F8A2-4B40-99A1-33CA7060BB9E}" type="sibTrans" cxnId="{49409CD4-AB43-44EE-B5C9-F7B597162689}">
      <dgm:prSet/>
      <dgm:spPr/>
      <dgm:t>
        <a:bodyPr/>
        <a:lstStyle/>
        <a:p>
          <a:endParaRPr lang="en-US"/>
        </a:p>
      </dgm:t>
    </dgm:pt>
    <dgm:pt modelId="{3E62B204-9866-4FC1-8DF9-EB87886A84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STRATEGIES</a:t>
          </a:r>
        </a:p>
      </dgm:t>
    </dgm:pt>
    <dgm:pt modelId="{D6C7A939-76EB-4139-833F-0572BCE2F301}" type="parTrans" cxnId="{B01DF241-4808-47C1-A13E-F080845E69C7}">
      <dgm:prSet/>
      <dgm:spPr/>
      <dgm:t>
        <a:bodyPr/>
        <a:lstStyle/>
        <a:p>
          <a:endParaRPr lang="en-US"/>
        </a:p>
      </dgm:t>
    </dgm:pt>
    <dgm:pt modelId="{C0951334-8B27-4BA7-9DF8-0BFDBFBFD660}" type="sibTrans" cxnId="{B01DF241-4808-47C1-A13E-F080845E69C7}">
      <dgm:prSet/>
      <dgm:spPr/>
      <dgm:t>
        <a:bodyPr/>
        <a:lstStyle/>
        <a:p>
          <a:endParaRPr lang="en-US"/>
        </a:p>
      </dgm:t>
    </dgm:pt>
    <dgm:pt modelId="{9E1A4BF6-FB4A-4698-8642-4D7B45600C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Additional support?</a:t>
          </a:r>
        </a:p>
      </dgm:t>
    </dgm:pt>
    <dgm:pt modelId="{BAE3B5FC-5261-40E2-812F-55E08CF447C6}" type="parTrans" cxnId="{44CF9C62-9469-46A7-89BF-A3728BE293DF}">
      <dgm:prSet/>
      <dgm:spPr/>
      <dgm:t>
        <a:bodyPr/>
        <a:lstStyle/>
        <a:p>
          <a:endParaRPr lang="en-US"/>
        </a:p>
      </dgm:t>
    </dgm:pt>
    <dgm:pt modelId="{24C87B44-0288-4799-AC3C-CFF7F3B4744B}" type="sibTrans" cxnId="{44CF9C62-9469-46A7-89BF-A3728BE293DF}">
      <dgm:prSet/>
      <dgm:spPr/>
      <dgm:t>
        <a:bodyPr/>
        <a:lstStyle/>
        <a:p>
          <a:endParaRPr lang="en-US"/>
        </a:p>
      </dgm:t>
    </dgm:pt>
    <dgm:pt modelId="{409025E4-4593-4FA7-B078-C304AB364D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Alternatives?</a:t>
          </a:r>
        </a:p>
      </dgm:t>
    </dgm:pt>
    <dgm:pt modelId="{CE9AF029-25CA-4646-8022-B9D26CDC4E84}" type="parTrans" cxnId="{1B6BF2E9-190F-40A0-B158-542BC3EBADFE}">
      <dgm:prSet/>
      <dgm:spPr/>
      <dgm:t>
        <a:bodyPr/>
        <a:lstStyle/>
        <a:p>
          <a:endParaRPr lang="en-US"/>
        </a:p>
      </dgm:t>
    </dgm:pt>
    <dgm:pt modelId="{0F715A47-ACF1-4E3B-A765-21D24BD1252D}" type="sibTrans" cxnId="{1B6BF2E9-190F-40A0-B158-542BC3EBADFE}">
      <dgm:prSet/>
      <dgm:spPr/>
      <dgm:t>
        <a:bodyPr/>
        <a:lstStyle/>
        <a:p>
          <a:endParaRPr lang="en-US"/>
        </a:p>
      </dgm:t>
    </dgm:pt>
    <dgm:pt modelId="{7014930B-08FB-44E2-9DF9-4A0414C83A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Steps to take?</a:t>
          </a:r>
        </a:p>
      </dgm:t>
    </dgm:pt>
    <dgm:pt modelId="{E2D9FFEE-D45D-4268-97A3-8B027107F7BF}" type="parTrans" cxnId="{1ED9C7A3-D106-4512-83E5-6C2021009CD8}">
      <dgm:prSet/>
      <dgm:spPr/>
      <dgm:t>
        <a:bodyPr/>
        <a:lstStyle/>
        <a:p>
          <a:endParaRPr lang="en-US"/>
        </a:p>
      </dgm:t>
    </dgm:pt>
    <dgm:pt modelId="{89B08B6C-4D30-4A34-BF43-855F2997698C}" type="sibTrans" cxnId="{1ED9C7A3-D106-4512-83E5-6C2021009CD8}">
      <dgm:prSet/>
      <dgm:spPr/>
      <dgm:t>
        <a:bodyPr/>
        <a:lstStyle/>
        <a:p>
          <a:endParaRPr lang="en-US"/>
        </a:p>
      </dgm:t>
    </dgm:pt>
    <dgm:pt modelId="{9C6D67C9-CB95-4FDC-AF71-24348777887E}" type="pres">
      <dgm:prSet presAssocID="{804007BC-DBC7-432F-A859-B8DB81C0B471}" presName="root" presStyleCnt="0">
        <dgm:presLayoutVars>
          <dgm:dir/>
          <dgm:resizeHandles val="exact"/>
        </dgm:presLayoutVars>
      </dgm:prSet>
      <dgm:spPr/>
    </dgm:pt>
    <dgm:pt modelId="{1D667DC0-8412-4722-BC2C-4F8B0216E36B}" type="pres">
      <dgm:prSet presAssocID="{3AEC984F-8519-461B-BBCE-283E14193641}" presName="compNode" presStyleCnt="0"/>
      <dgm:spPr/>
    </dgm:pt>
    <dgm:pt modelId="{4D4A7545-9F88-4E76-804C-54BFF22B4A24}" type="pres">
      <dgm:prSet presAssocID="{3AEC984F-8519-461B-BBCE-283E14193641}" presName="bgRect" presStyleLbl="bgShp" presStyleIdx="0" presStyleCnt="4"/>
      <dgm:spPr/>
    </dgm:pt>
    <dgm:pt modelId="{2303B408-0179-4D3E-85BE-C9FA78182972}" type="pres">
      <dgm:prSet presAssocID="{3AEC984F-8519-461B-BBCE-283E1419364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4E09517-400D-45BD-9BE9-0DA8AA9E0C37}" type="pres">
      <dgm:prSet presAssocID="{3AEC984F-8519-461B-BBCE-283E14193641}" presName="spaceRect" presStyleCnt="0"/>
      <dgm:spPr/>
    </dgm:pt>
    <dgm:pt modelId="{B95CFEBF-72F3-4AF6-9DA9-C2019A904152}" type="pres">
      <dgm:prSet presAssocID="{3AEC984F-8519-461B-BBCE-283E14193641}" presName="parTx" presStyleLbl="revTx" presStyleIdx="0" presStyleCnt="8">
        <dgm:presLayoutVars>
          <dgm:chMax val="0"/>
          <dgm:chPref val="0"/>
        </dgm:presLayoutVars>
      </dgm:prSet>
      <dgm:spPr/>
    </dgm:pt>
    <dgm:pt modelId="{CF9EFBE2-A021-4F67-9DFE-553CD880BFC0}" type="pres">
      <dgm:prSet presAssocID="{3AEC984F-8519-461B-BBCE-283E14193641}" presName="desTx" presStyleLbl="revTx" presStyleIdx="1" presStyleCnt="8">
        <dgm:presLayoutVars/>
      </dgm:prSet>
      <dgm:spPr/>
    </dgm:pt>
    <dgm:pt modelId="{979F3D08-979E-4C00-A22F-09281B421A41}" type="pres">
      <dgm:prSet presAssocID="{DEDE6692-861A-4AD7-9F83-0BA913EAB7F4}" presName="sibTrans" presStyleCnt="0"/>
      <dgm:spPr/>
    </dgm:pt>
    <dgm:pt modelId="{028908CB-490D-4535-B1B5-A5C0C181A3B2}" type="pres">
      <dgm:prSet presAssocID="{3C6D2731-74E7-467E-B624-13BB09F15B06}" presName="compNode" presStyleCnt="0"/>
      <dgm:spPr/>
    </dgm:pt>
    <dgm:pt modelId="{3AB00AA4-AAFC-48ED-B818-722346AC12CD}" type="pres">
      <dgm:prSet presAssocID="{3C6D2731-74E7-467E-B624-13BB09F15B06}" presName="bgRect" presStyleLbl="bgShp" presStyleIdx="1" presStyleCnt="4"/>
      <dgm:spPr/>
    </dgm:pt>
    <dgm:pt modelId="{0688BC62-EBD8-4467-82AD-2A0EC9152115}" type="pres">
      <dgm:prSet presAssocID="{3C6D2731-74E7-467E-B624-13BB09F15B0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0F53D25-3138-4773-A132-AF5EE6C18B67}" type="pres">
      <dgm:prSet presAssocID="{3C6D2731-74E7-467E-B624-13BB09F15B06}" presName="spaceRect" presStyleCnt="0"/>
      <dgm:spPr/>
    </dgm:pt>
    <dgm:pt modelId="{4A017619-075B-453E-8137-1FB46AEC9596}" type="pres">
      <dgm:prSet presAssocID="{3C6D2731-74E7-467E-B624-13BB09F15B06}" presName="parTx" presStyleLbl="revTx" presStyleIdx="2" presStyleCnt="8">
        <dgm:presLayoutVars>
          <dgm:chMax val="0"/>
          <dgm:chPref val="0"/>
        </dgm:presLayoutVars>
      </dgm:prSet>
      <dgm:spPr/>
    </dgm:pt>
    <dgm:pt modelId="{E3167127-9845-477D-826E-197BBFB9CC2D}" type="pres">
      <dgm:prSet presAssocID="{3C6D2731-74E7-467E-B624-13BB09F15B06}" presName="desTx" presStyleLbl="revTx" presStyleIdx="3" presStyleCnt="8">
        <dgm:presLayoutVars/>
      </dgm:prSet>
      <dgm:spPr/>
    </dgm:pt>
    <dgm:pt modelId="{A82BE50C-5374-4C8B-BC50-E8B7570089EA}" type="pres">
      <dgm:prSet presAssocID="{0094C981-B658-45A5-8D0F-784290462EEF}" presName="sibTrans" presStyleCnt="0"/>
      <dgm:spPr/>
    </dgm:pt>
    <dgm:pt modelId="{B82A571A-0FC6-410C-8EB2-21C5E13DF5BA}" type="pres">
      <dgm:prSet presAssocID="{A1E8EE4E-83E3-4F5F-A03E-8CD8C3AA4FDB}" presName="compNode" presStyleCnt="0"/>
      <dgm:spPr/>
    </dgm:pt>
    <dgm:pt modelId="{A2D8A69D-A3CD-4A3C-9894-913CC0B4A1B0}" type="pres">
      <dgm:prSet presAssocID="{A1E8EE4E-83E3-4F5F-A03E-8CD8C3AA4FDB}" presName="bgRect" presStyleLbl="bgShp" presStyleIdx="2" presStyleCnt="4"/>
      <dgm:spPr/>
    </dgm:pt>
    <dgm:pt modelId="{D6046CB2-ED48-49DD-A26F-7755975FC3FB}" type="pres">
      <dgm:prSet presAssocID="{A1E8EE4E-83E3-4F5F-A03E-8CD8C3AA4FD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9252F6E-2BE3-4799-A093-CFC9141D8963}" type="pres">
      <dgm:prSet presAssocID="{A1E8EE4E-83E3-4F5F-A03E-8CD8C3AA4FDB}" presName="spaceRect" presStyleCnt="0"/>
      <dgm:spPr/>
    </dgm:pt>
    <dgm:pt modelId="{0C9A4957-47B6-428F-8A2C-8A599D6087F1}" type="pres">
      <dgm:prSet presAssocID="{A1E8EE4E-83E3-4F5F-A03E-8CD8C3AA4FDB}" presName="parTx" presStyleLbl="revTx" presStyleIdx="4" presStyleCnt="8">
        <dgm:presLayoutVars>
          <dgm:chMax val="0"/>
          <dgm:chPref val="0"/>
        </dgm:presLayoutVars>
      </dgm:prSet>
      <dgm:spPr/>
    </dgm:pt>
    <dgm:pt modelId="{0286AEBA-F4A9-430D-A977-47E71419D089}" type="pres">
      <dgm:prSet presAssocID="{A1E8EE4E-83E3-4F5F-A03E-8CD8C3AA4FDB}" presName="desTx" presStyleLbl="revTx" presStyleIdx="5" presStyleCnt="8">
        <dgm:presLayoutVars/>
      </dgm:prSet>
      <dgm:spPr/>
    </dgm:pt>
    <dgm:pt modelId="{D91A278F-9AC5-484A-90BC-A4C8B26E6F2A}" type="pres">
      <dgm:prSet presAssocID="{816E51F9-23E4-4C41-8ED2-85465B719D4A}" presName="sibTrans" presStyleCnt="0"/>
      <dgm:spPr/>
    </dgm:pt>
    <dgm:pt modelId="{943B685A-584E-45A8-9E26-E14FB3F60652}" type="pres">
      <dgm:prSet presAssocID="{3E62B204-9866-4FC1-8DF9-EB87886A84C8}" presName="compNode" presStyleCnt="0"/>
      <dgm:spPr/>
    </dgm:pt>
    <dgm:pt modelId="{CB39BAE5-1067-4634-B2E7-FD739CFFA071}" type="pres">
      <dgm:prSet presAssocID="{3E62B204-9866-4FC1-8DF9-EB87886A84C8}" presName="bgRect" presStyleLbl="bgShp" presStyleIdx="3" presStyleCnt="4"/>
      <dgm:spPr/>
    </dgm:pt>
    <dgm:pt modelId="{8FFF1302-99E3-48CE-A8EA-C8CB8831D574}" type="pres">
      <dgm:prSet presAssocID="{3E62B204-9866-4FC1-8DF9-EB87886A84C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E8B34C61-AE7A-4921-BAA8-7B1CE73D0EAE}" type="pres">
      <dgm:prSet presAssocID="{3E62B204-9866-4FC1-8DF9-EB87886A84C8}" presName="spaceRect" presStyleCnt="0"/>
      <dgm:spPr/>
    </dgm:pt>
    <dgm:pt modelId="{54EDCC69-0FE2-412B-ADB1-508892A427F4}" type="pres">
      <dgm:prSet presAssocID="{3E62B204-9866-4FC1-8DF9-EB87886A84C8}" presName="parTx" presStyleLbl="revTx" presStyleIdx="6" presStyleCnt="8">
        <dgm:presLayoutVars>
          <dgm:chMax val="0"/>
          <dgm:chPref val="0"/>
        </dgm:presLayoutVars>
      </dgm:prSet>
      <dgm:spPr/>
    </dgm:pt>
    <dgm:pt modelId="{FD169BEF-933E-4678-8213-668C23CF8130}" type="pres">
      <dgm:prSet presAssocID="{3E62B204-9866-4FC1-8DF9-EB87886A84C8}" presName="desTx" presStyleLbl="revTx" presStyleIdx="7" presStyleCnt="8">
        <dgm:presLayoutVars/>
      </dgm:prSet>
      <dgm:spPr/>
    </dgm:pt>
  </dgm:ptLst>
  <dgm:cxnLst>
    <dgm:cxn modelId="{84F54D12-0313-48FB-BA74-8FCF0F07F0E1}" srcId="{804007BC-DBC7-432F-A859-B8DB81C0B471}" destId="{3AEC984F-8519-461B-BBCE-283E14193641}" srcOrd="0" destOrd="0" parTransId="{159225A9-38F4-48B2-99D1-2FA023F38654}" sibTransId="{DEDE6692-861A-4AD7-9F83-0BA913EAB7F4}"/>
    <dgm:cxn modelId="{36A30118-6914-4E76-82A5-112213466434}" type="presOf" srcId="{2C88626E-929A-468F-8EA9-D3456567AA15}" destId="{0286AEBA-F4A9-430D-A977-47E71419D089}" srcOrd="0" destOrd="2" presId="urn:microsoft.com/office/officeart/2018/2/layout/IconVerticalSolidList"/>
    <dgm:cxn modelId="{B9E6CA19-0A9D-4030-B67C-45590F5C4CC5}" type="presOf" srcId="{A1311ACB-3A58-429C-9A31-BAB8546A0A3D}" destId="{0286AEBA-F4A9-430D-A977-47E71419D089}" srcOrd="0" destOrd="0" presId="urn:microsoft.com/office/officeart/2018/2/layout/IconVerticalSolidList"/>
    <dgm:cxn modelId="{D6D1A11D-35DD-4989-AFD9-B100ADC4AA1B}" srcId="{A1E8EE4E-83E3-4F5F-A03E-8CD8C3AA4FDB}" destId="{A1311ACB-3A58-429C-9A31-BAB8546A0A3D}" srcOrd="0" destOrd="0" parTransId="{FF5159C3-B0C9-4838-9061-76E4848FF2E9}" sibTransId="{EC572FA6-C9AE-4675-81DC-A3922D3F6C1D}"/>
    <dgm:cxn modelId="{CC8F1A38-7806-44DF-A2F2-3B33785A0EF2}" srcId="{A1E8EE4E-83E3-4F5F-A03E-8CD8C3AA4FDB}" destId="{19CD2D99-47AA-4404-A2CB-D3EC04B03C57}" srcOrd="1" destOrd="0" parTransId="{E56991CA-167D-44AB-B2A2-24635F902D39}" sibTransId="{9BAD0816-DA61-4EA9-8C9B-47D3211AC4FE}"/>
    <dgm:cxn modelId="{C9F0B63C-BD10-4D80-AB28-90162A4C8780}" type="presOf" srcId="{31AC10AC-F87E-41E0-BFE5-D8F4356E9F8A}" destId="{E3167127-9845-477D-826E-197BBFB9CC2D}" srcOrd="0" destOrd="2" presId="urn:microsoft.com/office/officeart/2018/2/layout/IconVerticalSolidList"/>
    <dgm:cxn modelId="{B01DF241-4808-47C1-A13E-F080845E69C7}" srcId="{804007BC-DBC7-432F-A859-B8DB81C0B471}" destId="{3E62B204-9866-4FC1-8DF9-EB87886A84C8}" srcOrd="3" destOrd="0" parTransId="{D6C7A939-76EB-4139-833F-0572BCE2F301}" sibTransId="{C0951334-8B27-4BA7-9DF8-0BFDBFBFD660}"/>
    <dgm:cxn modelId="{44CF9C62-9469-46A7-89BF-A3728BE293DF}" srcId="{3E62B204-9866-4FC1-8DF9-EB87886A84C8}" destId="{9E1A4BF6-FB4A-4698-8642-4D7B45600C56}" srcOrd="0" destOrd="0" parTransId="{BAE3B5FC-5261-40E2-812F-55E08CF447C6}" sibTransId="{24C87B44-0288-4799-AC3C-CFF7F3B4744B}"/>
    <dgm:cxn modelId="{26437443-B5FF-4AB6-84E7-DA79A3B1EBFB}" type="presOf" srcId="{19CD2D99-47AA-4404-A2CB-D3EC04B03C57}" destId="{0286AEBA-F4A9-430D-A977-47E71419D089}" srcOrd="0" destOrd="1" presId="urn:microsoft.com/office/officeart/2018/2/layout/IconVerticalSolidList"/>
    <dgm:cxn modelId="{8C062F6C-9680-4D9F-AF1E-E1B35C262659}" type="presOf" srcId="{A1E8EE4E-83E3-4F5F-A03E-8CD8C3AA4FDB}" destId="{0C9A4957-47B6-428F-8A2C-8A599D6087F1}" srcOrd="0" destOrd="0" presId="urn:microsoft.com/office/officeart/2018/2/layout/IconVerticalSolidList"/>
    <dgm:cxn modelId="{49A35E70-A6CF-4342-A6EE-00D0143CB2B9}" srcId="{804007BC-DBC7-432F-A859-B8DB81C0B471}" destId="{A1E8EE4E-83E3-4F5F-A03E-8CD8C3AA4FDB}" srcOrd="2" destOrd="0" parTransId="{B7E19AB0-C096-4DF8-B961-A4390BC469D6}" sibTransId="{816E51F9-23E4-4C41-8ED2-85465B719D4A}"/>
    <dgm:cxn modelId="{CCBFA850-3C40-43DD-902F-85430F947025}" type="presOf" srcId="{7014930B-08FB-44E2-9DF9-4A0414C83A70}" destId="{FD169BEF-933E-4678-8213-668C23CF8130}" srcOrd="0" destOrd="2" presId="urn:microsoft.com/office/officeart/2018/2/layout/IconVerticalSolidList"/>
    <dgm:cxn modelId="{78292954-4105-4A0F-8E10-581E49CEF171}" type="presOf" srcId="{3AEC984F-8519-461B-BBCE-283E14193641}" destId="{B95CFEBF-72F3-4AF6-9DA9-C2019A904152}" srcOrd="0" destOrd="0" presId="urn:microsoft.com/office/officeart/2018/2/layout/IconVerticalSolidList"/>
    <dgm:cxn modelId="{4069D477-9600-4505-952A-25525E3A6731}" type="presOf" srcId="{A0791D76-A636-4148-ACC9-CCAF04068025}" destId="{E3167127-9845-477D-826E-197BBFB9CC2D}" srcOrd="0" destOrd="1" presId="urn:microsoft.com/office/officeart/2018/2/layout/IconVerticalSolidList"/>
    <dgm:cxn modelId="{47AA5579-467C-4EB3-9C9A-76539CC8912E}" srcId="{3AEC984F-8519-461B-BBCE-283E14193641}" destId="{04E8FB4F-1C72-4A7F-87D4-AF0D50363675}" srcOrd="1" destOrd="0" parTransId="{5D8BAA1D-7949-40A2-A6EC-8E5F5D02B614}" sibTransId="{A7579276-20E5-494D-9263-38241FAF41C5}"/>
    <dgm:cxn modelId="{5011D95A-60F4-40E2-8543-67AFFD7173B6}" srcId="{3C6D2731-74E7-467E-B624-13BB09F15B06}" destId="{31C3CD8E-1E03-49CE-9E22-9F8E8992AE98}" srcOrd="0" destOrd="0" parTransId="{5F9C1BD3-1C8D-4F79-AF13-D4044419D984}" sibTransId="{CF5FF960-190E-4329-B33A-9E8F816AC4D5}"/>
    <dgm:cxn modelId="{64044589-FE0A-494E-A8EA-45543BEB5D3F}" srcId="{3C6D2731-74E7-467E-B624-13BB09F15B06}" destId="{A0791D76-A636-4148-ACC9-CCAF04068025}" srcOrd="1" destOrd="0" parTransId="{F1B3F56D-D302-4DB2-A1C2-457CC7392633}" sibTransId="{F77C3573-4E03-4495-99F7-691088B4E789}"/>
    <dgm:cxn modelId="{25D9BC89-9334-4283-976E-B600334737B9}" type="presOf" srcId="{3E62B204-9866-4FC1-8DF9-EB87886A84C8}" destId="{54EDCC69-0FE2-412B-ADB1-508892A427F4}" srcOrd="0" destOrd="0" presId="urn:microsoft.com/office/officeart/2018/2/layout/IconVerticalSolidList"/>
    <dgm:cxn modelId="{83105290-DC86-4B28-8688-020EC5667F02}" srcId="{3AEC984F-8519-461B-BBCE-283E14193641}" destId="{FFF2636A-B736-4C6D-9A66-3E7F59929317}" srcOrd="2" destOrd="0" parTransId="{CE40B127-11ED-419D-A096-71C859483B23}" sibTransId="{1BA57F91-3D0B-462B-99A5-1B85612FA993}"/>
    <dgm:cxn modelId="{F7E61B93-16D9-49A3-AF12-0F19767792BF}" srcId="{3AEC984F-8519-461B-BBCE-283E14193641}" destId="{99EBA549-86E3-42E5-882F-109205293C6A}" srcOrd="0" destOrd="0" parTransId="{45620AF3-2514-48B9-B6AD-6F465D386828}" sibTransId="{5F791B76-50A6-4C94-BA8A-7878FC663BFB}"/>
    <dgm:cxn modelId="{1ED9C7A3-D106-4512-83E5-6C2021009CD8}" srcId="{3E62B204-9866-4FC1-8DF9-EB87886A84C8}" destId="{7014930B-08FB-44E2-9DF9-4A0414C83A70}" srcOrd="2" destOrd="0" parTransId="{E2D9FFEE-D45D-4268-97A3-8B027107F7BF}" sibTransId="{89B08B6C-4D30-4A34-BF43-855F2997698C}"/>
    <dgm:cxn modelId="{247B87A5-9BEF-4DB6-9F24-0DEC5ABD8D47}" srcId="{3C6D2731-74E7-467E-B624-13BB09F15B06}" destId="{31AC10AC-F87E-41E0-BFE5-D8F4356E9F8A}" srcOrd="2" destOrd="0" parTransId="{6A107670-A78C-41D9-A349-840C6AFF413A}" sibTransId="{D43C0591-1482-47E3-A40B-15EFD366361B}"/>
    <dgm:cxn modelId="{208400BA-3F31-4B83-AD27-FE619703A91C}" type="presOf" srcId="{04E8FB4F-1C72-4A7F-87D4-AF0D50363675}" destId="{CF9EFBE2-A021-4F67-9DFE-553CD880BFC0}" srcOrd="0" destOrd="1" presId="urn:microsoft.com/office/officeart/2018/2/layout/IconVerticalSolidList"/>
    <dgm:cxn modelId="{A413E9C4-F69C-45DB-A696-0605614D97F1}" type="presOf" srcId="{804007BC-DBC7-432F-A859-B8DB81C0B471}" destId="{9C6D67C9-CB95-4FDC-AF71-24348777887E}" srcOrd="0" destOrd="0" presId="urn:microsoft.com/office/officeart/2018/2/layout/IconVerticalSolidList"/>
    <dgm:cxn modelId="{19AF5FC8-ED34-4687-912D-6DCBE9CA5DEC}" type="presOf" srcId="{99EBA549-86E3-42E5-882F-109205293C6A}" destId="{CF9EFBE2-A021-4F67-9DFE-553CD880BFC0}" srcOrd="0" destOrd="0" presId="urn:microsoft.com/office/officeart/2018/2/layout/IconVerticalSolidList"/>
    <dgm:cxn modelId="{2541CACC-5F4B-4272-BA2B-F06A828B757A}" srcId="{804007BC-DBC7-432F-A859-B8DB81C0B471}" destId="{3C6D2731-74E7-467E-B624-13BB09F15B06}" srcOrd="1" destOrd="0" parTransId="{4EAEAE19-9EDE-42B2-8704-67EB113395B5}" sibTransId="{0094C981-B658-45A5-8D0F-784290462EEF}"/>
    <dgm:cxn modelId="{49409CD4-AB43-44EE-B5C9-F7B597162689}" srcId="{A1E8EE4E-83E3-4F5F-A03E-8CD8C3AA4FDB}" destId="{2C88626E-929A-468F-8EA9-D3456567AA15}" srcOrd="2" destOrd="0" parTransId="{9957831D-54D1-4780-A305-10C3AB111436}" sibTransId="{E7F98DC0-F8A2-4B40-99A1-33CA7060BB9E}"/>
    <dgm:cxn modelId="{E15BEED5-0EF0-474F-A917-BF331DBFD34B}" type="presOf" srcId="{409025E4-4593-4FA7-B078-C304AB364DBF}" destId="{FD169BEF-933E-4678-8213-668C23CF8130}" srcOrd="0" destOrd="1" presId="urn:microsoft.com/office/officeart/2018/2/layout/IconVerticalSolidList"/>
    <dgm:cxn modelId="{4289EAD6-8B24-4088-916B-F202B5DBADD1}" type="presOf" srcId="{31C3CD8E-1E03-49CE-9E22-9F8E8992AE98}" destId="{E3167127-9845-477D-826E-197BBFB9CC2D}" srcOrd="0" destOrd="0" presId="urn:microsoft.com/office/officeart/2018/2/layout/IconVerticalSolidList"/>
    <dgm:cxn modelId="{CEEADBE5-1829-4CD7-A918-0C404065DD20}" type="presOf" srcId="{3C6D2731-74E7-467E-B624-13BB09F15B06}" destId="{4A017619-075B-453E-8137-1FB46AEC9596}" srcOrd="0" destOrd="0" presId="urn:microsoft.com/office/officeart/2018/2/layout/IconVerticalSolidList"/>
    <dgm:cxn modelId="{1B6BF2E9-190F-40A0-B158-542BC3EBADFE}" srcId="{3E62B204-9866-4FC1-8DF9-EB87886A84C8}" destId="{409025E4-4593-4FA7-B078-C304AB364DBF}" srcOrd="1" destOrd="0" parTransId="{CE9AF029-25CA-4646-8022-B9D26CDC4E84}" sibTransId="{0F715A47-ACF1-4E3B-A765-21D24BD1252D}"/>
    <dgm:cxn modelId="{9C62AEF7-69D8-4DB0-BF04-419B1B155153}" type="presOf" srcId="{9E1A4BF6-FB4A-4698-8642-4D7B45600C56}" destId="{FD169BEF-933E-4678-8213-668C23CF8130}" srcOrd="0" destOrd="0" presId="urn:microsoft.com/office/officeart/2018/2/layout/IconVerticalSolidList"/>
    <dgm:cxn modelId="{173451FB-219B-43FF-A69A-E9CBEA48609B}" type="presOf" srcId="{FFF2636A-B736-4C6D-9A66-3E7F59929317}" destId="{CF9EFBE2-A021-4F67-9DFE-553CD880BFC0}" srcOrd="0" destOrd="2" presId="urn:microsoft.com/office/officeart/2018/2/layout/IconVerticalSolidList"/>
    <dgm:cxn modelId="{389B8ACC-9A2A-4B1C-8321-9B0669B5D59A}" type="presParOf" srcId="{9C6D67C9-CB95-4FDC-AF71-24348777887E}" destId="{1D667DC0-8412-4722-BC2C-4F8B0216E36B}" srcOrd="0" destOrd="0" presId="urn:microsoft.com/office/officeart/2018/2/layout/IconVerticalSolidList"/>
    <dgm:cxn modelId="{29B01915-BAD5-4C2A-A703-2A7D0B08943A}" type="presParOf" srcId="{1D667DC0-8412-4722-BC2C-4F8B0216E36B}" destId="{4D4A7545-9F88-4E76-804C-54BFF22B4A24}" srcOrd="0" destOrd="0" presId="urn:microsoft.com/office/officeart/2018/2/layout/IconVerticalSolidList"/>
    <dgm:cxn modelId="{A749D344-ACEE-4150-9652-FD2EF7426063}" type="presParOf" srcId="{1D667DC0-8412-4722-BC2C-4F8B0216E36B}" destId="{2303B408-0179-4D3E-85BE-C9FA78182972}" srcOrd="1" destOrd="0" presId="urn:microsoft.com/office/officeart/2018/2/layout/IconVerticalSolidList"/>
    <dgm:cxn modelId="{D9324CEA-4F57-4204-AE91-77BEBE9A2CBF}" type="presParOf" srcId="{1D667DC0-8412-4722-BC2C-4F8B0216E36B}" destId="{14E09517-400D-45BD-9BE9-0DA8AA9E0C37}" srcOrd="2" destOrd="0" presId="urn:microsoft.com/office/officeart/2018/2/layout/IconVerticalSolidList"/>
    <dgm:cxn modelId="{33FE59D7-81D9-440F-910C-94FFD5F827C2}" type="presParOf" srcId="{1D667DC0-8412-4722-BC2C-4F8B0216E36B}" destId="{B95CFEBF-72F3-4AF6-9DA9-C2019A904152}" srcOrd="3" destOrd="0" presId="urn:microsoft.com/office/officeart/2018/2/layout/IconVerticalSolidList"/>
    <dgm:cxn modelId="{7E946C9E-C63F-45E1-9133-8F1E234A307C}" type="presParOf" srcId="{1D667DC0-8412-4722-BC2C-4F8B0216E36B}" destId="{CF9EFBE2-A021-4F67-9DFE-553CD880BFC0}" srcOrd="4" destOrd="0" presId="urn:microsoft.com/office/officeart/2018/2/layout/IconVerticalSolidList"/>
    <dgm:cxn modelId="{2BCA6E89-8A12-43F3-9DAE-1B7C7C183B8A}" type="presParOf" srcId="{9C6D67C9-CB95-4FDC-AF71-24348777887E}" destId="{979F3D08-979E-4C00-A22F-09281B421A41}" srcOrd="1" destOrd="0" presId="urn:microsoft.com/office/officeart/2018/2/layout/IconVerticalSolidList"/>
    <dgm:cxn modelId="{B4E3DF42-0885-4F89-9816-8FF243E9421B}" type="presParOf" srcId="{9C6D67C9-CB95-4FDC-AF71-24348777887E}" destId="{028908CB-490D-4535-B1B5-A5C0C181A3B2}" srcOrd="2" destOrd="0" presId="urn:microsoft.com/office/officeart/2018/2/layout/IconVerticalSolidList"/>
    <dgm:cxn modelId="{08A7DC08-E998-4D95-B94E-FAD80A2A6ED9}" type="presParOf" srcId="{028908CB-490D-4535-B1B5-A5C0C181A3B2}" destId="{3AB00AA4-AAFC-48ED-B818-722346AC12CD}" srcOrd="0" destOrd="0" presId="urn:microsoft.com/office/officeart/2018/2/layout/IconVerticalSolidList"/>
    <dgm:cxn modelId="{E0382D53-A382-4D78-AF2C-F2F3B957FB09}" type="presParOf" srcId="{028908CB-490D-4535-B1B5-A5C0C181A3B2}" destId="{0688BC62-EBD8-4467-82AD-2A0EC9152115}" srcOrd="1" destOrd="0" presId="urn:microsoft.com/office/officeart/2018/2/layout/IconVerticalSolidList"/>
    <dgm:cxn modelId="{0A763E8E-E48C-4B77-A15A-D5A999D46E65}" type="presParOf" srcId="{028908CB-490D-4535-B1B5-A5C0C181A3B2}" destId="{E0F53D25-3138-4773-A132-AF5EE6C18B67}" srcOrd="2" destOrd="0" presId="urn:microsoft.com/office/officeart/2018/2/layout/IconVerticalSolidList"/>
    <dgm:cxn modelId="{DF378E35-6063-45A9-9875-AEE4A1EB8DD4}" type="presParOf" srcId="{028908CB-490D-4535-B1B5-A5C0C181A3B2}" destId="{4A017619-075B-453E-8137-1FB46AEC9596}" srcOrd="3" destOrd="0" presId="urn:microsoft.com/office/officeart/2018/2/layout/IconVerticalSolidList"/>
    <dgm:cxn modelId="{D1CDE2FE-E85E-4F4E-BF09-FF29A520B601}" type="presParOf" srcId="{028908CB-490D-4535-B1B5-A5C0C181A3B2}" destId="{E3167127-9845-477D-826E-197BBFB9CC2D}" srcOrd="4" destOrd="0" presId="urn:microsoft.com/office/officeart/2018/2/layout/IconVerticalSolidList"/>
    <dgm:cxn modelId="{2F7C57CF-1916-4549-BB3A-198C6DED332D}" type="presParOf" srcId="{9C6D67C9-CB95-4FDC-AF71-24348777887E}" destId="{A82BE50C-5374-4C8B-BC50-E8B7570089EA}" srcOrd="3" destOrd="0" presId="urn:microsoft.com/office/officeart/2018/2/layout/IconVerticalSolidList"/>
    <dgm:cxn modelId="{3BA3D69D-B58E-4BAE-A8D8-6A111B40F9BA}" type="presParOf" srcId="{9C6D67C9-CB95-4FDC-AF71-24348777887E}" destId="{B82A571A-0FC6-410C-8EB2-21C5E13DF5BA}" srcOrd="4" destOrd="0" presId="urn:microsoft.com/office/officeart/2018/2/layout/IconVerticalSolidList"/>
    <dgm:cxn modelId="{8BAF083E-5EDC-4FD1-A8F2-EA092EB34A79}" type="presParOf" srcId="{B82A571A-0FC6-410C-8EB2-21C5E13DF5BA}" destId="{A2D8A69D-A3CD-4A3C-9894-913CC0B4A1B0}" srcOrd="0" destOrd="0" presId="urn:microsoft.com/office/officeart/2018/2/layout/IconVerticalSolidList"/>
    <dgm:cxn modelId="{BF92FDBE-5BF9-40E9-BB87-C540B34E6670}" type="presParOf" srcId="{B82A571A-0FC6-410C-8EB2-21C5E13DF5BA}" destId="{D6046CB2-ED48-49DD-A26F-7755975FC3FB}" srcOrd="1" destOrd="0" presId="urn:microsoft.com/office/officeart/2018/2/layout/IconVerticalSolidList"/>
    <dgm:cxn modelId="{59D4A994-A6F2-454F-B390-523E85AD8FE9}" type="presParOf" srcId="{B82A571A-0FC6-410C-8EB2-21C5E13DF5BA}" destId="{49252F6E-2BE3-4799-A093-CFC9141D8963}" srcOrd="2" destOrd="0" presId="urn:microsoft.com/office/officeart/2018/2/layout/IconVerticalSolidList"/>
    <dgm:cxn modelId="{41AB96AC-78F1-438C-AAE9-C621B37D863B}" type="presParOf" srcId="{B82A571A-0FC6-410C-8EB2-21C5E13DF5BA}" destId="{0C9A4957-47B6-428F-8A2C-8A599D6087F1}" srcOrd="3" destOrd="0" presId="urn:microsoft.com/office/officeart/2018/2/layout/IconVerticalSolidList"/>
    <dgm:cxn modelId="{63FB17BD-5E8B-47BC-8E17-FA6448474AD1}" type="presParOf" srcId="{B82A571A-0FC6-410C-8EB2-21C5E13DF5BA}" destId="{0286AEBA-F4A9-430D-A977-47E71419D089}" srcOrd="4" destOrd="0" presId="urn:microsoft.com/office/officeart/2018/2/layout/IconVerticalSolidList"/>
    <dgm:cxn modelId="{48B5780F-AC8A-48E6-8072-6AB1D450C253}" type="presParOf" srcId="{9C6D67C9-CB95-4FDC-AF71-24348777887E}" destId="{D91A278F-9AC5-484A-90BC-A4C8B26E6F2A}" srcOrd="5" destOrd="0" presId="urn:microsoft.com/office/officeart/2018/2/layout/IconVerticalSolidList"/>
    <dgm:cxn modelId="{12400115-987A-4C7A-9386-C510C74BA31C}" type="presParOf" srcId="{9C6D67C9-CB95-4FDC-AF71-24348777887E}" destId="{943B685A-584E-45A8-9E26-E14FB3F60652}" srcOrd="6" destOrd="0" presId="urn:microsoft.com/office/officeart/2018/2/layout/IconVerticalSolidList"/>
    <dgm:cxn modelId="{C54563A1-7AE7-4ECC-9141-1D65AAF79CA1}" type="presParOf" srcId="{943B685A-584E-45A8-9E26-E14FB3F60652}" destId="{CB39BAE5-1067-4634-B2E7-FD739CFFA071}" srcOrd="0" destOrd="0" presId="urn:microsoft.com/office/officeart/2018/2/layout/IconVerticalSolidList"/>
    <dgm:cxn modelId="{9F68FE67-9C16-44FC-8B37-B12907E1140F}" type="presParOf" srcId="{943B685A-584E-45A8-9E26-E14FB3F60652}" destId="{8FFF1302-99E3-48CE-A8EA-C8CB8831D574}" srcOrd="1" destOrd="0" presId="urn:microsoft.com/office/officeart/2018/2/layout/IconVerticalSolidList"/>
    <dgm:cxn modelId="{1965663E-2D49-4BE7-829F-FB916D6DE7D0}" type="presParOf" srcId="{943B685A-584E-45A8-9E26-E14FB3F60652}" destId="{E8B34C61-AE7A-4921-BAA8-7B1CE73D0EAE}" srcOrd="2" destOrd="0" presId="urn:microsoft.com/office/officeart/2018/2/layout/IconVerticalSolidList"/>
    <dgm:cxn modelId="{F8E2E57A-038C-47AA-8281-97C75E5ABF0D}" type="presParOf" srcId="{943B685A-584E-45A8-9E26-E14FB3F60652}" destId="{54EDCC69-0FE2-412B-ADB1-508892A427F4}" srcOrd="3" destOrd="0" presId="urn:microsoft.com/office/officeart/2018/2/layout/IconVerticalSolidList"/>
    <dgm:cxn modelId="{B778A011-AEF4-41DE-9987-D6E26C4DA5A4}" type="presParOf" srcId="{943B685A-584E-45A8-9E26-E14FB3F60652}" destId="{FD169BEF-933E-4678-8213-668C23CF813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43E57A0-DFE7-4735-A58D-CC421BB6AE7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5ADE13-2642-46FE-BFE5-C4E1FD11E034}">
      <dgm:prSet/>
      <dgm:spPr/>
      <dgm:t>
        <a:bodyPr/>
        <a:lstStyle/>
        <a:p>
          <a:r>
            <a:rPr lang="en-US" b="1" dirty="0"/>
            <a:t>On a 1–10 scale, how “bad” is it?</a:t>
          </a:r>
          <a:endParaRPr lang="en-US" dirty="0"/>
        </a:p>
      </dgm:t>
    </dgm:pt>
    <dgm:pt modelId="{DB95023F-68D4-4980-B7F2-4C7E9A9B0A99}" type="parTrans" cxnId="{B928F8AE-3E1A-4A94-82D6-B542A9664D2E}">
      <dgm:prSet/>
      <dgm:spPr/>
      <dgm:t>
        <a:bodyPr/>
        <a:lstStyle/>
        <a:p>
          <a:endParaRPr lang="en-US"/>
        </a:p>
      </dgm:t>
    </dgm:pt>
    <dgm:pt modelId="{8219EEE3-0EE1-4D0D-AE02-3AE9BAE79C38}" type="sibTrans" cxnId="{B928F8AE-3E1A-4A94-82D6-B542A9664D2E}">
      <dgm:prSet/>
      <dgm:spPr/>
      <dgm:t>
        <a:bodyPr/>
        <a:lstStyle/>
        <a:p>
          <a:endParaRPr lang="en-US"/>
        </a:p>
      </dgm:t>
    </dgm:pt>
    <dgm:pt modelId="{3D5414A5-531B-4847-83DA-C3A1AF90E95C}">
      <dgm:prSet/>
      <dgm:spPr/>
      <dgm:t>
        <a:bodyPr/>
        <a:lstStyle/>
        <a:p>
          <a:r>
            <a:rPr lang="en-US" b="1" dirty="0"/>
            <a:t>What is its timing (worst or best possible time)?</a:t>
          </a:r>
          <a:endParaRPr lang="en-US" dirty="0"/>
        </a:p>
      </dgm:t>
    </dgm:pt>
    <dgm:pt modelId="{6D003374-18D7-40C5-84F4-DC1DF476229E}" type="parTrans" cxnId="{A74517E4-27B9-47BE-9953-6AB788521EA4}">
      <dgm:prSet/>
      <dgm:spPr/>
      <dgm:t>
        <a:bodyPr/>
        <a:lstStyle/>
        <a:p>
          <a:endParaRPr lang="en-US"/>
        </a:p>
      </dgm:t>
    </dgm:pt>
    <dgm:pt modelId="{41A1EDEC-0BFE-4791-BD29-A35E8AFD165D}" type="sibTrans" cxnId="{A74517E4-27B9-47BE-9953-6AB788521EA4}">
      <dgm:prSet/>
      <dgm:spPr/>
      <dgm:t>
        <a:bodyPr/>
        <a:lstStyle/>
        <a:p>
          <a:endParaRPr lang="en-US"/>
        </a:p>
      </dgm:t>
    </dgm:pt>
    <dgm:pt modelId="{85DD5F09-A03D-4FAF-A66B-7FC424FF156B}">
      <dgm:prSet/>
      <dgm:spPr/>
      <dgm:t>
        <a:bodyPr/>
        <a:lstStyle/>
        <a:p>
          <a:r>
            <a:rPr lang="en-US" b="1" dirty="0"/>
            <a:t>How long is there to absorb its impact?</a:t>
          </a:r>
          <a:endParaRPr lang="en-US" dirty="0"/>
        </a:p>
      </dgm:t>
    </dgm:pt>
    <dgm:pt modelId="{0C2A3B57-CEE6-48FE-B6C6-F8A2B8A9A4CB}" type="parTrans" cxnId="{50952554-8A5A-416E-9A34-25EC1631ECA3}">
      <dgm:prSet/>
      <dgm:spPr/>
      <dgm:t>
        <a:bodyPr/>
        <a:lstStyle/>
        <a:p>
          <a:endParaRPr lang="en-US"/>
        </a:p>
      </dgm:t>
    </dgm:pt>
    <dgm:pt modelId="{D51D2DFB-4CF5-4B82-B4C6-9AE4094971F3}" type="sibTrans" cxnId="{50952554-8A5A-416E-9A34-25EC1631ECA3}">
      <dgm:prSet/>
      <dgm:spPr/>
      <dgm:t>
        <a:bodyPr/>
        <a:lstStyle/>
        <a:p>
          <a:endParaRPr lang="en-US"/>
        </a:p>
      </dgm:t>
    </dgm:pt>
    <dgm:pt modelId="{358CE54F-D3B8-4031-95F6-9F104760F339}">
      <dgm:prSet/>
      <dgm:spPr/>
      <dgm:t>
        <a:bodyPr/>
        <a:lstStyle/>
        <a:p>
          <a:r>
            <a:rPr lang="en-US" b="1" dirty="0"/>
            <a:t>Is there anything positive about it?</a:t>
          </a:r>
          <a:endParaRPr lang="en-US" dirty="0"/>
        </a:p>
      </dgm:t>
    </dgm:pt>
    <dgm:pt modelId="{6AABD280-32D3-47E2-94C5-1DC54CF03FE8}" type="parTrans" cxnId="{36ADF48B-A938-4D6C-9F02-9F0134AE9DA4}">
      <dgm:prSet/>
      <dgm:spPr/>
      <dgm:t>
        <a:bodyPr/>
        <a:lstStyle/>
        <a:p>
          <a:endParaRPr lang="en-US"/>
        </a:p>
      </dgm:t>
    </dgm:pt>
    <dgm:pt modelId="{42FC2420-3153-4E16-8107-3BC7C5FCEBB4}" type="sibTrans" cxnId="{36ADF48B-A938-4D6C-9F02-9F0134AE9DA4}">
      <dgm:prSet/>
      <dgm:spPr/>
      <dgm:t>
        <a:bodyPr/>
        <a:lstStyle/>
        <a:p>
          <a:endParaRPr lang="en-US"/>
        </a:p>
      </dgm:t>
    </dgm:pt>
    <dgm:pt modelId="{8A16AE0E-5629-4834-A87B-2108D998D25D}">
      <dgm:prSet/>
      <dgm:spPr/>
      <dgm:t>
        <a:bodyPr/>
        <a:lstStyle/>
        <a:p>
          <a:r>
            <a:rPr lang="en-US" b="1" dirty="0"/>
            <a:t>How much control can I exert over it?</a:t>
          </a:r>
          <a:endParaRPr lang="en-US" dirty="0"/>
        </a:p>
      </dgm:t>
    </dgm:pt>
    <dgm:pt modelId="{E8C94416-3FA1-43AE-A59A-6D9477C601DA}" type="parTrans" cxnId="{0E10A28A-62B8-4E08-86B0-3768282D1652}">
      <dgm:prSet/>
      <dgm:spPr/>
      <dgm:t>
        <a:bodyPr/>
        <a:lstStyle/>
        <a:p>
          <a:endParaRPr lang="en-US"/>
        </a:p>
      </dgm:t>
    </dgm:pt>
    <dgm:pt modelId="{B1D5DC71-647E-4A3B-A1DD-68342CF1450A}" type="sibTrans" cxnId="{0E10A28A-62B8-4E08-86B0-3768282D1652}">
      <dgm:prSet/>
      <dgm:spPr/>
      <dgm:t>
        <a:bodyPr/>
        <a:lstStyle/>
        <a:p>
          <a:endParaRPr lang="en-US"/>
        </a:p>
      </dgm:t>
    </dgm:pt>
    <dgm:pt modelId="{C6DB1DE8-C8C0-45A0-8883-47195F592A3A}">
      <dgm:prSet/>
      <dgm:spPr/>
      <dgm:t>
        <a:bodyPr/>
        <a:lstStyle/>
        <a:p>
          <a:r>
            <a:rPr lang="en-US" b="1" dirty="0"/>
            <a:t>Is it temporary or permanent?</a:t>
          </a:r>
          <a:endParaRPr lang="en-US" dirty="0"/>
        </a:p>
      </dgm:t>
    </dgm:pt>
    <dgm:pt modelId="{4D7BF15B-5834-4143-B0D2-721ED66546EF}" type="parTrans" cxnId="{B7466904-2551-4E1A-9229-3B023693B996}">
      <dgm:prSet/>
      <dgm:spPr/>
      <dgm:t>
        <a:bodyPr/>
        <a:lstStyle/>
        <a:p>
          <a:endParaRPr lang="en-US"/>
        </a:p>
      </dgm:t>
    </dgm:pt>
    <dgm:pt modelId="{B82DEA1E-0890-4A77-BCD0-6DED4EB515C4}" type="sibTrans" cxnId="{B7466904-2551-4E1A-9229-3B023693B996}">
      <dgm:prSet/>
      <dgm:spPr/>
      <dgm:t>
        <a:bodyPr/>
        <a:lstStyle/>
        <a:p>
          <a:endParaRPr lang="en-US"/>
        </a:p>
      </dgm:t>
    </dgm:pt>
    <dgm:pt modelId="{07C01766-A376-4C8A-95CB-15CE684E4EC8}">
      <dgm:prSet/>
      <dgm:spPr/>
      <dgm:t>
        <a:bodyPr/>
        <a:lstStyle/>
        <a:p>
          <a:r>
            <a:rPr lang="en-US" b="1" dirty="0"/>
            <a:t>What else is going on in the person’s life at the same time?</a:t>
          </a:r>
          <a:endParaRPr lang="en-US" dirty="0"/>
        </a:p>
      </dgm:t>
    </dgm:pt>
    <dgm:pt modelId="{A5DF1D6E-B30D-4F45-9F57-050E86C88DB9}" type="parTrans" cxnId="{2FBBB93D-7CC1-411D-9631-97E35B55CB7B}">
      <dgm:prSet/>
      <dgm:spPr/>
      <dgm:t>
        <a:bodyPr/>
        <a:lstStyle/>
        <a:p>
          <a:endParaRPr lang="en-US"/>
        </a:p>
      </dgm:t>
    </dgm:pt>
    <dgm:pt modelId="{F99CC8C7-5AB3-4744-9BCD-185D2DB32BE6}" type="sibTrans" cxnId="{2FBBB93D-7CC1-411D-9631-97E35B55CB7B}">
      <dgm:prSet/>
      <dgm:spPr/>
      <dgm:t>
        <a:bodyPr/>
        <a:lstStyle/>
        <a:p>
          <a:endParaRPr lang="en-US"/>
        </a:p>
      </dgm:t>
    </dgm:pt>
    <dgm:pt modelId="{548226C8-747E-4F19-BB73-BC89CDE3C7E9}" type="pres">
      <dgm:prSet presAssocID="{A43E57A0-DFE7-4735-A58D-CC421BB6AE7C}" presName="Name0" presStyleCnt="0">
        <dgm:presLayoutVars>
          <dgm:dir/>
          <dgm:resizeHandles val="exact"/>
        </dgm:presLayoutVars>
      </dgm:prSet>
      <dgm:spPr/>
    </dgm:pt>
    <dgm:pt modelId="{55B25E1D-AEEA-44EB-8DFA-E3FE85CD0B17}" type="pres">
      <dgm:prSet presAssocID="{E85ADE13-2642-46FE-BFE5-C4E1FD11E034}" presName="node" presStyleLbl="node1" presStyleIdx="0" presStyleCnt="7">
        <dgm:presLayoutVars>
          <dgm:bulletEnabled val="1"/>
        </dgm:presLayoutVars>
      </dgm:prSet>
      <dgm:spPr/>
    </dgm:pt>
    <dgm:pt modelId="{E32C9213-B602-42DD-A159-1C92A72D73B7}" type="pres">
      <dgm:prSet presAssocID="{8219EEE3-0EE1-4D0D-AE02-3AE9BAE79C38}" presName="sibTrans" presStyleLbl="sibTrans1D1" presStyleIdx="0" presStyleCnt="6"/>
      <dgm:spPr/>
    </dgm:pt>
    <dgm:pt modelId="{45EC0DAC-7362-4BC7-936C-C3B8EEDAEA26}" type="pres">
      <dgm:prSet presAssocID="{8219EEE3-0EE1-4D0D-AE02-3AE9BAE79C38}" presName="connectorText" presStyleLbl="sibTrans1D1" presStyleIdx="0" presStyleCnt="6"/>
      <dgm:spPr/>
    </dgm:pt>
    <dgm:pt modelId="{FAE39550-98BE-4EB4-983A-8BCC3B8DA3D6}" type="pres">
      <dgm:prSet presAssocID="{3D5414A5-531B-4847-83DA-C3A1AF90E95C}" presName="node" presStyleLbl="node1" presStyleIdx="1" presStyleCnt="7">
        <dgm:presLayoutVars>
          <dgm:bulletEnabled val="1"/>
        </dgm:presLayoutVars>
      </dgm:prSet>
      <dgm:spPr/>
    </dgm:pt>
    <dgm:pt modelId="{23C7F14B-F37B-4680-82F3-C0129E513D44}" type="pres">
      <dgm:prSet presAssocID="{41A1EDEC-0BFE-4791-BD29-A35E8AFD165D}" presName="sibTrans" presStyleLbl="sibTrans1D1" presStyleIdx="1" presStyleCnt="6"/>
      <dgm:spPr/>
    </dgm:pt>
    <dgm:pt modelId="{96E9F1D2-CFE4-4299-8C49-F4CFAEE6EEE5}" type="pres">
      <dgm:prSet presAssocID="{41A1EDEC-0BFE-4791-BD29-A35E8AFD165D}" presName="connectorText" presStyleLbl="sibTrans1D1" presStyleIdx="1" presStyleCnt="6"/>
      <dgm:spPr/>
    </dgm:pt>
    <dgm:pt modelId="{FDE9A46A-7899-4D5F-B770-B296E9587CC4}" type="pres">
      <dgm:prSet presAssocID="{85DD5F09-A03D-4FAF-A66B-7FC424FF156B}" presName="node" presStyleLbl="node1" presStyleIdx="2" presStyleCnt="7">
        <dgm:presLayoutVars>
          <dgm:bulletEnabled val="1"/>
        </dgm:presLayoutVars>
      </dgm:prSet>
      <dgm:spPr/>
    </dgm:pt>
    <dgm:pt modelId="{6622EC1B-2A99-4C01-8C8D-6A491A01AB5D}" type="pres">
      <dgm:prSet presAssocID="{D51D2DFB-4CF5-4B82-B4C6-9AE4094971F3}" presName="sibTrans" presStyleLbl="sibTrans1D1" presStyleIdx="2" presStyleCnt="6"/>
      <dgm:spPr/>
    </dgm:pt>
    <dgm:pt modelId="{ADD1720C-EC41-4622-AF87-E251F4EEAB8A}" type="pres">
      <dgm:prSet presAssocID="{D51D2DFB-4CF5-4B82-B4C6-9AE4094971F3}" presName="connectorText" presStyleLbl="sibTrans1D1" presStyleIdx="2" presStyleCnt="6"/>
      <dgm:spPr/>
    </dgm:pt>
    <dgm:pt modelId="{C89B5C82-B753-4418-ADE2-FB506A4B9527}" type="pres">
      <dgm:prSet presAssocID="{358CE54F-D3B8-4031-95F6-9F104760F339}" presName="node" presStyleLbl="node1" presStyleIdx="3" presStyleCnt="7">
        <dgm:presLayoutVars>
          <dgm:bulletEnabled val="1"/>
        </dgm:presLayoutVars>
      </dgm:prSet>
      <dgm:spPr/>
    </dgm:pt>
    <dgm:pt modelId="{D2AC37F2-AB8F-4B6C-9D43-820B5939126D}" type="pres">
      <dgm:prSet presAssocID="{42FC2420-3153-4E16-8107-3BC7C5FCEBB4}" presName="sibTrans" presStyleLbl="sibTrans1D1" presStyleIdx="3" presStyleCnt="6"/>
      <dgm:spPr/>
    </dgm:pt>
    <dgm:pt modelId="{93ECE8DF-CD69-44DD-871D-C3A9465843B4}" type="pres">
      <dgm:prSet presAssocID="{42FC2420-3153-4E16-8107-3BC7C5FCEBB4}" presName="connectorText" presStyleLbl="sibTrans1D1" presStyleIdx="3" presStyleCnt="6"/>
      <dgm:spPr/>
    </dgm:pt>
    <dgm:pt modelId="{24142521-D7D2-4CE9-BAC5-6226D943FC15}" type="pres">
      <dgm:prSet presAssocID="{8A16AE0E-5629-4834-A87B-2108D998D25D}" presName="node" presStyleLbl="node1" presStyleIdx="4" presStyleCnt="7">
        <dgm:presLayoutVars>
          <dgm:bulletEnabled val="1"/>
        </dgm:presLayoutVars>
      </dgm:prSet>
      <dgm:spPr/>
    </dgm:pt>
    <dgm:pt modelId="{590F282F-90FB-40F1-AD44-3EA771FAD600}" type="pres">
      <dgm:prSet presAssocID="{B1D5DC71-647E-4A3B-A1DD-68342CF1450A}" presName="sibTrans" presStyleLbl="sibTrans1D1" presStyleIdx="4" presStyleCnt="6"/>
      <dgm:spPr/>
    </dgm:pt>
    <dgm:pt modelId="{044AB826-EC2D-415C-9275-1B617B68B415}" type="pres">
      <dgm:prSet presAssocID="{B1D5DC71-647E-4A3B-A1DD-68342CF1450A}" presName="connectorText" presStyleLbl="sibTrans1D1" presStyleIdx="4" presStyleCnt="6"/>
      <dgm:spPr/>
    </dgm:pt>
    <dgm:pt modelId="{F09ED4E6-BCBA-4121-9A2A-EC49ED5DF370}" type="pres">
      <dgm:prSet presAssocID="{C6DB1DE8-C8C0-45A0-8883-47195F592A3A}" presName="node" presStyleLbl="node1" presStyleIdx="5" presStyleCnt="7">
        <dgm:presLayoutVars>
          <dgm:bulletEnabled val="1"/>
        </dgm:presLayoutVars>
      </dgm:prSet>
      <dgm:spPr/>
    </dgm:pt>
    <dgm:pt modelId="{AE4299D1-600E-4D80-9383-DB837D928BC5}" type="pres">
      <dgm:prSet presAssocID="{B82DEA1E-0890-4A77-BCD0-6DED4EB515C4}" presName="sibTrans" presStyleLbl="sibTrans1D1" presStyleIdx="5" presStyleCnt="6"/>
      <dgm:spPr/>
    </dgm:pt>
    <dgm:pt modelId="{E47849F0-3697-4C62-8073-50E2F5C6EA52}" type="pres">
      <dgm:prSet presAssocID="{B82DEA1E-0890-4A77-BCD0-6DED4EB515C4}" presName="connectorText" presStyleLbl="sibTrans1D1" presStyleIdx="5" presStyleCnt="6"/>
      <dgm:spPr/>
    </dgm:pt>
    <dgm:pt modelId="{B3B02B94-A674-418D-A633-95FF294CF014}" type="pres">
      <dgm:prSet presAssocID="{07C01766-A376-4C8A-95CB-15CE684E4EC8}" presName="node" presStyleLbl="node1" presStyleIdx="6" presStyleCnt="7">
        <dgm:presLayoutVars>
          <dgm:bulletEnabled val="1"/>
        </dgm:presLayoutVars>
      </dgm:prSet>
      <dgm:spPr/>
    </dgm:pt>
  </dgm:ptLst>
  <dgm:cxnLst>
    <dgm:cxn modelId="{B7466904-2551-4E1A-9229-3B023693B996}" srcId="{A43E57A0-DFE7-4735-A58D-CC421BB6AE7C}" destId="{C6DB1DE8-C8C0-45A0-8883-47195F592A3A}" srcOrd="5" destOrd="0" parTransId="{4D7BF15B-5834-4143-B0D2-721ED66546EF}" sibTransId="{B82DEA1E-0890-4A77-BCD0-6DED4EB515C4}"/>
    <dgm:cxn modelId="{D68DD20E-FEAA-491D-B86F-BBB11C9CD027}" type="presOf" srcId="{E85ADE13-2642-46FE-BFE5-C4E1FD11E034}" destId="{55B25E1D-AEEA-44EB-8DFA-E3FE85CD0B17}" srcOrd="0" destOrd="0" presId="urn:microsoft.com/office/officeart/2016/7/layout/RepeatingBendingProcessNew"/>
    <dgm:cxn modelId="{1CBBA312-9990-404A-8DCF-8EB322ADA3F9}" type="presOf" srcId="{D51D2DFB-4CF5-4B82-B4C6-9AE4094971F3}" destId="{ADD1720C-EC41-4622-AF87-E251F4EEAB8A}" srcOrd="1" destOrd="0" presId="urn:microsoft.com/office/officeart/2016/7/layout/RepeatingBendingProcessNew"/>
    <dgm:cxn modelId="{1418D713-84A3-4B2B-97B4-4E28830E424E}" type="presOf" srcId="{C6DB1DE8-C8C0-45A0-8883-47195F592A3A}" destId="{F09ED4E6-BCBA-4121-9A2A-EC49ED5DF370}" srcOrd="0" destOrd="0" presId="urn:microsoft.com/office/officeart/2016/7/layout/RepeatingBendingProcessNew"/>
    <dgm:cxn modelId="{3EF5BC1C-0EE9-4AB4-BB1D-0CDB9510F6C8}" type="presOf" srcId="{B1D5DC71-647E-4A3B-A1DD-68342CF1450A}" destId="{590F282F-90FB-40F1-AD44-3EA771FAD600}" srcOrd="0" destOrd="0" presId="urn:microsoft.com/office/officeart/2016/7/layout/RepeatingBendingProcessNew"/>
    <dgm:cxn modelId="{53E35E22-1428-4297-A178-C53C8CE5BB74}" type="presOf" srcId="{41A1EDEC-0BFE-4791-BD29-A35E8AFD165D}" destId="{96E9F1D2-CFE4-4299-8C49-F4CFAEE6EEE5}" srcOrd="1" destOrd="0" presId="urn:microsoft.com/office/officeart/2016/7/layout/RepeatingBendingProcessNew"/>
    <dgm:cxn modelId="{CBB7E128-DD30-47BE-9068-33567389C6F8}" type="presOf" srcId="{3D5414A5-531B-4847-83DA-C3A1AF90E95C}" destId="{FAE39550-98BE-4EB4-983A-8BCC3B8DA3D6}" srcOrd="0" destOrd="0" presId="urn:microsoft.com/office/officeart/2016/7/layout/RepeatingBendingProcessNew"/>
    <dgm:cxn modelId="{8059D93C-1EBA-4A35-B0C2-9D2A893899C2}" type="presOf" srcId="{07C01766-A376-4C8A-95CB-15CE684E4EC8}" destId="{B3B02B94-A674-418D-A633-95FF294CF014}" srcOrd="0" destOrd="0" presId="urn:microsoft.com/office/officeart/2016/7/layout/RepeatingBendingProcessNew"/>
    <dgm:cxn modelId="{2FBBB93D-7CC1-411D-9631-97E35B55CB7B}" srcId="{A43E57A0-DFE7-4735-A58D-CC421BB6AE7C}" destId="{07C01766-A376-4C8A-95CB-15CE684E4EC8}" srcOrd="6" destOrd="0" parTransId="{A5DF1D6E-B30D-4F45-9F57-050E86C88DB9}" sibTransId="{F99CC8C7-5AB3-4744-9BCD-185D2DB32BE6}"/>
    <dgm:cxn modelId="{0923D049-DCC7-47E0-AA9F-E6519B90BE0E}" type="presOf" srcId="{B82DEA1E-0890-4A77-BCD0-6DED4EB515C4}" destId="{E47849F0-3697-4C62-8073-50E2F5C6EA52}" srcOrd="1" destOrd="0" presId="urn:microsoft.com/office/officeart/2016/7/layout/RepeatingBendingProcessNew"/>
    <dgm:cxn modelId="{2C743F71-EC7B-48F2-91DB-A8248B7330B2}" type="presOf" srcId="{42FC2420-3153-4E16-8107-3BC7C5FCEBB4}" destId="{D2AC37F2-AB8F-4B6C-9D43-820B5939126D}" srcOrd="0" destOrd="0" presId="urn:microsoft.com/office/officeart/2016/7/layout/RepeatingBendingProcessNew"/>
    <dgm:cxn modelId="{50952554-8A5A-416E-9A34-25EC1631ECA3}" srcId="{A43E57A0-DFE7-4735-A58D-CC421BB6AE7C}" destId="{85DD5F09-A03D-4FAF-A66B-7FC424FF156B}" srcOrd="2" destOrd="0" parTransId="{0C2A3B57-CEE6-48FE-B6C6-F8A2B8A9A4CB}" sibTransId="{D51D2DFB-4CF5-4B82-B4C6-9AE4094971F3}"/>
    <dgm:cxn modelId="{0E10A28A-62B8-4E08-86B0-3768282D1652}" srcId="{A43E57A0-DFE7-4735-A58D-CC421BB6AE7C}" destId="{8A16AE0E-5629-4834-A87B-2108D998D25D}" srcOrd="4" destOrd="0" parTransId="{E8C94416-3FA1-43AE-A59A-6D9477C601DA}" sibTransId="{B1D5DC71-647E-4A3B-A1DD-68342CF1450A}"/>
    <dgm:cxn modelId="{36ADF48B-A938-4D6C-9F02-9F0134AE9DA4}" srcId="{A43E57A0-DFE7-4735-A58D-CC421BB6AE7C}" destId="{358CE54F-D3B8-4031-95F6-9F104760F339}" srcOrd="3" destOrd="0" parTransId="{6AABD280-32D3-47E2-94C5-1DC54CF03FE8}" sibTransId="{42FC2420-3153-4E16-8107-3BC7C5FCEBB4}"/>
    <dgm:cxn modelId="{07471C8F-8C34-4E7A-A340-8A63525137D5}" type="presOf" srcId="{B1D5DC71-647E-4A3B-A1DD-68342CF1450A}" destId="{044AB826-EC2D-415C-9275-1B617B68B415}" srcOrd="1" destOrd="0" presId="urn:microsoft.com/office/officeart/2016/7/layout/RepeatingBendingProcessNew"/>
    <dgm:cxn modelId="{D0B58891-CA2D-4E63-8AB2-0F86688E24EF}" type="presOf" srcId="{8219EEE3-0EE1-4D0D-AE02-3AE9BAE79C38}" destId="{45EC0DAC-7362-4BC7-936C-C3B8EEDAEA26}" srcOrd="1" destOrd="0" presId="urn:microsoft.com/office/officeart/2016/7/layout/RepeatingBendingProcessNew"/>
    <dgm:cxn modelId="{F8F52796-01E7-4EA3-B74F-6360EEA54251}" type="presOf" srcId="{D51D2DFB-4CF5-4B82-B4C6-9AE4094971F3}" destId="{6622EC1B-2A99-4C01-8C8D-6A491A01AB5D}" srcOrd="0" destOrd="0" presId="urn:microsoft.com/office/officeart/2016/7/layout/RepeatingBendingProcessNew"/>
    <dgm:cxn modelId="{291C65A0-351A-40F0-8F05-AFC601B06C5C}" type="presOf" srcId="{85DD5F09-A03D-4FAF-A66B-7FC424FF156B}" destId="{FDE9A46A-7899-4D5F-B770-B296E9587CC4}" srcOrd="0" destOrd="0" presId="urn:microsoft.com/office/officeart/2016/7/layout/RepeatingBendingProcessNew"/>
    <dgm:cxn modelId="{3CDB88AE-EA16-4497-BA44-766902FA7A43}" type="presOf" srcId="{358CE54F-D3B8-4031-95F6-9F104760F339}" destId="{C89B5C82-B753-4418-ADE2-FB506A4B9527}" srcOrd="0" destOrd="0" presId="urn:microsoft.com/office/officeart/2016/7/layout/RepeatingBendingProcessNew"/>
    <dgm:cxn modelId="{B928F8AE-3E1A-4A94-82D6-B542A9664D2E}" srcId="{A43E57A0-DFE7-4735-A58D-CC421BB6AE7C}" destId="{E85ADE13-2642-46FE-BFE5-C4E1FD11E034}" srcOrd="0" destOrd="0" parTransId="{DB95023F-68D4-4980-B7F2-4C7E9A9B0A99}" sibTransId="{8219EEE3-0EE1-4D0D-AE02-3AE9BAE79C38}"/>
    <dgm:cxn modelId="{1638A6B5-7085-4D79-9E51-708239167EC9}" type="presOf" srcId="{42FC2420-3153-4E16-8107-3BC7C5FCEBB4}" destId="{93ECE8DF-CD69-44DD-871D-C3A9465843B4}" srcOrd="1" destOrd="0" presId="urn:microsoft.com/office/officeart/2016/7/layout/RepeatingBendingProcessNew"/>
    <dgm:cxn modelId="{D3AAAAB8-6128-41CC-BC07-31F0BE0C79EB}" type="presOf" srcId="{41A1EDEC-0BFE-4791-BD29-A35E8AFD165D}" destId="{23C7F14B-F37B-4680-82F3-C0129E513D44}" srcOrd="0" destOrd="0" presId="urn:microsoft.com/office/officeart/2016/7/layout/RepeatingBendingProcessNew"/>
    <dgm:cxn modelId="{3CBCC0CE-029F-4DDA-848B-5E3DA3CE0191}" type="presOf" srcId="{8219EEE3-0EE1-4D0D-AE02-3AE9BAE79C38}" destId="{E32C9213-B602-42DD-A159-1C92A72D73B7}" srcOrd="0" destOrd="0" presId="urn:microsoft.com/office/officeart/2016/7/layout/RepeatingBendingProcessNew"/>
    <dgm:cxn modelId="{A74517E4-27B9-47BE-9953-6AB788521EA4}" srcId="{A43E57A0-DFE7-4735-A58D-CC421BB6AE7C}" destId="{3D5414A5-531B-4847-83DA-C3A1AF90E95C}" srcOrd="1" destOrd="0" parTransId="{6D003374-18D7-40C5-84F4-DC1DF476229E}" sibTransId="{41A1EDEC-0BFE-4791-BD29-A35E8AFD165D}"/>
    <dgm:cxn modelId="{E52F5BE5-236B-4444-A772-C184FEA07D33}" type="presOf" srcId="{B82DEA1E-0890-4A77-BCD0-6DED4EB515C4}" destId="{AE4299D1-600E-4D80-9383-DB837D928BC5}" srcOrd="0" destOrd="0" presId="urn:microsoft.com/office/officeart/2016/7/layout/RepeatingBendingProcessNew"/>
    <dgm:cxn modelId="{670501ED-9125-4BAA-AB66-BA7F839C998C}" type="presOf" srcId="{A43E57A0-DFE7-4735-A58D-CC421BB6AE7C}" destId="{548226C8-747E-4F19-BB73-BC89CDE3C7E9}" srcOrd="0" destOrd="0" presId="urn:microsoft.com/office/officeart/2016/7/layout/RepeatingBendingProcessNew"/>
    <dgm:cxn modelId="{F519F4FF-8A28-444C-86AB-505BB4791F99}" type="presOf" srcId="{8A16AE0E-5629-4834-A87B-2108D998D25D}" destId="{24142521-D7D2-4CE9-BAC5-6226D943FC15}" srcOrd="0" destOrd="0" presId="urn:microsoft.com/office/officeart/2016/7/layout/RepeatingBendingProcessNew"/>
    <dgm:cxn modelId="{E9DFD528-CC3B-41FE-AC27-059294BEC29C}" type="presParOf" srcId="{548226C8-747E-4F19-BB73-BC89CDE3C7E9}" destId="{55B25E1D-AEEA-44EB-8DFA-E3FE85CD0B17}" srcOrd="0" destOrd="0" presId="urn:microsoft.com/office/officeart/2016/7/layout/RepeatingBendingProcessNew"/>
    <dgm:cxn modelId="{EA524A19-8E79-4804-902B-C4DA05C9E377}" type="presParOf" srcId="{548226C8-747E-4F19-BB73-BC89CDE3C7E9}" destId="{E32C9213-B602-42DD-A159-1C92A72D73B7}" srcOrd="1" destOrd="0" presId="urn:microsoft.com/office/officeart/2016/7/layout/RepeatingBendingProcessNew"/>
    <dgm:cxn modelId="{17BA561F-25FC-47A7-947E-6BF4480882B2}" type="presParOf" srcId="{E32C9213-B602-42DD-A159-1C92A72D73B7}" destId="{45EC0DAC-7362-4BC7-936C-C3B8EEDAEA26}" srcOrd="0" destOrd="0" presId="urn:microsoft.com/office/officeart/2016/7/layout/RepeatingBendingProcessNew"/>
    <dgm:cxn modelId="{EC943142-DE6A-4BB2-880C-DD00955F3CA5}" type="presParOf" srcId="{548226C8-747E-4F19-BB73-BC89CDE3C7E9}" destId="{FAE39550-98BE-4EB4-983A-8BCC3B8DA3D6}" srcOrd="2" destOrd="0" presId="urn:microsoft.com/office/officeart/2016/7/layout/RepeatingBendingProcessNew"/>
    <dgm:cxn modelId="{08C52BDC-3C81-40CE-97D8-41987E43A4A2}" type="presParOf" srcId="{548226C8-747E-4F19-BB73-BC89CDE3C7E9}" destId="{23C7F14B-F37B-4680-82F3-C0129E513D44}" srcOrd="3" destOrd="0" presId="urn:microsoft.com/office/officeart/2016/7/layout/RepeatingBendingProcessNew"/>
    <dgm:cxn modelId="{9B4EB212-8AB2-4EB0-90A9-FFE09DF5B012}" type="presParOf" srcId="{23C7F14B-F37B-4680-82F3-C0129E513D44}" destId="{96E9F1D2-CFE4-4299-8C49-F4CFAEE6EEE5}" srcOrd="0" destOrd="0" presId="urn:microsoft.com/office/officeart/2016/7/layout/RepeatingBendingProcessNew"/>
    <dgm:cxn modelId="{42BF45AE-B8CC-48B6-A677-CEDF77552270}" type="presParOf" srcId="{548226C8-747E-4F19-BB73-BC89CDE3C7E9}" destId="{FDE9A46A-7899-4D5F-B770-B296E9587CC4}" srcOrd="4" destOrd="0" presId="urn:microsoft.com/office/officeart/2016/7/layout/RepeatingBendingProcessNew"/>
    <dgm:cxn modelId="{7255A731-0F74-4D0F-A33F-8509D4DFFE40}" type="presParOf" srcId="{548226C8-747E-4F19-BB73-BC89CDE3C7E9}" destId="{6622EC1B-2A99-4C01-8C8D-6A491A01AB5D}" srcOrd="5" destOrd="0" presId="urn:microsoft.com/office/officeart/2016/7/layout/RepeatingBendingProcessNew"/>
    <dgm:cxn modelId="{F8C769E8-9804-4F0E-98B1-B13127DE8702}" type="presParOf" srcId="{6622EC1B-2A99-4C01-8C8D-6A491A01AB5D}" destId="{ADD1720C-EC41-4622-AF87-E251F4EEAB8A}" srcOrd="0" destOrd="0" presId="urn:microsoft.com/office/officeart/2016/7/layout/RepeatingBendingProcessNew"/>
    <dgm:cxn modelId="{0D51211C-1157-44EB-BF3A-B7C0F8FC3453}" type="presParOf" srcId="{548226C8-747E-4F19-BB73-BC89CDE3C7E9}" destId="{C89B5C82-B753-4418-ADE2-FB506A4B9527}" srcOrd="6" destOrd="0" presId="urn:microsoft.com/office/officeart/2016/7/layout/RepeatingBendingProcessNew"/>
    <dgm:cxn modelId="{8DF94974-E1F3-4A82-B550-D09815152CC3}" type="presParOf" srcId="{548226C8-747E-4F19-BB73-BC89CDE3C7E9}" destId="{D2AC37F2-AB8F-4B6C-9D43-820B5939126D}" srcOrd="7" destOrd="0" presId="urn:microsoft.com/office/officeart/2016/7/layout/RepeatingBendingProcessNew"/>
    <dgm:cxn modelId="{20298868-BC07-4BA5-A5FB-0055C45F3D11}" type="presParOf" srcId="{D2AC37F2-AB8F-4B6C-9D43-820B5939126D}" destId="{93ECE8DF-CD69-44DD-871D-C3A9465843B4}" srcOrd="0" destOrd="0" presId="urn:microsoft.com/office/officeart/2016/7/layout/RepeatingBendingProcessNew"/>
    <dgm:cxn modelId="{33B72988-30D0-482F-9FAB-2B1D8A85BCF6}" type="presParOf" srcId="{548226C8-747E-4F19-BB73-BC89CDE3C7E9}" destId="{24142521-D7D2-4CE9-BAC5-6226D943FC15}" srcOrd="8" destOrd="0" presId="urn:microsoft.com/office/officeart/2016/7/layout/RepeatingBendingProcessNew"/>
    <dgm:cxn modelId="{B232626B-4588-4D4F-9560-F000908C9E03}" type="presParOf" srcId="{548226C8-747E-4F19-BB73-BC89CDE3C7E9}" destId="{590F282F-90FB-40F1-AD44-3EA771FAD600}" srcOrd="9" destOrd="0" presId="urn:microsoft.com/office/officeart/2016/7/layout/RepeatingBendingProcessNew"/>
    <dgm:cxn modelId="{373242AE-8417-4E70-92C5-ECD7C8D89868}" type="presParOf" srcId="{590F282F-90FB-40F1-AD44-3EA771FAD600}" destId="{044AB826-EC2D-415C-9275-1B617B68B415}" srcOrd="0" destOrd="0" presId="urn:microsoft.com/office/officeart/2016/7/layout/RepeatingBendingProcessNew"/>
    <dgm:cxn modelId="{01344983-51EC-4A5D-9D41-792E9EC126A4}" type="presParOf" srcId="{548226C8-747E-4F19-BB73-BC89CDE3C7E9}" destId="{F09ED4E6-BCBA-4121-9A2A-EC49ED5DF370}" srcOrd="10" destOrd="0" presId="urn:microsoft.com/office/officeart/2016/7/layout/RepeatingBendingProcessNew"/>
    <dgm:cxn modelId="{39FB5A36-95F4-4FD0-889F-E3AA42A2C7E2}" type="presParOf" srcId="{548226C8-747E-4F19-BB73-BC89CDE3C7E9}" destId="{AE4299D1-600E-4D80-9383-DB837D928BC5}" srcOrd="11" destOrd="0" presId="urn:microsoft.com/office/officeart/2016/7/layout/RepeatingBendingProcessNew"/>
    <dgm:cxn modelId="{44E4A8BE-F8B2-4D0D-B695-48DFBBD9E727}" type="presParOf" srcId="{AE4299D1-600E-4D80-9383-DB837D928BC5}" destId="{E47849F0-3697-4C62-8073-50E2F5C6EA52}" srcOrd="0" destOrd="0" presId="urn:microsoft.com/office/officeart/2016/7/layout/RepeatingBendingProcessNew"/>
    <dgm:cxn modelId="{44A2EB2A-B28C-49B1-8FD8-7136EC1E0BF8}" type="presParOf" srcId="{548226C8-747E-4F19-BB73-BC89CDE3C7E9}" destId="{B3B02B94-A674-418D-A633-95FF294CF014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465AFD9-1BB8-48AA-B697-7AFCF439DFF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D45CB4-CCC0-424B-B0C4-C2D6CC82CE98}">
      <dgm:prSet/>
      <dgm:spPr/>
      <dgm:t>
        <a:bodyPr/>
        <a:lstStyle/>
        <a:p>
          <a:r>
            <a:rPr lang="en-US" b="1"/>
            <a:t>Do I have friends and family who are willing to help me through a transition?</a:t>
          </a:r>
          <a:endParaRPr lang="en-US"/>
        </a:p>
      </dgm:t>
    </dgm:pt>
    <dgm:pt modelId="{E1F1FFA5-9EF4-4FF5-AE01-EA8476E78C55}" type="parTrans" cxnId="{421BA4F1-AF5E-434E-A577-32FD13EDE3B3}">
      <dgm:prSet/>
      <dgm:spPr/>
      <dgm:t>
        <a:bodyPr/>
        <a:lstStyle/>
        <a:p>
          <a:endParaRPr lang="en-US"/>
        </a:p>
      </dgm:t>
    </dgm:pt>
    <dgm:pt modelId="{614EAC9F-D91F-49F9-A68A-941CDBE4FD99}" type="sibTrans" cxnId="{421BA4F1-AF5E-434E-A577-32FD13EDE3B3}">
      <dgm:prSet/>
      <dgm:spPr/>
      <dgm:t>
        <a:bodyPr/>
        <a:lstStyle/>
        <a:p>
          <a:endParaRPr lang="en-US"/>
        </a:p>
      </dgm:t>
    </dgm:pt>
    <dgm:pt modelId="{EC0F74FA-003F-4002-86D2-F2BA0C3B9AB8}">
      <dgm:prSet/>
      <dgm:spPr/>
      <dgm:t>
        <a:bodyPr/>
        <a:lstStyle/>
        <a:p>
          <a:r>
            <a:rPr lang="en-US" b="1"/>
            <a:t>Am I willing to ask for help or develop a network of supporters?</a:t>
          </a:r>
          <a:endParaRPr lang="en-US"/>
        </a:p>
      </dgm:t>
    </dgm:pt>
    <dgm:pt modelId="{946B4683-9762-40E8-B827-B53B2111241D}" type="parTrans" cxnId="{EADDD956-3AF9-474C-A603-D0A7F4EA57E7}">
      <dgm:prSet/>
      <dgm:spPr/>
      <dgm:t>
        <a:bodyPr/>
        <a:lstStyle/>
        <a:p>
          <a:endParaRPr lang="en-US"/>
        </a:p>
      </dgm:t>
    </dgm:pt>
    <dgm:pt modelId="{80B9E177-ADEC-4935-BBB8-08B5B2F3F9B2}" type="sibTrans" cxnId="{EADDD956-3AF9-474C-A603-D0A7F4EA57E7}">
      <dgm:prSet/>
      <dgm:spPr/>
      <dgm:t>
        <a:bodyPr/>
        <a:lstStyle/>
        <a:p>
          <a:endParaRPr lang="en-US"/>
        </a:p>
      </dgm:t>
    </dgm:pt>
    <dgm:pt modelId="{04B0DDA7-CC31-4E9D-8DA0-9250B26A31C8}">
      <dgm:prSet/>
      <dgm:spPr/>
      <dgm:t>
        <a:bodyPr/>
        <a:lstStyle/>
        <a:p>
          <a:r>
            <a:rPr lang="en-US" b="1"/>
            <a:t>Are there agencies that can help?</a:t>
          </a:r>
          <a:endParaRPr lang="en-US"/>
        </a:p>
      </dgm:t>
    </dgm:pt>
    <dgm:pt modelId="{A2FA089E-FC98-4B8B-B7B9-2669C2016E5F}" type="parTrans" cxnId="{26D1A6A2-3148-492D-AC0A-16F43CB8BE67}">
      <dgm:prSet/>
      <dgm:spPr/>
      <dgm:t>
        <a:bodyPr/>
        <a:lstStyle/>
        <a:p>
          <a:endParaRPr lang="en-US"/>
        </a:p>
      </dgm:t>
    </dgm:pt>
    <dgm:pt modelId="{6765F397-067D-4306-8C9E-2E85B80F4AB6}" type="sibTrans" cxnId="{26D1A6A2-3148-492D-AC0A-16F43CB8BE67}">
      <dgm:prSet/>
      <dgm:spPr/>
      <dgm:t>
        <a:bodyPr/>
        <a:lstStyle/>
        <a:p>
          <a:endParaRPr lang="en-US"/>
        </a:p>
      </dgm:t>
    </dgm:pt>
    <dgm:pt modelId="{E4B7A19B-A866-481F-BE66-BFEE41484621}">
      <dgm:prSet/>
      <dgm:spPr/>
      <dgm:t>
        <a:bodyPr/>
        <a:lstStyle/>
        <a:p>
          <a:r>
            <a:rPr lang="en-US" b="1"/>
            <a:t>Are there sufficient material resources to help?</a:t>
          </a:r>
          <a:endParaRPr lang="en-US"/>
        </a:p>
      </dgm:t>
    </dgm:pt>
    <dgm:pt modelId="{95F91B25-70E8-437D-A27F-13045256B28E}" type="parTrans" cxnId="{D376ED1A-AC1F-44FB-B622-9C12A765BF45}">
      <dgm:prSet/>
      <dgm:spPr/>
      <dgm:t>
        <a:bodyPr/>
        <a:lstStyle/>
        <a:p>
          <a:endParaRPr lang="en-US"/>
        </a:p>
      </dgm:t>
    </dgm:pt>
    <dgm:pt modelId="{D9E355C6-9DBF-4A82-80F4-28D4E2231567}" type="sibTrans" cxnId="{D376ED1A-AC1F-44FB-B622-9C12A765BF45}">
      <dgm:prSet/>
      <dgm:spPr/>
      <dgm:t>
        <a:bodyPr/>
        <a:lstStyle/>
        <a:p>
          <a:endParaRPr lang="en-US"/>
        </a:p>
      </dgm:t>
    </dgm:pt>
    <dgm:pt modelId="{02A64C4D-67EF-4AEC-8EEF-FBEF2C6EBDE4}" type="pres">
      <dgm:prSet presAssocID="{1465AFD9-1BB8-48AA-B697-7AFCF439DFF3}" presName="CompostProcess" presStyleCnt="0">
        <dgm:presLayoutVars>
          <dgm:dir/>
          <dgm:resizeHandles val="exact"/>
        </dgm:presLayoutVars>
      </dgm:prSet>
      <dgm:spPr/>
    </dgm:pt>
    <dgm:pt modelId="{2A897172-CB20-4E1F-9633-4CABAB2EDD45}" type="pres">
      <dgm:prSet presAssocID="{1465AFD9-1BB8-48AA-B697-7AFCF439DFF3}" presName="arrow" presStyleLbl="bgShp" presStyleIdx="0" presStyleCnt="1"/>
      <dgm:spPr/>
    </dgm:pt>
    <dgm:pt modelId="{BEC8A63F-E1B2-4A95-9085-13BD5683076D}" type="pres">
      <dgm:prSet presAssocID="{1465AFD9-1BB8-48AA-B697-7AFCF439DFF3}" presName="linearProcess" presStyleCnt="0"/>
      <dgm:spPr/>
    </dgm:pt>
    <dgm:pt modelId="{5BED4235-C9B6-434A-AAD5-037D25D4242F}" type="pres">
      <dgm:prSet presAssocID="{7CD45CB4-CCC0-424B-B0C4-C2D6CC82CE98}" presName="textNode" presStyleLbl="node1" presStyleIdx="0" presStyleCnt="4">
        <dgm:presLayoutVars>
          <dgm:bulletEnabled val="1"/>
        </dgm:presLayoutVars>
      </dgm:prSet>
      <dgm:spPr/>
    </dgm:pt>
    <dgm:pt modelId="{F86CD815-0D4F-4204-BADC-A4E7A1526901}" type="pres">
      <dgm:prSet presAssocID="{614EAC9F-D91F-49F9-A68A-941CDBE4FD99}" presName="sibTrans" presStyleCnt="0"/>
      <dgm:spPr/>
    </dgm:pt>
    <dgm:pt modelId="{EA15905F-0411-4BFF-81A1-1B1F10D4B2FD}" type="pres">
      <dgm:prSet presAssocID="{EC0F74FA-003F-4002-86D2-F2BA0C3B9AB8}" presName="textNode" presStyleLbl="node1" presStyleIdx="1" presStyleCnt="4">
        <dgm:presLayoutVars>
          <dgm:bulletEnabled val="1"/>
        </dgm:presLayoutVars>
      </dgm:prSet>
      <dgm:spPr/>
    </dgm:pt>
    <dgm:pt modelId="{32B416DC-4E44-492E-8FB3-CE03B806771E}" type="pres">
      <dgm:prSet presAssocID="{80B9E177-ADEC-4935-BBB8-08B5B2F3F9B2}" presName="sibTrans" presStyleCnt="0"/>
      <dgm:spPr/>
    </dgm:pt>
    <dgm:pt modelId="{06F0F62C-2B21-4C6D-B697-F171EEB8BA57}" type="pres">
      <dgm:prSet presAssocID="{04B0DDA7-CC31-4E9D-8DA0-9250B26A31C8}" presName="textNode" presStyleLbl="node1" presStyleIdx="2" presStyleCnt="4">
        <dgm:presLayoutVars>
          <dgm:bulletEnabled val="1"/>
        </dgm:presLayoutVars>
      </dgm:prSet>
      <dgm:spPr/>
    </dgm:pt>
    <dgm:pt modelId="{B0BC0BAE-AB5E-49D4-A482-389920605C63}" type="pres">
      <dgm:prSet presAssocID="{6765F397-067D-4306-8C9E-2E85B80F4AB6}" presName="sibTrans" presStyleCnt="0"/>
      <dgm:spPr/>
    </dgm:pt>
    <dgm:pt modelId="{A16D53A9-E56A-4007-9876-EC13A33C9D4B}" type="pres">
      <dgm:prSet presAssocID="{E4B7A19B-A866-481F-BE66-BFEE4148462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D376ED1A-AC1F-44FB-B622-9C12A765BF45}" srcId="{1465AFD9-1BB8-48AA-B697-7AFCF439DFF3}" destId="{E4B7A19B-A866-481F-BE66-BFEE41484621}" srcOrd="3" destOrd="0" parTransId="{95F91B25-70E8-437D-A27F-13045256B28E}" sibTransId="{D9E355C6-9DBF-4A82-80F4-28D4E2231567}"/>
    <dgm:cxn modelId="{C41CBC30-D78D-4B64-9B66-6325F75D2107}" type="presOf" srcId="{E4B7A19B-A866-481F-BE66-BFEE41484621}" destId="{A16D53A9-E56A-4007-9876-EC13A33C9D4B}" srcOrd="0" destOrd="0" presId="urn:microsoft.com/office/officeart/2005/8/layout/hProcess9"/>
    <dgm:cxn modelId="{EADDD956-3AF9-474C-A603-D0A7F4EA57E7}" srcId="{1465AFD9-1BB8-48AA-B697-7AFCF439DFF3}" destId="{EC0F74FA-003F-4002-86D2-F2BA0C3B9AB8}" srcOrd="1" destOrd="0" parTransId="{946B4683-9762-40E8-B827-B53B2111241D}" sibTransId="{80B9E177-ADEC-4935-BBB8-08B5B2F3F9B2}"/>
    <dgm:cxn modelId="{8E14B286-46B9-435E-AA12-8B506005814D}" type="presOf" srcId="{04B0DDA7-CC31-4E9D-8DA0-9250B26A31C8}" destId="{06F0F62C-2B21-4C6D-B697-F171EEB8BA57}" srcOrd="0" destOrd="0" presId="urn:microsoft.com/office/officeart/2005/8/layout/hProcess9"/>
    <dgm:cxn modelId="{26D1A6A2-3148-492D-AC0A-16F43CB8BE67}" srcId="{1465AFD9-1BB8-48AA-B697-7AFCF439DFF3}" destId="{04B0DDA7-CC31-4E9D-8DA0-9250B26A31C8}" srcOrd="2" destOrd="0" parTransId="{A2FA089E-FC98-4B8B-B7B9-2669C2016E5F}" sibTransId="{6765F397-067D-4306-8C9E-2E85B80F4AB6}"/>
    <dgm:cxn modelId="{DF9A8DCC-93DE-4347-A3AA-3A4262C7B259}" type="presOf" srcId="{7CD45CB4-CCC0-424B-B0C4-C2D6CC82CE98}" destId="{5BED4235-C9B6-434A-AAD5-037D25D4242F}" srcOrd="0" destOrd="0" presId="urn:microsoft.com/office/officeart/2005/8/layout/hProcess9"/>
    <dgm:cxn modelId="{3071F6DB-9167-4681-BB1B-E33CF8C7994C}" type="presOf" srcId="{EC0F74FA-003F-4002-86D2-F2BA0C3B9AB8}" destId="{EA15905F-0411-4BFF-81A1-1B1F10D4B2FD}" srcOrd="0" destOrd="0" presId="urn:microsoft.com/office/officeart/2005/8/layout/hProcess9"/>
    <dgm:cxn modelId="{FF2AD6E2-D3E9-4892-AA7F-5779413E9926}" type="presOf" srcId="{1465AFD9-1BB8-48AA-B697-7AFCF439DFF3}" destId="{02A64C4D-67EF-4AEC-8EEF-FBEF2C6EBDE4}" srcOrd="0" destOrd="0" presId="urn:microsoft.com/office/officeart/2005/8/layout/hProcess9"/>
    <dgm:cxn modelId="{421BA4F1-AF5E-434E-A577-32FD13EDE3B3}" srcId="{1465AFD9-1BB8-48AA-B697-7AFCF439DFF3}" destId="{7CD45CB4-CCC0-424B-B0C4-C2D6CC82CE98}" srcOrd="0" destOrd="0" parTransId="{E1F1FFA5-9EF4-4FF5-AE01-EA8476E78C55}" sibTransId="{614EAC9F-D91F-49F9-A68A-941CDBE4FD99}"/>
    <dgm:cxn modelId="{FBFAA0D6-A0FD-4EC7-BA68-3E3D54828566}" type="presParOf" srcId="{02A64C4D-67EF-4AEC-8EEF-FBEF2C6EBDE4}" destId="{2A897172-CB20-4E1F-9633-4CABAB2EDD45}" srcOrd="0" destOrd="0" presId="urn:microsoft.com/office/officeart/2005/8/layout/hProcess9"/>
    <dgm:cxn modelId="{B4277A45-E0CA-450E-A320-A6E2F87A4915}" type="presParOf" srcId="{02A64C4D-67EF-4AEC-8EEF-FBEF2C6EBDE4}" destId="{BEC8A63F-E1B2-4A95-9085-13BD5683076D}" srcOrd="1" destOrd="0" presId="urn:microsoft.com/office/officeart/2005/8/layout/hProcess9"/>
    <dgm:cxn modelId="{65D9662B-B44C-407C-BA32-BBF3A4EA6B21}" type="presParOf" srcId="{BEC8A63F-E1B2-4A95-9085-13BD5683076D}" destId="{5BED4235-C9B6-434A-AAD5-037D25D4242F}" srcOrd="0" destOrd="0" presId="urn:microsoft.com/office/officeart/2005/8/layout/hProcess9"/>
    <dgm:cxn modelId="{CFAB976D-29B0-4B0C-A000-B50C01B419B1}" type="presParOf" srcId="{BEC8A63F-E1B2-4A95-9085-13BD5683076D}" destId="{F86CD815-0D4F-4204-BADC-A4E7A1526901}" srcOrd="1" destOrd="0" presId="urn:microsoft.com/office/officeart/2005/8/layout/hProcess9"/>
    <dgm:cxn modelId="{52311420-8555-4C90-AB95-815C70A87A08}" type="presParOf" srcId="{BEC8A63F-E1B2-4A95-9085-13BD5683076D}" destId="{EA15905F-0411-4BFF-81A1-1B1F10D4B2FD}" srcOrd="2" destOrd="0" presId="urn:microsoft.com/office/officeart/2005/8/layout/hProcess9"/>
    <dgm:cxn modelId="{A5D7B01A-96B6-4707-82C7-534295E9728C}" type="presParOf" srcId="{BEC8A63F-E1B2-4A95-9085-13BD5683076D}" destId="{32B416DC-4E44-492E-8FB3-CE03B806771E}" srcOrd="3" destOrd="0" presId="urn:microsoft.com/office/officeart/2005/8/layout/hProcess9"/>
    <dgm:cxn modelId="{4BD48D9B-86A4-4A44-BBA9-7B6ABBAEB8E5}" type="presParOf" srcId="{BEC8A63F-E1B2-4A95-9085-13BD5683076D}" destId="{06F0F62C-2B21-4C6D-B697-F171EEB8BA57}" srcOrd="4" destOrd="0" presId="urn:microsoft.com/office/officeart/2005/8/layout/hProcess9"/>
    <dgm:cxn modelId="{09CE517B-2624-4C63-9541-2E69A25AF56F}" type="presParOf" srcId="{BEC8A63F-E1B2-4A95-9085-13BD5683076D}" destId="{B0BC0BAE-AB5E-49D4-A482-389920605C63}" srcOrd="5" destOrd="0" presId="urn:microsoft.com/office/officeart/2005/8/layout/hProcess9"/>
    <dgm:cxn modelId="{4732B463-BE9A-4A59-B8B7-95D744E17919}" type="presParOf" srcId="{BEC8A63F-E1B2-4A95-9085-13BD5683076D}" destId="{A16D53A9-E56A-4007-9876-EC13A33C9D4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2C45A80-EE2F-4D40-8A83-C15EDEE9BB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769222-1F21-4BCE-827A-142E750826A9}">
      <dgm:prSet/>
      <dgm:spPr/>
      <dgm:t>
        <a:bodyPr/>
        <a:lstStyle/>
        <a:p>
          <a:r>
            <a:rPr lang="en-US" b="1"/>
            <a:t>Integrative Life Planning Theory</a:t>
          </a:r>
          <a:endParaRPr lang="en-US"/>
        </a:p>
      </dgm:t>
    </dgm:pt>
    <dgm:pt modelId="{4ED23C74-9E77-4A6F-8516-D0D0A65052CF}" type="parTrans" cxnId="{5F20356D-0502-4EDB-A9D4-A1FFB96AB51E}">
      <dgm:prSet/>
      <dgm:spPr/>
      <dgm:t>
        <a:bodyPr/>
        <a:lstStyle/>
        <a:p>
          <a:endParaRPr lang="en-US"/>
        </a:p>
      </dgm:t>
    </dgm:pt>
    <dgm:pt modelId="{C05BE747-3253-46C4-B7CE-8F44BE005E1C}" type="sibTrans" cxnId="{5F20356D-0502-4EDB-A9D4-A1FFB96AB51E}">
      <dgm:prSet/>
      <dgm:spPr/>
      <dgm:t>
        <a:bodyPr/>
        <a:lstStyle/>
        <a:p>
          <a:endParaRPr lang="en-US"/>
        </a:p>
      </dgm:t>
    </dgm:pt>
    <dgm:pt modelId="{147337DA-3000-465E-A702-36646C03BCFF}">
      <dgm:prSet/>
      <dgm:spPr/>
      <dgm:t>
        <a:bodyPr/>
        <a:lstStyle/>
        <a:p>
          <a:r>
            <a:rPr lang="en-US"/>
            <a:t>a way of seeing self and world that takes into account both personal development and the contexts in which we live</a:t>
          </a:r>
        </a:p>
      </dgm:t>
    </dgm:pt>
    <dgm:pt modelId="{66864246-B84B-4C66-B146-2D97B607F30B}" type="parTrans" cxnId="{52880299-6EB4-46A2-AC52-A67C33995BE7}">
      <dgm:prSet/>
      <dgm:spPr/>
      <dgm:t>
        <a:bodyPr/>
        <a:lstStyle/>
        <a:p>
          <a:endParaRPr lang="en-US"/>
        </a:p>
      </dgm:t>
    </dgm:pt>
    <dgm:pt modelId="{55AF965B-41A0-450C-9553-BACDD0C9852C}" type="sibTrans" cxnId="{52880299-6EB4-46A2-AC52-A67C33995BE7}">
      <dgm:prSet/>
      <dgm:spPr/>
      <dgm:t>
        <a:bodyPr/>
        <a:lstStyle/>
        <a:p>
          <a:endParaRPr lang="en-US"/>
        </a:p>
      </dgm:t>
    </dgm:pt>
    <dgm:pt modelId="{D13C0461-5D86-4C2E-910F-36B24D91E56F}">
      <dgm:prSet/>
      <dgm:spPr/>
      <dgm:t>
        <a:bodyPr/>
        <a:lstStyle/>
        <a:p>
          <a:r>
            <a:rPr lang="en-US" b="1"/>
            <a:t>Cognitive Information Processing Theory</a:t>
          </a:r>
          <a:endParaRPr lang="en-US"/>
        </a:p>
      </dgm:t>
    </dgm:pt>
    <dgm:pt modelId="{C41D674E-B013-44A0-867A-8A0C12D09006}" type="parTrans" cxnId="{B46FFF47-9B2C-45E0-A5DA-FBBE19E374AB}">
      <dgm:prSet/>
      <dgm:spPr/>
      <dgm:t>
        <a:bodyPr/>
        <a:lstStyle/>
        <a:p>
          <a:endParaRPr lang="en-US"/>
        </a:p>
      </dgm:t>
    </dgm:pt>
    <dgm:pt modelId="{00E037DC-B8EC-4963-BAFE-AE688553C374}" type="sibTrans" cxnId="{B46FFF47-9B2C-45E0-A5DA-FBBE19E374AB}">
      <dgm:prSet/>
      <dgm:spPr/>
      <dgm:t>
        <a:bodyPr/>
        <a:lstStyle/>
        <a:p>
          <a:endParaRPr lang="en-US"/>
        </a:p>
      </dgm:t>
    </dgm:pt>
    <dgm:pt modelId="{214DF3AC-1257-432A-8C48-829587EFE6EA}">
      <dgm:prSet/>
      <dgm:spPr/>
      <dgm:t>
        <a:bodyPr/>
        <a:lstStyle/>
        <a:p>
          <a:r>
            <a:rPr lang="en-US" b="1"/>
            <a:t>looks at three factors: </a:t>
          </a:r>
          <a:endParaRPr lang="en-US"/>
        </a:p>
      </dgm:t>
    </dgm:pt>
    <dgm:pt modelId="{51759773-670D-4D51-A5EC-0597F99876F7}" type="parTrans" cxnId="{58688B11-FE7A-45C9-809F-7EAC9B9E6080}">
      <dgm:prSet/>
      <dgm:spPr/>
      <dgm:t>
        <a:bodyPr/>
        <a:lstStyle/>
        <a:p>
          <a:endParaRPr lang="en-US"/>
        </a:p>
      </dgm:t>
    </dgm:pt>
    <dgm:pt modelId="{3B99290C-CD75-4634-B87F-A5CF3FFA21C7}" type="sibTrans" cxnId="{58688B11-FE7A-45C9-809F-7EAC9B9E6080}">
      <dgm:prSet/>
      <dgm:spPr/>
      <dgm:t>
        <a:bodyPr/>
        <a:lstStyle/>
        <a:p>
          <a:endParaRPr lang="en-US"/>
        </a:p>
      </dgm:t>
    </dgm:pt>
    <dgm:pt modelId="{70CC05F8-3F95-4341-8A4D-78EF600AE821}">
      <dgm:prSet/>
      <dgm:spPr/>
      <dgm:t>
        <a:bodyPr/>
        <a:lstStyle/>
        <a:p>
          <a:r>
            <a:rPr lang="en-US" b="1"/>
            <a:t>(1) self-understanding;</a:t>
          </a:r>
          <a:endParaRPr lang="en-US"/>
        </a:p>
      </dgm:t>
    </dgm:pt>
    <dgm:pt modelId="{58E203B8-C98A-4689-9858-B2BED22DB67B}" type="parTrans" cxnId="{6AF5D3C8-C916-479E-8CCF-E28A619280D9}">
      <dgm:prSet/>
      <dgm:spPr/>
      <dgm:t>
        <a:bodyPr/>
        <a:lstStyle/>
        <a:p>
          <a:endParaRPr lang="en-US"/>
        </a:p>
      </dgm:t>
    </dgm:pt>
    <dgm:pt modelId="{39CFAE2A-858E-47D9-9167-5D3E6CB0DA0D}" type="sibTrans" cxnId="{6AF5D3C8-C916-479E-8CCF-E28A619280D9}">
      <dgm:prSet/>
      <dgm:spPr/>
      <dgm:t>
        <a:bodyPr/>
        <a:lstStyle/>
        <a:p>
          <a:endParaRPr lang="en-US"/>
        </a:p>
      </dgm:t>
    </dgm:pt>
    <dgm:pt modelId="{45214755-66EC-4389-837C-32BF7945665D}">
      <dgm:prSet/>
      <dgm:spPr/>
      <dgm:t>
        <a:bodyPr/>
        <a:lstStyle/>
        <a:p>
          <a:r>
            <a:rPr lang="en-US" b="1"/>
            <a:t>(2) occupational knowledge;</a:t>
          </a:r>
          <a:endParaRPr lang="en-US"/>
        </a:p>
      </dgm:t>
    </dgm:pt>
    <dgm:pt modelId="{3ED3F9A7-8441-4FD4-B94F-B9CB6D5B1C19}" type="parTrans" cxnId="{73CB6375-0493-402E-8885-FE5548ECCE06}">
      <dgm:prSet/>
      <dgm:spPr/>
      <dgm:t>
        <a:bodyPr/>
        <a:lstStyle/>
        <a:p>
          <a:endParaRPr lang="en-US"/>
        </a:p>
      </dgm:t>
    </dgm:pt>
    <dgm:pt modelId="{262DD8ED-C35C-4A99-8736-5E4D41E23D9A}" type="sibTrans" cxnId="{73CB6375-0493-402E-8885-FE5548ECCE06}">
      <dgm:prSet/>
      <dgm:spPr/>
      <dgm:t>
        <a:bodyPr/>
        <a:lstStyle/>
        <a:p>
          <a:endParaRPr lang="en-US"/>
        </a:p>
      </dgm:t>
    </dgm:pt>
    <dgm:pt modelId="{55D03352-D3C8-48A8-B680-9803A81D26E8}">
      <dgm:prSet/>
      <dgm:spPr/>
      <dgm:t>
        <a:bodyPr/>
        <a:lstStyle/>
        <a:p>
          <a:r>
            <a:rPr lang="en-US" b="1"/>
            <a:t>(3) how we cognitively process this information</a:t>
          </a:r>
          <a:endParaRPr lang="en-US"/>
        </a:p>
      </dgm:t>
    </dgm:pt>
    <dgm:pt modelId="{AD90487E-4EF3-4509-AD88-6263CD7DBDA7}" type="parTrans" cxnId="{CF68CF38-77D3-40F7-AFF4-4BD8204AB079}">
      <dgm:prSet/>
      <dgm:spPr/>
      <dgm:t>
        <a:bodyPr/>
        <a:lstStyle/>
        <a:p>
          <a:endParaRPr lang="en-US"/>
        </a:p>
      </dgm:t>
    </dgm:pt>
    <dgm:pt modelId="{B2ED30FD-24DF-4E8B-AC70-3456D2F75072}" type="sibTrans" cxnId="{CF68CF38-77D3-40F7-AFF4-4BD8204AB079}">
      <dgm:prSet/>
      <dgm:spPr/>
      <dgm:t>
        <a:bodyPr/>
        <a:lstStyle/>
        <a:p>
          <a:endParaRPr lang="en-US"/>
        </a:p>
      </dgm:t>
    </dgm:pt>
    <dgm:pt modelId="{6A6E3CE8-10FE-4DE5-96D6-7EAFEB255073}">
      <dgm:prSet/>
      <dgm:spPr/>
      <dgm:t>
        <a:bodyPr/>
        <a:lstStyle/>
        <a:p>
          <a:r>
            <a:rPr lang="en-US" b="1"/>
            <a:t>Social Cognitive Career Theory</a:t>
          </a:r>
          <a:endParaRPr lang="en-US"/>
        </a:p>
      </dgm:t>
    </dgm:pt>
    <dgm:pt modelId="{46D40BF0-0787-42C0-86A2-325843C70A13}" type="parTrans" cxnId="{0C62F250-890E-412F-B1EE-B36F2194C7C4}">
      <dgm:prSet/>
      <dgm:spPr/>
      <dgm:t>
        <a:bodyPr/>
        <a:lstStyle/>
        <a:p>
          <a:endParaRPr lang="en-US"/>
        </a:p>
      </dgm:t>
    </dgm:pt>
    <dgm:pt modelId="{11398A6C-2C9A-4129-9DCF-CD403DB61EBA}" type="sibTrans" cxnId="{0C62F250-890E-412F-B1EE-B36F2194C7C4}">
      <dgm:prSet/>
      <dgm:spPr/>
      <dgm:t>
        <a:bodyPr/>
        <a:lstStyle/>
        <a:p>
          <a:endParaRPr lang="en-US"/>
        </a:p>
      </dgm:t>
    </dgm:pt>
    <dgm:pt modelId="{A783133D-60E9-4473-A6FB-8E2EB70AD10B}">
      <dgm:prSet/>
      <dgm:spPr/>
      <dgm:t>
        <a:bodyPr/>
        <a:lstStyle/>
        <a:p>
          <a:r>
            <a:rPr lang="en-US" b="1"/>
            <a:t>based on the critical relationship among self-efficacy beliefs, outcome expectations, and personal goals</a:t>
          </a:r>
          <a:endParaRPr lang="en-US"/>
        </a:p>
      </dgm:t>
    </dgm:pt>
    <dgm:pt modelId="{527119EE-790E-4FDC-A33E-DAD4ACD01AC6}" type="parTrans" cxnId="{F5434258-33DD-4B89-AF61-136EB05D1B6D}">
      <dgm:prSet/>
      <dgm:spPr/>
      <dgm:t>
        <a:bodyPr/>
        <a:lstStyle/>
        <a:p>
          <a:endParaRPr lang="en-US"/>
        </a:p>
      </dgm:t>
    </dgm:pt>
    <dgm:pt modelId="{DB48E5A2-DB40-40AF-AF29-A91359A366C7}" type="sibTrans" cxnId="{F5434258-33DD-4B89-AF61-136EB05D1B6D}">
      <dgm:prSet/>
      <dgm:spPr/>
      <dgm:t>
        <a:bodyPr/>
        <a:lstStyle/>
        <a:p>
          <a:endParaRPr lang="en-US"/>
        </a:p>
      </dgm:t>
    </dgm:pt>
    <dgm:pt modelId="{EC8C03D7-64B8-4EB1-AD83-056E66061C78}">
      <dgm:prSet/>
      <dgm:spPr/>
      <dgm:t>
        <a:bodyPr/>
        <a:lstStyle/>
        <a:p>
          <a:r>
            <a:rPr lang="en-US" b="1"/>
            <a:t>Strengths-Based Approach</a:t>
          </a:r>
          <a:endParaRPr lang="en-US"/>
        </a:p>
      </dgm:t>
    </dgm:pt>
    <dgm:pt modelId="{703434F4-63E9-4D88-9C41-1B6376B43AA7}" type="parTrans" cxnId="{96AB1D79-9819-429C-AF73-205BBAD0EC15}">
      <dgm:prSet/>
      <dgm:spPr/>
      <dgm:t>
        <a:bodyPr/>
        <a:lstStyle/>
        <a:p>
          <a:endParaRPr lang="en-US"/>
        </a:p>
      </dgm:t>
    </dgm:pt>
    <dgm:pt modelId="{A0C72BFB-25C0-49FD-89CC-8032AAA68D72}" type="sibTrans" cxnId="{96AB1D79-9819-429C-AF73-205BBAD0EC15}">
      <dgm:prSet/>
      <dgm:spPr/>
      <dgm:t>
        <a:bodyPr/>
        <a:lstStyle/>
        <a:p>
          <a:endParaRPr lang="en-US"/>
        </a:p>
      </dgm:t>
    </dgm:pt>
    <dgm:pt modelId="{E0C71D08-F784-44E2-AD0D-EE1F3B642AAC}">
      <dgm:prSet/>
      <dgm:spPr/>
      <dgm:t>
        <a:bodyPr/>
        <a:lstStyle/>
        <a:p>
          <a:r>
            <a:rPr lang="en-US" b="1"/>
            <a:t>changes the focus from problem solving and deficits to a focus on strengths and successes</a:t>
          </a:r>
          <a:r>
            <a:rPr lang="en-US"/>
            <a:t>.</a:t>
          </a:r>
        </a:p>
      </dgm:t>
    </dgm:pt>
    <dgm:pt modelId="{5B0A3137-D13B-48E4-8A78-C2C02100291F}" type="parTrans" cxnId="{894771E8-8852-46C4-9E8E-E2DFC0989F9F}">
      <dgm:prSet/>
      <dgm:spPr/>
      <dgm:t>
        <a:bodyPr/>
        <a:lstStyle/>
        <a:p>
          <a:endParaRPr lang="en-US"/>
        </a:p>
      </dgm:t>
    </dgm:pt>
    <dgm:pt modelId="{B26C3E78-F91C-4085-ADE7-210F06DDD6F2}" type="sibTrans" cxnId="{894771E8-8852-46C4-9E8E-E2DFC0989F9F}">
      <dgm:prSet/>
      <dgm:spPr/>
      <dgm:t>
        <a:bodyPr/>
        <a:lstStyle/>
        <a:p>
          <a:endParaRPr lang="en-US"/>
        </a:p>
      </dgm:t>
    </dgm:pt>
    <dgm:pt modelId="{7B8819C8-7C86-44DC-AEA0-E150E491DF7A}">
      <dgm:prSet/>
      <dgm:spPr/>
      <dgm:t>
        <a:bodyPr/>
        <a:lstStyle/>
        <a:p>
          <a:r>
            <a:rPr lang="en-US" b="1"/>
            <a:t>Value-Based Career Decision Making</a:t>
          </a:r>
          <a:endParaRPr lang="en-US"/>
        </a:p>
      </dgm:t>
    </dgm:pt>
    <dgm:pt modelId="{945A377E-02D3-462A-B1C1-F30018DC72D3}" type="parTrans" cxnId="{6AB08C78-69E1-47A6-9E1F-02A9E78E62CD}">
      <dgm:prSet/>
      <dgm:spPr/>
      <dgm:t>
        <a:bodyPr/>
        <a:lstStyle/>
        <a:p>
          <a:endParaRPr lang="en-US"/>
        </a:p>
      </dgm:t>
    </dgm:pt>
    <dgm:pt modelId="{743F5544-B538-47D9-868D-4C61B03041BE}" type="sibTrans" cxnId="{6AB08C78-69E1-47A6-9E1F-02A9E78E62CD}">
      <dgm:prSet/>
      <dgm:spPr/>
      <dgm:t>
        <a:bodyPr/>
        <a:lstStyle/>
        <a:p>
          <a:endParaRPr lang="en-US"/>
        </a:p>
      </dgm:t>
    </dgm:pt>
    <dgm:pt modelId="{D1851810-D83C-4F66-91ED-4CBB5785F531}">
      <dgm:prSet/>
      <dgm:spPr/>
      <dgm:t>
        <a:bodyPr/>
        <a:lstStyle/>
        <a:p>
          <a:r>
            <a:rPr lang="en-US" b="1"/>
            <a:t>emphasizes the role that values play in career selection</a:t>
          </a:r>
          <a:endParaRPr lang="en-US"/>
        </a:p>
      </dgm:t>
    </dgm:pt>
    <dgm:pt modelId="{4263CE2E-6464-4517-952B-42DBDF487C9F}" type="parTrans" cxnId="{75F2CE7A-2D51-4E3E-BD84-762B8604F654}">
      <dgm:prSet/>
      <dgm:spPr/>
      <dgm:t>
        <a:bodyPr/>
        <a:lstStyle/>
        <a:p>
          <a:endParaRPr lang="en-US"/>
        </a:p>
      </dgm:t>
    </dgm:pt>
    <dgm:pt modelId="{808219B2-F925-44E4-8354-EB5D43D8EA6B}" type="sibTrans" cxnId="{75F2CE7A-2D51-4E3E-BD84-762B8604F654}">
      <dgm:prSet/>
      <dgm:spPr/>
      <dgm:t>
        <a:bodyPr/>
        <a:lstStyle/>
        <a:p>
          <a:endParaRPr lang="en-US"/>
        </a:p>
      </dgm:t>
    </dgm:pt>
    <dgm:pt modelId="{347DAEFC-7662-4489-B993-F2ECADDF84C2}" type="pres">
      <dgm:prSet presAssocID="{42C45A80-EE2F-4D40-8A83-C15EDEE9BB67}" presName="linear" presStyleCnt="0">
        <dgm:presLayoutVars>
          <dgm:animLvl val="lvl"/>
          <dgm:resizeHandles val="exact"/>
        </dgm:presLayoutVars>
      </dgm:prSet>
      <dgm:spPr/>
    </dgm:pt>
    <dgm:pt modelId="{890749AD-6571-4EB9-9AFE-302918B67B75}" type="pres">
      <dgm:prSet presAssocID="{B6769222-1F21-4BCE-827A-142E750826A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ADE67EB-DE2D-49E9-BAAB-544485E4C16C}" type="pres">
      <dgm:prSet presAssocID="{B6769222-1F21-4BCE-827A-142E750826A9}" presName="childText" presStyleLbl="revTx" presStyleIdx="0" presStyleCnt="5">
        <dgm:presLayoutVars>
          <dgm:bulletEnabled val="1"/>
        </dgm:presLayoutVars>
      </dgm:prSet>
      <dgm:spPr/>
    </dgm:pt>
    <dgm:pt modelId="{AF205B98-A441-4989-B3F4-37DDA26E88DD}" type="pres">
      <dgm:prSet presAssocID="{D13C0461-5D86-4C2E-910F-36B24D91E56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1170A2B-12E9-424E-A932-BD31499FE93A}" type="pres">
      <dgm:prSet presAssocID="{D13C0461-5D86-4C2E-910F-36B24D91E56F}" presName="childText" presStyleLbl="revTx" presStyleIdx="1" presStyleCnt="5">
        <dgm:presLayoutVars>
          <dgm:bulletEnabled val="1"/>
        </dgm:presLayoutVars>
      </dgm:prSet>
      <dgm:spPr/>
    </dgm:pt>
    <dgm:pt modelId="{6D8C7F0A-5652-4994-AC70-A7E4C56DF0DA}" type="pres">
      <dgm:prSet presAssocID="{6A6E3CE8-10FE-4DE5-96D6-7EAFEB25507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096BF12-1E1E-48D6-AACF-4ADBB73836A8}" type="pres">
      <dgm:prSet presAssocID="{6A6E3CE8-10FE-4DE5-96D6-7EAFEB255073}" presName="childText" presStyleLbl="revTx" presStyleIdx="2" presStyleCnt="5">
        <dgm:presLayoutVars>
          <dgm:bulletEnabled val="1"/>
        </dgm:presLayoutVars>
      </dgm:prSet>
      <dgm:spPr/>
    </dgm:pt>
    <dgm:pt modelId="{098E928A-F39F-49F8-847B-964E68A334A5}" type="pres">
      <dgm:prSet presAssocID="{EC8C03D7-64B8-4EB1-AD83-056E66061C7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C5266D7-B685-4396-8805-E4227FE9ECFE}" type="pres">
      <dgm:prSet presAssocID="{EC8C03D7-64B8-4EB1-AD83-056E66061C78}" presName="childText" presStyleLbl="revTx" presStyleIdx="3" presStyleCnt="5">
        <dgm:presLayoutVars>
          <dgm:bulletEnabled val="1"/>
        </dgm:presLayoutVars>
      </dgm:prSet>
      <dgm:spPr/>
    </dgm:pt>
    <dgm:pt modelId="{862A5239-123D-4085-9658-9030CFB9D501}" type="pres">
      <dgm:prSet presAssocID="{7B8819C8-7C86-44DC-AEA0-E150E491DF7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52E5CA4-0919-4912-B879-0B23C72B5EE6}" type="pres">
      <dgm:prSet presAssocID="{7B8819C8-7C86-44DC-AEA0-E150E491DF7A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A2CF940B-172F-459A-8E4C-7C618918FF3A}" type="presOf" srcId="{7B8819C8-7C86-44DC-AEA0-E150E491DF7A}" destId="{862A5239-123D-4085-9658-9030CFB9D501}" srcOrd="0" destOrd="0" presId="urn:microsoft.com/office/officeart/2005/8/layout/vList2"/>
    <dgm:cxn modelId="{58688B11-FE7A-45C9-809F-7EAC9B9E6080}" srcId="{D13C0461-5D86-4C2E-910F-36B24D91E56F}" destId="{214DF3AC-1257-432A-8C48-829587EFE6EA}" srcOrd="0" destOrd="0" parTransId="{51759773-670D-4D51-A5EC-0597F99876F7}" sibTransId="{3B99290C-CD75-4634-B87F-A5CF3FFA21C7}"/>
    <dgm:cxn modelId="{A1A40E2A-A894-4986-AAC6-B078B3140ADA}" type="presOf" srcId="{A783133D-60E9-4473-A6FB-8E2EB70AD10B}" destId="{F096BF12-1E1E-48D6-AACF-4ADBB73836A8}" srcOrd="0" destOrd="0" presId="urn:microsoft.com/office/officeart/2005/8/layout/vList2"/>
    <dgm:cxn modelId="{CF68CF38-77D3-40F7-AFF4-4BD8204AB079}" srcId="{D13C0461-5D86-4C2E-910F-36B24D91E56F}" destId="{55D03352-D3C8-48A8-B680-9803A81D26E8}" srcOrd="3" destOrd="0" parTransId="{AD90487E-4EF3-4509-AD88-6263CD7DBDA7}" sibTransId="{B2ED30FD-24DF-4E8B-AC70-3456D2F75072}"/>
    <dgm:cxn modelId="{D73F0762-0807-46A3-B162-05BA35663189}" type="presOf" srcId="{B6769222-1F21-4BCE-827A-142E750826A9}" destId="{890749AD-6571-4EB9-9AFE-302918B67B75}" srcOrd="0" destOrd="0" presId="urn:microsoft.com/office/officeart/2005/8/layout/vList2"/>
    <dgm:cxn modelId="{4DC58162-11DE-43A0-B366-916A8CCAFD9B}" type="presOf" srcId="{D1851810-D83C-4F66-91ED-4CBB5785F531}" destId="{B52E5CA4-0919-4912-B879-0B23C72B5EE6}" srcOrd="0" destOrd="0" presId="urn:microsoft.com/office/officeart/2005/8/layout/vList2"/>
    <dgm:cxn modelId="{B46FFF47-9B2C-45E0-A5DA-FBBE19E374AB}" srcId="{42C45A80-EE2F-4D40-8A83-C15EDEE9BB67}" destId="{D13C0461-5D86-4C2E-910F-36B24D91E56F}" srcOrd="1" destOrd="0" parTransId="{C41D674E-B013-44A0-867A-8A0C12D09006}" sibTransId="{00E037DC-B8EC-4963-BAFE-AE688553C374}"/>
    <dgm:cxn modelId="{1CFC904C-DDF7-4564-85EC-183D57623876}" type="presOf" srcId="{D13C0461-5D86-4C2E-910F-36B24D91E56F}" destId="{AF205B98-A441-4989-B3F4-37DDA26E88DD}" srcOrd="0" destOrd="0" presId="urn:microsoft.com/office/officeart/2005/8/layout/vList2"/>
    <dgm:cxn modelId="{5F20356D-0502-4EDB-A9D4-A1FFB96AB51E}" srcId="{42C45A80-EE2F-4D40-8A83-C15EDEE9BB67}" destId="{B6769222-1F21-4BCE-827A-142E750826A9}" srcOrd="0" destOrd="0" parTransId="{4ED23C74-9E77-4A6F-8516-D0D0A65052CF}" sibTransId="{C05BE747-3253-46C4-B7CE-8F44BE005E1C}"/>
    <dgm:cxn modelId="{0C62F250-890E-412F-B1EE-B36F2194C7C4}" srcId="{42C45A80-EE2F-4D40-8A83-C15EDEE9BB67}" destId="{6A6E3CE8-10FE-4DE5-96D6-7EAFEB255073}" srcOrd="2" destOrd="0" parTransId="{46D40BF0-0787-42C0-86A2-325843C70A13}" sibTransId="{11398A6C-2C9A-4129-9DCF-CD403DB61EBA}"/>
    <dgm:cxn modelId="{9FF82154-4FE7-40BA-8546-C9BDB182260D}" type="presOf" srcId="{45214755-66EC-4389-837C-32BF7945665D}" destId="{B1170A2B-12E9-424E-A932-BD31499FE93A}" srcOrd="0" destOrd="2" presId="urn:microsoft.com/office/officeart/2005/8/layout/vList2"/>
    <dgm:cxn modelId="{73CB6375-0493-402E-8885-FE5548ECCE06}" srcId="{D13C0461-5D86-4C2E-910F-36B24D91E56F}" destId="{45214755-66EC-4389-837C-32BF7945665D}" srcOrd="2" destOrd="0" parTransId="{3ED3F9A7-8441-4FD4-B94F-B9CB6D5B1C19}" sibTransId="{262DD8ED-C35C-4A99-8736-5E4D41E23D9A}"/>
    <dgm:cxn modelId="{F81EA957-9083-4CA8-A5E2-F30F9F1410D2}" type="presOf" srcId="{214DF3AC-1257-432A-8C48-829587EFE6EA}" destId="{B1170A2B-12E9-424E-A932-BD31499FE93A}" srcOrd="0" destOrd="0" presId="urn:microsoft.com/office/officeart/2005/8/layout/vList2"/>
    <dgm:cxn modelId="{725CCF57-471F-44D0-B500-BDF21FE77773}" type="presOf" srcId="{70CC05F8-3F95-4341-8A4D-78EF600AE821}" destId="{B1170A2B-12E9-424E-A932-BD31499FE93A}" srcOrd="0" destOrd="1" presId="urn:microsoft.com/office/officeart/2005/8/layout/vList2"/>
    <dgm:cxn modelId="{F5434258-33DD-4B89-AF61-136EB05D1B6D}" srcId="{6A6E3CE8-10FE-4DE5-96D6-7EAFEB255073}" destId="{A783133D-60E9-4473-A6FB-8E2EB70AD10B}" srcOrd="0" destOrd="0" parTransId="{527119EE-790E-4FDC-A33E-DAD4ACD01AC6}" sibTransId="{DB48E5A2-DB40-40AF-AF29-A91359A366C7}"/>
    <dgm:cxn modelId="{6AB08C78-69E1-47A6-9E1F-02A9E78E62CD}" srcId="{42C45A80-EE2F-4D40-8A83-C15EDEE9BB67}" destId="{7B8819C8-7C86-44DC-AEA0-E150E491DF7A}" srcOrd="4" destOrd="0" parTransId="{945A377E-02D3-462A-B1C1-F30018DC72D3}" sibTransId="{743F5544-B538-47D9-868D-4C61B03041BE}"/>
    <dgm:cxn modelId="{96AB1D79-9819-429C-AF73-205BBAD0EC15}" srcId="{42C45A80-EE2F-4D40-8A83-C15EDEE9BB67}" destId="{EC8C03D7-64B8-4EB1-AD83-056E66061C78}" srcOrd="3" destOrd="0" parTransId="{703434F4-63E9-4D88-9C41-1B6376B43AA7}" sibTransId="{A0C72BFB-25C0-49FD-89CC-8032AAA68D72}"/>
    <dgm:cxn modelId="{75F2CE7A-2D51-4E3E-BD84-762B8604F654}" srcId="{7B8819C8-7C86-44DC-AEA0-E150E491DF7A}" destId="{D1851810-D83C-4F66-91ED-4CBB5785F531}" srcOrd="0" destOrd="0" parTransId="{4263CE2E-6464-4517-952B-42DBDF487C9F}" sibTransId="{808219B2-F925-44E4-8354-EB5D43D8EA6B}"/>
    <dgm:cxn modelId="{2BAA6481-23A1-4BC6-A6CE-41158E3A4A47}" type="presOf" srcId="{42C45A80-EE2F-4D40-8A83-C15EDEE9BB67}" destId="{347DAEFC-7662-4489-B993-F2ECADDF84C2}" srcOrd="0" destOrd="0" presId="urn:microsoft.com/office/officeart/2005/8/layout/vList2"/>
    <dgm:cxn modelId="{AB8E3C8B-F1E3-47C5-9D5D-9D07D34563DB}" type="presOf" srcId="{EC8C03D7-64B8-4EB1-AD83-056E66061C78}" destId="{098E928A-F39F-49F8-847B-964E68A334A5}" srcOrd="0" destOrd="0" presId="urn:microsoft.com/office/officeart/2005/8/layout/vList2"/>
    <dgm:cxn modelId="{B46E6692-BA40-4B09-A018-D3500ECE6FCD}" type="presOf" srcId="{147337DA-3000-465E-A702-36646C03BCFF}" destId="{0ADE67EB-DE2D-49E9-BAAB-544485E4C16C}" srcOrd="0" destOrd="0" presId="urn:microsoft.com/office/officeart/2005/8/layout/vList2"/>
    <dgm:cxn modelId="{52880299-6EB4-46A2-AC52-A67C33995BE7}" srcId="{B6769222-1F21-4BCE-827A-142E750826A9}" destId="{147337DA-3000-465E-A702-36646C03BCFF}" srcOrd="0" destOrd="0" parTransId="{66864246-B84B-4C66-B146-2D97B607F30B}" sibTransId="{55AF965B-41A0-450C-9553-BACDD0C9852C}"/>
    <dgm:cxn modelId="{A7AA57B9-9B79-4BB9-A23B-8788D9A52004}" type="presOf" srcId="{E0C71D08-F784-44E2-AD0D-EE1F3B642AAC}" destId="{9C5266D7-B685-4396-8805-E4227FE9ECFE}" srcOrd="0" destOrd="0" presId="urn:microsoft.com/office/officeart/2005/8/layout/vList2"/>
    <dgm:cxn modelId="{DF7754C1-7001-47D7-8C8E-CBFAB3DA165A}" type="presOf" srcId="{6A6E3CE8-10FE-4DE5-96D6-7EAFEB255073}" destId="{6D8C7F0A-5652-4994-AC70-A7E4C56DF0DA}" srcOrd="0" destOrd="0" presId="urn:microsoft.com/office/officeart/2005/8/layout/vList2"/>
    <dgm:cxn modelId="{6AF5D3C8-C916-479E-8CCF-E28A619280D9}" srcId="{D13C0461-5D86-4C2E-910F-36B24D91E56F}" destId="{70CC05F8-3F95-4341-8A4D-78EF600AE821}" srcOrd="1" destOrd="0" parTransId="{58E203B8-C98A-4689-9858-B2BED22DB67B}" sibTransId="{39CFAE2A-858E-47D9-9167-5D3E6CB0DA0D}"/>
    <dgm:cxn modelId="{631660D1-2476-4D10-920D-91015DF280CC}" type="presOf" srcId="{55D03352-D3C8-48A8-B680-9803A81D26E8}" destId="{B1170A2B-12E9-424E-A932-BD31499FE93A}" srcOrd="0" destOrd="3" presId="urn:microsoft.com/office/officeart/2005/8/layout/vList2"/>
    <dgm:cxn modelId="{894771E8-8852-46C4-9E8E-E2DFC0989F9F}" srcId="{EC8C03D7-64B8-4EB1-AD83-056E66061C78}" destId="{E0C71D08-F784-44E2-AD0D-EE1F3B642AAC}" srcOrd="0" destOrd="0" parTransId="{5B0A3137-D13B-48E4-8A78-C2C02100291F}" sibTransId="{B26C3E78-F91C-4085-ADE7-210F06DDD6F2}"/>
    <dgm:cxn modelId="{DEA7649E-8009-4FF9-AA0D-05B5E8F9AC7A}" type="presParOf" srcId="{347DAEFC-7662-4489-B993-F2ECADDF84C2}" destId="{890749AD-6571-4EB9-9AFE-302918B67B75}" srcOrd="0" destOrd="0" presId="urn:microsoft.com/office/officeart/2005/8/layout/vList2"/>
    <dgm:cxn modelId="{43AC8A69-6E06-4AE4-A754-24D093932518}" type="presParOf" srcId="{347DAEFC-7662-4489-B993-F2ECADDF84C2}" destId="{0ADE67EB-DE2D-49E9-BAAB-544485E4C16C}" srcOrd="1" destOrd="0" presId="urn:microsoft.com/office/officeart/2005/8/layout/vList2"/>
    <dgm:cxn modelId="{C037A18E-EB4C-45FA-8D4F-A08A531451FD}" type="presParOf" srcId="{347DAEFC-7662-4489-B993-F2ECADDF84C2}" destId="{AF205B98-A441-4989-B3F4-37DDA26E88DD}" srcOrd="2" destOrd="0" presId="urn:microsoft.com/office/officeart/2005/8/layout/vList2"/>
    <dgm:cxn modelId="{864008E0-2927-427C-90E0-5C83A2F21479}" type="presParOf" srcId="{347DAEFC-7662-4489-B993-F2ECADDF84C2}" destId="{B1170A2B-12E9-424E-A932-BD31499FE93A}" srcOrd="3" destOrd="0" presId="urn:microsoft.com/office/officeart/2005/8/layout/vList2"/>
    <dgm:cxn modelId="{C8E48219-C401-41C6-8492-BC8D54B7F2EB}" type="presParOf" srcId="{347DAEFC-7662-4489-B993-F2ECADDF84C2}" destId="{6D8C7F0A-5652-4994-AC70-A7E4C56DF0DA}" srcOrd="4" destOrd="0" presId="urn:microsoft.com/office/officeart/2005/8/layout/vList2"/>
    <dgm:cxn modelId="{AD266DAC-826F-46B5-9AE2-1F0C47516C0D}" type="presParOf" srcId="{347DAEFC-7662-4489-B993-F2ECADDF84C2}" destId="{F096BF12-1E1E-48D6-AACF-4ADBB73836A8}" srcOrd="5" destOrd="0" presId="urn:microsoft.com/office/officeart/2005/8/layout/vList2"/>
    <dgm:cxn modelId="{AFFE6C0E-997E-42F9-B634-DB6E074DD434}" type="presParOf" srcId="{347DAEFC-7662-4489-B993-F2ECADDF84C2}" destId="{098E928A-F39F-49F8-847B-964E68A334A5}" srcOrd="6" destOrd="0" presId="urn:microsoft.com/office/officeart/2005/8/layout/vList2"/>
    <dgm:cxn modelId="{504EB1B4-2269-4330-959A-EADB3778D593}" type="presParOf" srcId="{347DAEFC-7662-4489-B993-F2ECADDF84C2}" destId="{9C5266D7-B685-4396-8805-E4227FE9ECFE}" srcOrd="7" destOrd="0" presId="urn:microsoft.com/office/officeart/2005/8/layout/vList2"/>
    <dgm:cxn modelId="{1E7C1E50-0352-4B55-9E09-EEFBE509E044}" type="presParOf" srcId="{347DAEFC-7662-4489-B993-F2ECADDF84C2}" destId="{862A5239-123D-4085-9658-9030CFB9D501}" srcOrd="8" destOrd="0" presId="urn:microsoft.com/office/officeart/2005/8/layout/vList2"/>
    <dgm:cxn modelId="{069E6FA8-A518-401B-B019-F765CAF8373A}" type="presParOf" srcId="{347DAEFC-7662-4489-B993-F2ECADDF84C2}" destId="{B52E5CA4-0919-4912-B879-0B23C72B5EE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61D729-C1BD-430D-8FBE-94D9C9BD285B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72D8E-F04E-44B5-83C1-89DCD2A0BC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Career Coach: </a:t>
          </a:r>
          <a:r>
            <a:rPr lang="en-US" b="1"/>
            <a:t>a person who guides another in planning and managing their career and developing an array of options related to career goals.</a:t>
          </a:r>
          <a:endParaRPr lang="en-US"/>
        </a:p>
      </dgm:t>
    </dgm:pt>
    <dgm:pt modelId="{393A84EE-E875-4FA7-97A9-6A579F792F48}" type="parTrans" cxnId="{A8232623-65BD-490E-9F67-83D8C850DDD4}">
      <dgm:prSet/>
      <dgm:spPr/>
      <dgm:t>
        <a:bodyPr/>
        <a:lstStyle/>
        <a:p>
          <a:endParaRPr lang="en-US"/>
        </a:p>
      </dgm:t>
    </dgm:pt>
    <dgm:pt modelId="{4AA02662-3E78-4AA5-9209-5507026DA0DC}" type="sibTrans" cxnId="{A8232623-65BD-490E-9F67-83D8C850DDD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6D3EF47-6EAD-410C-AE20-470D85B3FF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Career development</a:t>
          </a:r>
          <a:r>
            <a:rPr lang="en-US" b="1"/>
            <a:t> — sequence of career-related choices and transitions made over the life span</a:t>
          </a:r>
          <a:endParaRPr lang="en-US"/>
        </a:p>
      </dgm:t>
    </dgm:pt>
    <dgm:pt modelId="{0472C560-5A35-4C4C-8179-3134D4F93F2C}" type="parTrans" cxnId="{C069A18D-0222-447F-96CA-9E9A3574CED4}">
      <dgm:prSet/>
      <dgm:spPr/>
      <dgm:t>
        <a:bodyPr/>
        <a:lstStyle/>
        <a:p>
          <a:endParaRPr lang="en-US"/>
        </a:p>
      </dgm:t>
    </dgm:pt>
    <dgm:pt modelId="{0FE9F19E-85B0-4C76-AA92-7E7EC2353168}" type="sibTrans" cxnId="{C069A18D-0222-447F-96CA-9E9A3574CED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C8DA8F6-8F0A-4A6D-A643-772F272208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Career counseling</a:t>
          </a:r>
          <a:r>
            <a:rPr lang="en-US" b="1"/>
            <a:t> — the process by which a professional counselor provides assistance to clients so that they can make informed career choices and transitions</a:t>
          </a:r>
          <a:endParaRPr lang="en-US"/>
        </a:p>
      </dgm:t>
    </dgm:pt>
    <dgm:pt modelId="{50A1300F-F7B8-4F4D-8AD8-F77193EBBEEE}" type="parTrans" cxnId="{DEAF6C9D-760C-4F5C-8AFD-236D5E02CF5F}">
      <dgm:prSet/>
      <dgm:spPr/>
      <dgm:t>
        <a:bodyPr/>
        <a:lstStyle/>
        <a:p>
          <a:endParaRPr lang="en-US"/>
        </a:p>
      </dgm:t>
    </dgm:pt>
    <dgm:pt modelId="{3F2FBEB9-AA17-4FD9-A16B-FB97FD1412C5}" type="sibTrans" cxnId="{DEAF6C9D-760C-4F5C-8AFD-236D5E02CF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AD73410-11BF-4BEA-9027-9187F810BD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Career assistance — </a:t>
          </a:r>
          <a:r>
            <a:rPr lang="en-US" b="1"/>
            <a:t>the process by which a Career Development Facilitator provides defined kinds of support to clients, including helping to find career information or conduct a job search</a:t>
          </a:r>
          <a:endParaRPr lang="en-US"/>
        </a:p>
      </dgm:t>
    </dgm:pt>
    <dgm:pt modelId="{05EDE38A-0CF7-445A-AC58-E891560D03AA}" type="parTrans" cxnId="{5D9CA998-8689-4CBD-A1C1-9F47D76DEE18}">
      <dgm:prSet/>
      <dgm:spPr/>
      <dgm:t>
        <a:bodyPr/>
        <a:lstStyle/>
        <a:p>
          <a:endParaRPr lang="en-US"/>
        </a:p>
      </dgm:t>
    </dgm:pt>
    <dgm:pt modelId="{9AD6CF6B-A371-41A0-B5BE-016BA7324D83}" type="sibTrans" cxnId="{5D9CA998-8689-4CBD-A1C1-9F47D76DEE1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22BA279-50F8-45A5-A2D3-6738D9F550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Career guidance </a:t>
          </a:r>
          <a:r>
            <a:rPr lang="en-US" b="1"/>
            <a:t>— a planned, sequential program of services provided to individuals of groups for the purpose of assisting them in making informed career choices and transitions</a:t>
          </a:r>
          <a:endParaRPr lang="en-US"/>
        </a:p>
      </dgm:t>
    </dgm:pt>
    <dgm:pt modelId="{4D4C9C54-A653-4C0E-947F-354AA896860D}" type="parTrans" cxnId="{DC21481F-D318-4416-822C-FB19E659B936}">
      <dgm:prSet/>
      <dgm:spPr/>
      <dgm:t>
        <a:bodyPr/>
        <a:lstStyle/>
        <a:p>
          <a:endParaRPr lang="en-US"/>
        </a:p>
      </dgm:t>
    </dgm:pt>
    <dgm:pt modelId="{E4413CE1-F029-4588-A2C3-04851B11ACAC}" type="sibTrans" cxnId="{DC21481F-D318-4416-822C-FB19E659B93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8B6B032-93B8-42F9-876F-49151253C6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Career planning process </a:t>
          </a:r>
          <a:r>
            <a:rPr lang="en-US" b="1"/>
            <a:t>— the steps an individual goes through in order to plan a career</a:t>
          </a:r>
          <a:endParaRPr lang="en-US"/>
        </a:p>
      </dgm:t>
    </dgm:pt>
    <dgm:pt modelId="{D925877A-AEDC-4FA0-A2B6-4277EA212E91}" type="parTrans" cxnId="{019FE524-D4A2-43AF-80D7-B0ED77F623D8}">
      <dgm:prSet/>
      <dgm:spPr/>
      <dgm:t>
        <a:bodyPr/>
        <a:lstStyle/>
        <a:p>
          <a:endParaRPr lang="en-US"/>
        </a:p>
      </dgm:t>
    </dgm:pt>
    <dgm:pt modelId="{81150CA7-577E-4731-815A-F00BDF84FCB7}" type="sibTrans" cxnId="{019FE524-D4A2-43AF-80D7-B0ED77F623D8}">
      <dgm:prSet/>
      <dgm:spPr/>
      <dgm:t>
        <a:bodyPr/>
        <a:lstStyle/>
        <a:p>
          <a:endParaRPr lang="en-US"/>
        </a:p>
      </dgm:t>
    </dgm:pt>
    <dgm:pt modelId="{A8B493ED-F261-4FA1-88CC-9E9E98C87BEC}" type="pres">
      <dgm:prSet presAssocID="{2961D729-C1BD-430D-8FBE-94D9C9BD285B}" presName="root" presStyleCnt="0">
        <dgm:presLayoutVars>
          <dgm:dir/>
          <dgm:resizeHandles val="exact"/>
        </dgm:presLayoutVars>
      </dgm:prSet>
      <dgm:spPr/>
    </dgm:pt>
    <dgm:pt modelId="{679CBB19-1D22-4377-A3C3-AF1CF2C93823}" type="pres">
      <dgm:prSet presAssocID="{2961D729-C1BD-430D-8FBE-94D9C9BD285B}" presName="container" presStyleCnt="0">
        <dgm:presLayoutVars>
          <dgm:dir/>
          <dgm:resizeHandles val="exact"/>
        </dgm:presLayoutVars>
      </dgm:prSet>
      <dgm:spPr/>
    </dgm:pt>
    <dgm:pt modelId="{024EA68E-C18C-47AB-9C31-9EE2F811D22F}" type="pres">
      <dgm:prSet presAssocID="{86972D8E-F04E-44B5-83C1-89DCD2A0BC67}" presName="compNode" presStyleCnt="0"/>
      <dgm:spPr/>
    </dgm:pt>
    <dgm:pt modelId="{A6E7EA8F-7D1F-4CA5-A62B-4DA5A077CA46}" type="pres">
      <dgm:prSet presAssocID="{86972D8E-F04E-44B5-83C1-89DCD2A0BC67}" presName="iconBgRect" presStyleLbl="bgShp" presStyleIdx="0" presStyleCnt="6"/>
      <dgm:spPr/>
    </dgm:pt>
    <dgm:pt modelId="{25E12EFA-BCFF-450B-A920-548102A764AB}" type="pres">
      <dgm:prSet presAssocID="{86972D8E-F04E-44B5-83C1-89DCD2A0BC6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91D350E-BBCB-4CC7-8EFA-B738A2AC5DD9}" type="pres">
      <dgm:prSet presAssocID="{86972D8E-F04E-44B5-83C1-89DCD2A0BC67}" presName="spaceRect" presStyleCnt="0"/>
      <dgm:spPr/>
    </dgm:pt>
    <dgm:pt modelId="{761B8D67-FA14-4105-9DAB-F37A96BB542B}" type="pres">
      <dgm:prSet presAssocID="{86972D8E-F04E-44B5-83C1-89DCD2A0BC67}" presName="textRect" presStyleLbl="revTx" presStyleIdx="0" presStyleCnt="6">
        <dgm:presLayoutVars>
          <dgm:chMax val="1"/>
          <dgm:chPref val="1"/>
        </dgm:presLayoutVars>
      </dgm:prSet>
      <dgm:spPr/>
    </dgm:pt>
    <dgm:pt modelId="{9ED20967-BA14-4F3A-AA78-7612CDAF962F}" type="pres">
      <dgm:prSet presAssocID="{4AA02662-3E78-4AA5-9209-5507026DA0DC}" presName="sibTrans" presStyleLbl="sibTrans2D1" presStyleIdx="0" presStyleCnt="0"/>
      <dgm:spPr/>
    </dgm:pt>
    <dgm:pt modelId="{4F0161D8-B060-4D2B-B5DD-FE4817A93A32}" type="pres">
      <dgm:prSet presAssocID="{66D3EF47-6EAD-410C-AE20-470D85B3FFD2}" presName="compNode" presStyleCnt="0"/>
      <dgm:spPr/>
    </dgm:pt>
    <dgm:pt modelId="{1BC4587B-A958-4645-8930-E6F1B193E137}" type="pres">
      <dgm:prSet presAssocID="{66D3EF47-6EAD-410C-AE20-470D85B3FFD2}" presName="iconBgRect" presStyleLbl="bgShp" presStyleIdx="1" presStyleCnt="6"/>
      <dgm:spPr/>
    </dgm:pt>
    <dgm:pt modelId="{0ACECB3D-3F0B-4CF2-9722-17CB3487BDF2}" type="pres">
      <dgm:prSet presAssocID="{66D3EF47-6EAD-410C-AE20-470D85B3FFD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B4E903C5-0E83-49A9-89E8-1472A1FB0AD0}" type="pres">
      <dgm:prSet presAssocID="{66D3EF47-6EAD-410C-AE20-470D85B3FFD2}" presName="spaceRect" presStyleCnt="0"/>
      <dgm:spPr/>
    </dgm:pt>
    <dgm:pt modelId="{75D2F335-F72A-4333-B3BD-89FE17D9DDFF}" type="pres">
      <dgm:prSet presAssocID="{66D3EF47-6EAD-410C-AE20-470D85B3FFD2}" presName="textRect" presStyleLbl="revTx" presStyleIdx="1" presStyleCnt="6">
        <dgm:presLayoutVars>
          <dgm:chMax val="1"/>
          <dgm:chPref val="1"/>
        </dgm:presLayoutVars>
      </dgm:prSet>
      <dgm:spPr/>
    </dgm:pt>
    <dgm:pt modelId="{F586799A-755D-4487-95A5-6A394A8C9FCD}" type="pres">
      <dgm:prSet presAssocID="{0FE9F19E-85B0-4C76-AA92-7E7EC2353168}" presName="sibTrans" presStyleLbl="sibTrans2D1" presStyleIdx="0" presStyleCnt="0"/>
      <dgm:spPr/>
    </dgm:pt>
    <dgm:pt modelId="{9586D7E6-BE1D-4542-B12E-6F1E25A28CEF}" type="pres">
      <dgm:prSet presAssocID="{7C8DA8F6-8F0A-4A6D-A643-772F2722088E}" presName="compNode" presStyleCnt="0"/>
      <dgm:spPr/>
    </dgm:pt>
    <dgm:pt modelId="{123E7BC4-7BF3-47DC-B0EC-0EF9164CE389}" type="pres">
      <dgm:prSet presAssocID="{7C8DA8F6-8F0A-4A6D-A643-772F2722088E}" presName="iconBgRect" presStyleLbl="bgShp" presStyleIdx="2" presStyleCnt="6"/>
      <dgm:spPr/>
    </dgm:pt>
    <dgm:pt modelId="{5998E339-75AB-4EA7-B457-8834118E8286}" type="pres">
      <dgm:prSet presAssocID="{7C8DA8F6-8F0A-4A6D-A643-772F2722088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C35DC56-21C1-44E2-8B4F-FF6F3892BD86}" type="pres">
      <dgm:prSet presAssocID="{7C8DA8F6-8F0A-4A6D-A643-772F2722088E}" presName="spaceRect" presStyleCnt="0"/>
      <dgm:spPr/>
    </dgm:pt>
    <dgm:pt modelId="{F3C68440-10ED-4138-A3C3-D158FE2FE2D8}" type="pres">
      <dgm:prSet presAssocID="{7C8DA8F6-8F0A-4A6D-A643-772F2722088E}" presName="textRect" presStyleLbl="revTx" presStyleIdx="2" presStyleCnt="6">
        <dgm:presLayoutVars>
          <dgm:chMax val="1"/>
          <dgm:chPref val="1"/>
        </dgm:presLayoutVars>
      </dgm:prSet>
      <dgm:spPr/>
    </dgm:pt>
    <dgm:pt modelId="{89393401-7DF2-45F7-89C6-0701AD8C7968}" type="pres">
      <dgm:prSet presAssocID="{3F2FBEB9-AA17-4FD9-A16B-FB97FD1412C5}" presName="sibTrans" presStyleLbl="sibTrans2D1" presStyleIdx="0" presStyleCnt="0"/>
      <dgm:spPr/>
    </dgm:pt>
    <dgm:pt modelId="{C98797B3-6FCB-460E-9BE9-D013FF61D09D}" type="pres">
      <dgm:prSet presAssocID="{1AD73410-11BF-4BEA-9027-9187F810BDEA}" presName="compNode" presStyleCnt="0"/>
      <dgm:spPr/>
    </dgm:pt>
    <dgm:pt modelId="{EADD3FA2-823D-4432-AC55-0A4FAB3AEF44}" type="pres">
      <dgm:prSet presAssocID="{1AD73410-11BF-4BEA-9027-9187F810BDEA}" presName="iconBgRect" presStyleLbl="bgShp" presStyleIdx="3" presStyleCnt="6"/>
      <dgm:spPr/>
    </dgm:pt>
    <dgm:pt modelId="{B1F71E19-CA4E-4CCC-A9D9-2D0A89F64001}" type="pres">
      <dgm:prSet presAssocID="{1AD73410-11BF-4BEA-9027-9187F810BDE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828AAAB-2EDD-4747-882C-5E0F2A7323D9}" type="pres">
      <dgm:prSet presAssocID="{1AD73410-11BF-4BEA-9027-9187F810BDEA}" presName="spaceRect" presStyleCnt="0"/>
      <dgm:spPr/>
    </dgm:pt>
    <dgm:pt modelId="{292AA0BF-F6A9-46BD-BD2A-6349E083AFCA}" type="pres">
      <dgm:prSet presAssocID="{1AD73410-11BF-4BEA-9027-9187F810BDEA}" presName="textRect" presStyleLbl="revTx" presStyleIdx="3" presStyleCnt="6">
        <dgm:presLayoutVars>
          <dgm:chMax val="1"/>
          <dgm:chPref val="1"/>
        </dgm:presLayoutVars>
      </dgm:prSet>
      <dgm:spPr/>
    </dgm:pt>
    <dgm:pt modelId="{883A5AF6-448E-4BCD-8160-9A7D196AA5EB}" type="pres">
      <dgm:prSet presAssocID="{9AD6CF6B-A371-41A0-B5BE-016BA7324D83}" presName="sibTrans" presStyleLbl="sibTrans2D1" presStyleIdx="0" presStyleCnt="0"/>
      <dgm:spPr/>
    </dgm:pt>
    <dgm:pt modelId="{AD7BA6F8-00D5-428D-BA6F-1E43C926FCB7}" type="pres">
      <dgm:prSet presAssocID="{322BA279-50F8-45A5-A2D3-6738D9F550B1}" presName="compNode" presStyleCnt="0"/>
      <dgm:spPr/>
    </dgm:pt>
    <dgm:pt modelId="{DC9CC348-A963-44C5-AAEF-1E9FEDD62743}" type="pres">
      <dgm:prSet presAssocID="{322BA279-50F8-45A5-A2D3-6738D9F550B1}" presName="iconBgRect" presStyleLbl="bgShp" presStyleIdx="4" presStyleCnt="6"/>
      <dgm:spPr/>
    </dgm:pt>
    <dgm:pt modelId="{FE221DA7-F643-4BD3-B8FF-D6C6F88860AD}" type="pres">
      <dgm:prSet presAssocID="{322BA279-50F8-45A5-A2D3-6738D9F550B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0CE5F79B-4DB7-42AA-85DD-3F0AD112F4DB}" type="pres">
      <dgm:prSet presAssocID="{322BA279-50F8-45A5-A2D3-6738D9F550B1}" presName="spaceRect" presStyleCnt="0"/>
      <dgm:spPr/>
    </dgm:pt>
    <dgm:pt modelId="{B30EF526-621C-4FD5-BB03-BBA6155A0000}" type="pres">
      <dgm:prSet presAssocID="{322BA279-50F8-45A5-A2D3-6738D9F550B1}" presName="textRect" presStyleLbl="revTx" presStyleIdx="4" presStyleCnt="6">
        <dgm:presLayoutVars>
          <dgm:chMax val="1"/>
          <dgm:chPref val="1"/>
        </dgm:presLayoutVars>
      </dgm:prSet>
      <dgm:spPr/>
    </dgm:pt>
    <dgm:pt modelId="{D655F164-5F8C-437A-8CCC-69CF73C837BD}" type="pres">
      <dgm:prSet presAssocID="{E4413CE1-F029-4588-A2C3-04851B11ACAC}" presName="sibTrans" presStyleLbl="sibTrans2D1" presStyleIdx="0" presStyleCnt="0"/>
      <dgm:spPr/>
    </dgm:pt>
    <dgm:pt modelId="{653C4F07-8209-445F-A575-22242E4309D8}" type="pres">
      <dgm:prSet presAssocID="{E8B6B032-93B8-42F9-876F-49151253C637}" presName="compNode" presStyleCnt="0"/>
      <dgm:spPr/>
    </dgm:pt>
    <dgm:pt modelId="{A986C4DE-A55D-40D3-BC2E-C6DBB4BF00C7}" type="pres">
      <dgm:prSet presAssocID="{E8B6B032-93B8-42F9-876F-49151253C637}" presName="iconBgRect" presStyleLbl="bgShp" presStyleIdx="5" presStyleCnt="6"/>
      <dgm:spPr/>
    </dgm:pt>
    <dgm:pt modelId="{592331D8-246A-49CD-8699-3917D1974C58}" type="pres">
      <dgm:prSet presAssocID="{E8B6B032-93B8-42F9-876F-49151253C63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066BC28-4493-443F-974F-17C54B8C74A1}" type="pres">
      <dgm:prSet presAssocID="{E8B6B032-93B8-42F9-876F-49151253C637}" presName="spaceRect" presStyleCnt="0"/>
      <dgm:spPr/>
    </dgm:pt>
    <dgm:pt modelId="{AEBE99BC-D456-488A-B80B-D5E2AE9FB7E8}" type="pres">
      <dgm:prSet presAssocID="{E8B6B032-93B8-42F9-876F-49151253C63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A3F3F1C-E37A-4C69-8FD5-45204A860262}" type="presOf" srcId="{0FE9F19E-85B0-4C76-AA92-7E7EC2353168}" destId="{F586799A-755D-4487-95A5-6A394A8C9FCD}" srcOrd="0" destOrd="0" presId="urn:microsoft.com/office/officeart/2018/2/layout/IconCircleList"/>
    <dgm:cxn modelId="{57D3171D-FD2D-4DB6-B119-5EBB5A218A26}" type="presOf" srcId="{4AA02662-3E78-4AA5-9209-5507026DA0DC}" destId="{9ED20967-BA14-4F3A-AA78-7612CDAF962F}" srcOrd="0" destOrd="0" presId="urn:microsoft.com/office/officeart/2018/2/layout/IconCircleList"/>
    <dgm:cxn modelId="{C68CB91D-DBAF-4021-98E6-50909CEE355C}" type="presOf" srcId="{2961D729-C1BD-430D-8FBE-94D9C9BD285B}" destId="{A8B493ED-F261-4FA1-88CC-9E9E98C87BEC}" srcOrd="0" destOrd="0" presId="urn:microsoft.com/office/officeart/2018/2/layout/IconCircleList"/>
    <dgm:cxn modelId="{DC21481F-D318-4416-822C-FB19E659B936}" srcId="{2961D729-C1BD-430D-8FBE-94D9C9BD285B}" destId="{322BA279-50F8-45A5-A2D3-6738D9F550B1}" srcOrd="4" destOrd="0" parTransId="{4D4C9C54-A653-4C0E-947F-354AA896860D}" sibTransId="{E4413CE1-F029-4588-A2C3-04851B11ACAC}"/>
    <dgm:cxn modelId="{A8232623-65BD-490E-9F67-83D8C850DDD4}" srcId="{2961D729-C1BD-430D-8FBE-94D9C9BD285B}" destId="{86972D8E-F04E-44B5-83C1-89DCD2A0BC67}" srcOrd="0" destOrd="0" parTransId="{393A84EE-E875-4FA7-97A9-6A579F792F48}" sibTransId="{4AA02662-3E78-4AA5-9209-5507026DA0DC}"/>
    <dgm:cxn modelId="{019FE524-D4A2-43AF-80D7-B0ED77F623D8}" srcId="{2961D729-C1BD-430D-8FBE-94D9C9BD285B}" destId="{E8B6B032-93B8-42F9-876F-49151253C637}" srcOrd="5" destOrd="0" parTransId="{D925877A-AEDC-4FA0-A2B6-4277EA212E91}" sibTransId="{81150CA7-577E-4731-815A-F00BDF84FCB7}"/>
    <dgm:cxn modelId="{0DD97441-B989-44CE-8BCA-190A7734152D}" type="presOf" srcId="{3F2FBEB9-AA17-4FD9-A16B-FB97FD1412C5}" destId="{89393401-7DF2-45F7-89C6-0701AD8C7968}" srcOrd="0" destOrd="0" presId="urn:microsoft.com/office/officeart/2018/2/layout/IconCircleList"/>
    <dgm:cxn modelId="{35D31874-0328-4B97-AA87-A47A90BCF22A}" type="presOf" srcId="{86972D8E-F04E-44B5-83C1-89DCD2A0BC67}" destId="{761B8D67-FA14-4105-9DAB-F37A96BB542B}" srcOrd="0" destOrd="0" presId="urn:microsoft.com/office/officeart/2018/2/layout/IconCircleList"/>
    <dgm:cxn modelId="{C069A18D-0222-447F-96CA-9E9A3574CED4}" srcId="{2961D729-C1BD-430D-8FBE-94D9C9BD285B}" destId="{66D3EF47-6EAD-410C-AE20-470D85B3FFD2}" srcOrd="1" destOrd="0" parTransId="{0472C560-5A35-4C4C-8179-3134D4F93F2C}" sibTransId="{0FE9F19E-85B0-4C76-AA92-7E7EC2353168}"/>
    <dgm:cxn modelId="{79CFB490-DA6E-450F-A374-7691E2A19466}" type="presOf" srcId="{322BA279-50F8-45A5-A2D3-6738D9F550B1}" destId="{B30EF526-621C-4FD5-BB03-BBA6155A0000}" srcOrd="0" destOrd="0" presId="urn:microsoft.com/office/officeart/2018/2/layout/IconCircleList"/>
    <dgm:cxn modelId="{5D9CA998-8689-4CBD-A1C1-9F47D76DEE18}" srcId="{2961D729-C1BD-430D-8FBE-94D9C9BD285B}" destId="{1AD73410-11BF-4BEA-9027-9187F810BDEA}" srcOrd="3" destOrd="0" parTransId="{05EDE38A-0CF7-445A-AC58-E891560D03AA}" sibTransId="{9AD6CF6B-A371-41A0-B5BE-016BA7324D83}"/>
    <dgm:cxn modelId="{DEAF6C9D-760C-4F5C-8AFD-236D5E02CF5F}" srcId="{2961D729-C1BD-430D-8FBE-94D9C9BD285B}" destId="{7C8DA8F6-8F0A-4A6D-A643-772F2722088E}" srcOrd="2" destOrd="0" parTransId="{50A1300F-F7B8-4F4D-8AD8-F77193EBBEEE}" sibTransId="{3F2FBEB9-AA17-4FD9-A16B-FB97FD1412C5}"/>
    <dgm:cxn modelId="{006FB3B6-600A-4968-B965-6762EDF9DC40}" type="presOf" srcId="{E8B6B032-93B8-42F9-876F-49151253C637}" destId="{AEBE99BC-D456-488A-B80B-D5E2AE9FB7E8}" srcOrd="0" destOrd="0" presId="urn:microsoft.com/office/officeart/2018/2/layout/IconCircleList"/>
    <dgm:cxn modelId="{533E91B8-1733-49B0-B974-899C4F5CC791}" type="presOf" srcId="{E4413CE1-F029-4588-A2C3-04851B11ACAC}" destId="{D655F164-5F8C-437A-8CCC-69CF73C837BD}" srcOrd="0" destOrd="0" presId="urn:microsoft.com/office/officeart/2018/2/layout/IconCircleList"/>
    <dgm:cxn modelId="{7FB9E1CA-D2B3-4AD8-AAAC-583E29B429DF}" type="presOf" srcId="{7C8DA8F6-8F0A-4A6D-A643-772F2722088E}" destId="{F3C68440-10ED-4138-A3C3-D158FE2FE2D8}" srcOrd="0" destOrd="0" presId="urn:microsoft.com/office/officeart/2018/2/layout/IconCircleList"/>
    <dgm:cxn modelId="{6C798FE3-1886-4035-BCA9-E9BEE43A6783}" type="presOf" srcId="{66D3EF47-6EAD-410C-AE20-470D85B3FFD2}" destId="{75D2F335-F72A-4333-B3BD-89FE17D9DDFF}" srcOrd="0" destOrd="0" presId="urn:microsoft.com/office/officeart/2018/2/layout/IconCircleList"/>
    <dgm:cxn modelId="{6B90BEE5-4413-4895-AD46-4780BA65D75D}" type="presOf" srcId="{9AD6CF6B-A371-41A0-B5BE-016BA7324D83}" destId="{883A5AF6-448E-4BCD-8160-9A7D196AA5EB}" srcOrd="0" destOrd="0" presId="urn:microsoft.com/office/officeart/2018/2/layout/IconCircleList"/>
    <dgm:cxn modelId="{B84A88F0-CB2E-4066-94EC-9A749D976ABD}" type="presOf" srcId="{1AD73410-11BF-4BEA-9027-9187F810BDEA}" destId="{292AA0BF-F6A9-46BD-BD2A-6349E083AFCA}" srcOrd="0" destOrd="0" presId="urn:microsoft.com/office/officeart/2018/2/layout/IconCircleList"/>
    <dgm:cxn modelId="{BB421168-570F-4106-A135-4AFB9CAEBDA1}" type="presParOf" srcId="{A8B493ED-F261-4FA1-88CC-9E9E98C87BEC}" destId="{679CBB19-1D22-4377-A3C3-AF1CF2C93823}" srcOrd="0" destOrd="0" presId="urn:microsoft.com/office/officeart/2018/2/layout/IconCircleList"/>
    <dgm:cxn modelId="{21468105-B310-4F90-BB16-9B93FF3980B8}" type="presParOf" srcId="{679CBB19-1D22-4377-A3C3-AF1CF2C93823}" destId="{024EA68E-C18C-47AB-9C31-9EE2F811D22F}" srcOrd="0" destOrd="0" presId="urn:microsoft.com/office/officeart/2018/2/layout/IconCircleList"/>
    <dgm:cxn modelId="{B48B7688-9E6B-4AC0-B5A4-08A9A093E43E}" type="presParOf" srcId="{024EA68E-C18C-47AB-9C31-9EE2F811D22F}" destId="{A6E7EA8F-7D1F-4CA5-A62B-4DA5A077CA46}" srcOrd="0" destOrd="0" presId="urn:microsoft.com/office/officeart/2018/2/layout/IconCircleList"/>
    <dgm:cxn modelId="{AD099F35-535E-4C12-85AA-76C4577719C8}" type="presParOf" srcId="{024EA68E-C18C-47AB-9C31-9EE2F811D22F}" destId="{25E12EFA-BCFF-450B-A920-548102A764AB}" srcOrd="1" destOrd="0" presId="urn:microsoft.com/office/officeart/2018/2/layout/IconCircleList"/>
    <dgm:cxn modelId="{DCE72B19-BA0A-43C4-8023-A6E5A127E24D}" type="presParOf" srcId="{024EA68E-C18C-47AB-9C31-9EE2F811D22F}" destId="{991D350E-BBCB-4CC7-8EFA-B738A2AC5DD9}" srcOrd="2" destOrd="0" presId="urn:microsoft.com/office/officeart/2018/2/layout/IconCircleList"/>
    <dgm:cxn modelId="{1A240583-1B46-4528-8494-24FB42C75AD8}" type="presParOf" srcId="{024EA68E-C18C-47AB-9C31-9EE2F811D22F}" destId="{761B8D67-FA14-4105-9DAB-F37A96BB542B}" srcOrd="3" destOrd="0" presId="urn:microsoft.com/office/officeart/2018/2/layout/IconCircleList"/>
    <dgm:cxn modelId="{44020C78-9B12-4425-9804-5872E9664A94}" type="presParOf" srcId="{679CBB19-1D22-4377-A3C3-AF1CF2C93823}" destId="{9ED20967-BA14-4F3A-AA78-7612CDAF962F}" srcOrd="1" destOrd="0" presId="urn:microsoft.com/office/officeart/2018/2/layout/IconCircleList"/>
    <dgm:cxn modelId="{B8B87171-AACE-4B40-8F7C-298A38753303}" type="presParOf" srcId="{679CBB19-1D22-4377-A3C3-AF1CF2C93823}" destId="{4F0161D8-B060-4D2B-B5DD-FE4817A93A32}" srcOrd="2" destOrd="0" presId="urn:microsoft.com/office/officeart/2018/2/layout/IconCircleList"/>
    <dgm:cxn modelId="{DD672D28-6CAF-4F9D-A3DA-9DB105A40B31}" type="presParOf" srcId="{4F0161D8-B060-4D2B-B5DD-FE4817A93A32}" destId="{1BC4587B-A958-4645-8930-E6F1B193E137}" srcOrd="0" destOrd="0" presId="urn:microsoft.com/office/officeart/2018/2/layout/IconCircleList"/>
    <dgm:cxn modelId="{E3A94C53-A5F6-46F9-B796-0A61E85DA1B4}" type="presParOf" srcId="{4F0161D8-B060-4D2B-B5DD-FE4817A93A32}" destId="{0ACECB3D-3F0B-4CF2-9722-17CB3487BDF2}" srcOrd="1" destOrd="0" presId="urn:microsoft.com/office/officeart/2018/2/layout/IconCircleList"/>
    <dgm:cxn modelId="{7753EB6D-F2AA-4723-A9E6-C7B8205986EB}" type="presParOf" srcId="{4F0161D8-B060-4D2B-B5DD-FE4817A93A32}" destId="{B4E903C5-0E83-49A9-89E8-1472A1FB0AD0}" srcOrd="2" destOrd="0" presId="urn:microsoft.com/office/officeart/2018/2/layout/IconCircleList"/>
    <dgm:cxn modelId="{C00815B8-828D-481E-BA55-4C2B103A16AC}" type="presParOf" srcId="{4F0161D8-B060-4D2B-B5DD-FE4817A93A32}" destId="{75D2F335-F72A-4333-B3BD-89FE17D9DDFF}" srcOrd="3" destOrd="0" presId="urn:microsoft.com/office/officeart/2018/2/layout/IconCircleList"/>
    <dgm:cxn modelId="{4DDD1432-ACF6-44A9-9890-6422C411D36F}" type="presParOf" srcId="{679CBB19-1D22-4377-A3C3-AF1CF2C93823}" destId="{F586799A-755D-4487-95A5-6A394A8C9FCD}" srcOrd="3" destOrd="0" presId="urn:microsoft.com/office/officeart/2018/2/layout/IconCircleList"/>
    <dgm:cxn modelId="{42B28B6C-5814-4E67-868B-601301F3E6D3}" type="presParOf" srcId="{679CBB19-1D22-4377-A3C3-AF1CF2C93823}" destId="{9586D7E6-BE1D-4542-B12E-6F1E25A28CEF}" srcOrd="4" destOrd="0" presId="urn:microsoft.com/office/officeart/2018/2/layout/IconCircleList"/>
    <dgm:cxn modelId="{59A14A50-BC0D-43A9-8170-ED537808476C}" type="presParOf" srcId="{9586D7E6-BE1D-4542-B12E-6F1E25A28CEF}" destId="{123E7BC4-7BF3-47DC-B0EC-0EF9164CE389}" srcOrd="0" destOrd="0" presId="urn:microsoft.com/office/officeart/2018/2/layout/IconCircleList"/>
    <dgm:cxn modelId="{D203F9D2-5DBD-4C92-A10A-04317251CDD8}" type="presParOf" srcId="{9586D7E6-BE1D-4542-B12E-6F1E25A28CEF}" destId="{5998E339-75AB-4EA7-B457-8834118E8286}" srcOrd="1" destOrd="0" presId="urn:microsoft.com/office/officeart/2018/2/layout/IconCircleList"/>
    <dgm:cxn modelId="{66BCBD16-5505-42F2-8A90-683EBB1811BE}" type="presParOf" srcId="{9586D7E6-BE1D-4542-B12E-6F1E25A28CEF}" destId="{CC35DC56-21C1-44E2-8B4F-FF6F3892BD86}" srcOrd="2" destOrd="0" presId="urn:microsoft.com/office/officeart/2018/2/layout/IconCircleList"/>
    <dgm:cxn modelId="{6A22B909-2B6B-465D-9399-FA0A1B677AEA}" type="presParOf" srcId="{9586D7E6-BE1D-4542-B12E-6F1E25A28CEF}" destId="{F3C68440-10ED-4138-A3C3-D158FE2FE2D8}" srcOrd="3" destOrd="0" presId="urn:microsoft.com/office/officeart/2018/2/layout/IconCircleList"/>
    <dgm:cxn modelId="{22D3A2E4-793B-47C4-B738-8D832CD4D1CD}" type="presParOf" srcId="{679CBB19-1D22-4377-A3C3-AF1CF2C93823}" destId="{89393401-7DF2-45F7-89C6-0701AD8C7968}" srcOrd="5" destOrd="0" presId="urn:microsoft.com/office/officeart/2018/2/layout/IconCircleList"/>
    <dgm:cxn modelId="{5CE9EA01-0316-466A-B0A5-B3F8562E00DF}" type="presParOf" srcId="{679CBB19-1D22-4377-A3C3-AF1CF2C93823}" destId="{C98797B3-6FCB-460E-9BE9-D013FF61D09D}" srcOrd="6" destOrd="0" presId="urn:microsoft.com/office/officeart/2018/2/layout/IconCircleList"/>
    <dgm:cxn modelId="{A3A4B3B2-54D7-4319-8D99-025F3AE4BEC6}" type="presParOf" srcId="{C98797B3-6FCB-460E-9BE9-D013FF61D09D}" destId="{EADD3FA2-823D-4432-AC55-0A4FAB3AEF44}" srcOrd="0" destOrd="0" presId="urn:microsoft.com/office/officeart/2018/2/layout/IconCircleList"/>
    <dgm:cxn modelId="{26169957-7C61-4F76-B92F-A51ADF27E306}" type="presParOf" srcId="{C98797B3-6FCB-460E-9BE9-D013FF61D09D}" destId="{B1F71E19-CA4E-4CCC-A9D9-2D0A89F64001}" srcOrd="1" destOrd="0" presId="urn:microsoft.com/office/officeart/2018/2/layout/IconCircleList"/>
    <dgm:cxn modelId="{D299D3AF-0519-4E6A-8442-1ECCCF793C62}" type="presParOf" srcId="{C98797B3-6FCB-460E-9BE9-D013FF61D09D}" destId="{E828AAAB-2EDD-4747-882C-5E0F2A7323D9}" srcOrd="2" destOrd="0" presId="urn:microsoft.com/office/officeart/2018/2/layout/IconCircleList"/>
    <dgm:cxn modelId="{5DF8305A-03F1-4FD5-AFC4-E277608273EC}" type="presParOf" srcId="{C98797B3-6FCB-460E-9BE9-D013FF61D09D}" destId="{292AA0BF-F6A9-46BD-BD2A-6349E083AFCA}" srcOrd="3" destOrd="0" presId="urn:microsoft.com/office/officeart/2018/2/layout/IconCircleList"/>
    <dgm:cxn modelId="{7F66B044-BE70-4C0A-B25E-F9115EB30E7C}" type="presParOf" srcId="{679CBB19-1D22-4377-A3C3-AF1CF2C93823}" destId="{883A5AF6-448E-4BCD-8160-9A7D196AA5EB}" srcOrd="7" destOrd="0" presId="urn:microsoft.com/office/officeart/2018/2/layout/IconCircleList"/>
    <dgm:cxn modelId="{B4C74CC1-5EA8-489E-8D94-542C7B74EBD7}" type="presParOf" srcId="{679CBB19-1D22-4377-A3C3-AF1CF2C93823}" destId="{AD7BA6F8-00D5-428D-BA6F-1E43C926FCB7}" srcOrd="8" destOrd="0" presId="urn:microsoft.com/office/officeart/2018/2/layout/IconCircleList"/>
    <dgm:cxn modelId="{CCDC6319-1C33-4057-BEA2-3FAA9184500B}" type="presParOf" srcId="{AD7BA6F8-00D5-428D-BA6F-1E43C926FCB7}" destId="{DC9CC348-A963-44C5-AAEF-1E9FEDD62743}" srcOrd="0" destOrd="0" presId="urn:microsoft.com/office/officeart/2018/2/layout/IconCircleList"/>
    <dgm:cxn modelId="{FF277639-6BBA-424C-810E-306C604BCA90}" type="presParOf" srcId="{AD7BA6F8-00D5-428D-BA6F-1E43C926FCB7}" destId="{FE221DA7-F643-4BD3-B8FF-D6C6F88860AD}" srcOrd="1" destOrd="0" presId="urn:microsoft.com/office/officeart/2018/2/layout/IconCircleList"/>
    <dgm:cxn modelId="{28B44049-62A7-4DC0-A0DD-BEE1DBA1AB19}" type="presParOf" srcId="{AD7BA6F8-00D5-428D-BA6F-1E43C926FCB7}" destId="{0CE5F79B-4DB7-42AA-85DD-3F0AD112F4DB}" srcOrd="2" destOrd="0" presId="urn:microsoft.com/office/officeart/2018/2/layout/IconCircleList"/>
    <dgm:cxn modelId="{F20628FB-1532-4AE1-9CCE-6D1C3D837DD0}" type="presParOf" srcId="{AD7BA6F8-00D5-428D-BA6F-1E43C926FCB7}" destId="{B30EF526-621C-4FD5-BB03-BBA6155A0000}" srcOrd="3" destOrd="0" presId="urn:microsoft.com/office/officeart/2018/2/layout/IconCircleList"/>
    <dgm:cxn modelId="{33207CF7-698B-4211-B1ED-A4E9AF72B42E}" type="presParOf" srcId="{679CBB19-1D22-4377-A3C3-AF1CF2C93823}" destId="{D655F164-5F8C-437A-8CCC-69CF73C837BD}" srcOrd="9" destOrd="0" presId="urn:microsoft.com/office/officeart/2018/2/layout/IconCircleList"/>
    <dgm:cxn modelId="{BC08A805-A751-4802-B40A-9A990DCF7EFE}" type="presParOf" srcId="{679CBB19-1D22-4377-A3C3-AF1CF2C93823}" destId="{653C4F07-8209-445F-A575-22242E4309D8}" srcOrd="10" destOrd="0" presId="urn:microsoft.com/office/officeart/2018/2/layout/IconCircleList"/>
    <dgm:cxn modelId="{DF13F9E2-CA9B-4FF1-8A5E-D90B285C3451}" type="presParOf" srcId="{653C4F07-8209-445F-A575-22242E4309D8}" destId="{A986C4DE-A55D-40D3-BC2E-C6DBB4BF00C7}" srcOrd="0" destOrd="0" presId="urn:microsoft.com/office/officeart/2018/2/layout/IconCircleList"/>
    <dgm:cxn modelId="{5D09C3E2-45C2-407A-84E9-00CF097B69BC}" type="presParOf" srcId="{653C4F07-8209-445F-A575-22242E4309D8}" destId="{592331D8-246A-49CD-8699-3917D1974C58}" srcOrd="1" destOrd="0" presId="urn:microsoft.com/office/officeart/2018/2/layout/IconCircleList"/>
    <dgm:cxn modelId="{48C49E8E-22B7-4F49-B5C1-1FD2170D43D5}" type="presParOf" srcId="{653C4F07-8209-445F-A575-22242E4309D8}" destId="{2066BC28-4493-443F-974F-17C54B8C74A1}" srcOrd="2" destOrd="0" presId="urn:microsoft.com/office/officeart/2018/2/layout/IconCircleList"/>
    <dgm:cxn modelId="{AB30642B-ACB0-42BE-8B1E-CDC5B81EC02A}" type="presParOf" srcId="{653C4F07-8209-445F-A575-22242E4309D8}" destId="{AEBE99BC-D456-488A-B80B-D5E2AE9FB7E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FA7A40-5BEC-4441-BE61-591B45009C53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8212FFE-8A1D-4792-862D-55C1A5434AAB}">
      <dgm:prSet/>
      <dgm:spPr/>
      <dgm:t>
        <a:bodyPr/>
        <a:lstStyle/>
        <a:p>
          <a:r>
            <a:rPr lang="en-US"/>
            <a:t>Become</a:t>
          </a:r>
        </a:p>
      </dgm:t>
    </dgm:pt>
    <dgm:pt modelId="{07FBACB5-7364-4228-AAA3-78FF56B5FE23}" type="parTrans" cxnId="{F8679BCB-4C69-4231-9F1C-D16BCDEC692C}">
      <dgm:prSet/>
      <dgm:spPr/>
      <dgm:t>
        <a:bodyPr/>
        <a:lstStyle/>
        <a:p>
          <a:endParaRPr lang="en-US"/>
        </a:p>
      </dgm:t>
    </dgm:pt>
    <dgm:pt modelId="{BA1826E6-AE42-4F66-BB16-AD85D7A90E35}" type="sibTrans" cxnId="{F8679BCB-4C69-4231-9F1C-D16BCDEC692C}">
      <dgm:prSet/>
      <dgm:spPr/>
      <dgm:t>
        <a:bodyPr/>
        <a:lstStyle/>
        <a:p>
          <a:endParaRPr lang="en-US"/>
        </a:p>
      </dgm:t>
    </dgm:pt>
    <dgm:pt modelId="{D5E60E72-5900-412A-AA56-1E41564B697F}">
      <dgm:prSet/>
      <dgm:spPr/>
      <dgm:t>
        <a:bodyPr/>
        <a:lstStyle/>
        <a:p>
          <a:r>
            <a:rPr lang="en-US"/>
            <a:t>Become aware of need to make career decisions</a:t>
          </a:r>
        </a:p>
      </dgm:t>
    </dgm:pt>
    <dgm:pt modelId="{F77ED849-38CA-4E91-A7BB-713BE888AA45}" type="parTrans" cxnId="{4EE80FB1-583C-413A-8D8F-1F7FB76DA44F}">
      <dgm:prSet/>
      <dgm:spPr/>
      <dgm:t>
        <a:bodyPr/>
        <a:lstStyle/>
        <a:p>
          <a:endParaRPr lang="en-US"/>
        </a:p>
      </dgm:t>
    </dgm:pt>
    <dgm:pt modelId="{D7DD8B63-5010-41DF-B374-3AF9547B25D7}" type="sibTrans" cxnId="{4EE80FB1-583C-413A-8D8F-1F7FB76DA44F}">
      <dgm:prSet/>
      <dgm:spPr/>
      <dgm:t>
        <a:bodyPr/>
        <a:lstStyle/>
        <a:p>
          <a:endParaRPr lang="en-US"/>
        </a:p>
      </dgm:t>
    </dgm:pt>
    <dgm:pt modelId="{3A785196-3DB9-4236-85F9-93AD06D58527}">
      <dgm:prSet/>
      <dgm:spPr/>
      <dgm:t>
        <a:bodyPr/>
        <a:lstStyle/>
        <a:p>
          <a:r>
            <a:rPr lang="en-US"/>
            <a:t>Learn about</a:t>
          </a:r>
        </a:p>
      </dgm:t>
    </dgm:pt>
    <dgm:pt modelId="{17E979F1-CEF0-443B-8641-179D8D49E60E}" type="parTrans" cxnId="{6C2E4CD6-0B86-4C86-B617-D335381F009D}">
      <dgm:prSet/>
      <dgm:spPr/>
      <dgm:t>
        <a:bodyPr/>
        <a:lstStyle/>
        <a:p>
          <a:endParaRPr lang="en-US"/>
        </a:p>
      </dgm:t>
    </dgm:pt>
    <dgm:pt modelId="{F84F106E-2C99-455B-B978-B6965D65A8B8}" type="sibTrans" cxnId="{6C2E4CD6-0B86-4C86-B617-D335381F009D}">
      <dgm:prSet/>
      <dgm:spPr/>
      <dgm:t>
        <a:bodyPr/>
        <a:lstStyle/>
        <a:p>
          <a:endParaRPr lang="en-US"/>
        </a:p>
      </dgm:t>
    </dgm:pt>
    <dgm:pt modelId="{BC186B18-CC5C-44C7-AB90-31B3D752F6B7}">
      <dgm:prSet/>
      <dgm:spPr/>
      <dgm:t>
        <a:bodyPr/>
        <a:lstStyle/>
        <a:p>
          <a:r>
            <a:rPr lang="en-US"/>
            <a:t>Learn about and/or reevaluate self</a:t>
          </a:r>
        </a:p>
      </dgm:t>
    </dgm:pt>
    <dgm:pt modelId="{95AB8E81-D914-4A11-9517-A366B08E2B48}" type="parTrans" cxnId="{A193E716-F052-4CBE-8908-3FA15FA425F8}">
      <dgm:prSet/>
      <dgm:spPr/>
      <dgm:t>
        <a:bodyPr/>
        <a:lstStyle/>
        <a:p>
          <a:endParaRPr lang="en-US"/>
        </a:p>
      </dgm:t>
    </dgm:pt>
    <dgm:pt modelId="{D7DB2386-483A-465E-B2D6-AB7E080B3D2A}" type="sibTrans" cxnId="{A193E716-F052-4CBE-8908-3FA15FA425F8}">
      <dgm:prSet/>
      <dgm:spPr/>
      <dgm:t>
        <a:bodyPr/>
        <a:lstStyle/>
        <a:p>
          <a:endParaRPr lang="en-US"/>
        </a:p>
      </dgm:t>
    </dgm:pt>
    <dgm:pt modelId="{E739D28F-2002-4886-97FE-D5C46A23D231}">
      <dgm:prSet/>
      <dgm:spPr/>
      <dgm:t>
        <a:bodyPr/>
        <a:lstStyle/>
        <a:p>
          <a:r>
            <a:rPr lang="en-US"/>
            <a:t>Identify</a:t>
          </a:r>
        </a:p>
      </dgm:t>
    </dgm:pt>
    <dgm:pt modelId="{ACAA815A-23F8-4BA7-9108-D9CEE53C1476}" type="parTrans" cxnId="{E29E1EDE-8A59-4EEF-976B-FBDED22BC912}">
      <dgm:prSet/>
      <dgm:spPr/>
      <dgm:t>
        <a:bodyPr/>
        <a:lstStyle/>
        <a:p>
          <a:endParaRPr lang="en-US"/>
        </a:p>
      </dgm:t>
    </dgm:pt>
    <dgm:pt modelId="{8757299C-8CEF-4010-8C7A-03641E1790AF}" type="sibTrans" cxnId="{E29E1EDE-8A59-4EEF-976B-FBDED22BC912}">
      <dgm:prSet/>
      <dgm:spPr/>
      <dgm:t>
        <a:bodyPr/>
        <a:lstStyle/>
        <a:p>
          <a:endParaRPr lang="en-US"/>
        </a:p>
      </dgm:t>
    </dgm:pt>
    <dgm:pt modelId="{091C0253-9C89-4146-A4BA-316CC83E4C41}">
      <dgm:prSet/>
      <dgm:spPr/>
      <dgm:t>
        <a:bodyPr/>
        <a:lstStyle/>
        <a:p>
          <a:r>
            <a:rPr lang="en-US"/>
            <a:t>Identify Occupational alternatives</a:t>
          </a:r>
        </a:p>
      </dgm:t>
    </dgm:pt>
    <dgm:pt modelId="{F9539B13-B742-4F38-BC50-FBA17A02669A}" type="parTrans" cxnId="{1BBA7982-AC38-43AD-8A9F-EC14270843F5}">
      <dgm:prSet/>
      <dgm:spPr/>
      <dgm:t>
        <a:bodyPr/>
        <a:lstStyle/>
        <a:p>
          <a:endParaRPr lang="en-US"/>
        </a:p>
      </dgm:t>
    </dgm:pt>
    <dgm:pt modelId="{F3BC0650-6053-41B0-B9CA-306E6C365389}" type="sibTrans" cxnId="{1BBA7982-AC38-43AD-8A9F-EC14270843F5}">
      <dgm:prSet/>
      <dgm:spPr/>
      <dgm:t>
        <a:bodyPr/>
        <a:lstStyle/>
        <a:p>
          <a:endParaRPr lang="en-US"/>
        </a:p>
      </dgm:t>
    </dgm:pt>
    <dgm:pt modelId="{159186AA-FCC2-49A9-94D4-1FFA84044A6C}">
      <dgm:prSet/>
      <dgm:spPr/>
      <dgm:t>
        <a:bodyPr/>
        <a:lstStyle/>
        <a:p>
          <a:r>
            <a:rPr lang="en-US"/>
            <a:t>Obtain</a:t>
          </a:r>
        </a:p>
      </dgm:t>
    </dgm:pt>
    <dgm:pt modelId="{A4CA317E-1975-480E-8C94-11DE32BD8F7B}" type="parTrans" cxnId="{654ADEA5-81CC-42AC-A1D0-03A000DEE28C}">
      <dgm:prSet/>
      <dgm:spPr/>
      <dgm:t>
        <a:bodyPr/>
        <a:lstStyle/>
        <a:p>
          <a:endParaRPr lang="en-US"/>
        </a:p>
      </dgm:t>
    </dgm:pt>
    <dgm:pt modelId="{A1ECBB1E-F92B-489B-960D-EDAB69B91461}" type="sibTrans" cxnId="{654ADEA5-81CC-42AC-A1D0-03A000DEE28C}">
      <dgm:prSet/>
      <dgm:spPr/>
      <dgm:t>
        <a:bodyPr/>
        <a:lstStyle/>
        <a:p>
          <a:endParaRPr lang="en-US"/>
        </a:p>
      </dgm:t>
    </dgm:pt>
    <dgm:pt modelId="{1926CC5F-226A-4DFE-B086-91C0EA72E44D}">
      <dgm:prSet/>
      <dgm:spPr/>
      <dgm:t>
        <a:bodyPr/>
        <a:lstStyle/>
        <a:p>
          <a:r>
            <a:rPr lang="en-US"/>
            <a:t>Obtain information about identified alternatives</a:t>
          </a:r>
        </a:p>
      </dgm:t>
    </dgm:pt>
    <dgm:pt modelId="{13BD6FD7-0D3F-40A2-891E-1B6312DF806A}" type="parTrans" cxnId="{E739E1E9-C71A-4DA5-92D6-910986A66D38}">
      <dgm:prSet/>
      <dgm:spPr/>
      <dgm:t>
        <a:bodyPr/>
        <a:lstStyle/>
        <a:p>
          <a:endParaRPr lang="en-US"/>
        </a:p>
      </dgm:t>
    </dgm:pt>
    <dgm:pt modelId="{BB704655-026E-4B2E-87D1-7F114DC4830E}" type="sibTrans" cxnId="{E739E1E9-C71A-4DA5-92D6-910986A66D38}">
      <dgm:prSet/>
      <dgm:spPr/>
      <dgm:t>
        <a:bodyPr/>
        <a:lstStyle/>
        <a:p>
          <a:endParaRPr lang="en-US"/>
        </a:p>
      </dgm:t>
    </dgm:pt>
    <dgm:pt modelId="{EF791C4B-2475-479F-AC4D-9AE15899F8D3}">
      <dgm:prSet/>
      <dgm:spPr/>
      <dgm:t>
        <a:bodyPr/>
        <a:lstStyle/>
        <a:p>
          <a:r>
            <a:rPr lang="en-US"/>
            <a:t>Make</a:t>
          </a:r>
        </a:p>
      </dgm:t>
    </dgm:pt>
    <dgm:pt modelId="{C3178F9A-EA71-494E-BB3C-9CFB9F777557}" type="parTrans" cxnId="{AF75B1E4-35EE-4743-BFFE-B60A61EB7180}">
      <dgm:prSet/>
      <dgm:spPr/>
      <dgm:t>
        <a:bodyPr/>
        <a:lstStyle/>
        <a:p>
          <a:endParaRPr lang="en-US"/>
        </a:p>
      </dgm:t>
    </dgm:pt>
    <dgm:pt modelId="{D4142785-9BEC-4D29-ABC9-6EDD67E485B9}" type="sibTrans" cxnId="{AF75B1E4-35EE-4743-BFFE-B60A61EB7180}">
      <dgm:prSet/>
      <dgm:spPr/>
      <dgm:t>
        <a:bodyPr/>
        <a:lstStyle/>
        <a:p>
          <a:endParaRPr lang="en-US"/>
        </a:p>
      </dgm:t>
    </dgm:pt>
    <dgm:pt modelId="{CC044110-D7B3-4E65-ACE5-D46E85AD7CC2}">
      <dgm:prSet/>
      <dgm:spPr/>
      <dgm:t>
        <a:bodyPr/>
        <a:lstStyle/>
        <a:p>
          <a:r>
            <a:rPr lang="en-US"/>
            <a:t>Make tentative choices from among available occupations</a:t>
          </a:r>
        </a:p>
      </dgm:t>
    </dgm:pt>
    <dgm:pt modelId="{445CF2C4-50A3-41BC-A87D-BDB3668F3BB9}" type="parTrans" cxnId="{E4848F06-E817-4E71-B6FA-95EF9EFEA207}">
      <dgm:prSet/>
      <dgm:spPr/>
      <dgm:t>
        <a:bodyPr/>
        <a:lstStyle/>
        <a:p>
          <a:endParaRPr lang="en-US"/>
        </a:p>
      </dgm:t>
    </dgm:pt>
    <dgm:pt modelId="{DC3DE314-5F61-4E83-8D92-147A802C19A1}" type="sibTrans" cxnId="{E4848F06-E817-4E71-B6FA-95EF9EFEA207}">
      <dgm:prSet/>
      <dgm:spPr/>
      <dgm:t>
        <a:bodyPr/>
        <a:lstStyle/>
        <a:p>
          <a:endParaRPr lang="en-US"/>
        </a:p>
      </dgm:t>
    </dgm:pt>
    <dgm:pt modelId="{9EC9F46C-3601-472F-BEB3-478347D5640D}">
      <dgm:prSet/>
      <dgm:spPr/>
      <dgm:t>
        <a:bodyPr/>
        <a:lstStyle/>
        <a:p>
          <a:r>
            <a:rPr lang="en-US"/>
            <a:t>Make</a:t>
          </a:r>
        </a:p>
      </dgm:t>
    </dgm:pt>
    <dgm:pt modelId="{313EC0C3-DB4E-4703-83A0-BDA85D94D795}" type="parTrans" cxnId="{F78CDCAA-EE6B-40DB-8642-CDD3E46353D5}">
      <dgm:prSet/>
      <dgm:spPr/>
      <dgm:t>
        <a:bodyPr/>
        <a:lstStyle/>
        <a:p>
          <a:endParaRPr lang="en-US"/>
        </a:p>
      </dgm:t>
    </dgm:pt>
    <dgm:pt modelId="{66211F1F-2105-4658-ACE5-0478A1D30232}" type="sibTrans" cxnId="{F78CDCAA-EE6B-40DB-8642-CDD3E46353D5}">
      <dgm:prSet/>
      <dgm:spPr/>
      <dgm:t>
        <a:bodyPr/>
        <a:lstStyle/>
        <a:p>
          <a:endParaRPr lang="en-US"/>
        </a:p>
      </dgm:t>
    </dgm:pt>
    <dgm:pt modelId="{0E05A22A-8069-4CD5-914B-9C301AB08915}">
      <dgm:prSet/>
      <dgm:spPr/>
      <dgm:t>
        <a:bodyPr/>
        <a:lstStyle/>
        <a:p>
          <a:r>
            <a:rPr lang="en-US"/>
            <a:t>Make educational choices</a:t>
          </a:r>
        </a:p>
      </dgm:t>
    </dgm:pt>
    <dgm:pt modelId="{543ABE48-419A-49B4-8CB4-60795CF6158D}" type="parTrans" cxnId="{05495B13-09B1-45C8-8492-276754617515}">
      <dgm:prSet/>
      <dgm:spPr/>
      <dgm:t>
        <a:bodyPr/>
        <a:lstStyle/>
        <a:p>
          <a:endParaRPr lang="en-US"/>
        </a:p>
      </dgm:t>
    </dgm:pt>
    <dgm:pt modelId="{6126A73F-5B3C-44A1-B019-11B382DFFCBC}" type="sibTrans" cxnId="{05495B13-09B1-45C8-8492-276754617515}">
      <dgm:prSet/>
      <dgm:spPr/>
      <dgm:t>
        <a:bodyPr/>
        <a:lstStyle/>
        <a:p>
          <a:endParaRPr lang="en-US"/>
        </a:p>
      </dgm:t>
    </dgm:pt>
    <dgm:pt modelId="{9FEEE178-578E-4D49-B6FC-2B15A42DB5E2}">
      <dgm:prSet/>
      <dgm:spPr/>
      <dgm:t>
        <a:bodyPr/>
        <a:lstStyle/>
        <a:p>
          <a:r>
            <a:rPr lang="en-US"/>
            <a:t>Get</a:t>
          </a:r>
        </a:p>
      </dgm:t>
    </dgm:pt>
    <dgm:pt modelId="{2139C920-932D-4453-88D0-495178A89B0B}" type="parTrans" cxnId="{05E2CFBF-B879-43DF-88D0-45C3AF14F1A3}">
      <dgm:prSet/>
      <dgm:spPr/>
      <dgm:t>
        <a:bodyPr/>
        <a:lstStyle/>
        <a:p>
          <a:endParaRPr lang="en-US"/>
        </a:p>
      </dgm:t>
    </dgm:pt>
    <dgm:pt modelId="{EB8452C1-645C-405B-938F-4069F095BA9D}" type="sibTrans" cxnId="{05E2CFBF-B879-43DF-88D0-45C3AF14F1A3}">
      <dgm:prSet/>
      <dgm:spPr/>
      <dgm:t>
        <a:bodyPr/>
        <a:lstStyle/>
        <a:p>
          <a:endParaRPr lang="en-US"/>
        </a:p>
      </dgm:t>
    </dgm:pt>
    <dgm:pt modelId="{60D29EC0-235E-404E-9D62-7BB74ADB6840}">
      <dgm:prSet/>
      <dgm:spPr/>
      <dgm:t>
        <a:bodyPr/>
        <a:lstStyle/>
        <a:p>
          <a:r>
            <a:rPr lang="en-US"/>
            <a:t>Get a job</a:t>
          </a:r>
        </a:p>
      </dgm:t>
    </dgm:pt>
    <dgm:pt modelId="{BC8D2401-DE25-4161-8C3D-88A62ECC8702}" type="parTrans" cxnId="{065FC7AB-5A42-46FD-9C2D-CB5A5F2FC2E0}">
      <dgm:prSet/>
      <dgm:spPr/>
      <dgm:t>
        <a:bodyPr/>
        <a:lstStyle/>
        <a:p>
          <a:endParaRPr lang="en-US"/>
        </a:p>
      </dgm:t>
    </dgm:pt>
    <dgm:pt modelId="{BE636B3E-40FF-4856-9783-C5366C11956A}" type="sibTrans" cxnId="{065FC7AB-5A42-46FD-9C2D-CB5A5F2FC2E0}">
      <dgm:prSet/>
      <dgm:spPr/>
      <dgm:t>
        <a:bodyPr/>
        <a:lstStyle/>
        <a:p>
          <a:endParaRPr lang="en-US"/>
        </a:p>
      </dgm:t>
    </dgm:pt>
    <dgm:pt modelId="{21A62196-88F2-4FAC-8B78-5068E974ABD4}" type="pres">
      <dgm:prSet presAssocID="{F2FA7A40-5BEC-4441-BE61-591B45009C53}" presName="Name0" presStyleCnt="0">
        <dgm:presLayoutVars>
          <dgm:dir/>
          <dgm:animLvl val="lvl"/>
          <dgm:resizeHandles val="exact"/>
        </dgm:presLayoutVars>
      </dgm:prSet>
      <dgm:spPr/>
    </dgm:pt>
    <dgm:pt modelId="{F2DEFFA7-5D41-4CCD-BC68-0FAF0072D684}" type="pres">
      <dgm:prSet presAssocID="{9FEEE178-578E-4D49-B6FC-2B15A42DB5E2}" presName="boxAndChildren" presStyleCnt="0"/>
      <dgm:spPr/>
    </dgm:pt>
    <dgm:pt modelId="{22AE0D82-300A-4640-83EB-6C56281775BB}" type="pres">
      <dgm:prSet presAssocID="{9FEEE178-578E-4D49-B6FC-2B15A42DB5E2}" presName="parentTextBox" presStyleLbl="alignNode1" presStyleIdx="0" presStyleCnt="7"/>
      <dgm:spPr/>
    </dgm:pt>
    <dgm:pt modelId="{8AB29001-44DF-4985-AE36-7AED31A094E5}" type="pres">
      <dgm:prSet presAssocID="{9FEEE178-578E-4D49-B6FC-2B15A42DB5E2}" presName="descendantBox" presStyleLbl="bgAccFollowNode1" presStyleIdx="0" presStyleCnt="7"/>
      <dgm:spPr/>
    </dgm:pt>
    <dgm:pt modelId="{540A990B-D423-4874-BB4F-90262795B5BB}" type="pres">
      <dgm:prSet presAssocID="{66211F1F-2105-4658-ACE5-0478A1D30232}" presName="sp" presStyleCnt="0"/>
      <dgm:spPr/>
    </dgm:pt>
    <dgm:pt modelId="{12D5D44C-072C-47C3-83A2-7BBCB90B950F}" type="pres">
      <dgm:prSet presAssocID="{9EC9F46C-3601-472F-BEB3-478347D5640D}" presName="arrowAndChildren" presStyleCnt="0"/>
      <dgm:spPr/>
    </dgm:pt>
    <dgm:pt modelId="{2A9AACBE-7E26-49E4-8D8F-536CFBCA1726}" type="pres">
      <dgm:prSet presAssocID="{9EC9F46C-3601-472F-BEB3-478347D5640D}" presName="parentTextArrow" presStyleLbl="node1" presStyleIdx="0" presStyleCnt="0"/>
      <dgm:spPr/>
    </dgm:pt>
    <dgm:pt modelId="{19E5E666-DA44-4610-9133-E9D67471A1FE}" type="pres">
      <dgm:prSet presAssocID="{9EC9F46C-3601-472F-BEB3-478347D5640D}" presName="arrow" presStyleLbl="alignNode1" presStyleIdx="1" presStyleCnt="7"/>
      <dgm:spPr/>
    </dgm:pt>
    <dgm:pt modelId="{2EA37EE8-9113-481F-AF60-AC56022E233D}" type="pres">
      <dgm:prSet presAssocID="{9EC9F46C-3601-472F-BEB3-478347D5640D}" presName="descendantArrow" presStyleLbl="bgAccFollowNode1" presStyleIdx="1" presStyleCnt="7"/>
      <dgm:spPr/>
    </dgm:pt>
    <dgm:pt modelId="{334DBF37-AD5B-4B03-A8D3-144E4527870B}" type="pres">
      <dgm:prSet presAssocID="{D4142785-9BEC-4D29-ABC9-6EDD67E485B9}" presName="sp" presStyleCnt="0"/>
      <dgm:spPr/>
    </dgm:pt>
    <dgm:pt modelId="{86730F32-01C1-458F-9B95-E468D9864AEE}" type="pres">
      <dgm:prSet presAssocID="{EF791C4B-2475-479F-AC4D-9AE15899F8D3}" presName="arrowAndChildren" presStyleCnt="0"/>
      <dgm:spPr/>
    </dgm:pt>
    <dgm:pt modelId="{680CCBBE-981C-4D02-9E78-3DD5C5E6C8FC}" type="pres">
      <dgm:prSet presAssocID="{EF791C4B-2475-479F-AC4D-9AE15899F8D3}" presName="parentTextArrow" presStyleLbl="node1" presStyleIdx="0" presStyleCnt="0"/>
      <dgm:spPr/>
    </dgm:pt>
    <dgm:pt modelId="{316D4426-B691-465D-A069-685808414F60}" type="pres">
      <dgm:prSet presAssocID="{EF791C4B-2475-479F-AC4D-9AE15899F8D3}" presName="arrow" presStyleLbl="alignNode1" presStyleIdx="2" presStyleCnt="7"/>
      <dgm:spPr/>
    </dgm:pt>
    <dgm:pt modelId="{2C51955D-7781-4719-90EE-0A4DB67E08C1}" type="pres">
      <dgm:prSet presAssocID="{EF791C4B-2475-479F-AC4D-9AE15899F8D3}" presName="descendantArrow" presStyleLbl="bgAccFollowNode1" presStyleIdx="2" presStyleCnt="7"/>
      <dgm:spPr/>
    </dgm:pt>
    <dgm:pt modelId="{193B8FF3-3AEA-41F1-B91A-7F303079071A}" type="pres">
      <dgm:prSet presAssocID="{A1ECBB1E-F92B-489B-960D-EDAB69B91461}" presName="sp" presStyleCnt="0"/>
      <dgm:spPr/>
    </dgm:pt>
    <dgm:pt modelId="{81EEC84F-9836-4F20-9C74-60466E5C735B}" type="pres">
      <dgm:prSet presAssocID="{159186AA-FCC2-49A9-94D4-1FFA84044A6C}" presName="arrowAndChildren" presStyleCnt="0"/>
      <dgm:spPr/>
    </dgm:pt>
    <dgm:pt modelId="{98D980F0-3487-421D-90C5-84C82048BCDE}" type="pres">
      <dgm:prSet presAssocID="{159186AA-FCC2-49A9-94D4-1FFA84044A6C}" presName="parentTextArrow" presStyleLbl="node1" presStyleIdx="0" presStyleCnt="0"/>
      <dgm:spPr/>
    </dgm:pt>
    <dgm:pt modelId="{54027399-DAC0-44AB-8BE6-FCB8312A16BF}" type="pres">
      <dgm:prSet presAssocID="{159186AA-FCC2-49A9-94D4-1FFA84044A6C}" presName="arrow" presStyleLbl="alignNode1" presStyleIdx="3" presStyleCnt="7"/>
      <dgm:spPr/>
    </dgm:pt>
    <dgm:pt modelId="{7AEF6D9D-7EA6-4579-8352-BBBB53D5D605}" type="pres">
      <dgm:prSet presAssocID="{159186AA-FCC2-49A9-94D4-1FFA84044A6C}" presName="descendantArrow" presStyleLbl="bgAccFollowNode1" presStyleIdx="3" presStyleCnt="7"/>
      <dgm:spPr/>
    </dgm:pt>
    <dgm:pt modelId="{93A41B4A-2FF4-40AC-8008-9FBCAB527D41}" type="pres">
      <dgm:prSet presAssocID="{8757299C-8CEF-4010-8C7A-03641E1790AF}" presName="sp" presStyleCnt="0"/>
      <dgm:spPr/>
    </dgm:pt>
    <dgm:pt modelId="{B35D3575-A20B-4FE5-92B5-8B893A7F0FD9}" type="pres">
      <dgm:prSet presAssocID="{E739D28F-2002-4886-97FE-D5C46A23D231}" presName="arrowAndChildren" presStyleCnt="0"/>
      <dgm:spPr/>
    </dgm:pt>
    <dgm:pt modelId="{8295CECB-5A7E-45C3-B872-5ED0971A1E62}" type="pres">
      <dgm:prSet presAssocID="{E739D28F-2002-4886-97FE-D5C46A23D231}" presName="parentTextArrow" presStyleLbl="node1" presStyleIdx="0" presStyleCnt="0"/>
      <dgm:spPr/>
    </dgm:pt>
    <dgm:pt modelId="{B8EB237B-47D4-4E3F-ADAF-163CA3E3533B}" type="pres">
      <dgm:prSet presAssocID="{E739D28F-2002-4886-97FE-D5C46A23D231}" presName="arrow" presStyleLbl="alignNode1" presStyleIdx="4" presStyleCnt="7"/>
      <dgm:spPr/>
    </dgm:pt>
    <dgm:pt modelId="{37549BBD-1E7F-4362-9B16-F35EA711E091}" type="pres">
      <dgm:prSet presAssocID="{E739D28F-2002-4886-97FE-D5C46A23D231}" presName="descendantArrow" presStyleLbl="bgAccFollowNode1" presStyleIdx="4" presStyleCnt="7"/>
      <dgm:spPr/>
    </dgm:pt>
    <dgm:pt modelId="{B69E7BC8-EFD0-4DB2-B6EE-BD8C44F91C0E}" type="pres">
      <dgm:prSet presAssocID="{F84F106E-2C99-455B-B978-B6965D65A8B8}" presName="sp" presStyleCnt="0"/>
      <dgm:spPr/>
    </dgm:pt>
    <dgm:pt modelId="{48E9D093-3762-4711-942A-4A53217D20CD}" type="pres">
      <dgm:prSet presAssocID="{3A785196-3DB9-4236-85F9-93AD06D58527}" presName="arrowAndChildren" presStyleCnt="0"/>
      <dgm:spPr/>
    </dgm:pt>
    <dgm:pt modelId="{40510535-F998-460E-A8EC-086FA7E14827}" type="pres">
      <dgm:prSet presAssocID="{3A785196-3DB9-4236-85F9-93AD06D58527}" presName="parentTextArrow" presStyleLbl="node1" presStyleIdx="0" presStyleCnt="0"/>
      <dgm:spPr/>
    </dgm:pt>
    <dgm:pt modelId="{E6F27C30-9C0E-4B81-9302-8E8AD500E524}" type="pres">
      <dgm:prSet presAssocID="{3A785196-3DB9-4236-85F9-93AD06D58527}" presName="arrow" presStyleLbl="alignNode1" presStyleIdx="5" presStyleCnt="7"/>
      <dgm:spPr/>
    </dgm:pt>
    <dgm:pt modelId="{CA41A67C-6440-4BE5-8443-953C8E93E6CF}" type="pres">
      <dgm:prSet presAssocID="{3A785196-3DB9-4236-85F9-93AD06D58527}" presName="descendantArrow" presStyleLbl="bgAccFollowNode1" presStyleIdx="5" presStyleCnt="7"/>
      <dgm:spPr/>
    </dgm:pt>
    <dgm:pt modelId="{B06911AF-9AB1-4225-BCEA-2CB115554517}" type="pres">
      <dgm:prSet presAssocID="{BA1826E6-AE42-4F66-BB16-AD85D7A90E35}" presName="sp" presStyleCnt="0"/>
      <dgm:spPr/>
    </dgm:pt>
    <dgm:pt modelId="{9318D4E3-4527-4951-AC04-CDF5DA2815B4}" type="pres">
      <dgm:prSet presAssocID="{28212FFE-8A1D-4792-862D-55C1A5434AAB}" presName="arrowAndChildren" presStyleCnt="0"/>
      <dgm:spPr/>
    </dgm:pt>
    <dgm:pt modelId="{6770B3F0-0447-4565-B7AE-05A0D2400C88}" type="pres">
      <dgm:prSet presAssocID="{28212FFE-8A1D-4792-862D-55C1A5434AAB}" presName="parentTextArrow" presStyleLbl="node1" presStyleIdx="0" presStyleCnt="0"/>
      <dgm:spPr/>
    </dgm:pt>
    <dgm:pt modelId="{AB1026D5-1136-4CF3-99AA-7638C6FAD2D1}" type="pres">
      <dgm:prSet presAssocID="{28212FFE-8A1D-4792-862D-55C1A5434AAB}" presName="arrow" presStyleLbl="alignNode1" presStyleIdx="6" presStyleCnt="7"/>
      <dgm:spPr/>
    </dgm:pt>
    <dgm:pt modelId="{96AC1A7C-549A-48FA-BE33-ACD867D5D2EE}" type="pres">
      <dgm:prSet presAssocID="{28212FFE-8A1D-4792-862D-55C1A5434AAB}" presName="descendantArrow" presStyleLbl="bgAccFollowNode1" presStyleIdx="6" presStyleCnt="7"/>
      <dgm:spPr/>
    </dgm:pt>
  </dgm:ptLst>
  <dgm:cxnLst>
    <dgm:cxn modelId="{E4848F06-E817-4E71-B6FA-95EF9EFEA207}" srcId="{EF791C4B-2475-479F-AC4D-9AE15899F8D3}" destId="{CC044110-D7B3-4E65-ACE5-D46E85AD7CC2}" srcOrd="0" destOrd="0" parTransId="{445CF2C4-50A3-41BC-A87D-BDB3668F3BB9}" sibTransId="{DC3DE314-5F61-4E83-8D92-147A802C19A1}"/>
    <dgm:cxn modelId="{05495B13-09B1-45C8-8492-276754617515}" srcId="{9EC9F46C-3601-472F-BEB3-478347D5640D}" destId="{0E05A22A-8069-4CD5-914B-9C301AB08915}" srcOrd="0" destOrd="0" parTransId="{543ABE48-419A-49B4-8CB4-60795CF6158D}" sibTransId="{6126A73F-5B3C-44A1-B019-11B382DFFCBC}"/>
    <dgm:cxn modelId="{B1485614-405C-4D97-94A2-EB1B9342EC22}" type="presOf" srcId="{9EC9F46C-3601-472F-BEB3-478347D5640D}" destId="{19E5E666-DA44-4610-9133-E9D67471A1FE}" srcOrd="1" destOrd="0" presId="urn:microsoft.com/office/officeart/2016/7/layout/VerticalDownArrowProcess"/>
    <dgm:cxn modelId="{A193E716-F052-4CBE-8908-3FA15FA425F8}" srcId="{3A785196-3DB9-4236-85F9-93AD06D58527}" destId="{BC186B18-CC5C-44C7-AB90-31B3D752F6B7}" srcOrd="0" destOrd="0" parTransId="{95AB8E81-D914-4A11-9517-A366B08E2B48}" sibTransId="{D7DB2386-483A-465E-B2D6-AB7E080B3D2A}"/>
    <dgm:cxn modelId="{A2E52932-3028-490E-B33F-6D557F06C677}" type="presOf" srcId="{EF791C4B-2475-479F-AC4D-9AE15899F8D3}" destId="{680CCBBE-981C-4D02-9E78-3DD5C5E6C8FC}" srcOrd="0" destOrd="0" presId="urn:microsoft.com/office/officeart/2016/7/layout/VerticalDownArrowProcess"/>
    <dgm:cxn modelId="{0677CF35-1AD9-4104-B3F4-5A5648A1B717}" type="presOf" srcId="{28212FFE-8A1D-4792-862D-55C1A5434AAB}" destId="{6770B3F0-0447-4565-B7AE-05A0D2400C88}" srcOrd="0" destOrd="0" presId="urn:microsoft.com/office/officeart/2016/7/layout/VerticalDownArrowProcess"/>
    <dgm:cxn modelId="{F5A49E5C-9521-43C6-949A-526FEABFD106}" type="presOf" srcId="{EF791C4B-2475-479F-AC4D-9AE15899F8D3}" destId="{316D4426-B691-465D-A069-685808414F60}" srcOrd="1" destOrd="0" presId="urn:microsoft.com/office/officeart/2016/7/layout/VerticalDownArrowProcess"/>
    <dgm:cxn modelId="{29582271-C0D5-473F-ADDF-C326F2F4E1BF}" type="presOf" srcId="{9FEEE178-578E-4D49-B6FC-2B15A42DB5E2}" destId="{22AE0D82-300A-4640-83EB-6C56281775BB}" srcOrd="0" destOrd="0" presId="urn:microsoft.com/office/officeart/2016/7/layout/VerticalDownArrowProcess"/>
    <dgm:cxn modelId="{DD99E672-E60D-420E-A979-F8EFD5A7D358}" type="presOf" srcId="{0E05A22A-8069-4CD5-914B-9C301AB08915}" destId="{2EA37EE8-9113-481F-AF60-AC56022E233D}" srcOrd="0" destOrd="0" presId="urn:microsoft.com/office/officeart/2016/7/layout/VerticalDownArrowProcess"/>
    <dgm:cxn modelId="{7F384753-06B9-4405-A72F-F8B5331CF19C}" type="presOf" srcId="{159186AA-FCC2-49A9-94D4-1FFA84044A6C}" destId="{54027399-DAC0-44AB-8BE6-FCB8312A16BF}" srcOrd="1" destOrd="0" presId="urn:microsoft.com/office/officeart/2016/7/layout/VerticalDownArrowProcess"/>
    <dgm:cxn modelId="{636C6574-039F-44A2-9D2E-AFE685CB7054}" type="presOf" srcId="{28212FFE-8A1D-4792-862D-55C1A5434AAB}" destId="{AB1026D5-1136-4CF3-99AA-7638C6FAD2D1}" srcOrd="1" destOrd="0" presId="urn:microsoft.com/office/officeart/2016/7/layout/VerticalDownArrowProcess"/>
    <dgm:cxn modelId="{0514A67A-D2A2-4283-8127-2FCE14292BCD}" type="presOf" srcId="{BC186B18-CC5C-44C7-AB90-31B3D752F6B7}" destId="{CA41A67C-6440-4BE5-8443-953C8E93E6CF}" srcOrd="0" destOrd="0" presId="urn:microsoft.com/office/officeart/2016/7/layout/VerticalDownArrowProcess"/>
    <dgm:cxn modelId="{1BBA7982-AC38-43AD-8A9F-EC14270843F5}" srcId="{E739D28F-2002-4886-97FE-D5C46A23D231}" destId="{091C0253-9C89-4146-A4BA-316CC83E4C41}" srcOrd="0" destOrd="0" parTransId="{F9539B13-B742-4F38-BC50-FBA17A02669A}" sibTransId="{F3BC0650-6053-41B0-B9CA-306E6C365389}"/>
    <dgm:cxn modelId="{1E57A08D-0807-4D66-AE90-BC29F22F1233}" type="presOf" srcId="{E739D28F-2002-4886-97FE-D5C46A23D231}" destId="{B8EB237B-47D4-4E3F-ADAF-163CA3E3533B}" srcOrd="1" destOrd="0" presId="urn:microsoft.com/office/officeart/2016/7/layout/VerticalDownArrowProcess"/>
    <dgm:cxn modelId="{B869BE90-FF47-461A-9460-E906A2900521}" type="presOf" srcId="{D5E60E72-5900-412A-AA56-1E41564B697F}" destId="{96AC1A7C-549A-48FA-BE33-ACD867D5D2EE}" srcOrd="0" destOrd="0" presId="urn:microsoft.com/office/officeart/2016/7/layout/VerticalDownArrowProcess"/>
    <dgm:cxn modelId="{54B99F92-1E96-4B36-8FBC-F482849E4B68}" type="presOf" srcId="{60D29EC0-235E-404E-9D62-7BB74ADB6840}" destId="{8AB29001-44DF-4985-AE36-7AED31A094E5}" srcOrd="0" destOrd="0" presId="urn:microsoft.com/office/officeart/2016/7/layout/VerticalDownArrowProcess"/>
    <dgm:cxn modelId="{598AED98-1C32-4E4E-8219-0CC61F44CE8C}" type="presOf" srcId="{E739D28F-2002-4886-97FE-D5C46A23D231}" destId="{8295CECB-5A7E-45C3-B872-5ED0971A1E62}" srcOrd="0" destOrd="0" presId="urn:microsoft.com/office/officeart/2016/7/layout/VerticalDownArrowProcess"/>
    <dgm:cxn modelId="{654ADEA5-81CC-42AC-A1D0-03A000DEE28C}" srcId="{F2FA7A40-5BEC-4441-BE61-591B45009C53}" destId="{159186AA-FCC2-49A9-94D4-1FFA84044A6C}" srcOrd="3" destOrd="0" parTransId="{A4CA317E-1975-480E-8C94-11DE32BD8F7B}" sibTransId="{A1ECBB1E-F92B-489B-960D-EDAB69B91461}"/>
    <dgm:cxn modelId="{F78CDCAA-EE6B-40DB-8642-CDD3E46353D5}" srcId="{F2FA7A40-5BEC-4441-BE61-591B45009C53}" destId="{9EC9F46C-3601-472F-BEB3-478347D5640D}" srcOrd="5" destOrd="0" parTransId="{313EC0C3-DB4E-4703-83A0-BDA85D94D795}" sibTransId="{66211F1F-2105-4658-ACE5-0478A1D30232}"/>
    <dgm:cxn modelId="{065FC7AB-5A42-46FD-9C2D-CB5A5F2FC2E0}" srcId="{9FEEE178-578E-4D49-B6FC-2B15A42DB5E2}" destId="{60D29EC0-235E-404E-9D62-7BB74ADB6840}" srcOrd="0" destOrd="0" parTransId="{BC8D2401-DE25-4161-8C3D-88A62ECC8702}" sibTransId="{BE636B3E-40FF-4856-9783-C5366C11956A}"/>
    <dgm:cxn modelId="{7A3800AD-83BE-49E3-9D0B-85E97FD5D774}" type="presOf" srcId="{091C0253-9C89-4146-A4BA-316CC83E4C41}" destId="{37549BBD-1E7F-4362-9B16-F35EA711E091}" srcOrd="0" destOrd="0" presId="urn:microsoft.com/office/officeart/2016/7/layout/VerticalDownArrowProcess"/>
    <dgm:cxn modelId="{4EE80FB1-583C-413A-8D8F-1F7FB76DA44F}" srcId="{28212FFE-8A1D-4792-862D-55C1A5434AAB}" destId="{D5E60E72-5900-412A-AA56-1E41564B697F}" srcOrd="0" destOrd="0" parTransId="{F77ED849-38CA-4E91-A7BB-713BE888AA45}" sibTransId="{D7DD8B63-5010-41DF-B374-3AF9547B25D7}"/>
    <dgm:cxn modelId="{05E2CFBF-B879-43DF-88D0-45C3AF14F1A3}" srcId="{F2FA7A40-5BEC-4441-BE61-591B45009C53}" destId="{9FEEE178-578E-4D49-B6FC-2B15A42DB5E2}" srcOrd="6" destOrd="0" parTransId="{2139C920-932D-4453-88D0-495178A89B0B}" sibTransId="{EB8452C1-645C-405B-938F-4069F095BA9D}"/>
    <dgm:cxn modelId="{F8679BCB-4C69-4231-9F1C-D16BCDEC692C}" srcId="{F2FA7A40-5BEC-4441-BE61-591B45009C53}" destId="{28212FFE-8A1D-4792-862D-55C1A5434AAB}" srcOrd="0" destOrd="0" parTransId="{07FBACB5-7364-4228-AAA3-78FF56B5FE23}" sibTransId="{BA1826E6-AE42-4F66-BB16-AD85D7A90E35}"/>
    <dgm:cxn modelId="{6B240FD6-4C6F-4371-9350-89603289099C}" type="presOf" srcId="{1926CC5F-226A-4DFE-B086-91C0EA72E44D}" destId="{7AEF6D9D-7EA6-4579-8352-BBBB53D5D605}" srcOrd="0" destOrd="0" presId="urn:microsoft.com/office/officeart/2016/7/layout/VerticalDownArrowProcess"/>
    <dgm:cxn modelId="{6C2E4CD6-0B86-4C86-B617-D335381F009D}" srcId="{F2FA7A40-5BEC-4441-BE61-591B45009C53}" destId="{3A785196-3DB9-4236-85F9-93AD06D58527}" srcOrd="1" destOrd="0" parTransId="{17E979F1-CEF0-443B-8641-179D8D49E60E}" sibTransId="{F84F106E-2C99-455B-B978-B6965D65A8B8}"/>
    <dgm:cxn modelId="{60D257D6-9FE7-43A2-A509-F5507BC9CB42}" type="presOf" srcId="{CC044110-D7B3-4E65-ACE5-D46E85AD7CC2}" destId="{2C51955D-7781-4719-90EE-0A4DB67E08C1}" srcOrd="0" destOrd="0" presId="urn:microsoft.com/office/officeart/2016/7/layout/VerticalDownArrowProcess"/>
    <dgm:cxn modelId="{0481DDD6-3565-4D16-BF2D-7023981172AB}" type="presOf" srcId="{3A785196-3DB9-4236-85F9-93AD06D58527}" destId="{40510535-F998-460E-A8EC-086FA7E14827}" srcOrd="0" destOrd="0" presId="urn:microsoft.com/office/officeart/2016/7/layout/VerticalDownArrowProcess"/>
    <dgm:cxn modelId="{BF946CD8-248D-4174-B2FB-B253709E22E5}" type="presOf" srcId="{9EC9F46C-3601-472F-BEB3-478347D5640D}" destId="{2A9AACBE-7E26-49E4-8D8F-536CFBCA1726}" srcOrd="0" destOrd="0" presId="urn:microsoft.com/office/officeart/2016/7/layout/VerticalDownArrowProcess"/>
    <dgm:cxn modelId="{E29E1EDE-8A59-4EEF-976B-FBDED22BC912}" srcId="{F2FA7A40-5BEC-4441-BE61-591B45009C53}" destId="{E739D28F-2002-4886-97FE-D5C46A23D231}" srcOrd="2" destOrd="0" parTransId="{ACAA815A-23F8-4BA7-9108-D9CEE53C1476}" sibTransId="{8757299C-8CEF-4010-8C7A-03641E1790AF}"/>
    <dgm:cxn modelId="{AF75B1E4-35EE-4743-BFFE-B60A61EB7180}" srcId="{F2FA7A40-5BEC-4441-BE61-591B45009C53}" destId="{EF791C4B-2475-479F-AC4D-9AE15899F8D3}" srcOrd="4" destOrd="0" parTransId="{C3178F9A-EA71-494E-BB3C-9CFB9F777557}" sibTransId="{D4142785-9BEC-4D29-ABC9-6EDD67E485B9}"/>
    <dgm:cxn modelId="{E739E1E9-C71A-4DA5-92D6-910986A66D38}" srcId="{159186AA-FCC2-49A9-94D4-1FFA84044A6C}" destId="{1926CC5F-226A-4DFE-B086-91C0EA72E44D}" srcOrd="0" destOrd="0" parTransId="{13BD6FD7-0D3F-40A2-891E-1B6312DF806A}" sibTransId="{BB704655-026E-4B2E-87D1-7F114DC4830E}"/>
    <dgm:cxn modelId="{332106EB-3595-430E-AF70-6D6FB90D91B3}" type="presOf" srcId="{159186AA-FCC2-49A9-94D4-1FFA84044A6C}" destId="{98D980F0-3487-421D-90C5-84C82048BCDE}" srcOrd="0" destOrd="0" presId="urn:microsoft.com/office/officeart/2016/7/layout/VerticalDownArrowProcess"/>
    <dgm:cxn modelId="{63732DEC-59EB-4E82-9F8E-2CB2D9363983}" type="presOf" srcId="{F2FA7A40-5BEC-4441-BE61-591B45009C53}" destId="{21A62196-88F2-4FAC-8B78-5068E974ABD4}" srcOrd="0" destOrd="0" presId="urn:microsoft.com/office/officeart/2016/7/layout/VerticalDownArrowProcess"/>
    <dgm:cxn modelId="{5CE58CED-27CF-4630-A1A1-344EE7228A75}" type="presOf" srcId="{3A785196-3DB9-4236-85F9-93AD06D58527}" destId="{E6F27C30-9C0E-4B81-9302-8E8AD500E524}" srcOrd="1" destOrd="0" presId="urn:microsoft.com/office/officeart/2016/7/layout/VerticalDownArrowProcess"/>
    <dgm:cxn modelId="{4643D9D2-C40E-4ED8-A5B7-229B803FEC72}" type="presParOf" srcId="{21A62196-88F2-4FAC-8B78-5068E974ABD4}" destId="{F2DEFFA7-5D41-4CCD-BC68-0FAF0072D684}" srcOrd="0" destOrd="0" presId="urn:microsoft.com/office/officeart/2016/7/layout/VerticalDownArrowProcess"/>
    <dgm:cxn modelId="{09258626-F551-4456-B249-CF18D59EC004}" type="presParOf" srcId="{F2DEFFA7-5D41-4CCD-BC68-0FAF0072D684}" destId="{22AE0D82-300A-4640-83EB-6C56281775BB}" srcOrd="0" destOrd="0" presId="urn:microsoft.com/office/officeart/2016/7/layout/VerticalDownArrowProcess"/>
    <dgm:cxn modelId="{EC678416-D4D4-460A-B5C3-CB129E93B37A}" type="presParOf" srcId="{F2DEFFA7-5D41-4CCD-BC68-0FAF0072D684}" destId="{8AB29001-44DF-4985-AE36-7AED31A094E5}" srcOrd="1" destOrd="0" presId="urn:microsoft.com/office/officeart/2016/7/layout/VerticalDownArrowProcess"/>
    <dgm:cxn modelId="{F126A6E6-8EED-446E-A08D-1E70FE7823A0}" type="presParOf" srcId="{21A62196-88F2-4FAC-8B78-5068E974ABD4}" destId="{540A990B-D423-4874-BB4F-90262795B5BB}" srcOrd="1" destOrd="0" presId="urn:microsoft.com/office/officeart/2016/7/layout/VerticalDownArrowProcess"/>
    <dgm:cxn modelId="{F552D724-0161-40B1-A71A-AC60429E05B2}" type="presParOf" srcId="{21A62196-88F2-4FAC-8B78-5068E974ABD4}" destId="{12D5D44C-072C-47C3-83A2-7BBCB90B950F}" srcOrd="2" destOrd="0" presId="urn:microsoft.com/office/officeart/2016/7/layout/VerticalDownArrowProcess"/>
    <dgm:cxn modelId="{628BDACB-70A1-42AB-B700-F91343496DE3}" type="presParOf" srcId="{12D5D44C-072C-47C3-83A2-7BBCB90B950F}" destId="{2A9AACBE-7E26-49E4-8D8F-536CFBCA1726}" srcOrd="0" destOrd="0" presId="urn:microsoft.com/office/officeart/2016/7/layout/VerticalDownArrowProcess"/>
    <dgm:cxn modelId="{BBE6A3BD-043E-4D46-8B9E-9F3BE4314A38}" type="presParOf" srcId="{12D5D44C-072C-47C3-83A2-7BBCB90B950F}" destId="{19E5E666-DA44-4610-9133-E9D67471A1FE}" srcOrd="1" destOrd="0" presId="urn:microsoft.com/office/officeart/2016/7/layout/VerticalDownArrowProcess"/>
    <dgm:cxn modelId="{E2C2E942-67FA-4702-94B1-3A627F639907}" type="presParOf" srcId="{12D5D44C-072C-47C3-83A2-7BBCB90B950F}" destId="{2EA37EE8-9113-481F-AF60-AC56022E233D}" srcOrd="2" destOrd="0" presId="urn:microsoft.com/office/officeart/2016/7/layout/VerticalDownArrowProcess"/>
    <dgm:cxn modelId="{7577FC5B-F569-4364-8B60-B5E3558DC828}" type="presParOf" srcId="{21A62196-88F2-4FAC-8B78-5068E974ABD4}" destId="{334DBF37-AD5B-4B03-A8D3-144E4527870B}" srcOrd="3" destOrd="0" presId="urn:microsoft.com/office/officeart/2016/7/layout/VerticalDownArrowProcess"/>
    <dgm:cxn modelId="{DF947CC3-0662-4D19-8734-55F4F7247342}" type="presParOf" srcId="{21A62196-88F2-4FAC-8B78-5068E974ABD4}" destId="{86730F32-01C1-458F-9B95-E468D9864AEE}" srcOrd="4" destOrd="0" presId="urn:microsoft.com/office/officeart/2016/7/layout/VerticalDownArrowProcess"/>
    <dgm:cxn modelId="{C17F8F22-87E8-443A-9711-46D9D93A3923}" type="presParOf" srcId="{86730F32-01C1-458F-9B95-E468D9864AEE}" destId="{680CCBBE-981C-4D02-9E78-3DD5C5E6C8FC}" srcOrd="0" destOrd="0" presId="urn:microsoft.com/office/officeart/2016/7/layout/VerticalDownArrowProcess"/>
    <dgm:cxn modelId="{B148BC4F-8641-486F-8DBC-84AA45887D5F}" type="presParOf" srcId="{86730F32-01C1-458F-9B95-E468D9864AEE}" destId="{316D4426-B691-465D-A069-685808414F60}" srcOrd="1" destOrd="0" presId="urn:microsoft.com/office/officeart/2016/7/layout/VerticalDownArrowProcess"/>
    <dgm:cxn modelId="{E5E9F8E0-DC42-4318-B74F-73F197EACF94}" type="presParOf" srcId="{86730F32-01C1-458F-9B95-E468D9864AEE}" destId="{2C51955D-7781-4719-90EE-0A4DB67E08C1}" srcOrd="2" destOrd="0" presId="urn:microsoft.com/office/officeart/2016/7/layout/VerticalDownArrowProcess"/>
    <dgm:cxn modelId="{FD985C57-AB02-4BD7-9EF1-906190C6C21F}" type="presParOf" srcId="{21A62196-88F2-4FAC-8B78-5068E974ABD4}" destId="{193B8FF3-3AEA-41F1-B91A-7F303079071A}" srcOrd="5" destOrd="0" presId="urn:microsoft.com/office/officeart/2016/7/layout/VerticalDownArrowProcess"/>
    <dgm:cxn modelId="{90B01AB2-9E34-4BDD-94EE-765366B4367C}" type="presParOf" srcId="{21A62196-88F2-4FAC-8B78-5068E974ABD4}" destId="{81EEC84F-9836-4F20-9C74-60466E5C735B}" srcOrd="6" destOrd="0" presId="urn:microsoft.com/office/officeart/2016/7/layout/VerticalDownArrowProcess"/>
    <dgm:cxn modelId="{44D460B8-8E6F-4006-996F-194A552F72AF}" type="presParOf" srcId="{81EEC84F-9836-4F20-9C74-60466E5C735B}" destId="{98D980F0-3487-421D-90C5-84C82048BCDE}" srcOrd="0" destOrd="0" presId="urn:microsoft.com/office/officeart/2016/7/layout/VerticalDownArrowProcess"/>
    <dgm:cxn modelId="{DC9DADAF-ED2D-4513-A6EE-B2C2DD95A430}" type="presParOf" srcId="{81EEC84F-9836-4F20-9C74-60466E5C735B}" destId="{54027399-DAC0-44AB-8BE6-FCB8312A16BF}" srcOrd="1" destOrd="0" presId="urn:microsoft.com/office/officeart/2016/7/layout/VerticalDownArrowProcess"/>
    <dgm:cxn modelId="{EBD720DF-E8BB-4B4C-B9F0-1E71C6244F42}" type="presParOf" srcId="{81EEC84F-9836-4F20-9C74-60466E5C735B}" destId="{7AEF6D9D-7EA6-4579-8352-BBBB53D5D605}" srcOrd="2" destOrd="0" presId="urn:microsoft.com/office/officeart/2016/7/layout/VerticalDownArrowProcess"/>
    <dgm:cxn modelId="{75A4DEBA-1E45-412A-A1D4-8D7AA2EF4B69}" type="presParOf" srcId="{21A62196-88F2-4FAC-8B78-5068E974ABD4}" destId="{93A41B4A-2FF4-40AC-8008-9FBCAB527D41}" srcOrd="7" destOrd="0" presId="urn:microsoft.com/office/officeart/2016/7/layout/VerticalDownArrowProcess"/>
    <dgm:cxn modelId="{DE1A8131-D3E7-4CFD-B019-1E5360B2CAF4}" type="presParOf" srcId="{21A62196-88F2-4FAC-8B78-5068E974ABD4}" destId="{B35D3575-A20B-4FE5-92B5-8B893A7F0FD9}" srcOrd="8" destOrd="0" presId="urn:microsoft.com/office/officeart/2016/7/layout/VerticalDownArrowProcess"/>
    <dgm:cxn modelId="{90B0DA72-753F-448F-A64D-4276CCCBF130}" type="presParOf" srcId="{B35D3575-A20B-4FE5-92B5-8B893A7F0FD9}" destId="{8295CECB-5A7E-45C3-B872-5ED0971A1E62}" srcOrd="0" destOrd="0" presId="urn:microsoft.com/office/officeart/2016/7/layout/VerticalDownArrowProcess"/>
    <dgm:cxn modelId="{659D9994-012A-4FDB-932E-087E10F2E537}" type="presParOf" srcId="{B35D3575-A20B-4FE5-92B5-8B893A7F0FD9}" destId="{B8EB237B-47D4-4E3F-ADAF-163CA3E3533B}" srcOrd="1" destOrd="0" presId="urn:microsoft.com/office/officeart/2016/7/layout/VerticalDownArrowProcess"/>
    <dgm:cxn modelId="{333BEF80-D83A-4805-9579-99A01C66BF00}" type="presParOf" srcId="{B35D3575-A20B-4FE5-92B5-8B893A7F0FD9}" destId="{37549BBD-1E7F-4362-9B16-F35EA711E091}" srcOrd="2" destOrd="0" presId="urn:microsoft.com/office/officeart/2016/7/layout/VerticalDownArrowProcess"/>
    <dgm:cxn modelId="{AC9120F4-45D9-4BC2-97B0-4FBD40D27DBB}" type="presParOf" srcId="{21A62196-88F2-4FAC-8B78-5068E974ABD4}" destId="{B69E7BC8-EFD0-4DB2-B6EE-BD8C44F91C0E}" srcOrd="9" destOrd="0" presId="urn:microsoft.com/office/officeart/2016/7/layout/VerticalDownArrowProcess"/>
    <dgm:cxn modelId="{127DF434-F149-474D-AC5F-44F3DD9FFF5E}" type="presParOf" srcId="{21A62196-88F2-4FAC-8B78-5068E974ABD4}" destId="{48E9D093-3762-4711-942A-4A53217D20CD}" srcOrd="10" destOrd="0" presId="urn:microsoft.com/office/officeart/2016/7/layout/VerticalDownArrowProcess"/>
    <dgm:cxn modelId="{38DEA0F6-9F69-46B6-B8C5-A33ED2E325A5}" type="presParOf" srcId="{48E9D093-3762-4711-942A-4A53217D20CD}" destId="{40510535-F998-460E-A8EC-086FA7E14827}" srcOrd="0" destOrd="0" presId="urn:microsoft.com/office/officeart/2016/7/layout/VerticalDownArrowProcess"/>
    <dgm:cxn modelId="{4C4F19F2-424B-4BD6-B7CF-545D9A37731C}" type="presParOf" srcId="{48E9D093-3762-4711-942A-4A53217D20CD}" destId="{E6F27C30-9C0E-4B81-9302-8E8AD500E524}" srcOrd="1" destOrd="0" presId="urn:microsoft.com/office/officeart/2016/7/layout/VerticalDownArrowProcess"/>
    <dgm:cxn modelId="{D1C76F39-E590-4172-8405-7B909280164E}" type="presParOf" srcId="{48E9D093-3762-4711-942A-4A53217D20CD}" destId="{CA41A67C-6440-4BE5-8443-953C8E93E6CF}" srcOrd="2" destOrd="0" presId="urn:microsoft.com/office/officeart/2016/7/layout/VerticalDownArrowProcess"/>
    <dgm:cxn modelId="{A88DED70-48BF-4926-B71C-47ED48F59019}" type="presParOf" srcId="{21A62196-88F2-4FAC-8B78-5068E974ABD4}" destId="{B06911AF-9AB1-4225-BCEA-2CB115554517}" srcOrd="11" destOrd="0" presId="urn:microsoft.com/office/officeart/2016/7/layout/VerticalDownArrowProcess"/>
    <dgm:cxn modelId="{B1027DFF-2BCA-40BF-8094-A958F450D587}" type="presParOf" srcId="{21A62196-88F2-4FAC-8B78-5068E974ABD4}" destId="{9318D4E3-4527-4951-AC04-CDF5DA2815B4}" srcOrd="12" destOrd="0" presId="urn:microsoft.com/office/officeart/2016/7/layout/VerticalDownArrowProcess"/>
    <dgm:cxn modelId="{8E5C93BA-CA34-4677-9E29-6BD8BB121E52}" type="presParOf" srcId="{9318D4E3-4527-4951-AC04-CDF5DA2815B4}" destId="{6770B3F0-0447-4565-B7AE-05A0D2400C88}" srcOrd="0" destOrd="0" presId="urn:microsoft.com/office/officeart/2016/7/layout/VerticalDownArrowProcess"/>
    <dgm:cxn modelId="{2BC76BE0-185D-4AE2-9BC9-B87EE70CB725}" type="presParOf" srcId="{9318D4E3-4527-4951-AC04-CDF5DA2815B4}" destId="{AB1026D5-1136-4CF3-99AA-7638C6FAD2D1}" srcOrd="1" destOrd="0" presId="urn:microsoft.com/office/officeart/2016/7/layout/VerticalDownArrowProcess"/>
    <dgm:cxn modelId="{C8B66A4F-9E71-499C-8822-F2761EBD3D63}" type="presParOf" srcId="{9318D4E3-4527-4951-AC04-CDF5DA2815B4}" destId="{96AC1A7C-549A-48FA-BE33-ACD867D5D2E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FCF4C2-3B42-4664-A84B-C4009184738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3B4D12-99BF-41BA-B5A4-7C2129CA007A}">
      <dgm:prSet/>
      <dgm:spPr/>
      <dgm:t>
        <a:bodyPr/>
        <a:lstStyle/>
        <a:p>
          <a:r>
            <a:rPr lang="en-US" b="1"/>
            <a:t>To help clients understand the process</a:t>
          </a:r>
          <a:endParaRPr lang="en-US"/>
        </a:p>
      </dgm:t>
    </dgm:pt>
    <dgm:pt modelId="{722C0F2E-4759-4DF2-8275-3C9BA23D803C}" type="parTrans" cxnId="{8E49BE28-D09B-4D98-871C-C57F5EDA6376}">
      <dgm:prSet/>
      <dgm:spPr/>
      <dgm:t>
        <a:bodyPr/>
        <a:lstStyle/>
        <a:p>
          <a:endParaRPr lang="en-US"/>
        </a:p>
      </dgm:t>
    </dgm:pt>
    <dgm:pt modelId="{4DCA0E98-39B4-4299-A4A4-6B5F0587813D}" type="sibTrans" cxnId="{8E49BE28-D09B-4D98-871C-C57F5EDA6376}">
      <dgm:prSet/>
      <dgm:spPr/>
      <dgm:t>
        <a:bodyPr/>
        <a:lstStyle/>
        <a:p>
          <a:endParaRPr lang="en-US"/>
        </a:p>
      </dgm:t>
    </dgm:pt>
    <dgm:pt modelId="{7D4F8675-27D4-481C-909C-375DFA102670}">
      <dgm:prSet/>
      <dgm:spPr/>
      <dgm:t>
        <a:bodyPr/>
        <a:lstStyle/>
        <a:p>
          <a:r>
            <a:rPr lang="en-US" b="1"/>
            <a:t>To offer activities and resources that may help to identify and clarify alternatives</a:t>
          </a:r>
          <a:endParaRPr lang="en-US"/>
        </a:p>
      </dgm:t>
    </dgm:pt>
    <dgm:pt modelId="{04786811-1D11-4DBA-8EC6-8AF348932ED2}" type="parTrans" cxnId="{24117057-0959-4EA6-A0BF-084AE3C01F35}">
      <dgm:prSet/>
      <dgm:spPr/>
      <dgm:t>
        <a:bodyPr/>
        <a:lstStyle/>
        <a:p>
          <a:endParaRPr lang="en-US"/>
        </a:p>
      </dgm:t>
    </dgm:pt>
    <dgm:pt modelId="{FEE7E03B-D576-471C-921F-14DD69B753B6}" type="sibTrans" cxnId="{24117057-0959-4EA6-A0BF-084AE3C01F35}">
      <dgm:prSet/>
      <dgm:spPr/>
      <dgm:t>
        <a:bodyPr/>
        <a:lstStyle/>
        <a:p>
          <a:endParaRPr lang="en-US"/>
        </a:p>
      </dgm:t>
    </dgm:pt>
    <dgm:pt modelId="{684B1C06-B90D-4876-9CB8-3FC9F2E04028}">
      <dgm:prSet/>
      <dgm:spPr/>
      <dgm:t>
        <a:bodyPr/>
        <a:lstStyle/>
        <a:p>
          <a:r>
            <a:rPr lang="en-US" b="1"/>
            <a:t>To assist clients to use the information gained in ways that help with making a choice  </a:t>
          </a:r>
          <a:endParaRPr lang="en-US"/>
        </a:p>
      </dgm:t>
    </dgm:pt>
    <dgm:pt modelId="{2A6352DA-ECE9-425D-886B-D6665A38D5E7}" type="parTrans" cxnId="{490AB9BB-4F1D-42B7-A622-97BE761C7290}">
      <dgm:prSet/>
      <dgm:spPr/>
      <dgm:t>
        <a:bodyPr/>
        <a:lstStyle/>
        <a:p>
          <a:endParaRPr lang="en-US"/>
        </a:p>
      </dgm:t>
    </dgm:pt>
    <dgm:pt modelId="{77DA1345-4F8F-47AD-9466-164851763E9D}" type="sibTrans" cxnId="{490AB9BB-4F1D-42B7-A622-97BE761C7290}">
      <dgm:prSet/>
      <dgm:spPr/>
      <dgm:t>
        <a:bodyPr/>
        <a:lstStyle/>
        <a:p>
          <a:endParaRPr lang="en-US"/>
        </a:p>
      </dgm:t>
    </dgm:pt>
    <dgm:pt modelId="{03A25274-24C3-4710-BD5E-106988C897A0}">
      <dgm:prSet/>
      <dgm:spPr/>
      <dgm:t>
        <a:bodyPr/>
        <a:lstStyle/>
        <a:p>
          <a:r>
            <a:rPr lang="en-US" b="1"/>
            <a:t>To refer clients for assistance from others if their needs exceed the scope of your work and training</a:t>
          </a:r>
          <a:endParaRPr lang="en-US"/>
        </a:p>
      </dgm:t>
    </dgm:pt>
    <dgm:pt modelId="{DF73322A-2E77-4BC2-8121-4E1D74A49DAB}" type="parTrans" cxnId="{147CD25B-288D-4638-9B24-FD7D2FD21ABF}">
      <dgm:prSet/>
      <dgm:spPr/>
      <dgm:t>
        <a:bodyPr/>
        <a:lstStyle/>
        <a:p>
          <a:endParaRPr lang="en-US"/>
        </a:p>
      </dgm:t>
    </dgm:pt>
    <dgm:pt modelId="{CC1DDD25-B1D8-47CB-BA8D-39358497837F}" type="sibTrans" cxnId="{147CD25B-288D-4638-9B24-FD7D2FD21ABF}">
      <dgm:prSet/>
      <dgm:spPr/>
      <dgm:t>
        <a:bodyPr/>
        <a:lstStyle/>
        <a:p>
          <a:endParaRPr lang="en-US"/>
        </a:p>
      </dgm:t>
    </dgm:pt>
    <dgm:pt modelId="{D482782B-3B9B-4E35-8B2D-4B91DD8A5469}" type="pres">
      <dgm:prSet presAssocID="{25FCF4C2-3B42-4664-A84B-C4009184738D}" presName="outerComposite" presStyleCnt="0">
        <dgm:presLayoutVars>
          <dgm:chMax val="5"/>
          <dgm:dir/>
          <dgm:resizeHandles val="exact"/>
        </dgm:presLayoutVars>
      </dgm:prSet>
      <dgm:spPr/>
    </dgm:pt>
    <dgm:pt modelId="{F337923C-9787-4542-810D-EC83CC440759}" type="pres">
      <dgm:prSet presAssocID="{25FCF4C2-3B42-4664-A84B-C4009184738D}" presName="dummyMaxCanvas" presStyleCnt="0">
        <dgm:presLayoutVars/>
      </dgm:prSet>
      <dgm:spPr/>
    </dgm:pt>
    <dgm:pt modelId="{94F316FB-239C-4E9A-8B32-47EAF2EC5F71}" type="pres">
      <dgm:prSet presAssocID="{25FCF4C2-3B42-4664-A84B-C4009184738D}" presName="FourNodes_1" presStyleLbl="node1" presStyleIdx="0" presStyleCnt="4">
        <dgm:presLayoutVars>
          <dgm:bulletEnabled val="1"/>
        </dgm:presLayoutVars>
      </dgm:prSet>
      <dgm:spPr/>
    </dgm:pt>
    <dgm:pt modelId="{A879DFAD-2FB6-484E-B00A-3E0BB5CF28A4}" type="pres">
      <dgm:prSet presAssocID="{25FCF4C2-3B42-4664-A84B-C4009184738D}" presName="FourNodes_2" presStyleLbl="node1" presStyleIdx="1" presStyleCnt="4">
        <dgm:presLayoutVars>
          <dgm:bulletEnabled val="1"/>
        </dgm:presLayoutVars>
      </dgm:prSet>
      <dgm:spPr/>
    </dgm:pt>
    <dgm:pt modelId="{AECA0E18-F77C-45B9-A0AA-CA36D6BF8B8B}" type="pres">
      <dgm:prSet presAssocID="{25FCF4C2-3B42-4664-A84B-C4009184738D}" presName="FourNodes_3" presStyleLbl="node1" presStyleIdx="2" presStyleCnt="4">
        <dgm:presLayoutVars>
          <dgm:bulletEnabled val="1"/>
        </dgm:presLayoutVars>
      </dgm:prSet>
      <dgm:spPr/>
    </dgm:pt>
    <dgm:pt modelId="{13D45027-9AB5-45D1-87F4-AE0AF75A3E67}" type="pres">
      <dgm:prSet presAssocID="{25FCF4C2-3B42-4664-A84B-C4009184738D}" presName="FourNodes_4" presStyleLbl="node1" presStyleIdx="3" presStyleCnt="4">
        <dgm:presLayoutVars>
          <dgm:bulletEnabled val="1"/>
        </dgm:presLayoutVars>
      </dgm:prSet>
      <dgm:spPr/>
    </dgm:pt>
    <dgm:pt modelId="{AD8A4D27-408F-4851-873C-2476AE9C0CDC}" type="pres">
      <dgm:prSet presAssocID="{25FCF4C2-3B42-4664-A84B-C4009184738D}" presName="FourConn_1-2" presStyleLbl="fgAccFollowNode1" presStyleIdx="0" presStyleCnt="3">
        <dgm:presLayoutVars>
          <dgm:bulletEnabled val="1"/>
        </dgm:presLayoutVars>
      </dgm:prSet>
      <dgm:spPr/>
    </dgm:pt>
    <dgm:pt modelId="{7ED53252-4FF7-4CB1-8B14-BD93C45DCCBE}" type="pres">
      <dgm:prSet presAssocID="{25FCF4C2-3B42-4664-A84B-C4009184738D}" presName="FourConn_2-3" presStyleLbl="fgAccFollowNode1" presStyleIdx="1" presStyleCnt="3">
        <dgm:presLayoutVars>
          <dgm:bulletEnabled val="1"/>
        </dgm:presLayoutVars>
      </dgm:prSet>
      <dgm:spPr/>
    </dgm:pt>
    <dgm:pt modelId="{011711AC-8480-46A3-99B7-DBE2EEC403C6}" type="pres">
      <dgm:prSet presAssocID="{25FCF4C2-3B42-4664-A84B-C4009184738D}" presName="FourConn_3-4" presStyleLbl="fgAccFollowNode1" presStyleIdx="2" presStyleCnt="3">
        <dgm:presLayoutVars>
          <dgm:bulletEnabled val="1"/>
        </dgm:presLayoutVars>
      </dgm:prSet>
      <dgm:spPr/>
    </dgm:pt>
    <dgm:pt modelId="{1839A602-32AE-4178-9D8A-336A68F5C5F8}" type="pres">
      <dgm:prSet presAssocID="{25FCF4C2-3B42-4664-A84B-C4009184738D}" presName="FourNodes_1_text" presStyleLbl="node1" presStyleIdx="3" presStyleCnt="4">
        <dgm:presLayoutVars>
          <dgm:bulletEnabled val="1"/>
        </dgm:presLayoutVars>
      </dgm:prSet>
      <dgm:spPr/>
    </dgm:pt>
    <dgm:pt modelId="{EC8F1337-8B1B-4C2B-AA9B-395DAACF00C4}" type="pres">
      <dgm:prSet presAssocID="{25FCF4C2-3B42-4664-A84B-C4009184738D}" presName="FourNodes_2_text" presStyleLbl="node1" presStyleIdx="3" presStyleCnt="4">
        <dgm:presLayoutVars>
          <dgm:bulletEnabled val="1"/>
        </dgm:presLayoutVars>
      </dgm:prSet>
      <dgm:spPr/>
    </dgm:pt>
    <dgm:pt modelId="{630C49BA-FFE6-4B46-A826-AC2DB249B033}" type="pres">
      <dgm:prSet presAssocID="{25FCF4C2-3B42-4664-A84B-C4009184738D}" presName="FourNodes_3_text" presStyleLbl="node1" presStyleIdx="3" presStyleCnt="4">
        <dgm:presLayoutVars>
          <dgm:bulletEnabled val="1"/>
        </dgm:presLayoutVars>
      </dgm:prSet>
      <dgm:spPr/>
    </dgm:pt>
    <dgm:pt modelId="{77B50689-A3CC-4FB0-8756-2BCADE122CE0}" type="pres">
      <dgm:prSet presAssocID="{25FCF4C2-3B42-4664-A84B-C4009184738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846AC0B-03D0-4B0C-BCBE-D68451DCCF0E}" type="presOf" srcId="{03A25274-24C3-4710-BD5E-106988C897A0}" destId="{13D45027-9AB5-45D1-87F4-AE0AF75A3E67}" srcOrd="0" destOrd="0" presId="urn:microsoft.com/office/officeart/2005/8/layout/vProcess5"/>
    <dgm:cxn modelId="{3996AE16-E70C-43AF-B136-2029A821A836}" type="presOf" srcId="{77DA1345-4F8F-47AD-9466-164851763E9D}" destId="{011711AC-8480-46A3-99B7-DBE2EEC403C6}" srcOrd="0" destOrd="0" presId="urn:microsoft.com/office/officeart/2005/8/layout/vProcess5"/>
    <dgm:cxn modelId="{8E49BE28-D09B-4D98-871C-C57F5EDA6376}" srcId="{25FCF4C2-3B42-4664-A84B-C4009184738D}" destId="{DE3B4D12-99BF-41BA-B5A4-7C2129CA007A}" srcOrd="0" destOrd="0" parTransId="{722C0F2E-4759-4DF2-8275-3C9BA23D803C}" sibTransId="{4DCA0E98-39B4-4299-A4A4-6B5F0587813D}"/>
    <dgm:cxn modelId="{AF587537-5AF1-482E-BDC5-54B54F870E9D}" type="presOf" srcId="{FEE7E03B-D576-471C-921F-14DD69B753B6}" destId="{7ED53252-4FF7-4CB1-8B14-BD93C45DCCBE}" srcOrd="0" destOrd="0" presId="urn:microsoft.com/office/officeart/2005/8/layout/vProcess5"/>
    <dgm:cxn modelId="{147CD25B-288D-4638-9B24-FD7D2FD21ABF}" srcId="{25FCF4C2-3B42-4664-A84B-C4009184738D}" destId="{03A25274-24C3-4710-BD5E-106988C897A0}" srcOrd="3" destOrd="0" parTransId="{DF73322A-2E77-4BC2-8121-4E1D74A49DAB}" sibTransId="{CC1DDD25-B1D8-47CB-BA8D-39358497837F}"/>
    <dgm:cxn modelId="{EDD09943-8FDA-4FC4-95F9-37CE32671B1D}" type="presOf" srcId="{25FCF4C2-3B42-4664-A84B-C4009184738D}" destId="{D482782B-3B9B-4E35-8B2D-4B91DD8A5469}" srcOrd="0" destOrd="0" presId="urn:microsoft.com/office/officeart/2005/8/layout/vProcess5"/>
    <dgm:cxn modelId="{8685994A-1813-497A-9B93-A705C30FDE00}" type="presOf" srcId="{7D4F8675-27D4-481C-909C-375DFA102670}" destId="{EC8F1337-8B1B-4C2B-AA9B-395DAACF00C4}" srcOrd="1" destOrd="0" presId="urn:microsoft.com/office/officeart/2005/8/layout/vProcess5"/>
    <dgm:cxn modelId="{B5B86D6B-39C7-4EE7-9252-8FDF984FE4A5}" type="presOf" srcId="{4DCA0E98-39B4-4299-A4A4-6B5F0587813D}" destId="{AD8A4D27-408F-4851-873C-2476AE9C0CDC}" srcOrd="0" destOrd="0" presId="urn:microsoft.com/office/officeart/2005/8/layout/vProcess5"/>
    <dgm:cxn modelId="{24117057-0959-4EA6-A0BF-084AE3C01F35}" srcId="{25FCF4C2-3B42-4664-A84B-C4009184738D}" destId="{7D4F8675-27D4-481C-909C-375DFA102670}" srcOrd="1" destOrd="0" parTransId="{04786811-1D11-4DBA-8EC6-8AF348932ED2}" sibTransId="{FEE7E03B-D576-471C-921F-14DD69B753B6}"/>
    <dgm:cxn modelId="{E33FAA59-6936-479A-ADEA-8F4EF7807357}" type="presOf" srcId="{684B1C06-B90D-4876-9CB8-3FC9F2E04028}" destId="{AECA0E18-F77C-45B9-A0AA-CA36D6BF8B8B}" srcOrd="0" destOrd="0" presId="urn:microsoft.com/office/officeart/2005/8/layout/vProcess5"/>
    <dgm:cxn modelId="{581A287F-24C9-410C-8844-64D053F12C37}" type="presOf" srcId="{DE3B4D12-99BF-41BA-B5A4-7C2129CA007A}" destId="{1839A602-32AE-4178-9D8A-336A68F5C5F8}" srcOrd="1" destOrd="0" presId="urn:microsoft.com/office/officeart/2005/8/layout/vProcess5"/>
    <dgm:cxn modelId="{E7FBC986-17B9-41A5-8005-AF471C2F8AD0}" type="presOf" srcId="{7D4F8675-27D4-481C-909C-375DFA102670}" destId="{A879DFAD-2FB6-484E-B00A-3E0BB5CF28A4}" srcOrd="0" destOrd="0" presId="urn:microsoft.com/office/officeart/2005/8/layout/vProcess5"/>
    <dgm:cxn modelId="{9DD43B89-5546-4F4B-8262-B3291377DFBE}" type="presOf" srcId="{03A25274-24C3-4710-BD5E-106988C897A0}" destId="{77B50689-A3CC-4FB0-8756-2BCADE122CE0}" srcOrd="1" destOrd="0" presId="urn:microsoft.com/office/officeart/2005/8/layout/vProcess5"/>
    <dgm:cxn modelId="{E55BAA9C-59D5-49BD-AD5F-49FB0F0346F6}" type="presOf" srcId="{684B1C06-B90D-4876-9CB8-3FC9F2E04028}" destId="{630C49BA-FFE6-4B46-A826-AC2DB249B033}" srcOrd="1" destOrd="0" presId="urn:microsoft.com/office/officeart/2005/8/layout/vProcess5"/>
    <dgm:cxn modelId="{490AB9BB-4F1D-42B7-A622-97BE761C7290}" srcId="{25FCF4C2-3B42-4664-A84B-C4009184738D}" destId="{684B1C06-B90D-4876-9CB8-3FC9F2E04028}" srcOrd="2" destOrd="0" parTransId="{2A6352DA-ECE9-425D-886B-D6665A38D5E7}" sibTransId="{77DA1345-4F8F-47AD-9466-164851763E9D}"/>
    <dgm:cxn modelId="{E80ED7D6-4F80-436E-AF97-775FCE133AEC}" type="presOf" srcId="{DE3B4D12-99BF-41BA-B5A4-7C2129CA007A}" destId="{94F316FB-239C-4E9A-8B32-47EAF2EC5F71}" srcOrd="0" destOrd="0" presId="urn:microsoft.com/office/officeart/2005/8/layout/vProcess5"/>
    <dgm:cxn modelId="{B81DAE18-AEF1-4D75-8A73-2277782A47B5}" type="presParOf" srcId="{D482782B-3B9B-4E35-8B2D-4B91DD8A5469}" destId="{F337923C-9787-4542-810D-EC83CC440759}" srcOrd="0" destOrd="0" presId="urn:microsoft.com/office/officeart/2005/8/layout/vProcess5"/>
    <dgm:cxn modelId="{A603C411-45A2-48D1-A807-A187120ADC81}" type="presParOf" srcId="{D482782B-3B9B-4E35-8B2D-4B91DD8A5469}" destId="{94F316FB-239C-4E9A-8B32-47EAF2EC5F71}" srcOrd="1" destOrd="0" presId="urn:microsoft.com/office/officeart/2005/8/layout/vProcess5"/>
    <dgm:cxn modelId="{55546137-5AE6-4BF3-B4D6-50F4DD810ACD}" type="presParOf" srcId="{D482782B-3B9B-4E35-8B2D-4B91DD8A5469}" destId="{A879DFAD-2FB6-484E-B00A-3E0BB5CF28A4}" srcOrd="2" destOrd="0" presId="urn:microsoft.com/office/officeart/2005/8/layout/vProcess5"/>
    <dgm:cxn modelId="{A09059A5-7FAE-4FA4-A928-8FDD5B7FB4BA}" type="presParOf" srcId="{D482782B-3B9B-4E35-8B2D-4B91DD8A5469}" destId="{AECA0E18-F77C-45B9-A0AA-CA36D6BF8B8B}" srcOrd="3" destOrd="0" presId="urn:microsoft.com/office/officeart/2005/8/layout/vProcess5"/>
    <dgm:cxn modelId="{6341CD79-D9E5-4D13-8A4E-BD6A386F55CA}" type="presParOf" srcId="{D482782B-3B9B-4E35-8B2D-4B91DD8A5469}" destId="{13D45027-9AB5-45D1-87F4-AE0AF75A3E67}" srcOrd="4" destOrd="0" presId="urn:microsoft.com/office/officeart/2005/8/layout/vProcess5"/>
    <dgm:cxn modelId="{D1FD6102-43CE-45C0-89E2-D675BF3E5AED}" type="presParOf" srcId="{D482782B-3B9B-4E35-8B2D-4B91DD8A5469}" destId="{AD8A4D27-408F-4851-873C-2476AE9C0CDC}" srcOrd="5" destOrd="0" presId="urn:microsoft.com/office/officeart/2005/8/layout/vProcess5"/>
    <dgm:cxn modelId="{F76ACFE7-D579-47E6-AAA5-97C7DA04F686}" type="presParOf" srcId="{D482782B-3B9B-4E35-8B2D-4B91DD8A5469}" destId="{7ED53252-4FF7-4CB1-8B14-BD93C45DCCBE}" srcOrd="6" destOrd="0" presId="urn:microsoft.com/office/officeart/2005/8/layout/vProcess5"/>
    <dgm:cxn modelId="{8F4ECC57-9FA3-4CBB-AB07-ACF60BB5A6B0}" type="presParOf" srcId="{D482782B-3B9B-4E35-8B2D-4B91DD8A5469}" destId="{011711AC-8480-46A3-99B7-DBE2EEC403C6}" srcOrd="7" destOrd="0" presId="urn:microsoft.com/office/officeart/2005/8/layout/vProcess5"/>
    <dgm:cxn modelId="{0FFC0E67-0869-4B98-8DED-F5D84F0600FB}" type="presParOf" srcId="{D482782B-3B9B-4E35-8B2D-4B91DD8A5469}" destId="{1839A602-32AE-4178-9D8A-336A68F5C5F8}" srcOrd="8" destOrd="0" presId="urn:microsoft.com/office/officeart/2005/8/layout/vProcess5"/>
    <dgm:cxn modelId="{291AF123-AF69-43C6-977D-E6F4905FF47A}" type="presParOf" srcId="{D482782B-3B9B-4E35-8B2D-4B91DD8A5469}" destId="{EC8F1337-8B1B-4C2B-AA9B-395DAACF00C4}" srcOrd="9" destOrd="0" presId="urn:microsoft.com/office/officeart/2005/8/layout/vProcess5"/>
    <dgm:cxn modelId="{BD1849C9-4694-4CC9-A1B6-363A02E7D5AE}" type="presParOf" srcId="{D482782B-3B9B-4E35-8B2D-4B91DD8A5469}" destId="{630C49BA-FFE6-4B46-A826-AC2DB249B033}" srcOrd="10" destOrd="0" presId="urn:microsoft.com/office/officeart/2005/8/layout/vProcess5"/>
    <dgm:cxn modelId="{48076503-4AF4-4DF2-8961-C3B1D96C7E8C}" type="presParOf" srcId="{D482782B-3B9B-4E35-8B2D-4B91DD8A5469}" destId="{77B50689-A3CC-4FB0-8756-2BCADE122CE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5CF097-6590-47B9-A350-91EBCA5760B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B50602-ACCF-475D-A6F1-B42876779B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Attempt to explain both the factors involved in the career planning process and the way they work together.</a:t>
          </a:r>
          <a:endParaRPr lang="en-US"/>
        </a:p>
      </dgm:t>
    </dgm:pt>
    <dgm:pt modelId="{3BC3FCC0-8FF6-4541-9C70-D2F3810ED895}" type="parTrans" cxnId="{DB4FB5B4-3155-4D80-88B4-45FCE1F90AA2}">
      <dgm:prSet/>
      <dgm:spPr/>
      <dgm:t>
        <a:bodyPr/>
        <a:lstStyle/>
        <a:p>
          <a:endParaRPr lang="en-US"/>
        </a:p>
      </dgm:t>
    </dgm:pt>
    <dgm:pt modelId="{EB3E7DC3-6BB1-492C-8489-73CBFF53F851}" type="sibTrans" cxnId="{DB4FB5B4-3155-4D80-88B4-45FCE1F90AA2}">
      <dgm:prSet/>
      <dgm:spPr/>
      <dgm:t>
        <a:bodyPr/>
        <a:lstStyle/>
        <a:p>
          <a:endParaRPr lang="en-US"/>
        </a:p>
      </dgm:t>
    </dgm:pt>
    <dgm:pt modelId="{5B95C2EA-6EEA-4C7E-B2E3-8637C77BDD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Attempt to predict future events, such as satisfaction/dissatisfaction in a specific kind of work</a:t>
          </a:r>
          <a:endParaRPr lang="en-US"/>
        </a:p>
      </dgm:t>
    </dgm:pt>
    <dgm:pt modelId="{AC912C9D-108A-40CA-A13F-CDDD2B6651EF}" type="parTrans" cxnId="{4D4B82D8-B3AB-46A1-A38C-3EF54C0EF724}">
      <dgm:prSet/>
      <dgm:spPr/>
      <dgm:t>
        <a:bodyPr/>
        <a:lstStyle/>
        <a:p>
          <a:endParaRPr lang="en-US"/>
        </a:p>
      </dgm:t>
    </dgm:pt>
    <dgm:pt modelId="{B1C27BEB-E834-4F83-9022-56BB3CCDDF83}" type="sibTrans" cxnId="{4D4B82D8-B3AB-46A1-A38C-3EF54C0EF724}">
      <dgm:prSet/>
      <dgm:spPr/>
      <dgm:t>
        <a:bodyPr/>
        <a:lstStyle/>
        <a:p>
          <a:endParaRPr lang="en-US"/>
        </a:p>
      </dgm:t>
    </dgm:pt>
    <dgm:pt modelId="{6B7ECBD3-722B-4A5C-A3D5-CDA85B4692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Provide guidelines, tools, and techniques for practice.</a:t>
          </a:r>
          <a:endParaRPr lang="en-US"/>
        </a:p>
      </dgm:t>
    </dgm:pt>
    <dgm:pt modelId="{616B0139-2D9F-41A9-BCAA-0CB3BA9B0F9E}" type="parTrans" cxnId="{F67ED8C9-AE8A-46C6-8C58-7506D3106346}">
      <dgm:prSet/>
      <dgm:spPr/>
      <dgm:t>
        <a:bodyPr/>
        <a:lstStyle/>
        <a:p>
          <a:endParaRPr lang="en-US"/>
        </a:p>
      </dgm:t>
    </dgm:pt>
    <dgm:pt modelId="{CB9E4936-F0F6-4633-9F37-7781542BF5C3}" type="sibTrans" cxnId="{F67ED8C9-AE8A-46C6-8C58-7506D3106346}">
      <dgm:prSet/>
      <dgm:spPr/>
      <dgm:t>
        <a:bodyPr/>
        <a:lstStyle/>
        <a:p>
          <a:endParaRPr lang="en-US"/>
        </a:p>
      </dgm:t>
    </dgm:pt>
    <dgm:pt modelId="{6C7C056F-6D92-4086-9BFE-BAFD29A1D55F}" type="pres">
      <dgm:prSet presAssocID="{695CF097-6590-47B9-A350-91EBCA5760B7}" presName="root" presStyleCnt="0">
        <dgm:presLayoutVars>
          <dgm:dir/>
          <dgm:resizeHandles val="exact"/>
        </dgm:presLayoutVars>
      </dgm:prSet>
      <dgm:spPr/>
    </dgm:pt>
    <dgm:pt modelId="{8091EA47-3667-47BB-89E0-59A68D33B746}" type="pres">
      <dgm:prSet presAssocID="{DCB50602-ACCF-475D-A6F1-B42876779BFC}" presName="compNode" presStyleCnt="0"/>
      <dgm:spPr/>
    </dgm:pt>
    <dgm:pt modelId="{4C3E3030-31C3-4025-9679-9DF2928ED658}" type="pres">
      <dgm:prSet presAssocID="{DCB50602-ACCF-475D-A6F1-B42876779BF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1450E5AE-5143-430A-92D2-5344CBD3F5D9}" type="pres">
      <dgm:prSet presAssocID="{DCB50602-ACCF-475D-A6F1-B42876779BFC}" presName="spaceRect" presStyleCnt="0"/>
      <dgm:spPr/>
    </dgm:pt>
    <dgm:pt modelId="{A93B1F61-E060-4413-A977-914C20F1A3F3}" type="pres">
      <dgm:prSet presAssocID="{DCB50602-ACCF-475D-A6F1-B42876779BFC}" presName="textRect" presStyleLbl="revTx" presStyleIdx="0" presStyleCnt="3">
        <dgm:presLayoutVars>
          <dgm:chMax val="1"/>
          <dgm:chPref val="1"/>
        </dgm:presLayoutVars>
      </dgm:prSet>
      <dgm:spPr/>
    </dgm:pt>
    <dgm:pt modelId="{C1541166-2EF1-48DE-908E-2C9FF1864966}" type="pres">
      <dgm:prSet presAssocID="{EB3E7DC3-6BB1-492C-8489-73CBFF53F851}" presName="sibTrans" presStyleCnt="0"/>
      <dgm:spPr/>
    </dgm:pt>
    <dgm:pt modelId="{F194C7A5-38BA-4D37-94F4-089BC5AFE3E1}" type="pres">
      <dgm:prSet presAssocID="{5B95C2EA-6EEA-4C7E-B2E3-8637C77BDD03}" presName="compNode" presStyleCnt="0"/>
      <dgm:spPr/>
    </dgm:pt>
    <dgm:pt modelId="{431879CC-2D69-4229-8063-7B0D0338C19C}" type="pres">
      <dgm:prSet presAssocID="{5B95C2EA-6EEA-4C7E-B2E3-8637C77BDD0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2B93C1EA-7A2A-4079-837F-2EC53274163B}" type="pres">
      <dgm:prSet presAssocID="{5B95C2EA-6EEA-4C7E-B2E3-8637C77BDD03}" presName="spaceRect" presStyleCnt="0"/>
      <dgm:spPr/>
    </dgm:pt>
    <dgm:pt modelId="{7DC323CF-0210-4556-83CC-8D6701D3F110}" type="pres">
      <dgm:prSet presAssocID="{5B95C2EA-6EEA-4C7E-B2E3-8637C77BDD03}" presName="textRect" presStyleLbl="revTx" presStyleIdx="1" presStyleCnt="3">
        <dgm:presLayoutVars>
          <dgm:chMax val="1"/>
          <dgm:chPref val="1"/>
        </dgm:presLayoutVars>
      </dgm:prSet>
      <dgm:spPr/>
    </dgm:pt>
    <dgm:pt modelId="{9B7DB92A-2B11-4C25-9E1F-4F82BC30AF2B}" type="pres">
      <dgm:prSet presAssocID="{B1C27BEB-E834-4F83-9022-56BB3CCDDF83}" presName="sibTrans" presStyleCnt="0"/>
      <dgm:spPr/>
    </dgm:pt>
    <dgm:pt modelId="{B417174E-9F43-4BB0-AD95-2A511F8E0119}" type="pres">
      <dgm:prSet presAssocID="{6B7ECBD3-722B-4A5C-A3D5-CDA85B46923D}" presName="compNode" presStyleCnt="0"/>
      <dgm:spPr/>
    </dgm:pt>
    <dgm:pt modelId="{EB4A20B0-394A-43D6-8BD6-9A97F9E421E0}" type="pres">
      <dgm:prSet presAssocID="{6B7ECBD3-722B-4A5C-A3D5-CDA85B46923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1A0B3F1-FEBE-45D0-85CF-64492ABCED2B}" type="pres">
      <dgm:prSet presAssocID="{6B7ECBD3-722B-4A5C-A3D5-CDA85B46923D}" presName="spaceRect" presStyleCnt="0"/>
      <dgm:spPr/>
    </dgm:pt>
    <dgm:pt modelId="{D6CE6D6B-426F-40D0-ACF7-60D6B7271C78}" type="pres">
      <dgm:prSet presAssocID="{6B7ECBD3-722B-4A5C-A3D5-CDA85B46923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1B4DA6C-A452-4B0B-B405-0550C7EF44FA}" type="presOf" srcId="{695CF097-6590-47B9-A350-91EBCA5760B7}" destId="{6C7C056F-6D92-4086-9BFE-BAFD29A1D55F}" srcOrd="0" destOrd="0" presId="urn:microsoft.com/office/officeart/2018/2/layout/IconLabelList"/>
    <dgm:cxn modelId="{DBDA5C7C-64C7-455C-BDA0-F6CC1FC67E45}" type="presOf" srcId="{5B95C2EA-6EEA-4C7E-B2E3-8637C77BDD03}" destId="{7DC323CF-0210-4556-83CC-8D6701D3F110}" srcOrd="0" destOrd="0" presId="urn:microsoft.com/office/officeart/2018/2/layout/IconLabelList"/>
    <dgm:cxn modelId="{DB4FB5B4-3155-4D80-88B4-45FCE1F90AA2}" srcId="{695CF097-6590-47B9-A350-91EBCA5760B7}" destId="{DCB50602-ACCF-475D-A6F1-B42876779BFC}" srcOrd="0" destOrd="0" parTransId="{3BC3FCC0-8FF6-4541-9C70-D2F3810ED895}" sibTransId="{EB3E7DC3-6BB1-492C-8489-73CBFF53F851}"/>
    <dgm:cxn modelId="{F67ED8C9-AE8A-46C6-8C58-7506D3106346}" srcId="{695CF097-6590-47B9-A350-91EBCA5760B7}" destId="{6B7ECBD3-722B-4A5C-A3D5-CDA85B46923D}" srcOrd="2" destOrd="0" parTransId="{616B0139-2D9F-41A9-BCAA-0CB3BA9B0F9E}" sibTransId="{CB9E4936-F0F6-4633-9F37-7781542BF5C3}"/>
    <dgm:cxn modelId="{AD74B6CA-A4F0-4EB7-9C14-974F2FE5BE6C}" type="presOf" srcId="{6B7ECBD3-722B-4A5C-A3D5-CDA85B46923D}" destId="{D6CE6D6B-426F-40D0-ACF7-60D6B7271C78}" srcOrd="0" destOrd="0" presId="urn:microsoft.com/office/officeart/2018/2/layout/IconLabelList"/>
    <dgm:cxn modelId="{4D4B82D8-B3AB-46A1-A38C-3EF54C0EF724}" srcId="{695CF097-6590-47B9-A350-91EBCA5760B7}" destId="{5B95C2EA-6EEA-4C7E-B2E3-8637C77BDD03}" srcOrd="1" destOrd="0" parTransId="{AC912C9D-108A-40CA-A13F-CDDD2B6651EF}" sibTransId="{B1C27BEB-E834-4F83-9022-56BB3CCDDF83}"/>
    <dgm:cxn modelId="{20AA8DFB-5DD0-4DDD-AA60-05CB129B454A}" type="presOf" srcId="{DCB50602-ACCF-475D-A6F1-B42876779BFC}" destId="{A93B1F61-E060-4413-A977-914C20F1A3F3}" srcOrd="0" destOrd="0" presId="urn:microsoft.com/office/officeart/2018/2/layout/IconLabelList"/>
    <dgm:cxn modelId="{47EB9868-4C60-490A-B0D7-575D5FD5CDF6}" type="presParOf" srcId="{6C7C056F-6D92-4086-9BFE-BAFD29A1D55F}" destId="{8091EA47-3667-47BB-89E0-59A68D33B746}" srcOrd="0" destOrd="0" presId="urn:microsoft.com/office/officeart/2018/2/layout/IconLabelList"/>
    <dgm:cxn modelId="{EC21084F-67C9-419F-87F8-62A67AF12D26}" type="presParOf" srcId="{8091EA47-3667-47BB-89E0-59A68D33B746}" destId="{4C3E3030-31C3-4025-9679-9DF2928ED658}" srcOrd="0" destOrd="0" presId="urn:microsoft.com/office/officeart/2018/2/layout/IconLabelList"/>
    <dgm:cxn modelId="{0CA79E7A-1DB7-450A-9154-8CBBFCD94BC8}" type="presParOf" srcId="{8091EA47-3667-47BB-89E0-59A68D33B746}" destId="{1450E5AE-5143-430A-92D2-5344CBD3F5D9}" srcOrd="1" destOrd="0" presId="urn:microsoft.com/office/officeart/2018/2/layout/IconLabelList"/>
    <dgm:cxn modelId="{E058BCE0-17D0-4775-9644-FFC78AAA7513}" type="presParOf" srcId="{8091EA47-3667-47BB-89E0-59A68D33B746}" destId="{A93B1F61-E060-4413-A977-914C20F1A3F3}" srcOrd="2" destOrd="0" presId="urn:microsoft.com/office/officeart/2018/2/layout/IconLabelList"/>
    <dgm:cxn modelId="{09E14768-D3A7-4139-AFD5-F2CB1DE2F1E0}" type="presParOf" srcId="{6C7C056F-6D92-4086-9BFE-BAFD29A1D55F}" destId="{C1541166-2EF1-48DE-908E-2C9FF1864966}" srcOrd="1" destOrd="0" presId="urn:microsoft.com/office/officeart/2018/2/layout/IconLabelList"/>
    <dgm:cxn modelId="{81EFB94E-2A20-4812-8024-65ECC15DB79C}" type="presParOf" srcId="{6C7C056F-6D92-4086-9BFE-BAFD29A1D55F}" destId="{F194C7A5-38BA-4D37-94F4-089BC5AFE3E1}" srcOrd="2" destOrd="0" presId="urn:microsoft.com/office/officeart/2018/2/layout/IconLabelList"/>
    <dgm:cxn modelId="{033A079C-5EF1-4127-88E4-067D5D695DFE}" type="presParOf" srcId="{F194C7A5-38BA-4D37-94F4-089BC5AFE3E1}" destId="{431879CC-2D69-4229-8063-7B0D0338C19C}" srcOrd="0" destOrd="0" presId="urn:microsoft.com/office/officeart/2018/2/layout/IconLabelList"/>
    <dgm:cxn modelId="{5C79DD1B-587C-4C84-80A8-CEDA18970503}" type="presParOf" srcId="{F194C7A5-38BA-4D37-94F4-089BC5AFE3E1}" destId="{2B93C1EA-7A2A-4079-837F-2EC53274163B}" srcOrd="1" destOrd="0" presId="urn:microsoft.com/office/officeart/2018/2/layout/IconLabelList"/>
    <dgm:cxn modelId="{9AF11C48-214C-4178-A230-3203549FC502}" type="presParOf" srcId="{F194C7A5-38BA-4D37-94F4-089BC5AFE3E1}" destId="{7DC323CF-0210-4556-83CC-8D6701D3F110}" srcOrd="2" destOrd="0" presId="urn:microsoft.com/office/officeart/2018/2/layout/IconLabelList"/>
    <dgm:cxn modelId="{A561C3E9-053A-4191-82F0-CAFF148C10E3}" type="presParOf" srcId="{6C7C056F-6D92-4086-9BFE-BAFD29A1D55F}" destId="{9B7DB92A-2B11-4C25-9E1F-4F82BC30AF2B}" srcOrd="3" destOrd="0" presId="urn:microsoft.com/office/officeart/2018/2/layout/IconLabelList"/>
    <dgm:cxn modelId="{88C8B852-3742-4CEF-918E-50A218FF4C4D}" type="presParOf" srcId="{6C7C056F-6D92-4086-9BFE-BAFD29A1D55F}" destId="{B417174E-9F43-4BB0-AD95-2A511F8E0119}" srcOrd="4" destOrd="0" presId="urn:microsoft.com/office/officeart/2018/2/layout/IconLabelList"/>
    <dgm:cxn modelId="{F7CDD1FB-8368-4B46-9D31-01D63238B0EA}" type="presParOf" srcId="{B417174E-9F43-4BB0-AD95-2A511F8E0119}" destId="{EB4A20B0-394A-43D6-8BD6-9A97F9E421E0}" srcOrd="0" destOrd="0" presId="urn:microsoft.com/office/officeart/2018/2/layout/IconLabelList"/>
    <dgm:cxn modelId="{EF4AAE2F-7159-4ABB-9EFB-1090B1AD9EBF}" type="presParOf" srcId="{B417174E-9F43-4BB0-AD95-2A511F8E0119}" destId="{21A0B3F1-FEBE-45D0-85CF-64492ABCED2B}" srcOrd="1" destOrd="0" presId="urn:microsoft.com/office/officeart/2018/2/layout/IconLabelList"/>
    <dgm:cxn modelId="{0ED63597-C9B5-43D0-AE46-B26D995ED890}" type="presParOf" srcId="{B417174E-9F43-4BB0-AD95-2A511F8E0119}" destId="{D6CE6D6B-426F-40D0-ACF7-60D6B7271C7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E0DECA-704A-4B15-8902-B97C8BC8BAE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B34B97-1804-40EE-9095-F2EE4D584E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Each theorist looks at career choice and development from a different perspective and focuses heavily on specific selected aspects.</a:t>
          </a:r>
          <a:endParaRPr lang="en-US"/>
        </a:p>
      </dgm:t>
    </dgm:pt>
    <dgm:pt modelId="{D2935061-E8A6-4B9C-B3C9-D1E2B135A7A2}" type="parTrans" cxnId="{9540A6B0-583D-4BEA-BF7A-3F6B21DFA2E9}">
      <dgm:prSet/>
      <dgm:spPr/>
      <dgm:t>
        <a:bodyPr/>
        <a:lstStyle/>
        <a:p>
          <a:endParaRPr lang="en-US"/>
        </a:p>
      </dgm:t>
    </dgm:pt>
    <dgm:pt modelId="{4F7C202E-830B-4DBF-9D1D-CB1304418787}" type="sibTrans" cxnId="{9540A6B0-583D-4BEA-BF7A-3F6B21DFA2E9}">
      <dgm:prSet/>
      <dgm:spPr/>
      <dgm:t>
        <a:bodyPr/>
        <a:lstStyle/>
        <a:p>
          <a:endParaRPr lang="en-US"/>
        </a:p>
      </dgm:t>
    </dgm:pt>
    <dgm:pt modelId="{0B96A1F7-D394-4C3C-A58C-2AEFD2E7CF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Samples used for research may not be representative of total population</a:t>
          </a:r>
          <a:endParaRPr lang="en-US"/>
        </a:p>
      </dgm:t>
    </dgm:pt>
    <dgm:pt modelId="{ABFA46E0-DEA0-4EB0-97E8-85B77127383A}" type="parTrans" cxnId="{D5582226-ACE5-4EFE-93A4-CBCB56F33D1F}">
      <dgm:prSet/>
      <dgm:spPr/>
      <dgm:t>
        <a:bodyPr/>
        <a:lstStyle/>
        <a:p>
          <a:endParaRPr lang="en-US"/>
        </a:p>
      </dgm:t>
    </dgm:pt>
    <dgm:pt modelId="{6A7010A7-E908-4F6F-964F-96C8CA722A07}" type="sibTrans" cxnId="{D5582226-ACE5-4EFE-93A4-CBCB56F33D1F}">
      <dgm:prSet/>
      <dgm:spPr/>
      <dgm:t>
        <a:bodyPr/>
        <a:lstStyle/>
        <a:p>
          <a:endParaRPr lang="en-US"/>
        </a:p>
      </dgm:t>
    </dgm:pt>
    <dgm:pt modelId="{1DE148B0-5866-4640-9C7B-1F9CB71E59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Theories may not apply as well to minority groups as they do to the groups on which they were originally formed and tested</a:t>
          </a:r>
          <a:endParaRPr lang="en-US"/>
        </a:p>
      </dgm:t>
    </dgm:pt>
    <dgm:pt modelId="{860AA76F-2BA4-4BC3-A2D8-19D9E14CD60F}" type="parTrans" cxnId="{8E0D6F7C-5AAB-4107-B448-53616CF69553}">
      <dgm:prSet/>
      <dgm:spPr/>
      <dgm:t>
        <a:bodyPr/>
        <a:lstStyle/>
        <a:p>
          <a:endParaRPr lang="en-US"/>
        </a:p>
      </dgm:t>
    </dgm:pt>
    <dgm:pt modelId="{C21EFCBA-A050-4A05-A41F-BF57F42F293B}" type="sibTrans" cxnId="{8E0D6F7C-5AAB-4107-B448-53616CF69553}">
      <dgm:prSet/>
      <dgm:spPr/>
      <dgm:t>
        <a:bodyPr/>
        <a:lstStyle/>
        <a:p>
          <a:endParaRPr lang="en-US"/>
        </a:p>
      </dgm:t>
    </dgm:pt>
    <dgm:pt modelId="{95F0F013-F027-4D39-A3AA-D8653B5687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They are culture bound</a:t>
          </a:r>
          <a:endParaRPr lang="en-US"/>
        </a:p>
      </dgm:t>
    </dgm:pt>
    <dgm:pt modelId="{8A8DC8A8-9CBB-4179-AE0E-C7C9EF687E3A}" type="parTrans" cxnId="{F5722BFD-8053-4E83-AC61-2887DE586B5D}">
      <dgm:prSet/>
      <dgm:spPr/>
      <dgm:t>
        <a:bodyPr/>
        <a:lstStyle/>
        <a:p>
          <a:endParaRPr lang="en-US"/>
        </a:p>
      </dgm:t>
    </dgm:pt>
    <dgm:pt modelId="{E1FE6EF2-587F-47E8-9A6B-7F6D17FFB958}" type="sibTrans" cxnId="{F5722BFD-8053-4E83-AC61-2887DE586B5D}">
      <dgm:prSet/>
      <dgm:spPr/>
      <dgm:t>
        <a:bodyPr/>
        <a:lstStyle/>
        <a:p>
          <a:endParaRPr lang="en-US"/>
        </a:p>
      </dgm:t>
    </dgm:pt>
    <dgm:pt modelId="{8BEF8C3E-80B2-4003-90E4-76EA271F10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Many different types of career development theories</a:t>
          </a:r>
          <a:endParaRPr lang="en-US"/>
        </a:p>
      </dgm:t>
    </dgm:pt>
    <dgm:pt modelId="{5E2855E8-312C-4552-908C-1B6DF08AB35B}" type="parTrans" cxnId="{2752D27F-7831-4EA4-9406-A61B22BEF462}">
      <dgm:prSet/>
      <dgm:spPr/>
      <dgm:t>
        <a:bodyPr/>
        <a:lstStyle/>
        <a:p>
          <a:endParaRPr lang="en-US"/>
        </a:p>
      </dgm:t>
    </dgm:pt>
    <dgm:pt modelId="{46DFD909-0A66-4ED0-9A64-FDEEF066CC77}" type="sibTrans" cxnId="{2752D27F-7831-4EA4-9406-A61B22BEF462}">
      <dgm:prSet/>
      <dgm:spPr/>
      <dgm:t>
        <a:bodyPr/>
        <a:lstStyle/>
        <a:p>
          <a:endParaRPr lang="en-US"/>
        </a:p>
      </dgm:t>
    </dgm:pt>
    <dgm:pt modelId="{96381825-E82A-44B4-AE1D-CB62FDB4FAF7}" type="pres">
      <dgm:prSet presAssocID="{FAE0DECA-704A-4B15-8902-B97C8BC8BAE4}" presName="root" presStyleCnt="0">
        <dgm:presLayoutVars>
          <dgm:dir/>
          <dgm:resizeHandles val="exact"/>
        </dgm:presLayoutVars>
      </dgm:prSet>
      <dgm:spPr/>
    </dgm:pt>
    <dgm:pt modelId="{61CEA2CF-10F9-472E-A836-81331A7EE73D}" type="pres">
      <dgm:prSet presAssocID="{C2B34B97-1804-40EE-9095-F2EE4D584E3F}" presName="compNode" presStyleCnt="0"/>
      <dgm:spPr/>
    </dgm:pt>
    <dgm:pt modelId="{00B97E4D-871F-4116-A356-9A5B087724C0}" type="pres">
      <dgm:prSet presAssocID="{C2B34B97-1804-40EE-9095-F2EE4D584E3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D464FC8-E2C2-4FC5-BB28-87246F1A01C2}" type="pres">
      <dgm:prSet presAssocID="{C2B34B97-1804-40EE-9095-F2EE4D584E3F}" presName="spaceRect" presStyleCnt="0"/>
      <dgm:spPr/>
    </dgm:pt>
    <dgm:pt modelId="{9D96C485-41F5-43D6-9683-B3739F39295F}" type="pres">
      <dgm:prSet presAssocID="{C2B34B97-1804-40EE-9095-F2EE4D584E3F}" presName="textRect" presStyleLbl="revTx" presStyleIdx="0" presStyleCnt="5">
        <dgm:presLayoutVars>
          <dgm:chMax val="1"/>
          <dgm:chPref val="1"/>
        </dgm:presLayoutVars>
      </dgm:prSet>
      <dgm:spPr/>
    </dgm:pt>
    <dgm:pt modelId="{1D943591-DE00-479D-8553-6B235405C3DE}" type="pres">
      <dgm:prSet presAssocID="{4F7C202E-830B-4DBF-9D1D-CB1304418787}" presName="sibTrans" presStyleCnt="0"/>
      <dgm:spPr/>
    </dgm:pt>
    <dgm:pt modelId="{D5D7AEAD-380F-4B04-9C31-AFE3E42A63C1}" type="pres">
      <dgm:prSet presAssocID="{0B96A1F7-D394-4C3C-A58C-2AEFD2E7CF9A}" presName="compNode" presStyleCnt="0"/>
      <dgm:spPr/>
    </dgm:pt>
    <dgm:pt modelId="{1E4EE46A-9E84-4697-89E9-4142C0509ACC}" type="pres">
      <dgm:prSet presAssocID="{0B96A1F7-D394-4C3C-A58C-2AEFD2E7CF9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030257C-57E2-4F79-BADF-051B8A937C7E}" type="pres">
      <dgm:prSet presAssocID="{0B96A1F7-D394-4C3C-A58C-2AEFD2E7CF9A}" presName="spaceRect" presStyleCnt="0"/>
      <dgm:spPr/>
    </dgm:pt>
    <dgm:pt modelId="{5C85D950-787B-48A0-93A9-B3EA8A3E3BAE}" type="pres">
      <dgm:prSet presAssocID="{0B96A1F7-D394-4C3C-A58C-2AEFD2E7CF9A}" presName="textRect" presStyleLbl="revTx" presStyleIdx="1" presStyleCnt="5">
        <dgm:presLayoutVars>
          <dgm:chMax val="1"/>
          <dgm:chPref val="1"/>
        </dgm:presLayoutVars>
      </dgm:prSet>
      <dgm:spPr/>
    </dgm:pt>
    <dgm:pt modelId="{8CC84CAB-3AB7-44B1-8BA8-84B288EB994B}" type="pres">
      <dgm:prSet presAssocID="{6A7010A7-E908-4F6F-964F-96C8CA722A07}" presName="sibTrans" presStyleCnt="0"/>
      <dgm:spPr/>
    </dgm:pt>
    <dgm:pt modelId="{97F0027C-47FE-422F-9CFD-F4FF8A30754A}" type="pres">
      <dgm:prSet presAssocID="{1DE148B0-5866-4640-9C7B-1F9CB71E59F1}" presName="compNode" presStyleCnt="0"/>
      <dgm:spPr/>
    </dgm:pt>
    <dgm:pt modelId="{F72E12AC-3981-4838-A5E3-046FF14C0DE4}" type="pres">
      <dgm:prSet presAssocID="{1DE148B0-5866-4640-9C7B-1F9CB71E59F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AEBF8C60-1CAD-498C-BA1B-758B56A8CF0F}" type="pres">
      <dgm:prSet presAssocID="{1DE148B0-5866-4640-9C7B-1F9CB71E59F1}" presName="spaceRect" presStyleCnt="0"/>
      <dgm:spPr/>
    </dgm:pt>
    <dgm:pt modelId="{F0740092-4C53-4538-9496-FA28E4FA8943}" type="pres">
      <dgm:prSet presAssocID="{1DE148B0-5866-4640-9C7B-1F9CB71E59F1}" presName="textRect" presStyleLbl="revTx" presStyleIdx="2" presStyleCnt="5">
        <dgm:presLayoutVars>
          <dgm:chMax val="1"/>
          <dgm:chPref val="1"/>
        </dgm:presLayoutVars>
      </dgm:prSet>
      <dgm:spPr/>
    </dgm:pt>
    <dgm:pt modelId="{E6AA3830-545E-47E8-A102-D87F988526D9}" type="pres">
      <dgm:prSet presAssocID="{C21EFCBA-A050-4A05-A41F-BF57F42F293B}" presName="sibTrans" presStyleCnt="0"/>
      <dgm:spPr/>
    </dgm:pt>
    <dgm:pt modelId="{2510F89B-FDD2-4675-B28D-804A75F49E5E}" type="pres">
      <dgm:prSet presAssocID="{95F0F013-F027-4D39-A3AA-D8653B5687BB}" presName="compNode" presStyleCnt="0"/>
      <dgm:spPr/>
    </dgm:pt>
    <dgm:pt modelId="{CF7192AD-1E03-4BBE-B65D-F8D7565358E9}" type="pres">
      <dgm:prSet presAssocID="{95F0F013-F027-4D39-A3AA-D8653B5687B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7B1D428C-F280-4D1D-9D48-F5A2265B66F2}" type="pres">
      <dgm:prSet presAssocID="{95F0F013-F027-4D39-A3AA-D8653B5687BB}" presName="spaceRect" presStyleCnt="0"/>
      <dgm:spPr/>
    </dgm:pt>
    <dgm:pt modelId="{C59E3BA1-CFDD-4CF4-B3C1-49C56672EEA9}" type="pres">
      <dgm:prSet presAssocID="{95F0F013-F027-4D39-A3AA-D8653B5687BB}" presName="textRect" presStyleLbl="revTx" presStyleIdx="3" presStyleCnt="5">
        <dgm:presLayoutVars>
          <dgm:chMax val="1"/>
          <dgm:chPref val="1"/>
        </dgm:presLayoutVars>
      </dgm:prSet>
      <dgm:spPr/>
    </dgm:pt>
    <dgm:pt modelId="{3FFE7C83-3223-4322-805D-FE15FC5A746A}" type="pres">
      <dgm:prSet presAssocID="{E1FE6EF2-587F-47E8-9A6B-7F6D17FFB958}" presName="sibTrans" presStyleCnt="0"/>
      <dgm:spPr/>
    </dgm:pt>
    <dgm:pt modelId="{492F6149-E124-43E5-B8EA-FEE773CAD9A6}" type="pres">
      <dgm:prSet presAssocID="{8BEF8C3E-80B2-4003-90E4-76EA271F1057}" presName="compNode" presStyleCnt="0"/>
      <dgm:spPr/>
    </dgm:pt>
    <dgm:pt modelId="{C1263368-B0C8-4873-8BEE-486A1A919E09}" type="pres">
      <dgm:prSet presAssocID="{8BEF8C3E-80B2-4003-90E4-76EA271F105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645DD18-2A06-44A3-8605-FA1A57645638}" type="pres">
      <dgm:prSet presAssocID="{8BEF8C3E-80B2-4003-90E4-76EA271F1057}" presName="spaceRect" presStyleCnt="0"/>
      <dgm:spPr/>
    </dgm:pt>
    <dgm:pt modelId="{76A83C40-D63F-4381-98DB-58516E80CECB}" type="pres">
      <dgm:prSet presAssocID="{8BEF8C3E-80B2-4003-90E4-76EA271F105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5582226-ACE5-4EFE-93A4-CBCB56F33D1F}" srcId="{FAE0DECA-704A-4B15-8902-B97C8BC8BAE4}" destId="{0B96A1F7-D394-4C3C-A58C-2AEFD2E7CF9A}" srcOrd="1" destOrd="0" parTransId="{ABFA46E0-DEA0-4EB0-97E8-85B77127383A}" sibTransId="{6A7010A7-E908-4F6F-964F-96C8CA722A07}"/>
    <dgm:cxn modelId="{C3A54E47-F55C-4F6E-81A8-505730352E27}" type="presOf" srcId="{95F0F013-F027-4D39-A3AA-D8653B5687BB}" destId="{C59E3BA1-CFDD-4CF4-B3C1-49C56672EEA9}" srcOrd="0" destOrd="0" presId="urn:microsoft.com/office/officeart/2018/2/layout/IconLabelList"/>
    <dgm:cxn modelId="{0A2B8559-7D40-47DF-A947-B9235F2432D6}" type="presOf" srcId="{8BEF8C3E-80B2-4003-90E4-76EA271F1057}" destId="{76A83C40-D63F-4381-98DB-58516E80CECB}" srcOrd="0" destOrd="0" presId="urn:microsoft.com/office/officeart/2018/2/layout/IconLabelList"/>
    <dgm:cxn modelId="{F9B7C37B-BC7B-4D79-A04D-E5D538493645}" type="presOf" srcId="{0B96A1F7-D394-4C3C-A58C-2AEFD2E7CF9A}" destId="{5C85D950-787B-48A0-93A9-B3EA8A3E3BAE}" srcOrd="0" destOrd="0" presId="urn:microsoft.com/office/officeart/2018/2/layout/IconLabelList"/>
    <dgm:cxn modelId="{8E0D6F7C-5AAB-4107-B448-53616CF69553}" srcId="{FAE0DECA-704A-4B15-8902-B97C8BC8BAE4}" destId="{1DE148B0-5866-4640-9C7B-1F9CB71E59F1}" srcOrd="2" destOrd="0" parTransId="{860AA76F-2BA4-4BC3-A2D8-19D9E14CD60F}" sibTransId="{C21EFCBA-A050-4A05-A41F-BF57F42F293B}"/>
    <dgm:cxn modelId="{2752D27F-7831-4EA4-9406-A61B22BEF462}" srcId="{FAE0DECA-704A-4B15-8902-B97C8BC8BAE4}" destId="{8BEF8C3E-80B2-4003-90E4-76EA271F1057}" srcOrd="4" destOrd="0" parTransId="{5E2855E8-312C-4552-908C-1B6DF08AB35B}" sibTransId="{46DFD909-0A66-4ED0-9A64-FDEEF066CC77}"/>
    <dgm:cxn modelId="{5941659E-22E0-4697-A6EE-06B0C3B8102E}" type="presOf" srcId="{FAE0DECA-704A-4B15-8902-B97C8BC8BAE4}" destId="{96381825-E82A-44B4-AE1D-CB62FDB4FAF7}" srcOrd="0" destOrd="0" presId="urn:microsoft.com/office/officeart/2018/2/layout/IconLabelList"/>
    <dgm:cxn modelId="{9540A6B0-583D-4BEA-BF7A-3F6B21DFA2E9}" srcId="{FAE0DECA-704A-4B15-8902-B97C8BC8BAE4}" destId="{C2B34B97-1804-40EE-9095-F2EE4D584E3F}" srcOrd="0" destOrd="0" parTransId="{D2935061-E8A6-4B9C-B3C9-D1E2B135A7A2}" sibTransId="{4F7C202E-830B-4DBF-9D1D-CB1304418787}"/>
    <dgm:cxn modelId="{1B5007F1-8721-4100-BEA8-7D5937A009DE}" type="presOf" srcId="{1DE148B0-5866-4640-9C7B-1F9CB71E59F1}" destId="{F0740092-4C53-4538-9496-FA28E4FA8943}" srcOrd="0" destOrd="0" presId="urn:microsoft.com/office/officeart/2018/2/layout/IconLabelList"/>
    <dgm:cxn modelId="{AEA430F1-52E9-435F-96DA-A573A222E2E4}" type="presOf" srcId="{C2B34B97-1804-40EE-9095-F2EE4D584E3F}" destId="{9D96C485-41F5-43D6-9683-B3739F39295F}" srcOrd="0" destOrd="0" presId="urn:microsoft.com/office/officeart/2018/2/layout/IconLabelList"/>
    <dgm:cxn modelId="{F5722BFD-8053-4E83-AC61-2887DE586B5D}" srcId="{FAE0DECA-704A-4B15-8902-B97C8BC8BAE4}" destId="{95F0F013-F027-4D39-A3AA-D8653B5687BB}" srcOrd="3" destOrd="0" parTransId="{8A8DC8A8-9CBB-4179-AE0E-C7C9EF687E3A}" sibTransId="{E1FE6EF2-587F-47E8-9A6B-7F6D17FFB958}"/>
    <dgm:cxn modelId="{4F0EF8E5-0027-4842-9E11-ED7C4394A683}" type="presParOf" srcId="{96381825-E82A-44B4-AE1D-CB62FDB4FAF7}" destId="{61CEA2CF-10F9-472E-A836-81331A7EE73D}" srcOrd="0" destOrd="0" presId="urn:microsoft.com/office/officeart/2018/2/layout/IconLabelList"/>
    <dgm:cxn modelId="{4C2B83D3-8DC0-438D-A9A3-BAAD1746FD30}" type="presParOf" srcId="{61CEA2CF-10F9-472E-A836-81331A7EE73D}" destId="{00B97E4D-871F-4116-A356-9A5B087724C0}" srcOrd="0" destOrd="0" presId="urn:microsoft.com/office/officeart/2018/2/layout/IconLabelList"/>
    <dgm:cxn modelId="{B90A357F-5800-4552-9399-5EF480AC438B}" type="presParOf" srcId="{61CEA2CF-10F9-472E-A836-81331A7EE73D}" destId="{8D464FC8-E2C2-4FC5-BB28-87246F1A01C2}" srcOrd="1" destOrd="0" presId="urn:microsoft.com/office/officeart/2018/2/layout/IconLabelList"/>
    <dgm:cxn modelId="{B3C31FB9-A053-4D2A-8597-FC6027DA1C43}" type="presParOf" srcId="{61CEA2CF-10F9-472E-A836-81331A7EE73D}" destId="{9D96C485-41F5-43D6-9683-B3739F39295F}" srcOrd="2" destOrd="0" presId="urn:microsoft.com/office/officeart/2018/2/layout/IconLabelList"/>
    <dgm:cxn modelId="{32FC346F-981E-41F4-9077-37A34A2272BD}" type="presParOf" srcId="{96381825-E82A-44B4-AE1D-CB62FDB4FAF7}" destId="{1D943591-DE00-479D-8553-6B235405C3DE}" srcOrd="1" destOrd="0" presId="urn:microsoft.com/office/officeart/2018/2/layout/IconLabelList"/>
    <dgm:cxn modelId="{B6F6D990-270F-4AAD-AD09-6C5987B2C6D7}" type="presParOf" srcId="{96381825-E82A-44B4-AE1D-CB62FDB4FAF7}" destId="{D5D7AEAD-380F-4B04-9C31-AFE3E42A63C1}" srcOrd="2" destOrd="0" presId="urn:microsoft.com/office/officeart/2018/2/layout/IconLabelList"/>
    <dgm:cxn modelId="{7DEB15CA-8C94-4F9D-8015-6CF3B772AB2E}" type="presParOf" srcId="{D5D7AEAD-380F-4B04-9C31-AFE3E42A63C1}" destId="{1E4EE46A-9E84-4697-89E9-4142C0509ACC}" srcOrd="0" destOrd="0" presId="urn:microsoft.com/office/officeart/2018/2/layout/IconLabelList"/>
    <dgm:cxn modelId="{B8AE2366-D34B-41D4-A3B2-437FBF2CD3D4}" type="presParOf" srcId="{D5D7AEAD-380F-4B04-9C31-AFE3E42A63C1}" destId="{7030257C-57E2-4F79-BADF-051B8A937C7E}" srcOrd="1" destOrd="0" presId="urn:microsoft.com/office/officeart/2018/2/layout/IconLabelList"/>
    <dgm:cxn modelId="{EF2CA3AA-0872-4D2B-B7A3-0B7C56B183DC}" type="presParOf" srcId="{D5D7AEAD-380F-4B04-9C31-AFE3E42A63C1}" destId="{5C85D950-787B-48A0-93A9-B3EA8A3E3BAE}" srcOrd="2" destOrd="0" presId="urn:microsoft.com/office/officeart/2018/2/layout/IconLabelList"/>
    <dgm:cxn modelId="{A727D3BE-EA3D-42F8-8ABC-49E6116619E2}" type="presParOf" srcId="{96381825-E82A-44B4-AE1D-CB62FDB4FAF7}" destId="{8CC84CAB-3AB7-44B1-8BA8-84B288EB994B}" srcOrd="3" destOrd="0" presId="urn:microsoft.com/office/officeart/2018/2/layout/IconLabelList"/>
    <dgm:cxn modelId="{0C70FFD8-5993-4CF3-A6BF-C8B6AC77EC05}" type="presParOf" srcId="{96381825-E82A-44B4-AE1D-CB62FDB4FAF7}" destId="{97F0027C-47FE-422F-9CFD-F4FF8A30754A}" srcOrd="4" destOrd="0" presId="urn:microsoft.com/office/officeart/2018/2/layout/IconLabelList"/>
    <dgm:cxn modelId="{6DE7CC67-F546-49F0-8CF9-CFD8C3DA4A72}" type="presParOf" srcId="{97F0027C-47FE-422F-9CFD-F4FF8A30754A}" destId="{F72E12AC-3981-4838-A5E3-046FF14C0DE4}" srcOrd="0" destOrd="0" presId="urn:microsoft.com/office/officeart/2018/2/layout/IconLabelList"/>
    <dgm:cxn modelId="{F7B77F8C-2E13-4D19-AC8C-427242FF915F}" type="presParOf" srcId="{97F0027C-47FE-422F-9CFD-F4FF8A30754A}" destId="{AEBF8C60-1CAD-498C-BA1B-758B56A8CF0F}" srcOrd="1" destOrd="0" presId="urn:microsoft.com/office/officeart/2018/2/layout/IconLabelList"/>
    <dgm:cxn modelId="{0256E886-1427-40E2-86D3-3BCF53F2F377}" type="presParOf" srcId="{97F0027C-47FE-422F-9CFD-F4FF8A30754A}" destId="{F0740092-4C53-4538-9496-FA28E4FA8943}" srcOrd="2" destOrd="0" presId="urn:microsoft.com/office/officeart/2018/2/layout/IconLabelList"/>
    <dgm:cxn modelId="{52345111-4AC7-465F-A555-8E9D000A93BB}" type="presParOf" srcId="{96381825-E82A-44B4-AE1D-CB62FDB4FAF7}" destId="{E6AA3830-545E-47E8-A102-D87F988526D9}" srcOrd="5" destOrd="0" presId="urn:microsoft.com/office/officeart/2018/2/layout/IconLabelList"/>
    <dgm:cxn modelId="{D148DF00-9F1E-4954-B5EB-6D1346552782}" type="presParOf" srcId="{96381825-E82A-44B4-AE1D-CB62FDB4FAF7}" destId="{2510F89B-FDD2-4675-B28D-804A75F49E5E}" srcOrd="6" destOrd="0" presId="urn:microsoft.com/office/officeart/2018/2/layout/IconLabelList"/>
    <dgm:cxn modelId="{661597DD-5F8E-4BE5-B56D-7432A4CE7AA8}" type="presParOf" srcId="{2510F89B-FDD2-4675-B28D-804A75F49E5E}" destId="{CF7192AD-1E03-4BBE-B65D-F8D7565358E9}" srcOrd="0" destOrd="0" presId="urn:microsoft.com/office/officeart/2018/2/layout/IconLabelList"/>
    <dgm:cxn modelId="{F65C42B5-76A3-4365-903B-32D944256786}" type="presParOf" srcId="{2510F89B-FDD2-4675-B28D-804A75F49E5E}" destId="{7B1D428C-F280-4D1D-9D48-F5A2265B66F2}" srcOrd="1" destOrd="0" presId="urn:microsoft.com/office/officeart/2018/2/layout/IconLabelList"/>
    <dgm:cxn modelId="{EFEFE6DE-21E7-4485-9058-CB3C61D7E808}" type="presParOf" srcId="{2510F89B-FDD2-4675-B28D-804A75F49E5E}" destId="{C59E3BA1-CFDD-4CF4-B3C1-49C56672EEA9}" srcOrd="2" destOrd="0" presId="urn:microsoft.com/office/officeart/2018/2/layout/IconLabelList"/>
    <dgm:cxn modelId="{485D8E47-D318-4920-A003-BC28982A6C96}" type="presParOf" srcId="{96381825-E82A-44B4-AE1D-CB62FDB4FAF7}" destId="{3FFE7C83-3223-4322-805D-FE15FC5A746A}" srcOrd="7" destOrd="0" presId="urn:microsoft.com/office/officeart/2018/2/layout/IconLabelList"/>
    <dgm:cxn modelId="{9AE83B2F-C240-45B0-A69F-CE08CB571210}" type="presParOf" srcId="{96381825-E82A-44B4-AE1D-CB62FDB4FAF7}" destId="{492F6149-E124-43E5-B8EA-FEE773CAD9A6}" srcOrd="8" destOrd="0" presId="urn:microsoft.com/office/officeart/2018/2/layout/IconLabelList"/>
    <dgm:cxn modelId="{3CCA4ECF-1B2E-49DC-A885-01C0185C6AC5}" type="presParOf" srcId="{492F6149-E124-43E5-B8EA-FEE773CAD9A6}" destId="{C1263368-B0C8-4873-8BEE-486A1A919E09}" srcOrd="0" destOrd="0" presId="urn:microsoft.com/office/officeart/2018/2/layout/IconLabelList"/>
    <dgm:cxn modelId="{359585D9-AEE8-41BA-8AD9-E3D8C2CF1C4F}" type="presParOf" srcId="{492F6149-E124-43E5-B8EA-FEE773CAD9A6}" destId="{D645DD18-2A06-44A3-8605-FA1A57645638}" srcOrd="1" destOrd="0" presId="urn:microsoft.com/office/officeart/2018/2/layout/IconLabelList"/>
    <dgm:cxn modelId="{7DB8EAE5-A232-4964-983B-59049B06E260}" type="presParOf" srcId="{492F6149-E124-43E5-B8EA-FEE773CAD9A6}" destId="{76A83C40-D63F-4381-98DB-58516E80CEC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600064-0561-448C-8357-DDE4641464A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D6BBE7B-CDC6-47A4-AAF7-A741EF2B61FE}">
      <dgm:prSet/>
      <dgm:spPr/>
      <dgm:t>
        <a:bodyPr/>
        <a:lstStyle/>
        <a:p>
          <a:r>
            <a:rPr lang="en-US" b="1"/>
            <a:t>Each individual can be described as a combination of three or more “types”</a:t>
          </a:r>
          <a:endParaRPr lang="en-US"/>
        </a:p>
      </dgm:t>
    </dgm:pt>
    <dgm:pt modelId="{AE8C1039-D1F4-4C7D-94AF-9E2B276CE475}" type="parTrans" cxnId="{573CA171-47D2-4B4C-9338-EDB8D2F5C971}">
      <dgm:prSet/>
      <dgm:spPr/>
      <dgm:t>
        <a:bodyPr/>
        <a:lstStyle/>
        <a:p>
          <a:endParaRPr lang="en-US"/>
        </a:p>
      </dgm:t>
    </dgm:pt>
    <dgm:pt modelId="{0D518AE2-595C-475B-A6FD-ED3DBDE52A7D}" type="sibTrans" cxnId="{573CA171-47D2-4B4C-9338-EDB8D2F5C971}">
      <dgm:prSet/>
      <dgm:spPr/>
      <dgm:t>
        <a:bodyPr/>
        <a:lstStyle/>
        <a:p>
          <a:endParaRPr lang="en-US"/>
        </a:p>
      </dgm:t>
    </dgm:pt>
    <dgm:pt modelId="{830F8EF0-238A-48A6-90C3-80F2B9BAFDA9}">
      <dgm:prSet/>
      <dgm:spPr/>
      <dgm:t>
        <a:bodyPr/>
        <a:lstStyle/>
        <a:p>
          <a:r>
            <a:rPr lang="en-US" b="1"/>
            <a:t>Environments can be described as a combination of three or more “types”</a:t>
          </a:r>
          <a:endParaRPr lang="en-US"/>
        </a:p>
      </dgm:t>
    </dgm:pt>
    <dgm:pt modelId="{13CB5D8A-DB89-4277-A012-79CA9ACF98E5}" type="parTrans" cxnId="{EE75A1BF-0515-4B19-AB64-5FAC400CFDA2}">
      <dgm:prSet/>
      <dgm:spPr/>
      <dgm:t>
        <a:bodyPr/>
        <a:lstStyle/>
        <a:p>
          <a:endParaRPr lang="en-US"/>
        </a:p>
      </dgm:t>
    </dgm:pt>
    <dgm:pt modelId="{7E30D586-63D6-4A7D-A3AD-5A43A886DDDC}" type="sibTrans" cxnId="{EE75A1BF-0515-4B19-AB64-5FAC400CFDA2}">
      <dgm:prSet/>
      <dgm:spPr/>
      <dgm:t>
        <a:bodyPr/>
        <a:lstStyle/>
        <a:p>
          <a:endParaRPr lang="en-US"/>
        </a:p>
      </dgm:t>
    </dgm:pt>
    <dgm:pt modelId="{B8424765-B959-452D-900D-D5BC01CE81B4}">
      <dgm:prSet/>
      <dgm:spPr/>
      <dgm:t>
        <a:bodyPr/>
        <a:lstStyle/>
        <a:p>
          <a:r>
            <a:rPr lang="en-US" b="1"/>
            <a:t>Individuals seek environments which have the same or similar type as theirs</a:t>
          </a:r>
          <a:endParaRPr lang="en-US"/>
        </a:p>
      </dgm:t>
    </dgm:pt>
    <dgm:pt modelId="{DC4EC57F-A0C0-4601-BC06-B9206A300675}" type="parTrans" cxnId="{F891AFB7-A586-4577-9F90-99B3503AD445}">
      <dgm:prSet/>
      <dgm:spPr/>
      <dgm:t>
        <a:bodyPr/>
        <a:lstStyle/>
        <a:p>
          <a:endParaRPr lang="en-US"/>
        </a:p>
      </dgm:t>
    </dgm:pt>
    <dgm:pt modelId="{7A133DEA-FA74-4AB3-9905-C8C2FF7D8208}" type="sibTrans" cxnId="{F891AFB7-A586-4577-9F90-99B3503AD445}">
      <dgm:prSet/>
      <dgm:spPr/>
      <dgm:t>
        <a:bodyPr/>
        <a:lstStyle/>
        <a:p>
          <a:endParaRPr lang="en-US"/>
        </a:p>
      </dgm:t>
    </dgm:pt>
    <dgm:pt modelId="{9D9D05AC-9C36-4F3D-8FAE-76DC3D5761D1}">
      <dgm:prSet/>
      <dgm:spPr/>
      <dgm:t>
        <a:bodyPr/>
        <a:lstStyle/>
        <a:p>
          <a:r>
            <a:rPr lang="en-US" b="1"/>
            <a:t>Finding such a match predicts satisfaction, longevity, and contribution</a:t>
          </a:r>
          <a:endParaRPr lang="en-US"/>
        </a:p>
      </dgm:t>
    </dgm:pt>
    <dgm:pt modelId="{1D293765-7687-447F-8518-8FC2DF3EB7F5}" type="parTrans" cxnId="{379087E2-0EF8-4D0A-BE59-E34CDF054C9E}">
      <dgm:prSet/>
      <dgm:spPr/>
      <dgm:t>
        <a:bodyPr/>
        <a:lstStyle/>
        <a:p>
          <a:endParaRPr lang="en-US"/>
        </a:p>
      </dgm:t>
    </dgm:pt>
    <dgm:pt modelId="{13D94ABA-9959-48D4-9172-460263474AE0}" type="sibTrans" cxnId="{379087E2-0EF8-4D0A-BE59-E34CDF054C9E}">
      <dgm:prSet/>
      <dgm:spPr/>
      <dgm:t>
        <a:bodyPr/>
        <a:lstStyle/>
        <a:p>
          <a:endParaRPr lang="en-US"/>
        </a:p>
      </dgm:t>
    </dgm:pt>
    <dgm:pt modelId="{05C4DA3C-3BC6-403B-B893-BC624A7558AA}" type="pres">
      <dgm:prSet presAssocID="{95600064-0561-448C-8357-DDE4641464A8}" presName="matrix" presStyleCnt="0">
        <dgm:presLayoutVars>
          <dgm:chMax val="1"/>
          <dgm:dir/>
          <dgm:resizeHandles val="exact"/>
        </dgm:presLayoutVars>
      </dgm:prSet>
      <dgm:spPr/>
    </dgm:pt>
    <dgm:pt modelId="{8CCD44A4-A1FD-4191-A21C-3EC7CA8B28A0}" type="pres">
      <dgm:prSet presAssocID="{95600064-0561-448C-8357-DDE4641464A8}" presName="diamond" presStyleLbl="bgShp" presStyleIdx="0" presStyleCnt="1"/>
      <dgm:spPr/>
    </dgm:pt>
    <dgm:pt modelId="{A3D22C48-8E0E-4CA5-B9BD-623BD80B49E6}" type="pres">
      <dgm:prSet presAssocID="{95600064-0561-448C-8357-DDE4641464A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7DF3195-4AB3-41C3-A609-F650BA808B6C}" type="pres">
      <dgm:prSet presAssocID="{95600064-0561-448C-8357-DDE4641464A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EA42EA0-23EF-47BD-A205-C619B1D3B987}" type="pres">
      <dgm:prSet presAssocID="{95600064-0561-448C-8357-DDE4641464A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4499BF9-F38E-4091-AA5A-65A306E4127A}" type="pres">
      <dgm:prSet presAssocID="{95600064-0561-448C-8357-DDE4641464A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0251F28-0AF5-467A-ABE6-4CE58289E167}" type="presOf" srcId="{B8424765-B959-452D-900D-D5BC01CE81B4}" destId="{CEA42EA0-23EF-47BD-A205-C619B1D3B987}" srcOrd="0" destOrd="0" presId="urn:microsoft.com/office/officeart/2005/8/layout/matrix3"/>
    <dgm:cxn modelId="{C961826A-679A-4DF3-B206-9BF4C43E2FB4}" type="presOf" srcId="{DD6BBE7B-CDC6-47A4-AAF7-A741EF2B61FE}" destId="{A3D22C48-8E0E-4CA5-B9BD-623BD80B49E6}" srcOrd="0" destOrd="0" presId="urn:microsoft.com/office/officeart/2005/8/layout/matrix3"/>
    <dgm:cxn modelId="{A4634C51-9BD1-4A14-851B-F5EA34D6F294}" type="presOf" srcId="{95600064-0561-448C-8357-DDE4641464A8}" destId="{05C4DA3C-3BC6-403B-B893-BC624A7558AA}" srcOrd="0" destOrd="0" presId="urn:microsoft.com/office/officeart/2005/8/layout/matrix3"/>
    <dgm:cxn modelId="{573CA171-47D2-4B4C-9338-EDB8D2F5C971}" srcId="{95600064-0561-448C-8357-DDE4641464A8}" destId="{DD6BBE7B-CDC6-47A4-AAF7-A741EF2B61FE}" srcOrd="0" destOrd="0" parTransId="{AE8C1039-D1F4-4C7D-94AF-9E2B276CE475}" sibTransId="{0D518AE2-595C-475B-A6FD-ED3DBDE52A7D}"/>
    <dgm:cxn modelId="{F891AFB7-A586-4577-9F90-99B3503AD445}" srcId="{95600064-0561-448C-8357-DDE4641464A8}" destId="{B8424765-B959-452D-900D-D5BC01CE81B4}" srcOrd="2" destOrd="0" parTransId="{DC4EC57F-A0C0-4601-BC06-B9206A300675}" sibTransId="{7A133DEA-FA74-4AB3-9905-C8C2FF7D8208}"/>
    <dgm:cxn modelId="{D943F2B9-B013-4A88-9AE0-F332C9BA20C2}" type="presOf" srcId="{9D9D05AC-9C36-4F3D-8FAE-76DC3D5761D1}" destId="{B4499BF9-F38E-4091-AA5A-65A306E4127A}" srcOrd="0" destOrd="0" presId="urn:microsoft.com/office/officeart/2005/8/layout/matrix3"/>
    <dgm:cxn modelId="{EE75A1BF-0515-4B19-AB64-5FAC400CFDA2}" srcId="{95600064-0561-448C-8357-DDE4641464A8}" destId="{830F8EF0-238A-48A6-90C3-80F2B9BAFDA9}" srcOrd="1" destOrd="0" parTransId="{13CB5D8A-DB89-4277-A012-79CA9ACF98E5}" sibTransId="{7E30D586-63D6-4A7D-A3AD-5A43A886DDDC}"/>
    <dgm:cxn modelId="{379087E2-0EF8-4D0A-BE59-E34CDF054C9E}" srcId="{95600064-0561-448C-8357-DDE4641464A8}" destId="{9D9D05AC-9C36-4F3D-8FAE-76DC3D5761D1}" srcOrd="3" destOrd="0" parTransId="{1D293765-7687-447F-8518-8FC2DF3EB7F5}" sibTransId="{13D94ABA-9959-48D4-9172-460263474AE0}"/>
    <dgm:cxn modelId="{7E48B8E8-3703-452D-A75D-4FA33D126A2D}" type="presOf" srcId="{830F8EF0-238A-48A6-90C3-80F2B9BAFDA9}" destId="{07DF3195-4AB3-41C3-A609-F650BA808B6C}" srcOrd="0" destOrd="0" presId="urn:microsoft.com/office/officeart/2005/8/layout/matrix3"/>
    <dgm:cxn modelId="{31875FFE-34D2-4DBF-8251-717475F68BB0}" type="presParOf" srcId="{05C4DA3C-3BC6-403B-B893-BC624A7558AA}" destId="{8CCD44A4-A1FD-4191-A21C-3EC7CA8B28A0}" srcOrd="0" destOrd="0" presId="urn:microsoft.com/office/officeart/2005/8/layout/matrix3"/>
    <dgm:cxn modelId="{69BF13DC-B699-4F62-8FD2-A0474EFF34A0}" type="presParOf" srcId="{05C4DA3C-3BC6-403B-B893-BC624A7558AA}" destId="{A3D22C48-8E0E-4CA5-B9BD-623BD80B49E6}" srcOrd="1" destOrd="0" presId="urn:microsoft.com/office/officeart/2005/8/layout/matrix3"/>
    <dgm:cxn modelId="{25E9B63D-9765-4D91-BE83-BCA14224FE85}" type="presParOf" srcId="{05C4DA3C-3BC6-403B-B893-BC624A7558AA}" destId="{07DF3195-4AB3-41C3-A609-F650BA808B6C}" srcOrd="2" destOrd="0" presId="urn:microsoft.com/office/officeart/2005/8/layout/matrix3"/>
    <dgm:cxn modelId="{70D14403-F58E-47B4-BD9F-92F024092938}" type="presParOf" srcId="{05C4DA3C-3BC6-403B-B893-BC624A7558AA}" destId="{CEA42EA0-23EF-47BD-A205-C619B1D3B987}" srcOrd="3" destOrd="0" presId="urn:microsoft.com/office/officeart/2005/8/layout/matrix3"/>
    <dgm:cxn modelId="{ADF24FF4-7E1F-4D52-B09D-EF1FBA4C1EA8}" type="presParOf" srcId="{05C4DA3C-3BC6-403B-B893-BC624A7558AA}" destId="{B4499BF9-F38E-4091-AA5A-65A306E4127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74157A-FB4F-458A-93AD-4BF0E88394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7E00A4-0E54-49AC-97DA-A1CAB6882AD5}">
      <dgm:prSet/>
      <dgm:spPr/>
      <dgm:t>
        <a:bodyPr/>
        <a:lstStyle/>
        <a:p>
          <a:r>
            <a:rPr lang="en-US" b="1" dirty="0"/>
            <a:t>Realistic — tends to work with hands, tools, equipment, and sees tangible results; often has mechanical abilities and is a problem solver</a:t>
          </a:r>
          <a:endParaRPr lang="en-US" dirty="0"/>
        </a:p>
      </dgm:t>
    </dgm:pt>
    <dgm:pt modelId="{23E5FB58-F681-46AA-9012-33CB76BB9578}" type="parTrans" cxnId="{90C23ACA-777F-4C76-96F0-65BE254AF11F}">
      <dgm:prSet/>
      <dgm:spPr/>
      <dgm:t>
        <a:bodyPr/>
        <a:lstStyle/>
        <a:p>
          <a:endParaRPr lang="en-US"/>
        </a:p>
      </dgm:t>
    </dgm:pt>
    <dgm:pt modelId="{DBDEE753-3EC1-4953-B55D-13B98321B0D0}" type="sibTrans" cxnId="{90C23ACA-777F-4C76-96F0-65BE254AF11F}">
      <dgm:prSet/>
      <dgm:spPr/>
      <dgm:t>
        <a:bodyPr/>
        <a:lstStyle/>
        <a:p>
          <a:endParaRPr lang="en-US"/>
        </a:p>
      </dgm:t>
    </dgm:pt>
    <dgm:pt modelId="{19632874-F07B-472D-B89A-68E24FD877ED}">
      <dgm:prSet/>
      <dgm:spPr/>
      <dgm:t>
        <a:bodyPr/>
        <a:lstStyle/>
        <a:p>
          <a:r>
            <a:rPr lang="en-US" b="1" dirty="0"/>
            <a:t>Investigative — often values abstract thinking, ideas; prefers to work alone; introspective, analytical, and curious</a:t>
          </a:r>
          <a:endParaRPr lang="en-US" dirty="0"/>
        </a:p>
      </dgm:t>
    </dgm:pt>
    <dgm:pt modelId="{7BDC6F88-2CBD-4CED-A9C0-75312F5F1ECC}" type="parTrans" cxnId="{55D98B14-FE55-48D6-BAF6-EB11991AE1A1}">
      <dgm:prSet/>
      <dgm:spPr/>
      <dgm:t>
        <a:bodyPr/>
        <a:lstStyle/>
        <a:p>
          <a:endParaRPr lang="en-US"/>
        </a:p>
      </dgm:t>
    </dgm:pt>
    <dgm:pt modelId="{71E11A0A-F4CC-4ACA-B028-0CE8302C1045}" type="sibTrans" cxnId="{55D98B14-FE55-48D6-BAF6-EB11991AE1A1}">
      <dgm:prSet/>
      <dgm:spPr/>
      <dgm:t>
        <a:bodyPr/>
        <a:lstStyle/>
        <a:p>
          <a:endParaRPr lang="en-US"/>
        </a:p>
      </dgm:t>
    </dgm:pt>
    <dgm:pt modelId="{6905BA7A-3935-424C-989A-4658C4DCE56D}">
      <dgm:prSet/>
      <dgm:spPr/>
      <dgm:t>
        <a:bodyPr/>
        <a:lstStyle/>
        <a:p>
          <a:r>
            <a:rPr lang="en-US" b="1" dirty="0"/>
            <a:t>Artistic — independent, nonconforming, intuitive, and values the creative expression of ideas and emotions</a:t>
          </a:r>
          <a:endParaRPr lang="en-US" dirty="0"/>
        </a:p>
      </dgm:t>
    </dgm:pt>
    <dgm:pt modelId="{2A53216C-9531-44D1-A9C3-7F19432E07F6}" type="parTrans" cxnId="{AD4FC579-CD76-497F-927E-8303DED30884}">
      <dgm:prSet/>
      <dgm:spPr/>
      <dgm:t>
        <a:bodyPr/>
        <a:lstStyle/>
        <a:p>
          <a:endParaRPr lang="en-US"/>
        </a:p>
      </dgm:t>
    </dgm:pt>
    <dgm:pt modelId="{CF85C489-17E1-4981-A376-EDD9FBD26194}" type="sibTrans" cxnId="{AD4FC579-CD76-497F-927E-8303DED30884}">
      <dgm:prSet/>
      <dgm:spPr/>
      <dgm:t>
        <a:bodyPr/>
        <a:lstStyle/>
        <a:p>
          <a:endParaRPr lang="en-US"/>
        </a:p>
      </dgm:t>
    </dgm:pt>
    <dgm:pt modelId="{796A80D0-FA95-485E-A66A-CEE762BDD50C}">
      <dgm:prSet/>
      <dgm:spPr/>
      <dgm:t>
        <a:bodyPr/>
        <a:lstStyle/>
        <a:p>
          <a:r>
            <a:rPr lang="en-US" b="1" dirty="0"/>
            <a:t>Social — prefers working with others to inform, counsel, train, develop, cure, and/or enlighten </a:t>
          </a:r>
          <a:endParaRPr lang="en-US" dirty="0"/>
        </a:p>
      </dgm:t>
    </dgm:pt>
    <dgm:pt modelId="{0FCAAF00-9EEC-47E9-988E-20496D160799}" type="parTrans" cxnId="{E34E0C44-14F2-4ABA-8CCA-73AC4F9E9F26}">
      <dgm:prSet/>
      <dgm:spPr/>
      <dgm:t>
        <a:bodyPr/>
        <a:lstStyle/>
        <a:p>
          <a:endParaRPr lang="en-US"/>
        </a:p>
      </dgm:t>
    </dgm:pt>
    <dgm:pt modelId="{4AA07395-F5BA-4051-A11B-A473B47F69F9}" type="sibTrans" cxnId="{E34E0C44-14F2-4ABA-8CCA-73AC4F9E9F26}">
      <dgm:prSet/>
      <dgm:spPr/>
      <dgm:t>
        <a:bodyPr/>
        <a:lstStyle/>
        <a:p>
          <a:endParaRPr lang="en-US"/>
        </a:p>
      </dgm:t>
    </dgm:pt>
    <dgm:pt modelId="{9108D940-0964-470C-BE48-CF60DE2F2253}">
      <dgm:prSet/>
      <dgm:spPr/>
      <dgm:t>
        <a:bodyPr/>
        <a:lstStyle/>
        <a:p>
          <a:r>
            <a:rPr lang="en-US" b="1" dirty="0"/>
            <a:t>Enterprising — works face-to-face with people to sell, lead, manage; high value on influencing others</a:t>
          </a:r>
          <a:endParaRPr lang="en-US" dirty="0"/>
        </a:p>
      </dgm:t>
    </dgm:pt>
    <dgm:pt modelId="{0068283C-6BFF-4399-A25F-014411B50BDB}" type="parTrans" cxnId="{80EF9B71-0C76-4D5A-86FE-B0972D4C3277}">
      <dgm:prSet/>
      <dgm:spPr/>
      <dgm:t>
        <a:bodyPr/>
        <a:lstStyle/>
        <a:p>
          <a:endParaRPr lang="en-US"/>
        </a:p>
      </dgm:t>
    </dgm:pt>
    <dgm:pt modelId="{F8EC8072-F276-4D4E-8866-13206568B4B9}" type="sibTrans" cxnId="{80EF9B71-0C76-4D5A-86FE-B0972D4C3277}">
      <dgm:prSet/>
      <dgm:spPr/>
      <dgm:t>
        <a:bodyPr/>
        <a:lstStyle/>
        <a:p>
          <a:endParaRPr lang="en-US"/>
        </a:p>
      </dgm:t>
    </dgm:pt>
    <dgm:pt modelId="{79F4EAF2-026C-407D-9875-66760ACA4C53}">
      <dgm:prSet/>
      <dgm:spPr/>
      <dgm:t>
        <a:bodyPr/>
        <a:lstStyle/>
        <a:p>
          <a:r>
            <a:rPr lang="en-US" b="1" dirty="0"/>
            <a:t>Conventional — prefer to work with explicit, ordered, and systematic manipulation of data and information</a:t>
          </a:r>
          <a:endParaRPr lang="en-US" dirty="0"/>
        </a:p>
      </dgm:t>
    </dgm:pt>
    <dgm:pt modelId="{221F28DE-6A7C-40AD-B849-BBAFB6A4189F}" type="parTrans" cxnId="{C1F34931-575C-475C-A652-DF3DA7B67AB2}">
      <dgm:prSet/>
      <dgm:spPr/>
      <dgm:t>
        <a:bodyPr/>
        <a:lstStyle/>
        <a:p>
          <a:endParaRPr lang="en-US"/>
        </a:p>
      </dgm:t>
    </dgm:pt>
    <dgm:pt modelId="{B4E3FD42-9714-443D-9BBE-1F13DF447A89}" type="sibTrans" cxnId="{C1F34931-575C-475C-A652-DF3DA7B67AB2}">
      <dgm:prSet/>
      <dgm:spPr/>
      <dgm:t>
        <a:bodyPr/>
        <a:lstStyle/>
        <a:p>
          <a:endParaRPr lang="en-US"/>
        </a:p>
      </dgm:t>
    </dgm:pt>
    <dgm:pt modelId="{406CE9D6-0B8B-46DE-ACF7-756D39086979}" type="pres">
      <dgm:prSet presAssocID="{9A74157A-FB4F-458A-93AD-4BF0E88394A0}" presName="linear" presStyleCnt="0">
        <dgm:presLayoutVars>
          <dgm:animLvl val="lvl"/>
          <dgm:resizeHandles val="exact"/>
        </dgm:presLayoutVars>
      </dgm:prSet>
      <dgm:spPr/>
    </dgm:pt>
    <dgm:pt modelId="{B6D87DFE-C7F9-4272-8F31-0BFD37211F69}" type="pres">
      <dgm:prSet presAssocID="{0D7E00A4-0E54-49AC-97DA-A1CAB6882AD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5590D3F-8636-4EE1-8E0E-B2ED291F6948}" type="pres">
      <dgm:prSet presAssocID="{DBDEE753-3EC1-4953-B55D-13B98321B0D0}" presName="spacer" presStyleCnt="0"/>
      <dgm:spPr/>
    </dgm:pt>
    <dgm:pt modelId="{A1492B36-243B-4988-954E-0D563A55F1D1}" type="pres">
      <dgm:prSet presAssocID="{19632874-F07B-472D-B89A-68E24FD877E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F5DA23F-8157-4A11-B0C4-0DB0FAD2193B}" type="pres">
      <dgm:prSet presAssocID="{71E11A0A-F4CC-4ACA-B028-0CE8302C1045}" presName="spacer" presStyleCnt="0"/>
      <dgm:spPr/>
    </dgm:pt>
    <dgm:pt modelId="{C21F7CF1-6A7F-497F-BD2D-6D55E1DCF577}" type="pres">
      <dgm:prSet presAssocID="{6905BA7A-3935-424C-989A-4658C4DCE56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E87A95F-A234-420F-8EA5-F14AC9D78D85}" type="pres">
      <dgm:prSet presAssocID="{CF85C489-17E1-4981-A376-EDD9FBD26194}" presName="spacer" presStyleCnt="0"/>
      <dgm:spPr/>
    </dgm:pt>
    <dgm:pt modelId="{F8C51443-E072-421E-9D1B-BF807B3B336E}" type="pres">
      <dgm:prSet presAssocID="{796A80D0-FA95-485E-A66A-CEE762BDD50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4406461-0112-4E9A-AA3F-E0CE0F354F49}" type="pres">
      <dgm:prSet presAssocID="{4AA07395-F5BA-4051-A11B-A473B47F69F9}" presName="spacer" presStyleCnt="0"/>
      <dgm:spPr/>
    </dgm:pt>
    <dgm:pt modelId="{2AAD9FC6-2A82-4244-B35C-6967A26EE04C}" type="pres">
      <dgm:prSet presAssocID="{9108D940-0964-470C-BE48-CF60DE2F225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9921D28-BA7A-4F31-BD76-3A095B72FD36}" type="pres">
      <dgm:prSet presAssocID="{F8EC8072-F276-4D4E-8866-13206568B4B9}" presName="spacer" presStyleCnt="0"/>
      <dgm:spPr/>
    </dgm:pt>
    <dgm:pt modelId="{262D279E-B412-437C-826B-3FE097828C0A}" type="pres">
      <dgm:prSet presAssocID="{79F4EAF2-026C-407D-9875-66760ACA4C5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5D98B14-FE55-48D6-BAF6-EB11991AE1A1}" srcId="{9A74157A-FB4F-458A-93AD-4BF0E88394A0}" destId="{19632874-F07B-472D-B89A-68E24FD877ED}" srcOrd="1" destOrd="0" parTransId="{7BDC6F88-2CBD-4CED-A9C0-75312F5F1ECC}" sibTransId="{71E11A0A-F4CC-4ACA-B028-0CE8302C1045}"/>
    <dgm:cxn modelId="{22DCD528-EDD2-4A7B-9FA2-5B8397CDD8FD}" type="presOf" srcId="{9A74157A-FB4F-458A-93AD-4BF0E88394A0}" destId="{406CE9D6-0B8B-46DE-ACF7-756D39086979}" srcOrd="0" destOrd="0" presId="urn:microsoft.com/office/officeart/2005/8/layout/vList2"/>
    <dgm:cxn modelId="{897F6429-1E51-4654-BB3E-4A6C6DA67CD3}" type="presOf" srcId="{6905BA7A-3935-424C-989A-4658C4DCE56D}" destId="{C21F7CF1-6A7F-497F-BD2D-6D55E1DCF577}" srcOrd="0" destOrd="0" presId="urn:microsoft.com/office/officeart/2005/8/layout/vList2"/>
    <dgm:cxn modelId="{C1F34931-575C-475C-A652-DF3DA7B67AB2}" srcId="{9A74157A-FB4F-458A-93AD-4BF0E88394A0}" destId="{79F4EAF2-026C-407D-9875-66760ACA4C53}" srcOrd="5" destOrd="0" parTransId="{221F28DE-6A7C-40AD-B849-BBAFB6A4189F}" sibTransId="{B4E3FD42-9714-443D-9BBE-1F13DF447A89}"/>
    <dgm:cxn modelId="{E34E0C44-14F2-4ABA-8CCA-73AC4F9E9F26}" srcId="{9A74157A-FB4F-458A-93AD-4BF0E88394A0}" destId="{796A80D0-FA95-485E-A66A-CEE762BDD50C}" srcOrd="3" destOrd="0" parTransId="{0FCAAF00-9EEC-47E9-988E-20496D160799}" sibTransId="{4AA07395-F5BA-4051-A11B-A473B47F69F9}"/>
    <dgm:cxn modelId="{AD04D549-876C-4CC6-9A34-7B91C5C7724C}" type="presOf" srcId="{19632874-F07B-472D-B89A-68E24FD877ED}" destId="{A1492B36-243B-4988-954E-0D563A55F1D1}" srcOrd="0" destOrd="0" presId="urn:microsoft.com/office/officeart/2005/8/layout/vList2"/>
    <dgm:cxn modelId="{B4688371-7497-4AC9-A0CA-8ED6561BF94C}" type="presOf" srcId="{796A80D0-FA95-485E-A66A-CEE762BDD50C}" destId="{F8C51443-E072-421E-9D1B-BF807B3B336E}" srcOrd="0" destOrd="0" presId="urn:microsoft.com/office/officeart/2005/8/layout/vList2"/>
    <dgm:cxn modelId="{80EF9B71-0C76-4D5A-86FE-B0972D4C3277}" srcId="{9A74157A-FB4F-458A-93AD-4BF0E88394A0}" destId="{9108D940-0964-470C-BE48-CF60DE2F2253}" srcOrd="4" destOrd="0" parTransId="{0068283C-6BFF-4399-A25F-014411B50BDB}" sibTransId="{F8EC8072-F276-4D4E-8866-13206568B4B9}"/>
    <dgm:cxn modelId="{AD4FC579-CD76-497F-927E-8303DED30884}" srcId="{9A74157A-FB4F-458A-93AD-4BF0E88394A0}" destId="{6905BA7A-3935-424C-989A-4658C4DCE56D}" srcOrd="2" destOrd="0" parTransId="{2A53216C-9531-44D1-A9C3-7F19432E07F6}" sibTransId="{CF85C489-17E1-4981-A376-EDD9FBD26194}"/>
    <dgm:cxn modelId="{BF29B2BE-6E25-4322-A7DA-39F8B024013B}" type="presOf" srcId="{0D7E00A4-0E54-49AC-97DA-A1CAB6882AD5}" destId="{B6D87DFE-C7F9-4272-8F31-0BFD37211F69}" srcOrd="0" destOrd="0" presId="urn:microsoft.com/office/officeart/2005/8/layout/vList2"/>
    <dgm:cxn modelId="{B536DDC2-7BE8-4481-80DC-61B35EB7A439}" type="presOf" srcId="{79F4EAF2-026C-407D-9875-66760ACA4C53}" destId="{262D279E-B412-437C-826B-3FE097828C0A}" srcOrd="0" destOrd="0" presId="urn:microsoft.com/office/officeart/2005/8/layout/vList2"/>
    <dgm:cxn modelId="{90C23ACA-777F-4C76-96F0-65BE254AF11F}" srcId="{9A74157A-FB4F-458A-93AD-4BF0E88394A0}" destId="{0D7E00A4-0E54-49AC-97DA-A1CAB6882AD5}" srcOrd="0" destOrd="0" parTransId="{23E5FB58-F681-46AA-9012-33CB76BB9578}" sibTransId="{DBDEE753-3EC1-4953-B55D-13B98321B0D0}"/>
    <dgm:cxn modelId="{B43EB0E2-5165-42D4-96D6-7C7A296C0F70}" type="presOf" srcId="{9108D940-0964-470C-BE48-CF60DE2F2253}" destId="{2AAD9FC6-2A82-4244-B35C-6967A26EE04C}" srcOrd="0" destOrd="0" presId="urn:microsoft.com/office/officeart/2005/8/layout/vList2"/>
    <dgm:cxn modelId="{EE4BBA6B-C859-4AE8-959A-9544530481C9}" type="presParOf" srcId="{406CE9D6-0B8B-46DE-ACF7-756D39086979}" destId="{B6D87DFE-C7F9-4272-8F31-0BFD37211F69}" srcOrd="0" destOrd="0" presId="urn:microsoft.com/office/officeart/2005/8/layout/vList2"/>
    <dgm:cxn modelId="{3AF078E3-9497-47B9-9ABB-F49E2A804169}" type="presParOf" srcId="{406CE9D6-0B8B-46DE-ACF7-756D39086979}" destId="{95590D3F-8636-4EE1-8E0E-B2ED291F6948}" srcOrd="1" destOrd="0" presId="urn:microsoft.com/office/officeart/2005/8/layout/vList2"/>
    <dgm:cxn modelId="{A1B81551-9FA1-4A04-973C-2EB4EF326758}" type="presParOf" srcId="{406CE9D6-0B8B-46DE-ACF7-756D39086979}" destId="{A1492B36-243B-4988-954E-0D563A55F1D1}" srcOrd="2" destOrd="0" presId="urn:microsoft.com/office/officeart/2005/8/layout/vList2"/>
    <dgm:cxn modelId="{559389EF-BE1A-4DBE-8072-C693A8447A27}" type="presParOf" srcId="{406CE9D6-0B8B-46DE-ACF7-756D39086979}" destId="{3F5DA23F-8157-4A11-B0C4-0DB0FAD2193B}" srcOrd="3" destOrd="0" presId="urn:microsoft.com/office/officeart/2005/8/layout/vList2"/>
    <dgm:cxn modelId="{C485DAFB-5C0A-45FB-B395-9777800613D0}" type="presParOf" srcId="{406CE9D6-0B8B-46DE-ACF7-756D39086979}" destId="{C21F7CF1-6A7F-497F-BD2D-6D55E1DCF577}" srcOrd="4" destOrd="0" presId="urn:microsoft.com/office/officeart/2005/8/layout/vList2"/>
    <dgm:cxn modelId="{7CA91F41-B9E2-452E-8FBD-970EDF8D40D9}" type="presParOf" srcId="{406CE9D6-0B8B-46DE-ACF7-756D39086979}" destId="{9E87A95F-A234-420F-8EA5-F14AC9D78D85}" srcOrd="5" destOrd="0" presId="urn:microsoft.com/office/officeart/2005/8/layout/vList2"/>
    <dgm:cxn modelId="{5FE0285C-5123-46BD-A62E-2A7CEAE67967}" type="presParOf" srcId="{406CE9D6-0B8B-46DE-ACF7-756D39086979}" destId="{F8C51443-E072-421E-9D1B-BF807B3B336E}" srcOrd="6" destOrd="0" presId="urn:microsoft.com/office/officeart/2005/8/layout/vList2"/>
    <dgm:cxn modelId="{1B1B6A5E-965C-4FFB-88E1-B17C7A184423}" type="presParOf" srcId="{406CE9D6-0B8B-46DE-ACF7-756D39086979}" destId="{E4406461-0112-4E9A-AA3F-E0CE0F354F49}" srcOrd="7" destOrd="0" presId="urn:microsoft.com/office/officeart/2005/8/layout/vList2"/>
    <dgm:cxn modelId="{C63EBF2E-05E1-4887-BC97-16AA6FF18192}" type="presParOf" srcId="{406CE9D6-0B8B-46DE-ACF7-756D39086979}" destId="{2AAD9FC6-2A82-4244-B35C-6967A26EE04C}" srcOrd="8" destOrd="0" presId="urn:microsoft.com/office/officeart/2005/8/layout/vList2"/>
    <dgm:cxn modelId="{D79E580E-0C7A-42DA-A8A9-1906495192F6}" type="presParOf" srcId="{406CE9D6-0B8B-46DE-ACF7-756D39086979}" destId="{49921D28-BA7A-4F31-BD76-3A095B72FD36}" srcOrd="9" destOrd="0" presId="urn:microsoft.com/office/officeart/2005/8/layout/vList2"/>
    <dgm:cxn modelId="{B17A8D1E-7265-492D-9F7D-316652D295B1}" type="presParOf" srcId="{406CE9D6-0B8B-46DE-ACF7-756D39086979}" destId="{262D279E-B412-437C-826B-3FE097828C0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7F67F-6761-429A-9552-BB8A2561431B}">
      <dsp:nvSpPr>
        <dsp:cNvPr id="0" name=""/>
        <dsp:cNvSpPr/>
      </dsp:nvSpPr>
      <dsp:spPr>
        <a:xfrm>
          <a:off x="0" y="21839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Review key career development theories, models, and techniques and apply them to the client populations you serve.</a:t>
          </a:r>
          <a:endParaRPr lang="en-US" sz="1300" kern="1200" dirty="0"/>
        </a:p>
      </dsp:txBody>
      <dsp:txXfrm>
        <a:off x="25210" y="47049"/>
        <a:ext cx="10371106" cy="466007"/>
      </dsp:txXfrm>
    </dsp:sp>
    <dsp:sp modelId="{A418A877-C01D-4548-ABAB-6A602E777115}">
      <dsp:nvSpPr>
        <dsp:cNvPr id="0" name=""/>
        <dsp:cNvSpPr/>
      </dsp:nvSpPr>
      <dsp:spPr>
        <a:xfrm>
          <a:off x="0" y="575706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Define the following terms: occupation, job, career, career development, career counseling, career assistance, career guidance, and career planning process.</a:t>
          </a:r>
          <a:endParaRPr lang="en-US" sz="1300" kern="1200" dirty="0"/>
        </a:p>
      </dsp:txBody>
      <dsp:txXfrm>
        <a:off x="25210" y="600916"/>
        <a:ext cx="10371106" cy="466007"/>
      </dsp:txXfrm>
    </dsp:sp>
    <dsp:sp modelId="{99477B2E-2FAC-4F59-B570-5DC81519F349}">
      <dsp:nvSpPr>
        <dsp:cNvPr id="0" name=""/>
        <dsp:cNvSpPr/>
      </dsp:nvSpPr>
      <dsp:spPr>
        <a:xfrm>
          <a:off x="0" y="1129573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Describe the steps in the career development process.</a:t>
          </a:r>
          <a:endParaRPr lang="en-US" sz="1300" kern="1200" dirty="0"/>
        </a:p>
      </dsp:txBody>
      <dsp:txXfrm>
        <a:off x="25210" y="1154783"/>
        <a:ext cx="10371106" cy="466007"/>
      </dsp:txXfrm>
    </dsp:sp>
    <dsp:sp modelId="{8EC90998-C93C-4E57-A57B-40C2B7666B9E}">
      <dsp:nvSpPr>
        <dsp:cNvPr id="0" name=""/>
        <dsp:cNvSpPr/>
      </dsp:nvSpPr>
      <dsp:spPr>
        <a:xfrm>
          <a:off x="0" y="1683440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State the reasons why understanding career choice and development theory is important.</a:t>
          </a:r>
          <a:endParaRPr lang="en-US" sz="1300" kern="1200" dirty="0"/>
        </a:p>
      </dsp:txBody>
      <dsp:txXfrm>
        <a:off x="25210" y="1708650"/>
        <a:ext cx="10371106" cy="466007"/>
      </dsp:txXfrm>
    </dsp:sp>
    <dsp:sp modelId="{8BC4A065-E806-4A0B-81D5-37D1BA07282C}">
      <dsp:nvSpPr>
        <dsp:cNvPr id="0" name=""/>
        <dsp:cNvSpPr/>
      </dsp:nvSpPr>
      <dsp:spPr>
        <a:xfrm>
          <a:off x="0" y="2237307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State the limitations of career choice and development theories.</a:t>
          </a:r>
          <a:endParaRPr lang="en-US" sz="1300" kern="1200" dirty="0"/>
        </a:p>
      </dsp:txBody>
      <dsp:txXfrm>
        <a:off x="25210" y="2262517"/>
        <a:ext cx="10371106" cy="466007"/>
      </dsp:txXfrm>
    </dsp:sp>
    <dsp:sp modelId="{662537C5-7C27-4ECF-8B87-5A4BF1805CB2}">
      <dsp:nvSpPr>
        <dsp:cNvPr id="0" name=""/>
        <dsp:cNvSpPr/>
      </dsp:nvSpPr>
      <dsp:spPr>
        <a:xfrm>
          <a:off x="0" y="2791174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Explain the importance of Maslow’s Hierarchy of Needs to the work of a career services provider.</a:t>
          </a:r>
          <a:endParaRPr lang="en-US" sz="1300" kern="1200" dirty="0"/>
        </a:p>
      </dsp:txBody>
      <dsp:txXfrm>
        <a:off x="25210" y="2816384"/>
        <a:ext cx="10371106" cy="466007"/>
      </dsp:txXfrm>
    </dsp:sp>
    <dsp:sp modelId="{2454A5F4-C254-450B-9A07-A46493ABE3BD}">
      <dsp:nvSpPr>
        <dsp:cNvPr id="0" name=""/>
        <dsp:cNvSpPr/>
      </dsp:nvSpPr>
      <dsp:spPr>
        <a:xfrm>
          <a:off x="0" y="3345041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Describe in detail the assumptions that underlie each of the four theory types: trait-and-factor, learning, developmental, and transition.</a:t>
          </a:r>
          <a:endParaRPr lang="en-US" sz="1300" kern="1200" dirty="0"/>
        </a:p>
      </dsp:txBody>
      <dsp:txXfrm>
        <a:off x="25210" y="3370251"/>
        <a:ext cx="10371106" cy="466007"/>
      </dsp:txXfrm>
    </dsp:sp>
    <dsp:sp modelId="{45D839BE-D543-4C18-99C7-27C7B071638F}">
      <dsp:nvSpPr>
        <dsp:cNvPr id="0" name=""/>
        <dsp:cNvSpPr/>
      </dsp:nvSpPr>
      <dsp:spPr>
        <a:xfrm>
          <a:off x="0" y="3898908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Review the details of additional career development theories.</a:t>
          </a:r>
          <a:endParaRPr lang="en-US" sz="1300" kern="1200" dirty="0"/>
        </a:p>
      </dsp:txBody>
      <dsp:txXfrm>
        <a:off x="25210" y="3924118"/>
        <a:ext cx="10371106" cy="466007"/>
      </dsp:txXfrm>
    </dsp:sp>
    <dsp:sp modelId="{EC7880E7-E4E8-4953-BCAD-8081352CC8E3}">
      <dsp:nvSpPr>
        <dsp:cNvPr id="0" name=""/>
        <dsp:cNvSpPr/>
      </dsp:nvSpPr>
      <dsp:spPr>
        <a:xfrm>
          <a:off x="0" y="4452775"/>
          <a:ext cx="10421526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Describe specific ways each of these theories can be applied to client cases.</a:t>
          </a:r>
          <a:endParaRPr lang="en-US" sz="1300" kern="1200" dirty="0"/>
        </a:p>
      </dsp:txBody>
      <dsp:txXfrm>
        <a:off x="25210" y="4477985"/>
        <a:ext cx="10371106" cy="4660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40E74-18C9-4390-83EB-184A4CF9EBA9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17427-FCEC-4D9D-B2EE-50E0830E9E11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Consistency — the relationship of the first two letters of a Holland code as indicated by the hexagon</a:t>
          </a:r>
          <a:endParaRPr lang="en-US" sz="2100" kern="1200"/>
        </a:p>
      </dsp:txBody>
      <dsp:txXfrm>
        <a:off x="383617" y="1447754"/>
        <a:ext cx="2847502" cy="1768010"/>
      </dsp:txXfrm>
    </dsp:sp>
    <dsp:sp modelId="{108CEE3F-44D4-499F-992C-4AEB615569E8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524FC-6DF7-4FFA-9FB4-282CF444B677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Differentiation — the numerical difference between the lowest and highest of the six scores of a profile</a:t>
          </a:r>
          <a:endParaRPr lang="en-US" sz="2100" kern="1200"/>
        </a:p>
      </dsp:txBody>
      <dsp:txXfrm>
        <a:off x="3998355" y="1447754"/>
        <a:ext cx="2847502" cy="1768010"/>
      </dsp:txXfrm>
    </dsp:sp>
    <dsp:sp modelId="{DECF2A37-E0A4-4750-8F7D-4DB08BEDE8EF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7F417-76A1-4644-8B39-CDD5FB9766CF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Congruence — the degree of “fit” between a person’s </a:t>
          </a:r>
          <a:r>
            <a:rPr lang="en-US" sz="2100" kern="1200"/>
            <a:t>personality type</a:t>
          </a:r>
          <a:r>
            <a:rPr lang="en-US" sz="2100" b="1" kern="1200"/>
            <a:t> and a work environment</a:t>
          </a:r>
          <a:endParaRPr lang="en-US" sz="2100" kern="1200"/>
        </a:p>
      </dsp:txBody>
      <dsp:txXfrm>
        <a:off x="7613092" y="1447754"/>
        <a:ext cx="2847502" cy="17680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C9AC-B32E-4447-9BE9-BFB818082085}">
      <dsp:nvSpPr>
        <dsp:cNvPr id="0" name=""/>
        <dsp:cNvSpPr/>
      </dsp:nvSpPr>
      <dsp:spPr>
        <a:xfrm>
          <a:off x="0" y="3275482"/>
          <a:ext cx="10515600" cy="1075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An individual’s code can be determined by</a:t>
          </a:r>
          <a:endParaRPr lang="en-US" sz="2000" kern="1200"/>
        </a:p>
      </dsp:txBody>
      <dsp:txXfrm>
        <a:off x="0" y="3275482"/>
        <a:ext cx="10515600" cy="580546"/>
      </dsp:txXfrm>
    </dsp:sp>
    <dsp:sp modelId="{7AD2E65F-EBB6-4B2F-9A3F-D2682C047AD1}">
      <dsp:nvSpPr>
        <dsp:cNvPr id="0" name=""/>
        <dsp:cNvSpPr/>
      </dsp:nvSpPr>
      <dsp:spPr>
        <a:xfrm>
          <a:off x="5134" y="3834527"/>
          <a:ext cx="3501776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Completing an informal assessment  </a:t>
          </a:r>
          <a:endParaRPr lang="en-US" sz="1600" kern="1200"/>
        </a:p>
      </dsp:txBody>
      <dsp:txXfrm>
        <a:off x="5134" y="3834527"/>
        <a:ext cx="3501776" cy="494539"/>
      </dsp:txXfrm>
    </dsp:sp>
    <dsp:sp modelId="{FE7D9749-E13B-4C73-A6FE-61879608A53F}">
      <dsp:nvSpPr>
        <dsp:cNvPr id="0" name=""/>
        <dsp:cNvSpPr/>
      </dsp:nvSpPr>
      <dsp:spPr>
        <a:xfrm>
          <a:off x="3506911" y="3834527"/>
          <a:ext cx="3501776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Administering an interest inventory</a:t>
          </a:r>
          <a:endParaRPr lang="en-US" sz="1600" kern="1200"/>
        </a:p>
      </dsp:txBody>
      <dsp:txXfrm>
        <a:off x="3506911" y="3834527"/>
        <a:ext cx="3501776" cy="494539"/>
      </dsp:txXfrm>
    </dsp:sp>
    <dsp:sp modelId="{F96F8BE5-C348-44B3-8A4F-50B504283C52}">
      <dsp:nvSpPr>
        <dsp:cNvPr id="0" name=""/>
        <dsp:cNvSpPr/>
      </dsp:nvSpPr>
      <dsp:spPr>
        <a:xfrm>
          <a:off x="7008688" y="3834527"/>
          <a:ext cx="3501776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Examining past jobs</a:t>
          </a:r>
          <a:endParaRPr lang="en-US" sz="1600" kern="1200"/>
        </a:p>
      </dsp:txBody>
      <dsp:txXfrm>
        <a:off x="7008688" y="3834527"/>
        <a:ext cx="3501776" cy="494539"/>
      </dsp:txXfrm>
    </dsp:sp>
    <dsp:sp modelId="{1F81616F-BAB9-4BB3-A9BD-A7E040812E78}">
      <dsp:nvSpPr>
        <dsp:cNvPr id="0" name=""/>
        <dsp:cNvSpPr/>
      </dsp:nvSpPr>
      <dsp:spPr>
        <a:xfrm rot="10800000">
          <a:off x="0" y="1638125"/>
          <a:ext cx="10515600" cy="1653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Two or more letters may be “tied,” however, in any one of the 3 positions</a:t>
          </a:r>
          <a:endParaRPr lang="en-US" sz="2000" kern="1200"/>
        </a:p>
      </dsp:txBody>
      <dsp:txXfrm rot="10800000">
        <a:off x="0" y="1638125"/>
        <a:ext cx="10515600" cy="1074383"/>
      </dsp:txXfrm>
    </dsp:sp>
    <dsp:sp modelId="{426C67F4-8FEC-46AA-B6B5-EDFC3CF2CEAE}">
      <dsp:nvSpPr>
        <dsp:cNvPr id="0" name=""/>
        <dsp:cNvSpPr/>
      </dsp:nvSpPr>
      <dsp:spPr>
        <a:xfrm rot="10800000">
          <a:off x="0" y="769"/>
          <a:ext cx="10515600" cy="1653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An individual’s Holland code is usually expressed as a two- or three-letter code</a:t>
          </a:r>
          <a:endParaRPr lang="en-US" sz="2000" kern="1200"/>
        </a:p>
      </dsp:txBody>
      <dsp:txXfrm rot="10800000">
        <a:off x="0" y="769"/>
        <a:ext cx="10515600" cy="10743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A9BDE-35DE-422E-8B22-1C82C6F92026}">
      <dsp:nvSpPr>
        <dsp:cNvPr id="0" name=""/>
        <dsp:cNvSpPr/>
      </dsp:nvSpPr>
      <dsp:spPr>
        <a:xfrm>
          <a:off x="1592717" y="268894"/>
          <a:ext cx="3702812" cy="3702812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To learn about the interests and preferences of individuals</a:t>
          </a:r>
          <a:endParaRPr lang="en-US" sz="800" kern="1200"/>
        </a:p>
      </dsp:txBody>
      <dsp:txXfrm>
        <a:off x="3538016" y="612727"/>
        <a:ext cx="881622" cy="705297"/>
      </dsp:txXfrm>
    </dsp:sp>
    <dsp:sp modelId="{70077656-4933-4831-A260-203A81E9E03C}">
      <dsp:nvSpPr>
        <dsp:cNvPr id="0" name=""/>
        <dsp:cNvSpPr/>
      </dsp:nvSpPr>
      <dsp:spPr>
        <a:xfrm>
          <a:off x="1640324" y="328404"/>
          <a:ext cx="3702812" cy="3702812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To assist individuals to find jobs where they can express their interests</a:t>
          </a:r>
          <a:endParaRPr lang="en-US" sz="800" kern="1200"/>
        </a:p>
      </dsp:txBody>
      <dsp:txXfrm>
        <a:off x="4155151" y="1670673"/>
        <a:ext cx="1013865" cy="617135"/>
      </dsp:txXfrm>
    </dsp:sp>
    <dsp:sp modelId="{222D01CB-F695-4C77-869B-9E47430453AA}">
      <dsp:nvSpPr>
        <dsp:cNvPr id="0" name=""/>
        <dsp:cNvSpPr/>
      </dsp:nvSpPr>
      <dsp:spPr>
        <a:xfrm>
          <a:off x="1623133" y="403342"/>
          <a:ext cx="3702812" cy="3702812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To assist individuals to choose majors, schools, and leisure activities</a:t>
          </a:r>
          <a:endParaRPr lang="en-US" sz="800" kern="1200"/>
        </a:p>
      </dsp:txBody>
      <dsp:txXfrm>
        <a:off x="4000867" y="2596376"/>
        <a:ext cx="881622" cy="683257"/>
      </dsp:txXfrm>
    </dsp:sp>
    <dsp:sp modelId="{B4D7F7E5-A417-4F78-96C6-469BFBCBE6EC}">
      <dsp:nvSpPr>
        <dsp:cNvPr id="0" name=""/>
        <dsp:cNvSpPr/>
      </dsp:nvSpPr>
      <dsp:spPr>
        <a:xfrm>
          <a:off x="1554366" y="436402"/>
          <a:ext cx="3702812" cy="3702812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To understand why people are satisfied or dissatisfied in their work</a:t>
          </a:r>
          <a:endParaRPr lang="en-US" sz="800" kern="1200"/>
        </a:p>
      </dsp:txBody>
      <dsp:txXfrm>
        <a:off x="2975982" y="3345755"/>
        <a:ext cx="859581" cy="617135"/>
      </dsp:txXfrm>
    </dsp:sp>
    <dsp:sp modelId="{B5E94FAE-5634-47EF-8BBF-C91D521C5C0E}">
      <dsp:nvSpPr>
        <dsp:cNvPr id="0" name=""/>
        <dsp:cNvSpPr/>
      </dsp:nvSpPr>
      <dsp:spPr>
        <a:xfrm>
          <a:off x="1485600" y="403342"/>
          <a:ext cx="3702812" cy="3702812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To organize high school curriculum or college majors</a:t>
          </a:r>
          <a:endParaRPr lang="en-US" sz="800" kern="1200"/>
        </a:p>
      </dsp:txBody>
      <dsp:txXfrm>
        <a:off x="1929056" y="2596376"/>
        <a:ext cx="881622" cy="683257"/>
      </dsp:txXfrm>
    </dsp:sp>
    <dsp:sp modelId="{8A7B51B9-35E0-4C8B-B023-BC2F34CC3CA7}">
      <dsp:nvSpPr>
        <dsp:cNvPr id="0" name=""/>
        <dsp:cNvSpPr/>
      </dsp:nvSpPr>
      <dsp:spPr>
        <a:xfrm>
          <a:off x="1468408" y="328404"/>
          <a:ext cx="3702812" cy="3702812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To organize career information, job shadowing, and career days</a:t>
          </a:r>
          <a:endParaRPr lang="en-US" sz="800" kern="1200"/>
        </a:p>
      </dsp:txBody>
      <dsp:txXfrm>
        <a:off x="1642529" y="1670673"/>
        <a:ext cx="1013865" cy="617135"/>
      </dsp:txXfrm>
    </dsp:sp>
    <dsp:sp modelId="{ADEC3211-ADFB-41A6-B26A-E2ADAA362D4A}">
      <dsp:nvSpPr>
        <dsp:cNvPr id="0" name=""/>
        <dsp:cNvSpPr/>
      </dsp:nvSpPr>
      <dsp:spPr>
        <a:xfrm>
          <a:off x="1516016" y="268894"/>
          <a:ext cx="3702812" cy="3702812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To provide the structure for career guidance services</a:t>
          </a:r>
          <a:endParaRPr lang="en-US" sz="800" kern="1200"/>
        </a:p>
      </dsp:txBody>
      <dsp:txXfrm>
        <a:off x="2391907" y="612727"/>
        <a:ext cx="881622" cy="705297"/>
      </dsp:txXfrm>
    </dsp:sp>
    <dsp:sp modelId="{08EAFFE7-0CA5-4953-B659-6E6B9A4AE67E}">
      <dsp:nvSpPr>
        <dsp:cNvPr id="0" name=""/>
        <dsp:cNvSpPr/>
      </dsp:nvSpPr>
      <dsp:spPr>
        <a:xfrm>
          <a:off x="1363311" y="39672"/>
          <a:ext cx="4161255" cy="416125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5D23-7656-43B2-9BFA-48CFC61BA120}">
      <dsp:nvSpPr>
        <dsp:cNvPr id="0" name=""/>
        <dsp:cNvSpPr/>
      </dsp:nvSpPr>
      <dsp:spPr>
        <a:xfrm>
          <a:off x="1411218" y="99445"/>
          <a:ext cx="4161255" cy="416125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91D32-2225-462B-9D48-2732C88F4B74}">
      <dsp:nvSpPr>
        <dsp:cNvPr id="0" name=""/>
        <dsp:cNvSpPr/>
      </dsp:nvSpPr>
      <dsp:spPr>
        <a:xfrm>
          <a:off x="1393965" y="174210"/>
          <a:ext cx="4161255" cy="416125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3344F-3ED6-418E-A3B0-1482CE26D2FD}">
      <dsp:nvSpPr>
        <dsp:cNvPr id="0" name=""/>
        <dsp:cNvSpPr/>
      </dsp:nvSpPr>
      <dsp:spPr>
        <a:xfrm>
          <a:off x="1325145" y="207084"/>
          <a:ext cx="4161255" cy="416125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CF7AF-B6E8-4FB1-9003-9A0B957F91FA}">
      <dsp:nvSpPr>
        <dsp:cNvPr id="0" name=""/>
        <dsp:cNvSpPr/>
      </dsp:nvSpPr>
      <dsp:spPr>
        <a:xfrm>
          <a:off x="1256324" y="174210"/>
          <a:ext cx="4161255" cy="416125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14F90-9296-4433-8EC4-01305F4A0B8D}">
      <dsp:nvSpPr>
        <dsp:cNvPr id="0" name=""/>
        <dsp:cNvSpPr/>
      </dsp:nvSpPr>
      <dsp:spPr>
        <a:xfrm>
          <a:off x="1239072" y="99445"/>
          <a:ext cx="4161255" cy="416125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EED41-3D6F-493F-BD88-390674D21AA8}">
      <dsp:nvSpPr>
        <dsp:cNvPr id="0" name=""/>
        <dsp:cNvSpPr/>
      </dsp:nvSpPr>
      <dsp:spPr>
        <a:xfrm>
          <a:off x="1286979" y="39672"/>
          <a:ext cx="4161255" cy="416125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C3670-9DD9-45BA-BB38-146DA2FD1F29}">
      <dsp:nvSpPr>
        <dsp:cNvPr id="0" name=""/>
        <dsp:cNvSpPr/>
      </dsp:nvSpPr>
      <dsp:spPr>
        <a:xfrm rot="16200000">
          <a:off x="-929284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04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There are three important determinants of career choice and development: 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/>
            <a:t>heredity, 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/>
            <a:t>environment, and 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/>
            <a:t>learning experiences</a:t>
          </a:r>
          <a:endParaRPr lang="en-US" sz="1700" kern="1200"/>
        </a:p>
      </dsp:txBody>
      <dsp:txXfrm rot="5400000">
        <a:off x="2535" y="870268"/>
        <a:ext cx="2487699" cy="2610802"/>
      </dsp:txXfrm>
    </dsp:sp>
    <dsp:sp modelId="{5A340691-D089-4360-89D2-16E63A8D6C48}">
      <dsp:nvSpPr>
        <dsp:cNvPr id="0" name=""/>
        <dsp:cNvSpPr/>
      </dsp:nvSpPr>
      <dsp:spPr>
        <a:xfrm rot="16200000">
          <a:off x="1744992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046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Career services providers can have impact on the third, but it is useful to understand the impact of heredity and environment</a:t>
          </a:r>
          <a:endParaRPr lang="en-US" sz="2200" kern="1200"/>
        </a:p>
      </dsp:txBody>
      <dsp:txXfrm rot="5400000">
        <a:off x="2676811" y="870268"/>
        <a:ext cx="2487699" cy="2610802"/>
      </dsp:txXfrm>
    </dsp:sp>
    <dsp:sp modelId="{9B968498-8BE9-4458-B71F-75C2CE3788A2}">
      <dsp:nvSpPr>
        <dsp:cNvPr id="0" name=""/>
        <dsp:cNvSpPr/>
      </dsp:nvSpPr>
      <dsp:spPr>
        <a:xfrm rot="16200000">
          <a:off x="4419269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046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Positive reinforcement occurs when specific behaviors are rewarded. </a:t>
          </a:r>
          <a:endParaRPr lang="en-US" sz="2200" kern="1200"/>
        </a:p>
      </dsp:txBody>
      <dsp:txXfrm rot="5400000">
        <a:off x="5351088" y="870268"/>
        <a:ext cx="2487699" cy="2610802"/>
      </dsp:txXfrm>
    </dsp:sp>
    <dsp:sp modelId="{D812FF3E-AA37-440C-9B60-A4B31A28FA84}">
      <dsp:nvSpPr>
        <dsp:cNvPr id="0" name=""/>
        <dsp:cNvSpPr/>
      </dsp:nvSpPr>
      <dsp:spPr>
        <a:xfrm rot="16200000">
          <a:off x="7093546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046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Negative reinforcement occurs when some aversive stimulus is terminated.</a:t>
          </a:r>
          <a:endParaRPr lang="en-US" sz="2200" kern="1200"/>
        </a:p>
      </dsp:txBody>
      <dsp:txXfrm rot="5400000">
        <a:off x="8025365" y="870268"/>
        <a:ext cx="2487699" cy="261080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015CB-C0F5-42D2-A93E-BD7CB59C60C4}">
      <dsp:nvSpPr>
        <dsp:cNvPr id="0" name=""/>
        <dsp:cNvSpPr/>
      </dsp:nvSpPr>
      <dsp:spPr>
        <a:xfrm>
          <a:off x="804" y="847751"/>
          <a:ext cx="2822091" cy="1792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7A211-8A74-437A-8D3A-23940A37F6B1}">
      <dsp:nvSpPr>
        <dsp:cNvPr id="0" name=""/>
        <dsp:cNvSpPr/>
      </dsp:nvSpPr>
      <dsp:spPr>
        <a:xfrm>
          <a:off x="314369" y="1145639"/>
          <a:ext cx="2822091" cy="1792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Instrumental — </a:t>
          </a:r>
          <a:r>
            <a:rPr lang="en-US" sz="2000" kern="1200" dirty="0"/>
            <a:t>positive outcomes (praise, financial return, positive emotions) follow a given behavior</a:t>
          </a:r>
        </a:p>
      </dsp:txBody>
      <dsp:txXfrm>
        <a:off x="366856" y="1198126"/>
        <a:ext cx="2717117" cy="1687054"/>
      </dsp:txXfrm>
    </dsp:sp>
    <dsp:sp modelId="{37CE8A5A-968A-452C-AEFB-870D638A92FB}">
      <dsp:nvSpPr>
        <dsp:cNvPr id="0" name=""/>
        <dsp:cNvSpPr/>
      </dsp:nvSpPr>
      <dsp:spPr>
        <a:xfrm>
          <a:off x="3450027" y="847751"/>
          <a:ext cx="2822091" cy="1792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9611C8-1133-411B-8BA1-3897AF497A9C}">
      <dsp:nvSpPr>
        <dsp:cNvPr id="0" name=""/>
        <dsp:cNvSpPr/>
      </dsp:nvSpPr>
      <dsp:spPr>
        <a:xfrm>
          <a:off x="3763593" y="1145639"/>
          <a:ext cx="2822091" cy="1792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Associative — </a:t>
          </a:r>
          <a:r>
            <a:rPr lang="en-US" sz="2000" kern="1200" dirty="0"/>
            <a:t>people observe outcomes that are experienced by others and take these persons as role models.</a:t>
          </a:r>
        </a:p>
      </dsp:txBody>
      <dsp:txXfrm>
        <a:off x="3816080" y="1198126"/>
        <a:ext cx="2717117" cy="168705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C8CA7-896B-4AA4-B3FF-A6E41598DDCC}">
      <dsp:nvSpPr>
        <dsp:cNvPr id="0" name=""/>
        <dsp:cNvSpPr/>
      </dsp:nvSpPr>
      <dsp:spPr>
        <a:xfrm>
          <a:off x="0" y="2529101"/>
          <a:ext cx="10515600" cy="16851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The nature of the career pattern is determined by:</a:t>
          </a:r>
          <a:endParaRPr lang="en-US" sz="12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individual’s parental socioeconomic level 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mental ability 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education 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skills 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personality characteristics 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career maturity 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and by the opportunities to which an individual is exposed</a:t>
          </a:r>
          <a:endParaRPr lang="en-US" sz="900" kern="1200"/>
        </a:p>
      </dsp:txBody>
      <dsp:txXfrm>
        <a:off x="0" y="2529101"/>
        <a:ext cx="3154680" cy="1685134"/>
      </dsp:txXfrm>
    </dsp:sp>
    <dsp:sp modelId="{1E437645-431F-41A6-BCCF-4AE69CD9113B}">
      <dsp:nvSpPr>
        <dsp:cNvPr id="0" name=""/>
        <dsp:cNvSpPr/>
      </dsp:nvSpPr>
      <dsp:spPr>
        <a:xfrm>
          <a:off x="0" y="137102"/>
          <a:ext cx="10515600" cy="16851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There are three aspects to his theory:</a:t>
          </a:r>
          <a:endParaRPr lang="en-US" sz="12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self-concept 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life span 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life space</a:t>
          </a:r>
          <a:endParaRPr lang="en-US" sz="900" kern="1200"/>
        </a:p>
      </dsp:txBody>
      <dsp:txXfrm>
        <a:off x="0" y="137102"/>
        <a:ext cx="3154680" cy="1685134"/>
      </dsp:txXfrm>
    </dsp:sp>
    <dsp:sp modelId="{2141D4FC-9C31-4F59-BF33-06673A9A319C}">
      <dsp:nvSpPr>
        <dsp:cNvPr id="0" name=""/>
        <dsp:cNvSpPr/>
      </dsp:nvSpPr>
      <dsp:spPr>
        <a:xfrm>
          <a:off x="4079242" y="490534"/>
          <a:ext cx="5301483" cy="35343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/>
            <a:t>Leading developmental theorist is Donald Super. </a:t>
          </a:r>
          <a:endParaRPr lang="en-US" sz="5200" kern="1200"/>
        </a:p>
      </dsp:txBody>
      <dsp:txXfrm>
        <a:off x="4182759" y="594051"/>
        <a:ext cx="5094449" cy="332728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E46F5-B4F5-46D0-82B3-9CECF2F03C79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22529-3486-42AB-B7FE-1A3AE0AD5509}">
      <dsp:nvSpPr>
        <dsp:cNvPr id="0" name=""/>
        <dsp:cNvSpPr/>
      </dsp:nvSpPr>
      <dsp:spPr>
        <a:xfrm rot="8100000">
          <a:off x="66619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E36FC-CA7D-45C8-905B-842C9978DF8D}">
      <dsp:nvSpPr>
        <dsp:cNvPr id="0" name=""/>
        <dsp:cNvSpPr/>
      </dsp:nvSpPr>
      <dsp:spPr>
        <a:xfrm>
          <a:off x="102167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7A82A-1D52-49A4-8083-1B56FABC3CD7}">
      <dsp:nvSpPr>
        <dsp:cNvPr id="0" name=""/>
        <dsp:cNvSpPr/>
      </dsp:nvSpPr>
      <dsp:spPr>
        <a:xfrm>
          <a:off x="452885" y="887672"/>
          <a:ext cx="2500452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8938E-3AE0-432A-B135-74D8DE059512}">
      <dsp:nvSpPr>
        <dsp:cNvPr id="0" name=""/>
        <dsp:cNvSpPr/>
      </dsp:nvSpPr>
      <dsp:spPr>
        <a:xfrm>
          <a:off x="452885" y="435133"/>
          <a:ext cx="2500452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/>
            <a:t>Formation of a self-concept begins as soon as a baby realizes that he or she is a separate being </a:t>
          </a:r>
          <a:endParaRPr lang="en-US" sz="1300" kern="1200"/>
        </a:p>
      </dsp:txBody>
      <dsp:txXfrm>
        <a:off x="452885" y="435133"/>
        <a:ext cx="2500452" cy="452539"/>
      </dsp:txXfrm>
    </dsp:sp>
    <dsp:sp modelId="{A3783CE3-7AE2-4B37-AC43-A6C46528A066}">
      <dsp:nvSpPr>
        <dsp:cNvPr id="0" name=""/>
        <dsp:cNvSpPr/>
      </dsp:nvSpPr>
      <dsp:spPr>
        <a:xfrm>
          <a:off x="226615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531C0-4A34-44CC-9536-EFC6FF82BDBF}">
      <dsp:nvSpPr>
        <dsp:cNvPr id="0" name=""/>
        <dsp:cNvSpPr/>
      </dsp:nvSpPr>
      <dsp:spPr>
        <a:xfrm>
          <a:off x="185887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7D90D-4D51-4695-BAF2-14DB09BF1051}">
      <dsp:nvSpPr>
        <dsp:cNvPr id="0" name=""/>
        <dsp:cNvSpPr/>
      </dsp:nvSpPr>
      <dsp:spPr>
        <a:xfrm rot="18900000">
          <a:off x="1567081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69725-DA1F-405A-8147-7DC862F297A7}">
      <dsp:nvSpPr>
        <dsp:cNvPr id="0" name=""/>
        <dsp:cNvSpPr/>
      </dsp:nvSpPr>
      <dsp:spPr>
        <a:xfrm>
          <a:off x="1602630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4C6A9-E00A-4E07-BF7F-CE036F77643C}">
      <dsp:nvSpPr>
        <dsp:cNvPr id="0" name=""/>
        <dsp:cNvSpPr/>
      </dsp:nvSpPr>
      <dsp:spPr>
        <a:xfrm>
          <a:off x="1953348" y="2175669"/>
          <a:ext cx="2500452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50929-70F4-46C8-BFDE-AF2B96F1A29B}">
      <dsp:nvSpPr>
        <dsp:cNvPr id="0" name=""/>
        <dsp:cNvSpPr/>
      </dsp:nvSpPr>
      <dsp:spPr>
        <a:xfrm>
          <a:off x="1953348" y="3463665"/>
          <a:ext cx="2500452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/>
            <a:t>Growth and richness of the self-concept continues throughout our entire lives. </a:t>
          </a:r>
          <a:endParaRPr lang="en-US" sz="1300" kern="1200"/>
        </a:p>
      </dsp:txBody>
      <dsp:txXfrm>
        <a:off x="1953348" y="3463665"/>
        <a:ext cx="2500452" cy="452539"/>
      </dsp:txXfrm>
    </dsp:sp>
    <dsp:sp modelId="{A26E7D01-7A62-4DAD-BDB9-D88FBB37CCE5}">
      <dsp:nvSpPr>
        <dsp:cNvPr id="0" name=""/>
        <dsp:cNvSpPr/>
      </dsp:nvSpPr>
      <dsp:spPr>
        <a:xfrm>
          <a:off x="1727078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C8845-E867-40A5-A4EC-7E74476040BE}">
      <dsp:nvSpPr>
        <dsp:cNvPr id="0" name=""/>
        <dsp:cNvSpPr/>
      </dsp:nvSpPr>
      <dsp:spPr>
        <a:xfrm>
          <a:off x="1686350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45C06-C0F4-452F-89FA-6F69F54CAFFA}">
      <dsp:nvSpPr>
        <dsp:cNvPr id="0" name=""/>
        <dsp:cNvSpPr/>
      </dsp:nvSpPr>
      <dsp:spPr>
        <a:xfrm rot="8100000">
          <a:off x="3067544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F41FD-3F81-44C4-AE8F-46A2D32FECC9}">
      <dsp:nvSpPr>
        <dsp:cNvPr id="0" name=""/>
        <dsp:cNvSpPr/>
      </dsp:nvSpPr>
      <dsp:spPr>
        <a:xfrm>
          <a:off x="3103093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A8A95-0690-4305-80FB-DC02009C7CE4}">
      <dsp:nvSpPr>
        <dsp:cNvPr id="0" name=""/>
        <dsp:cNvSpPr/>
      </dsp:nvSpPr>
      <dsp:spPr>
        <a:xfrm>
          <a:off x="3453810" y="887672"/>
          <a:ext cx="2500452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the culture in which we live </a:t>
          </a: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the family in which we are born </a:t>
          </a: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the experiences that we have </a:t>
          </a: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and the events that befall us </a:t>
          </a:r>
          <a:endParaRPr lang="en-US" sz="1000" kern="1200"/>
        </a:p>
      </dsp:txBody>
      <dsp:txXfrm>
        <a:off x="3453810" y="887672"/>
        <a:ext cx="2500452" cy="1287996"/>
      </dsp:txXfrm>
    </dsp:sp>
    <dsp:sp modelId="{49E754BB-A260-4570-87EF-FF8532AFBB14}">
      <dsp:nvSpPr>
        <dsp:cNvPr id="0" name=""/>
        <dsp:cNvSpPr/>
      </dsp:nvSpPr>
      <dsp:spPr>
        <a:xfrm>
          <a:off x="3453810" y="435133"/>
          <a:ext cx="2500452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/>
            <a:t>Its development is influenced by: </a:t>
          </a:r>
          <a:endParaRPr lang="en-US" sz="1300" kern="1200"/>
        </a:p>
      </dsp:txBody>
      <dsp:txXfrm>
        <a:off x="3453810" y="435133"/>
        <a:ext cx="2500452" cy="452539"/>
      </dsp:txXfrm>
    </dsp:sp>
    <dsp:sp modelId="{0496B456-FC26-4DC8-8D2B-D5B91CB71412}">
      <dsp:nvSpPr>
        <dsp:cNvPr id="0" name=""/>
        <dsp:cNvSpPr/>
      </dsp:nvSpPr>
      <dsp:spPr>
        <a:xfrm>
          <a:off x="3227541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041A3-5EF1-4243-9BD8-3C241B9F5587}">
      <dsp:nvSpPr>
        <dsp:cNvPr id="0" name=""/>
        <dsp:cNvSpPr/>
      </dsp:nvSpPr>
      <dsp:spPr>
        <a:xfrm>
          <a:off x="3186812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653F0-0E64-44FA-A00C-C45808FDC4EB}">
      <dsp:nvSpPr>
        <dsp:cNvPr id="0" name=""/>
        <dsp:cNvSpPr/>
      </dsp:nvSpPr>
      <dsp:spPr>
        <a:xfrm rot="18900000">
          <a:off x="4568007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2CB84-2E07-411A-A68A-E5F9EDE31340}">
      <dsp:nvSpPr>
        <dsp:cNvPr id="0" name=""/>
        <dsp:cNvSpPr/>
      </dsp:nvSpPr>
      <dsp:spPr>
        <a:xfrm>
          <a:off x="4603555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9249B-55CA-4AC1-A9B7-B4DFA8554883}">
      <dsp:nvSpPr>
        <dsp:cNvPr id="0" name=""/>
        <dsp:cNvSpPr/>
      </dsp:nvSpPr>
      <dsp:spPr>
        <a:xfrm>
          <a:off x="4954273" y="2175669"/>
          <a:ext cx="2500452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FDC92C-9740-43DD-B01F-B4A70D2400A6}">
      <dsp:nvSpPr>
        <dsp:cNvPr id="0" name=""/>
        <dsp:cNvSpPr/>
      </dsp:nvSpPr>
      <dsp:spPr>
        <a:xfrm>
          <a:off x="4954273" y="3463665"/>
          <a:ext cx="2500452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/>
            <a:t>Self-concept is a picture of who we are and what we are like. </a:t>
          </a:r>
          <a:endParaRPr lang="en-US" sz="1300" kern="1200"/>
        </a:p>
      </dsp:txBody>
      <dsp:txXfrm>
        <a:off x="4954273" y="3463665"/>
        <a:ext cx="2500452" cy="452539"/>
      </dsp:txXfrm>
    </dsp:sp>
    <dsp:sp modelId="{CA14E1EB-21B6-442B-BDBB-DFEBBE569FA4}">
      <dsp:nvSpPr>
        <dsp:cNvPr id="0" name=""/>
        <dsp:cNvSpPr/>
      </dsp:nvSpPr>
      <dsp:spPr>
        <a:xfrm>
          <a:off x="4728004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21DCC-0D27-41C9-BF0D-56EA215D0470}">
      <dsp:nvSpPr>
        <dsp:cNvPr id="0" name=""/>
        <dsp:cNvSpPr/>
      </dsp:nvSpPr>
      <dsp:spPr>
        <a:xfrm>
          <a:off x="4687275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BE939-CD8F-4F2D-90FD-00AF95C0A43F}">
      <dsp:nvSpPr>
        <dsp:cNvPr id="0" name=""/>
        <dsp:cNvSpPr/>
      </dsp:nvSpPr>
      <dsp:spPr>
        <a:xfrm rot="8100000">
          <a:off x="6068470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58EE4-B434-4F6D-AC01-112994A380A6}">
      <dsp:nvSpPr>
        <dsp:cNvPr id="0" name=""/>
        <dsp:cNvSpPr/>
      </dsp:nvSpPr>
      <dsp:spPr>
        <a:xfrm>
          <a:off x="6104018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B956C-E73D-49F1-B24F-8C51A839D12E}">
      <dsp:nvSpPr>
        <dsp:cNvPr id="0" name=""/>
        <dsp:cNvSpPr/>
      </dsp:nvSpPr>
      <dsp:spPr>
        <a:xfrm>
          <a:off x="6454736" y="887672"/>
          <a:ext cx="2500452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how we see ourselves </a:t>
          </a: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how we would like to be seen </a:t>
          </a: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and how we think others view us</a:t>
          </a:r>
          <a:endParaRPr lang="en-US" sz="1000" kern="1200"/>
        </a:p>
      </dsp:txBody>
      <dsp:txXfrm>
        <a:off x="6454736" y="887672"/>
        <a:ext cx="2500452" cy="1287996"/>
      </dsp:txXfrm>
    </dsp:sp>
    <dsp:sp modelId="{A3DF3553-6B54-4DFB-AC21-34D1D0A414CC}">
      <dsp:nvSpPr>
        <dsp:cNvPr id="0" name=""/>
        <dsp:cNvSpPr/>
      </dsp:nvSpPr>
      <dsp:spPr>
        <a:xfrm>
          <a:off x="6454736" y="435133"/>
          <a:ext cx="2500452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/>
            <a:t>It is a blend of:</a:t>
          </a:r>
          <a:endParaRPr lang="en-US" sz="1300" kern="1200"/>
        </a:p>
      </dsp:txBody>
      <dsp:txXfrm>
        <a:off x="6454736" y="435133"/>
        <a:ext cx="2500452" cy="452539"/>
      </dsp:txXfrm>
    </dsp:sp>
    <dsp:sp modelId="{7A5C305A-900B-4A13-9118-8C98E9FD7E9F}">
      <dsp:nvSpPr>
        <dsp:cNvPr id="0" name=""/>
        <dsp:cNvSpPr/>
      </dsp:nvSpPr>
      <dsp:spPr>
        <a:xfrm>
          <a:off x="6228466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53D3-72EC-4964-95BF-B2F48ECC5495}">
      <dsp:nvSpPr>
        <dsp:cNvPr id="0" name=""/>
        <dsp:cNvSpPr/>
      </dsp:nvSpPr>
      <dsp:spPr>
        <a:xfrm>
          <a:off x="6187738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BFC08-FF96-4EE9-8893-8FB63A0384C7}">
      <dsp:nvSpPr>
        <dsp:cNvPr id="0" name=""/>
        <dsp:cNvSpPr/>
      </dsp:nvSpPr>
      <dsp:spPr>
        <a:xfrm rot="18900000">
          <a:off x="7568932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80DE8-9317-4B3A-B5A8-EBFFF6C0E65D}">
      <dsp:nvSpPr>
        <dsp:cNvPr id="0" name=""/>
        <dsp:cNvSpPr/>
      </dsp:nvSpPr>
      <dsp:spPr>
        <a:xfrm>
          <a:off x="7604481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1D052-E23F-4985-86B0-A3131E270EAD}">
      <dsp:nvSpPr>
        <dsp:cNvPr id="0" name=""/>
        <dsp:cNvSpPr/>
      </dsp:nvSpPr>
      <dsp:spPr>
        <a:xfrm>
          <a:off x="7955199" y="2175669"/>
          <a:ext cx="2500452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E66E7B-2A98-4DE7-A177-91F0C8BC7B75}">
      <dsp:nvSpPr>
        <dsp:cNvPr id="0" name=""/>
        <dsp:cNvSpPr/>
      </dsp:nvSpPr>
      <dsp:spPr>
        <a:xfrm>
          <a:off x="7955199" y="3463665"/>
          <a:ext cx="2500452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/>
            <a:t>It includes both subjective and objective information.</a:t>
          </a:r>
          <a:endParaRPr lang="en-US" sz="1300" kern="1200"/>
        </a:p>
      </dsp:txBody>
      <dsp:txXfrm>
        <a:off x="7955199" y="3463665"/>
        <a:ext cx="2500452" cy="452539"/>
      </dsp:txXfrm>
    </dsp:sp>
    <dsp:sp modelId="{F3936234-EAF9-4196-82BE-CC878D1A6377}">
      <dsp:nvSpPr>
        <dsp:cNvPr id="0" name=""/>
        <dsp:cNvSpPr/>
      </dsp:nvSpPr>
      <dsp:spPr>
        <a:xfrm>
          <a:off x="7728929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7AA47-7A7B-4846-B9AB-32AACF18DED7}">
      <dsp:nvSpPr>
        <dsp:cNvPr id="0" name=""/>
        <dsp:cNvSpPr/>
      </dsp:nvSpPr>
      <dsp:spPr>
        <a:xfrm>
          <a:off x="7688201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300A7-4248-4CDD-8A88-905DA5243F4C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STAGE                                 AGE</a:t>
          </a:r>
          <a:endParaRPr lang="en-US" sz="2700" kern="1200"/>
        </a:p>
      </dsp:txBody>
      <dsp:txXfrm>
        <a:off x="31613" y="70097"/>
        <a:ext cx="10452374" cy="584369"/>
      </dsp:txXfrm>
    </dsp:sp>
    <dsp:sp modelId="{78BC3BFC-61D9-431D-8869-2D89102797CA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Growth                               0–15</a:t>
          </a:r>
          <a:endParaRPr lang="en-US" sz="2700" kern="1200" dirty="0"/>
        </a:p>
      </dsp:txBody>
      <dsp:txXfrm>
        <a:off x="31613" y="795452"/>
        <a:ext cx="10452374" cy="584369"/>
      </dsp:txXfrm>
    </dsp:sp>
    <dsp:sp modelId="{C29EA12A-4644-4299-BDE8-33FD637ABBB0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Exploration                       15–25</a:t>
          </a:r>
          <a:endParaRPr lang="en-US" sz="2700" kern="1200" dirty="0"/>
        </a:p>
      </dsp:txBody>
      <dsp:txXfrm>
        <a:off x="31613" y="1520807"/>
        <a:ext cx="10452374" cy="584369"/>
      </dsp:txXfrm>
    </dsp:sp>
    <dsp:sp modelId="{15292CCA-96B1-464C-A171-A6F2A2F17D40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Establishment                   25–45</a:t>
          </a:r>
          <a:endParaRPr lang="en-US" sz="2700" kern="1200" dirty="0"/>
        </a:p>
      </dsp:txBody>
      <dsp:txXfrm>
        <a:off x="31613" y="2246162"/>
        <a:ext cx="10452374" cy="584369"/>
      </dsp:txXfrm>
    </dsp:sp>
    <dsp:sp modelId="{09FB18FC-B88B-40C6-B836-CA8FE4692160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Maintenance                     45–65</a:t>
          </a:r>
          <a:endParaRPr lang="en-US" sz="2700" kern="1200" dirty="0"/>
        </a:p>
      </dsp:txBody>
      <dsp:txXfrm>
        <a:off x="31613" y="2971517"/>
        <a:ext cx="10452374" cy="584369"/>
      </dsp:txXfrm>
    </dsp:sp>
    <dsp:sp modelId="{15696FFF-02AE-4380-849B-3366DD176E32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Disengagement                 65–?</a:t>
          </a:r>
          <a:endParaRPr lang="en-US" sz="2700" kern="1200" dirty="0"/>
        </a:p>
      </dsp:txBody>
      <dsp:txXfrm>
        <a:off x="31613" y="3696872"/>
        <a:ext cx="10452374" cy="58436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6D4FC-7302-4A4D-8348-A18FFB033D2E}">
      <dsp:nvSpPr>
        <dsp:cNvPr id="0" name=""/>
        <dsp:cNvSpPr/>
      </dsp:nvSpPr>
      <dsp:spPr>
        <a:xfrm>
          <a:off x="478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B254B-A010-4934-B23C-0569C5E75C5C}">
      <dsp:nvSpPr>
        <dsp:cNvPr id="0" name=""/>
        <dsp:cNvSpPr/>
      </dsp:nvSpPr>
      <dsp:spPr>
        <a:xfrm>
          <a:off x="71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78032-9273-4685-92B0-2AD83C2CB1AF}">
      <dsp:nvSpPr>
        <dsp:cNvPr id="0" name=""/>
        <dsp:cNvSpPr/>
      </dsp:nvSpPr>
      <dsp:spPr>
        <a:xfrm>
          <a:off x="12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i="1" kern="1200"/>
            <a:t>Crystallization</a:t>
          </a:r>
          <a:endParaRPr lang="en-US" sz="1800" kern="1200"/>
        </a:p>
      </dsp:txBody>
      <dsp:txXfrm>
        <a:off x="127800" y="2535669"/>
        <a:ext cx="1800000" cy="720000"/>
      </dsp:txXfrm>
    </dsp:sp>
    <dsp:sp modelId="{B688242D-DEF9-46BC-9EC4-44D88CCA1535}">
      <dsp:nvSpPr>
        <dsp:cNvPr id="0" name=""/>
        <dsp:cNvSpPr/>
      </dsp:nvSpPr>
      <dsp:spPr>
        <a:xfrm>
          <a:off x="2593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3F714-A0A7-433C-8A3B-F159900087C2}">
      <dsp:nvSpPr>
        <dsp:cNvPr id="0" name=""/>
        <dsp:cNvSpPr/>
      </dsp:nvSpPr>
      <dsp:spPr>
        <a:xfrm>
          <a:off x="282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C5572-56BF-4299-BE90-A8D1A52EF1FB}">
      <dsp:nvSpPr>
        <dsp:cNvPr id="0" name=""/>
        <dsp:cNvSpPr/>
      </dsp:nvSpPr>
      <dsp:spPr>
        <a:xfrm>
          <a:off x="224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i="1" kern="1200"/>
            <a:t>Specification</a:t>
          </a:r>
          <a:endParaRPr lang="en-US" sz="1800" kern="1200"/>
        </a:p>
      </dsp:txBody>
      <dsp:txXfrm>
        <a:off x="2242800" y="2535669"/>
        <a:ext cx="1800000" cy="720000"/>
      </dsp:txXfrm>
    </dsp:sp>
    <dsp:sp modelId="{0A8AB36C-E170-4D63-9A93-17C59C33F66F}">
      <dsp:nvSpPr>
        <dsp:cNvPr id="0" name=""/>
        <dsp:cNvSpPr/>
      </dsp:nvSpPr>
      <dsp:spPr>
        <a:xfrm>
          <a:off x="4708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8A8A7-0DC7-42B4-BE55-0ACA7B418360}">
      <dsp:nvSpPr>
        <dsp:cNvPr id="0" name=""/>
        <dsp:cNvSpPr/>
      </dsp:nvSpPr>
      <dsp:spPr>
        <a:xfrm>
          <a:off x="494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2DE65-9438-4ED1-83E1-E81E70B32F75}">
      <dsp:nvSpPr>
        <dsp:cNvPr id="0" name=""/>
        <dsp:cNvSpPr/>
      </dsp:nvSpPr>
      <dsp:spPr>
        <a:xfrm>
          <a:off x="435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i="1" kern="1200"/>
            <a:t>Implementation</a:t>
          </a:r>
          <a:endParaRPr lang="en-US" sz="1800" kern="1200"/>
        </a:p>
      </dsp:txBody>
      <dsp:txXfrm>
        <a:off x="4357800" y="2535669"/>
        <a:ext cx="1800000" cy="720000"/>
      </dsp:txXfrm>
    </dsp:sp>
    <dsp:sp modelId="{6CE3305C-DC51-4FD4-8CF3-850361ADBBF9}">
      <dsp:nvSpPr>
        <dsp:cNvPr id="0" name=""/>
        <dsp:cNvSpPr/>
      </dsp:nvSpPr>
      <dsp:spPr>
        <a:xfrm>
          <a:off x="6823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2FBF5-286B-4910-BD3A-DDB324995893}">
      <dsp:nvSpPr>
        <dsp:cNvPr id="0" name=""/>
        <dsp:cNvSpPr/>
      </dsp:nvSpPr>
      <dsp:spPr>
        <a:xfrm>
          <a:off x="705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9F580-464B-43E9-A33D-F68A46AA5A36}">
      <dsp:nvSpPr>
        <dsp:cNvPr id="0" name=""/>
        <dsp:cNvSpPr/>
      </dsp:nvSpPr>
      <dsp:spPr>
        <a:xfrm>
          <a:off x="647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i="1" kern="1200"/>
            <a:t>Stabilization</a:t>
          </a:r>
          <a:endParaRPr lang="en-US" sz="1800" kern="1200"/>
        </a:p>
      </dsp:txBody>
      <dsp:txXfrm>
        <a:off x="6472800" y="2535669"/>
        <a:ext cx="1800000" cy="720000"/>
      </dsp:txXfrm>
    </dsp:sp>
    <dsp:sp modelId="{031ED216-E872-4D9B-9B3B-CB43CFEF32D4}">
      <dsp:nvSpPr>
        <dsp:cNvPr id="0" name=""/>
        <dsp:cNvSpPr/>
      </dsp:nvSpPr>
      <dsp:spPr>
        <a:xfrm>
          <a:off x="8938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6D77E-8F28-4B5B-B99D-58C762926AFF}">
      <dsp:nvSpPr>
        <dsp:cNvPr id="0" name=""/>
        <dsp:cNvSpPr/>
      </dsp:nvSpPr>
      <dsp:spPr>
        <a:xfrm>
          <a:off x="917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9C235-7F5C-49C5-B2B6-FB4C8B628156}">
      <dsp:nvSpPr>
        <dsp:cNvPr id="0" name=""/>
        <dsp:cNvSpPr/>
      </dsp:nvSpPr>
      <dsp:spPr>
        <a:xfrm>
          <a:off x="858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i="1" kern="1200"/>
            <a:t>Consolidation</a:t>
          </a:r>
          <a:endParaRPr lang="en-US" sz="1800" kern="1200"/>
        </a:p>
      </dsp:txBody>
      <dsp:txXfrm>
        <a:off x="8587800" y="2535669"/>
        <a:ext cx="1800000" cy="7200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C51E9-700A-4E2F-B3D6-CA84AB340B5A}">
      <dsp:nvSpPr>
        <dsp:cNvPr id="0" name=""/>
        <dsp:cNvSpPr/>
      </dsp:nvSpPr>
      <dsp:spPr>
        <a:xfrm>
          <a:off x="5134" y="1379810"/>
          <a:ext cx="1591716" cy="1591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597" tIns="16510" rIns="87597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Citizen</a:t>
          </a:r>
        </a:p>
      </dsp:txBody>
      <dsp:txXfrm>
        <a:off x="238235" y="1612911"/>
        <a:ext cx="1125514" cy="1125514"/>
      </dsp:txXfrm>
    </dsp:sp>
    <dsp:sp modelId="{B4315B48-8DF8-4DA3-B553-966AE85E820D}">
      <dsp:nvSpPr>
        <dsp:cNvPr id="0" name=""/>
        <dsp:cNvSpPr/>
      </dsp:nvSpPr>
      <dsp:spPr>
        <a:xfrm>
          <a:off x="1278508" y="1379810"/>
          <a:ext cx="1591716" cy="1591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597" tIns="16510" rIns="87597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Leisurite</a:t>
          </a:r>
        </a:p>
      </dsp:txBody>
      <dsp:txXfrm>
        <a:off x="1511609" y="1612911"/>
        <a:ext cx="1125514" cy="1125514"/>
      </dsp:txXfrm>
    </dsp:sp>
    <dsp:sp modelId="{43C2E99B-4A1A-4548-AEA3-F7C666997E95}">
      <dsp:nvSpPr>
        <dsp:cNvPr id="0" name=""/>
        <dsp:cNvSpPr/>
      </dsp:nvSpPr>
      <dsp:spPr>
        <a:xfrm>
          <a:off x="2551881" y="1379810"/>
          <a:ext cx="1591716" cy="1591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597" tIns="16510" rIns="87597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Parent</a:t>
          </a:r>
        </a:p>
      </dsp:txBody>
      <dsp:txXfrm>
        <a:off x="2784982" y="1612911"/>
        <a:ext cx="1125514" cy="1125514"/>
      </dsp:txXfrm>
    </dsp:sp>
    <dsp:sp modelId="{70D14AF1-6750-44FB-B7E3-8016842FC1DB}">
      <dsp:nvSpPr>
        <dsp:cNvPr id="0" name=""/>
        <dsp:cNvSpPr/>
      </dsp:nvSpPr>
      <dsp:spPr>
        <a:xfrm>
          <a:off x="3825254" y="1379810"/>
          <a:ext cx="1591716" cy="1591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597" tIns="16510" rIns="87597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Homemaker</a:t>
          </a:r>
        </a:p>
      </dsp:txBody>
      <dsp:txXfrm>
        <a:off x="4058355" y="1612911"/>
        <a:ext cx="1125514" cy="1125514"/>
      </dsp:txXfrm>
    </dsp:sp>
    <dsp:sp modelId="{CDDC1902-9E7C-435A-B363-97C60DDAEF4C}">
      <dsp:nvSpPr>
        <dsp:cNvPr id="0" name=""/>
        <dsp:cNvSpPr/>
      </dsp:nvSpPr>
      <dsp:spPr>
        <a:xfrm>
          <a:off x="5098628" y="1379810"/>
          <a:ext cx="1591716" cy="1591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597" tIns="16510" rIns="87597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Spouse</a:t>
          </a:r>
        </a:p>
      </dsp:txBody>
      <dsp:txXfrm>
        <a:off x="5331729" y="1612911"/>
        <a:ext cx="1125514" cy="1125514"/>
      </dsp:txXfrm>
    </dsp:sp>
    <dsp:sp modelId="{2242047C-6BCD-45D4-B2D9-A1DC611EC8CF}">
      <dsp:nvSpPr>
        <dsp:cNvPr id="0" name=""/>
        <dsp:cNvSpPr/>
      </dsp:nvSpPr>
      <dsp:spPr>
        <a:xfrm>
          <a:off x="6372001" y="1379810"/>
          <a:ext cx="1591716" cy="1591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597" tIns="16510" rIns="87597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Worker</a:t>
          </a:r>
        </a:p>
      </dsp:txBody>
      <dsp:txXfrm>
        <a:off x="6605102" y="1612911"/>
        <a:ext cx="1125514" cy="1125514"/>
      </dsp:txXfrm>
    </dsp:sp>
    <dsp:sp modelId="{F7AE44BF-7C28-4A74-95BF-F662301FCD75}">
      <dsp:nvSpPr>
        <dsp:cNvPr id="0" name=""/>
        <dsp:cNvSpPr/>
      </dsp:nvSpPr>
      <dsp:spPr>
        <a:xfrm>
          <a:off x="7645375" y="1379810"/>
          <a:ext cx="1591716" cy="1591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597" tIns="16510" rIns="87597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Student</a:t>
          </a:r>
        </a:p>
      </dsp:txBody>
      <dsp:txXfrm>
        <a:off x="7878476" y="1612911"/>
        <a:ext cx="1125514" cy="1125514"/>
      </dsp:txXfrm>
    </dsp:sp>
    <dsp:sp modelId="{CB7474FE-50F4-4E4C-A8C2-FBEEDCB16AFA}">
      <dsp:nvSpPr>
        <dsp:cNvPr id="0" name=""/>
        <dsp:cNvSpPr/>
      </dsp:nvSpPr>
      <dsp:spPr>
        <a:xfrm>
          <a:off x="8918748" y="1379810"/>
          <a:ext cx="1591716" cy="1591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597" tIns="16510" rIns="87597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Son/Daughter</a:t>
          </a:r>
        </a:p>
      </dsp:txBody>
      <dsp:txXfrm>
        <a:off x="9151849" y="1612911"/>
        <a:ext cx="1125514" cy="1125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42081-ED82-4D92-8D66-AEC8E1E9709F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81893-8758-4BF2-874B-341977FD9505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1" kern="1200"/>
            <a:t>Occupation</a:t>
          </a:r>
          <a:r>
            <a:rPr lang="en-US" sz="2900" b="1" kern="1200"/>
            <a:t> — a defined set of work tasks commonly performed for the purpose of making a particular product or performing a specific service</a:t>
          </a:r>
          <a:endParaRPr lang="en-US" sz="2900" kern="1200"/>
        </a:p>
      </dsp:txBody>
      <dsp:txXfrm>
        <a:off x="0" y="2124"/>
        <a:ext cx="10515600" cy="1449029"/>
      </dsp:txXfrm>
    </dsp:sp>
    <dsp:sp modelId="{97CAF3E6-819C-43B9-9DC9-92546492FC7B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9021F-E2A0-4783-8043-F7C9433B8920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1" kern="1200"/>
            <a:t>Job</a:t>
          </a:r>
          <a:r>
            <a:rPr lang="en-US" sz="2900" b="1" kern="1200"/>
            <a:t> — performance of an occupation in a specific place for a specific employer </a:t>
          </a:r>
          <a:endParaRPr lang="en-US" sz="2900" kern="1200"/>
        </a:p>
      </dsp:txBody>
      <dsp:txXfrm>
        <a:off x="0" y="1451154"/>
        <a:ext cx="10515600" cy="1449029"/>
      </dsp:txXfrm>
    </dsp:sp>
    <dsp:sp modelId="{7BB9D114-B0A4-4944-A6DA-0247F8BB5DCF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38A6A-81FA-473E-852C-7AEFF0D43623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1" kern="1200"/>
            <a:t>Career </a:t>
          </a:r>
          <a:r>
            <a:rPr lang="en-US" sz="2900" b="1" kern="1200"/>
            <a:t>— the combination of activities performed at any given life stage in all roles of life, including the role of worker</a:t>
          </a:r>
          <a:endParaRPr lang="en-US" sz="2900" kern="1200"/>
        </a:p>
      </dsp:txBody>
      <dsp:txXfrm>
        <a:off x="0" y="2900183"/>
        <a:ext cx="10515600" cy="144902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1015F-154B-4CCC-B4D5-BF06D640441F}">
      <dsp:nvSpPr>
        <dsp:cNvPr id="0" name=""/>
        <dsp:cNvSpPr/>
      </dsp:nvSpPr>
      <dsp:spPr>
        <a:xfrm>
          <a:off x="5440650" y="358"/>
          <a:ext cx="1863854" cy="186385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Roles change in bandwidth and intensity over the life span</a:t>
          </a:r>
          <a:endParaRPr lang="en-US" sz="900" kern="1200"/>
        </a:p>
      </dsp:txBody>
      <dsp:txXfrm>
        <a:off x="5906614" y="358"/>
        <a:ext cx="931927" cy="1537680"/>
      </dsp:txXfrm>
    </dsp:sp>
    <dsp:sp modelId="{D3EE6887-2FAD-4766-940E-53056A72B0DA}">
      <dsp:nvSpPr>
        <dsp:cNvPr id="0" name=""/>
        <dsp:cNvSpPr/>
      </dsp:nvSpPr>
      <dsp:spPr>
        <a:xfrm rot="5400000">
          <a:off x="6843959" y="1403667"/>
          <a:ext cx="1863854" cy="186385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Roles inevitably interact with each other and affect each other</a:t>
          </a:r>
          <a:endParaRPr lang="en-US" sz="900" kern="1200"/>
        </a:p>
      </dsp:txBody>
      <dsp:txXfrm rot="-5400000">
        <a:off x="7170134" y="1869631"/>
        <a:ext cx="1537680" cy="931927"/>
      </dsp:txXfrm>
    </dsp:sp>
    <dsp:sp modelId="{C9BF2430-D28A-4967-A0F1-2D766031C4B3}">
      <dsp:nvSpPr>
        <dsp:cNvPr id="0" name=""/>
        <dsp:cNvSpPr/>
      </dsp:nvSpPr>
      <dsp:spPr>
        <a:xfrm rot="10800000">
          <a:off x="5440650" y="2806976"/>
          <a:ext cx="1863854" cy="186385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Interests, skills, and values can be assigned to a variety of life roles</a:t>
          </a:r>
          <a:endParaRPr lang="en-US" sz="900" kern="1200"/>
        </a:p>
      </dsp:txBody>
      <dsp:txXfrm rot="10800000">
        <a:off x="5906613" y="3133150"/>
        <a:ext cx="931927" cy="1537680"/>
      </dsp:txXfrm>
    </dsp:sp>
    <dsp:sp modelId="{C6B19E45-9200-468E-92C4-CBAF3EE7924D}">
      <dsp:nvSpPr>
        <dsp:cNvPr id="0" name=""/>
        <dsp:cNvSpPr/>
      </dsp:nvSpPr>
      <dsp:spPr>
        <a:xfrm rot="16200000">
          <a:off x="4037341" y="1403667"/>
          <a:ext cx="1863854" cy="186385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Satisfaction and stress that one experiences in life are often directly related to the number and combination of roles being played</a:t>
          </a:r>
          <a:endParaRPr lang="en-US" sz="900" kern="1200"/>
        </a:p>
      </dsp:txBody>
      <dsp:txXfrm rot="5400000">
        <a:off x="4037342" y="1869630"/>
        <a:ext cx="1537680" cy="93192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32C99-C15B-496C-A5C9-8CE167A5B1BA}">
      <dsp:nvSpPr>
        <dsp:cNvPr id="0" name=""/>
        <dsp:cNvSpPr/>
      </dsp:nvSpPr>
      <dsp:spPr>
        <a:xfrm>
          <a:off x="1334988" y="1430"/>
          <a:ext cx="2451757" cy="1471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Son/Daughter — the time and energy spent in relating to parents</a:t>
          </a:r>
        </a:p>
      </dsp:txBody>
      <dsp:txXfrm>
        <a:off x="1334988" y="1430"/>
        <a:ext cx="2451757" cy="1471054"/>
      </dsp:txXfrm>
    </dsp:sp>
    <dsp:sp modelId="{FD038CD2-29FF-4138-B8B1-F5D7FA89F7B4}">
      <dsp:nvSpPr>
        <dsp:cNvPr id="0" name=""/>
        <dsp:cNvSpPr/>
      </dsp:nvSpPr>
      <dsp:spPr>
        <a:xfrm>
          <a:off x="4031921" y="1430"/>
          <a:ext cx="2451757" cy="1471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Student/Learner — the time and energy spent in learning and acquiring skills</a:t>
          </a:r>
        </a:p>
      </dsp:txBody>
      <dsp:txXfrm>
        <a:off x="4031921" y="1430"/>
        <a:ext cx="2451757" cy="1471054"/>
      </dsp:txXfrm>
    </dsp:sp>
    <dsp:sp modelId="{7B023933-5869-4C05-B2B8-2E759F9E1CED}">
      <dsp:nvSpPr>
        <dsp:cNvPr id="0" name=""/>
        <dsp:cNvSpPr/>
      </dsp:nvSpPr>
      <dsp:spPr>
        <a:xfrm>
          <a:off x="6728854" y="1430"/>
          <a:ext cx="2451757" cy="1471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Worker — the time and energy spent in paid employment</a:t>
          </a:r>
        </a:p>
      </dsp:txBody>
      <dsp:txXfrm>
        <a:off x="6728854" y="1430"/>
        <a:ext cx="2451757" cy="1471054"/>
      </dsp:txXfrm>
    </dsp:sp>
    <dsp:sp modelId="{FAC524FE-4AD8-4E2D-8490-BB43C5258E2B}">
      <dsp:nvSpPr>
        <dsp:cNvPr id="0" name=""/>
        <dsp:cNvSpPr/>
      </dsp:nvSpPr>
      <dsp:spPr>
        <a:xfrm>
          <a:off x="1334988" y="1717660"/>
          <a:ext cx="2451757" cy="1471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Spouse/Partner — the time and energy spent in cultivating and maintaining a relationship with a partner</a:t>
          </a:r>
        </a:p>
      </dsp:txBody>
      <dsp:txXfrm>
        <a:off x="1334988" y="1717660"/>
        <a:ext cx="2451757" cy="1471054"/>
      </dsp:txXfrm>
    </dsp:sp>
    <dsp:sp modelId="{0E21F032-C2FF-4615-9110-019F4F6AAC67}">
      <dsp:nvSpPr>
        <dsp:cNvPr id="0" name=""/>
        <dsp:cNvSpPr/>
      </dsp:nvSpPr>
      <dsp:spPr>
        <a:xfrm>
          <a:off x="4031921" y="1717660"/>
          <a:ext cx="2451757" cy="1471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Homemaker—the time and energy spent by either men or women in preparing food, cleaning, and all other activities related to maintaining the place where we live</a:t>
          </a:r>
        </a:p>
      </dsp:txBody>
      <dsp:txXfrm>
        <a:off x="4031921" y="1717660"/>
        <a:ext cx="2451757" cy="1471054"/>
      </dsp:txXfrm>
    </dsp:sp>
    <dsp:sp modelId="{D60E5980-196D-4D95-8877-58DFCB7984F4}">
      <dsp:nvSpPr>
        <dsp:cNvPr id="0" name=""/>
        <dsp:cNvSpPr/>
      </dsp:nvSpPr>
      <dsp:spPr>
        <a:xfrm>
          <a:off x="6728854" y="1717660"/>
          <a:ext cx="2451757" cy="1471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Parent — the time and energy spent in rearing children</a:t>
          </a:r>
        </a:p>
      </dsp:txBody>
      <dsp:txXfrm>
        <a:off x="6728854" y="1717660"/>
        <a:ext cx="2451757" cy="1471054"/>
      </dsp:txXfrm>
    </dsp:sp>
    <dsp:sp modelId="{870FC66F-153A-4615-A0A3-79258A44CBB8}">
      <dsp:nvSpPr>
        <dsp:cNvPr id="0" name=""/>
        <dsp:cNvSpPr/>
      </dsp:nvSpPr>
      <dsp:spPr>
        <a:xfrm>
          <a:off x="2683454" y="3433890"/>
          <a:ext cx="2451757" cy="1471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Leisurite - the time and energy spent in activities for relaxation, including reading, sports activities, going out to dinner, etc.</a:t>
          </a:r>
        </a:p>
      </dsp:txBody>
      <dsp:txXfrm>
        <a:off x="2683454" y="3433890"/>
        <a:ext cx="2451757" cy="1471054"/>
      </dsp:txXfrm>
    </dsp:sp>
    <dsp:sp modelId="{D45F00D2-9388-4F97-9B75-0762B9CC6A58}">
      <dsp:nvSpPr>
        <dsp:cNvPr id="0" name=""/>
        <dsp:cNvSpPr/>
      </dsp:nvSpPr>
      <dsp:spPr>
        <a:xfrm>
          <a:off x="5380387" y="3433890"/>
          <a:ext cx="2451757" cy="1471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Citizen — the time and energy spent in volunteer activities in the community</a:t>
          </a:r>
        </a:p>
      </dsp:txBody>
      <dsp:txXfrm>
        <a:off x="5380387" y="3433890"/>
        <a:ext cx="2451757" cy="147105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1821F-0F41-4BBE-8F6B-120FB1B55DA6}">
      <dsp:nvSpPr>
        <dsp:cNvPr id="0" name=""/>
        <dsp:cNvSpPr/>
      </dsp:nvSpPr>
      <dsp:spPr>
        <a:xfrm rot="16200000">
          <a:off x="-929284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97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Life is characterized by change and an ongoing series of transitions.</a:t>
          </a:r>
          <a:endParaRPr lang="en-US" sz="2000" kern="1200"/>
        </a:p>
      </dsp:txBody>
      <dsp:txXfrm rot="5400000">
        <a:off x="2535" y="870268"/>
        <a:ext cx="2487699" cy="2610802"/>
      </dsp:txXfrm>
    </dsp:sp>
    <dsp:sp modelId="{39F15F19-63E4-43D6-9185-588CB252AEB6}">
      <dsp:nvSpPr>
        <dsp:cNvPr id="0" name=""/>
        <dsp:cNvSpPr/>
      </dsp:nvSpPr>
      <dsp:spPr>
        <a:xfrm rot="16200000">
          <a:off x="1744992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97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Transitions can be viewed as events (or nonevents) that cause change in an individual’s roles, relationships, or routines.</a:t>
          </a:r>
          <a:endParaRPr lang="en-US" sz="2000" kern="1200"/>
        </a:p>
      </dsp:txBody>
      <dsp:txXfrm rot="5400000">
        <a:off x="2676811" y="870268"/>
        <a:ext cx="2487699" cy="2610802"/>
      </dsp:txXfrm>
    </dsp:sp>
    <dsp:sp modelId="{F851BA42-C2D8-47D3-BCEA-C331CB3A28C4}">
      <dsp:nvSpPr>
        <dsp:cNvPr id="0" name=""/>
        <dsp:cNvSpPr/>
      </dsp:nvSpPr>
      <dsp:spPr>
        <a:xfrm rot="16200000">
          <a:off x="4419269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97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Transitions have varying degrees of impact on different individuals, depending upon a number of factors.</a:t>
          </a:r>
          <a:endParaRPr lang="en-US" sz="2000" kern="1200"/>
        </a:p>
      </dsp:txBody>
      <dsp:txXfrm rot="5400000">
        <a:off x="5351088" y="870268"/>
        <a:ext cx="2487699" cy="2610802"/>
      </dsp:txXfrm>
    </dsp:sp>
    <dsp:sp modelId="{15E0F79D-3D67-4755-B523-16F6C9BF243A}">
      <dsp:nvSpPr>
        <dsp:cNvPr id="0" name=""/>
        <dsp:cNvSpPr/>
      </dsp:nvSpPr>
      <dsp:spPr>
        <a:xfrm rot="16200000">
          <a:off x="7093546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97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Success in life may be more closely related to the ability of individuals to cope effectively with change and transition than to life’s events in general.</a:t>
          </a:r>
          <a:endParaRPr lang="en-US" sz="2000" kern="1200"/>
        </a:p>
      </dsp:txBody>
      <dsp:txXfrm rot="5400000">
        <a:off x="8025365" y="870268"/>
        <a:ext cx="2487699" cy="261080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A75BE-328D-4022-8B0B-4D5F6CE210BC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63397-A429-4D0D-AEF1-DA01BB8262F0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An </a:t>
          </a:r>
          <a:r>
            <a:rPr lang="en-US" sz="2500" b="1" i="1" kern="1200"/>
            <a:t>event</a:t>
          </a:r>
          <a:r>
            <a:rPr lang="en-US" sz="2500" b="1" kern="1200"/>
            <a:t> is something that happens, such as getting married, having a child,  receiving a promotion, or getting into your first-choice school </a:t>
          </a:r>
          <a:endParaRPr lang="en-US" sz="2500" kern="1200"/>
        </a:p>
      </dsp:txBody>
      <dsp:txXfrm>
        <a:off x="585701" y="1066737"/>
        <a:ext cx="4337991" cy="2693452"/>
      </dsp:txXfrm>
    </dsp:sp>
    <dsp:sp modelId="{8C2354A1-F888-4C2B-9E89-373534809C6F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2F132-A82D-4786-8343-FD3BEE24279E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A </a:t>
          </a:r>
          <a:r>
            <a:rPr lang="en-US" sz="2500" b="1" i="1" kern="1200"/>
            <a:t>nonevent</a:t>
          </a:r>
          <a:r>
            <a:rPr lang="en-US" sz="2500" b="1" kern="1200"/>
            <a:t> is something that you expected and wanted to happen, but it did not — like not getting married, not having a child, not receiving a promotion as expected, not getting accepted into school</a:t>
          </a:r>
          <a:endParaRPr lang="en-US" sz="2500" kern="1200"/>
        </a:p>
      </dsp:txBody>
      <dsp:txXfrm>
        <a:off x="6092527" y="1066737"/>
        <a:ext cx="4337991" cy="269345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A7545-9F88-4E76-804C-54BFF22B4A24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3B408-0179-4D3E-85BE-C9FA78182972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CFEBF-72F3-4AF6-9DA9-C2019A904152}">
      <dsp:nvSpPr>
        <dsp:cNvPr id="0" name=""/>
        <dsp:cNvSpPr/>
      </dsp:nvSpPr>
      <dsp:spPr>
        <a:xfrm>
          <a:off x="1337397" y="2284"/>
          <a:ext cx="2818638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SITUATION</a:t>
          </a:r>
        </a:p>
      </dsp:txBody>
      <dsp:txXfrm>
        <a:off x="1337397" y="2284"/>
        <a:ext cx="2818638" cy="1157919"/>
      </dsp:txXfrm>
    </dsp:sp>
    <dsp:sp modelId="{CF9EFBE2-A021-4F67-9DFE-553CD880BFC0}">
      <dsp:nvSpPr>
        <dsp:cNvPr id="0" name=""/>
        <dsp:cNvSpPr/>
      </dsp:nvSpPr>
      <dsp:spPr>
        <a:xfrm>
          <a:off x="4156035" y="2284"/>
          <a:ext cx="2107604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Timing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Impact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Control</a:t>
          </a:r>
        </a:p>
      </dsp:txBody>
      <dsp:txXfrm>
        <a:off x="4156035" y="2284"/>
        <a:ext cx="2107604" cy="1157919"/>
      </dsp:txXfrm>
    </dsp:sp>
    <dsp:sp modelId="{3AB00AA4-AAFC-48ED-B818-722346AC12CD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8BC62-EBD8-4467-82AD-2A0EC9152115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17619-075B-453E-8137-1FB46AEC9596}">
      <dsp:nvSpPr>
        <dsp:cNvPr id="0" name=""/>
        <dsp:cNvSpPr/>
      </dsp:nvSpPr>
      <dsp:spPr>
        <a:xfrm>
          <a:off x="1337397" y="1449684"/>
          <a:ext cx="2818638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SELF</a:t>
          </a:r>
        </a:p>
      </dsp:txBody>
      <dsp:txXfrm>
        <a:off x="1337397" y="1449684"/>
        <a:ext cx="2818638" cy="1157919"/>
      </dsp:txXfrm>
    </dsp:sp>
    <dsp:sp modelId="{E3167127-9845-477D-826E-197BBFB9CC2D}">
      <dsp:nvSpPr>
        <dsp:cNvPr id="0" name=""/>
        <dsp:cNvSpPr/>
      </dsp:nvSpPr>
      <dsp:spPr>
        <a:xfrm>
          <a:off x="4156035" y="1449684"/>
          <a:ext cx="2107604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Coping skills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Competencies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Outlook on life</a:t>
          </a:r>
        </a:p>
      </dsp:txBody>
      <dsp:txXfrm>
        <a:off x="4156035" y="1449684"/>
        <a:ext cx="2107604" cy="1157919"/>
      </dsp:txXfrm>
    </dsp:sp>
    <dsp:sp modelId="{A2D8A69D-A3CD-4A3C-9894-913CC0B4A1B0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46CB2-ED48-49DD-A26F-7755975FC3FB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A4957-47B6-428F-8A2C-8A599D6087F1}">
      <dsp:nvSpPr>
        <dsp:cNvPr id="0" name=""/>
        <dsp:cNvSpPr/>
      </dsp:nvSpPr>
      <dsp:spPr>
        <a:xfrm>
          <a:off x="1337397" y="2897083"/>
          <a:ext cx="2818638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SUPPORTS</a:t>
          </a:r>
        </a:p>
      </dsp:txBody>
      <dsp:txXfrm>
        <a:off x="1337397" y="2897083"/>
        <a:ext cx="2818638" cy="1157919"/>
      </dsp:txXfrm>
    </dsp:sp>
    <dsp:sp modelId="{0286AEBA-F4A9-430D-A977-47E71419D089}">
      <dsp:nvSpPr>
        <dsp:cNvPr id="0" name=""/>
        <dsp:cNvSpPr/>
      </dsp:nvSpPr>
      <dsp:spPr>
        <a:xfrm>
          <a:off x="4156035" y="2897083"/>
          <a:ext cx="2107604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People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Agencies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Financial capability</a:t>
          </a:r>
        </a:p>
      </dsp:txBody>
      <dsp:txXfrm>
        <a:off x="4156035" y="2897083"/>
        <a:ext cx="2107604" cy="1157919"/>
      </dsp:txXfrm>
    </dsp:sp>
    <dsp:sp modelId="{CB39BAE5-1067-4634-B2E7-FD739CFFA071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F1302-99E3-48CE-A8EA-C8CB8831D574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DCC69-0FE2-412B-ADB1-508892A427F4}">
      <dsp:nvSpPr>
        <dsp:cNvPr id="0" name=""/>
        <dsp:cNvSpPr/>
      </dsp:nvSpPr>
      <dsp:spPr>
        <a:xfrm>
          <a:off x="1337397" y="4344483"/>
          <a:ext cx="2818638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STRATEGIES</a:t>
          </a:r>
        </a:p>
      </dsp:txBody>
      <dsp:txXfrm>
        <a:off x="1337397" y="4344483"/>
        <a:ext cx="2818638" cy="1157919"/>
      </dsp:txXfrm>
    </dsp:sp>
    <dsp:sp modelId="{FD169BEF-933E-4678-8213-668C23CF8130}">
      <dsp:nvSpPr>
        <dsp:cNvPr id="0" name=""/>
        <dsp:cNvSpPr/>
      </dsp:nvSpPr>
      <dsp:spPr>
        <a:xfrm>
          <a:off x="4156035" y="4344483"/>
          <a:ext cx="2107604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Additional support?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Alternatives?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Steps to take?</a:t>
          </a:r>
        </a:p>
      </dsp:txBody>
      <dsp:txXfrm>
        <a:off x="4156035" y="4344483"/>
        <a:ext cx="2107604" cy="115791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C9213-B602-42DD-A159-1C92A72D73B7}">
      <dsp:nvSpPr>
        <dsp:cNvPr id="0" name=""/>
        <dsp:cNvSpPr/>
      </dsp:nvSpPr>
      <dsp:spPr>
        <a:xfrm>
          <a:off x="2241532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087" y="1242976"/>
        <a:ext cx="25774" cy="5154"/>
      </dsp:txXfrm>
    </dsp:sp>
    <dsp:sp modelId="{55B25E1D-AEEA-44EB-8DFA-E3FE85CD0B17}">
      <dsp:nvSpPr>
        <dsp:cNvPr id="0" name=""/>
        <dsp:cNvSpPr/>
      </dsp:nvSpPr>
      <dsp:spPr>
        <a:xfrm>
          <a:off x="2092" y="573182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On a 1–10 scale, how “bad” is it?</a:t>
          </a:r>
          <a:endParaRPr lang="en-US" sz="1900" kern="1200" dirty="0"/>
        </a:p>
      </dsp:txBody>
      <dsp:txXfrm>
        <a:off x="2092" y="573182"/>
        <a:ext cx="2241239" cy="1344743"/>
      </dsp:txXfrm>
    </dsp:sp>
    <dsp:sp modelId="{23C7F14B-F37B-4680-82F3-C0129E513D44}">
      <dsp:nvSpPr>
        <dsp:cNvPr id="0" name=""/>
        <dsp:cNvSpPr/>
      </dsp:nvSpPr>
      <dsp:spPr>
        <a:xfrm>
          <a:off x="4998257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7812" y="1242976"/>
        <a:ext cx="25774" cy="5154"/>
      </dsp:txXfrm>
    </dsp:sp>
    <dsp:sp modelId="{FAE39550-98BE-4EB4-983A-8BCC3B8DA3D6}">
      <dsp:nvSpPr>
        <dsp:cNvPr id="0" name=""/>
        <dsp:cNvSpPr/>
      </dsp:nvSpPr>
      <dsp:spPr>
        <a:xfrm>
          <a:off x="2758817" y="573182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What is its timing (worst or best possible time)?</a:t>
          </a:r>
          <a:endParaRPr lang="en-US" sz="1900" kern="1200" dirty="0"/>
        </a:p>
      </dsp:txBody>
      <dsp:txXfrm>
        <a:off x="2758817" y="573182"/>
        <a:ext cx="2241239" cy="1344743"/>
      </dsp:txXfrm>
    </dsp:sp>
    <dsp:sp modelId="{6622EC1B-2A99-4C01-8C8D-6A491A01AB5D}">
      <dsp:nvSpPr>
        <dsp:cNvPr id="0" name=""/>
        <dsp:cNvSpPr/>
      </dsp:nvSpPr>
      <dsp:spPr>
        <a:xfrm>
          <a:off x="7754982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84537" y="1242976"/>
        <a:ext cx="25774" cy="5154"/>
      </dsp:txXfrm>
    </dsp:sp>
    <dsp:sp modelId="{FDE9A46A-7899-4D5F-B770-B296E9587CC4}">
      <dsp:nvSpPr>
        <dsp:cNvPr id="0" name=""/>
        <dsp:cNvSpPr/>
      </dsp:nvSpPr>
      <dsp:spPr>
        <a:xfrm>
          <a:off x="5515542" y="573182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How long is there to absorb its impact?</a:t>
          </a:r>
          <a:endParaRPr lang="en-US" sz="1900" kern="1200" dirty="0"/>
        </a:p>
      </dsp:txBody>
      <dsp:txXfrm>
        <a:off x="5515542" y="573182"/>
        <a:ext cx="2241239" cy="1344743"/>
      </dsp:txXfrm>
    </dsp:sp>
    <dsp:sp modelId="{D2AC37F2-AB8F-4B6C-9D43-820B5939126D}">
      <dsp:nvSpPr>
        <dsp:cNvPr id="0" name=""/>
        <dsp:cNvSpPr/>
      </dsp:nvSpPr>
      <dsp:spPr>
        <a:xfrm>
          <a:off x="1122712" y="1916126"/>
          <a:ext cx="8270175" cy="484885"/>
        </a:xfrm>
        <a:custGeom>
          <a:avLst/>
          <a:gdLst/>
          <a:ahLst/>
          <a:cxnLst/>
          <a:rect l="0" t="0" r="0" b="0"/>
          <a:pathLst>
            <a:path>
              <a:moveTo>
                <a:pt x="8270175" y="0"/>
              </a:moveTo>
              <a:lnTo>
                <a:pt x="8270175" y="259542"/>
              </a:lnTo>
              <a:lnTo>
                <a:pt x="0" y="259542"/>
              </a:lnTo>
              <a:lnTo>
                <a:pt x="0" y="48488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50644" y="2155991"/>
        <a:ext cx="414311" cy="5154"/>
      </dsp:txXfrm>
    </dsp:sp>
    <dsp:sp modelId="{C89B5C82-B753-4418-ADE2-FB506A4B9527}">
      <dsp:nvSpPr>
        <dsp:cNvPr id="0" name=""/>
        <dsp:cNvSpPr/>
      </dsp:nvSpPr>
      <dsp:spPr>
        <a:xfrm>
          <a:off x="8272267" y="573182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Is there anything positive about it?</a:t>
          </a:r>
          <a:endParaRPr lang="en-US" sz="1900" kern="1200" dirty="0"/>
        </a:p>
      </dsp:txBody>
      <dsp:txXfrm>
        <a:off x="8272267" y="573182"/>
        <a:ext cx="2241239" cy="1344743"/>
      </dsp:txXfrm>
    </dsp:sp>
    <dsp:sp modelId="{590F282F-90FB-40F1-AD44-3EA771FAD600}">
      <dsp:nvSpPr>
        <dsp:cNvPr id="0" name=""/>
        <dsp:cNvSpPr/>
      </dsp:nvSpPr>
      <dsp:spPr>
        <a:xfrm>
          <a:off x="2241532" y="3060063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087" y="3103206"/>
        <a:ext cx="25774" cy="5154"/>
      </dsp:txXfrm>
    </dsp:sp>
    <dsp:sp modelId="{24142521-D7D2-4CE9-BAC5-6226D943FC15}">
      <dsp:nvSpPr>
        <dsp:cNvPr id="0" name=""/>
        <dsp:cNvSpPr/>
      </dsp:nvSpPr>
      <dsp:spPr>
        <a:xfrm>
          <a:off x="2092" y="2433411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How much control can I exert over it?</a:t>
          </a:r>
          <a:endParaRPr lang="en-US" sz="1900" kern="1200" dirty="0"/>
        </a:p>
      </dsp:txBody>
      <dsp:txXfrm>
        <a:off x="2092" y="2433411"/>
        <a:ext cx="2241239" cy="1344743"/>
      </dsp:txXfrm>
    </dsp:sp>
    <dsp:sp modelId="{AE4299D1-600E-4D80-9383-DB837D928BC5}">
      <dsp:nvSpPr>
        <dsp:cNvPr id="0" name=""/>
        <dsp:cNvSpPr/>
      </dsp:nvSpPr>
      <dsp:spPr>
        <a:xfrm>
          <a:off x="4998257" y="3060063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7812" y="3103206"/>
        <a:ext cx="25774" cy="5154"/>
      </dsp:txXfrm>
    </dsp:sp>
    <dsp:sp modelId="{F09ED4E6-BCBA-4121-9A2A-EC49ED5DF370}">
      <dsp:nvSpPr>
        <dsp:cNvPr id="0" name=""/>
        <dsp:cNvSpPr/>
      </dsp:nvSpPr>
      <dsp:spPr>
        <a:xfrm>
          <a:off x="2758817" y="2433411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Is it temporary or permanent?</a:t>
          </a:r>
          <a:endParaRPr lang="en-US" sz="1900" kern="1200" dirty="0"/>
        </a:p>
      </dsp:txBody>
      <dsp:txXfrm>
        <a:off x="2758817" y="2433411"/>
        <a:ext cx="2241239" cy="1344743"/>
      </dsp:txXfrm>
    </dsp:sp>
    <dsp:sp modelId="{B3B02B94-A674-418D-A633-95FF294CF014}">
      <dsp:nvSpPr>
        <dsp:cNvPr id="0" name=""/>
        <dsp:cNvSpPr/>
      </dsp:nvSpPr>
      <dsp:spPr>
        <a:xfrm>
          <a:off x="5515542" y="2433411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What else is going on in the person’s life at the same time?</a:t>
          </a:r>
          <a:endParaRPr lang="en-US" sz="1900" kern="1200" dirty="0"/>
        </a:p>
      </dsp:txBody>
      <dsp:txXfrm>
        <a:off x="5515542" y="2433411"/>
        <a:ext cx="2241239" cy="134474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97172-CB20-4E1F-9633-4CABAB2EDD45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D4235-C9B6-434A-AAD5-037D25D4242F}">
      <dsp:nvSpPr>
        <dsp:cNvPr id="0" name=""/>
        <dsp:cNvSpPr/>
      </dsp:nvSpPr>
      <dsp:spPr>
        <a:xfrm>
          <a:off x="5262" y="1305401"/>
          <a:ext cx="2531343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Do I have friends and family who are willing to help me through a transition?</a:t>
          </a:r>
          <a:endParaRPr lang="en-US" sz="2000" kern="1200"/>
        </a:p>
      </dsp:txBody>
      <dsp:txXfrm>
        <a:off x="90228" y="1390367"/>
        <a:ext cx="2361411" cy="1570603"/>
      </dsp:txXfrm>
    </dsp:sp>
    <dsp:sp modelId="{EA15905F-0411-4BFF-81A1-1B1F10D4B2FD}">
      <dsp:nvSpPr>
        <dsp:cNvPr id="0" name=""/>
        <dsp:cNvSpPr/>
      </dsp:nvSpPr>
      <dsp:spPr>
        <a:xfrm>
          <a:off x="2663173" y="1305401"/>
          <a:ext cx="2531343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Am I willing to ask for help or develop a network of supporters?</a:t>
          </a:r>
          <a:endParaRPr lang="en-US" sz="2000" kern="1200"/>
        </a:p>
      </dsp:txBody>
      <dsp:txXfrm>
        <a:off x="2748139" y="1390367"/>
        <a:ext cx="2361411" cy="1570603"/>
      </dsp:txXfrm>
    </dsp:sp>
    <dsp:sp modelId="{06F0F62C-2B21-4C6D-B697-F171EEB8BA57}">
      <dsp:nvSpPr>
        <dsp:cNvPr id="0" name=""/>
        <dsp:cNvSpPr/>
      </dsp:nvSpPr>
      <dsp:spPr>
        <a:xfrm>
          <a:off x="5321083" y="1305401"/>
          <a:ext cx="2531343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Are there agencies that can help?</a:t>
          </a:r>
          <a:endParaRPr lang="en-US" sz="2000" kern="1200"/>
        </a:p>
      </dsp:txBody>
      <dsp:txXfrm>
        <a:off x="5406049" y="1390367"/>
        <a:ext cx="2361411" cy="1570603"/>
      </dsp:txXfrm>
    </dsp:sp>
    <dsp:sp modelId="{A16D53A9-E56A-4007-9876-EC13A33C9D4B}">
      <dsp:nvSpPr>
        <dsp:cNvPr id="0" name=""/>
        <dsp:cNvSpPr/>
      </dsp:nvSpPr>
      <dsp:spPr>
        <a:xfrm>
          <a:off x="7978993" y="1305401"/>
          <a:ext cx="2531343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Are there sufficient material resources to help?</a:t>
          </a:r>
          <a:endParaRPr lang="en-US" sz="2000" kern="1200"/>
        </a:p>
      </dsp:txBody>
      <dsp:txXfrm>
        <a:off x="8063959" y="1390367"/>
        <a:ext cx="2361411" cy="157060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749AD-6571-4EB9-9AFE-302918B67B75}">
      <dsp:nvSpPr>
        <dsp:cNvPr id="0" name=""/>
        <dsp:cNvSpPr/>
      </dsp:nvSpPr>
      <dsp:spPr>
        <a:xfrm>
          <a:off x="0" y="15804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Integrative Life Planning Theory</a:t>
          </a:r>
          <a:endParaRPr lang="en-US" sz="1800" kern="1200"/>
        </a:p>
      </dsp:txBody>
      <dsp:txXfrm>
        <a:off x="21075" y="36879"/>
        <a:ext cx="10473450" cy="389580"/>
      </dsp:txXfrm>
    </dsp:sp>
    <dsp:sp modelId="{0ADE67EB-DE2D-49E9-BAAB-544485E4C16C}">
      <dsp:nvSpPr>
        <dsp:cNvPr id="0" name=""/>
        <dsp:cNvSpPr/>
      </dsp:nvSpPr>
      <dsp:spPr>
        <a:xfrm>
          <a:off x="0" y="447534"/>
          <a:ext cx="105156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 way of seeing self and world that takes into account both personal development and the contexts in which we live</a:t>
          </a:r>
        </a:p>
      </dsp:txBody>
      <dsp:txXfrm>
        <a:off x="0" y="447534"/>
        <a:ext cx="10515600" cy="298080"/>
      </dsp:txXfrm>
    </dsp:sp>
    <dsp:sp modelId="{AF205B98-A441-4989-B3F4-37DDA26E88DD}">
      <dsp:nvSpPr>
        <dsp:cNvPr id="0" name=""/>
        <dsp:cNvSpPr/>
      </dsp:nvSpPr>
      <dsp:spPr>
        <a:xfrm>
          <a:off x="0" y="745614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Cognitive Information Processing Theory</a:t>
          </a:r>
          <a:endParaRPr lang="en-US" sz="1800" kern="1200"/>
        </a:p>
      </dsp:txBody>
      <dsp:txXfrm>
        <a:off x="21075" y="766689"/>
        <a:ext cx="10473450" cy="389580"/>
      </dsp:txXfrm>
    </dsp:sp>
    <dsp:sp modelId="{B1170A2B-12E9-424E-A932-BD31499FE93A}">
      <dsp:nvSpPr>
        <dsp:cNvPr id="0" name=""/>
        <dsp:cNvSpPr/>
      </dsp:nvSpPr>
      <dsp:spPr>
        <a:xfrm>
          <a:off x="0" y="1177344"/>
          <a:ext cx="105156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/>
            <a:t>looks at three factors: 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/>
            <a:t>(1) self-understanding;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/>
            <a:t>(2) occupational knowledge;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/>
            <a:t>(3) how we cognitively process this information</a:t>
          </a:r>
          <a:endParaRPr lang="en-US" sz="1400" kern="1200"/>
        </a:p>
      </dsp:txBody>
      <dsp:txXfrm>
        <a:off x="0" y="1177344"/>
        <a:ext cx="10515600" cy="968760"/>
      </dsp:txXfrm>
    </dsp:sp>
    <dsp:sp modelId="{6D8C7F0A-5652-4994-AC70-A7E4C56DF0DA}">
      <dsp:nvSpPr>
        <dsp:cNvPr id="0" name=""/>
        <dsp:cNvSpPr/>
      </dsp:nvSpPr>
      <dsp:spPr>
        <a:xfrm>
          <a:off x="0" y="2146104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Social Cognitive Career Theory</a:t>
          </a:r>
          <a:endParaRPr lang="en-US" sz="1800" kern="1200"/>
        </a:p>
      </dsp:txBody>
      <dsp:txXfrm>
        <a:off x="21075" y="2167179"/>
        <a:ext cx="10473450" cy="389580"/>
      </dsp:txXfrm>
    </dsp:sp>
    <dsp:sp modelId="{F096BF12-1E1E-48D6-AACF-4ADBB73836A8}">
      <dsp:nvSpPr>
        <dsp:cNvPr id="0" name=""/>
        <dsp:cNvSpPr/>
      </dsp:nvSpPr>
      <dsp:spPr>
        <a:xfrm>
          <a:off x="0" y="2577834"/>
          <a:ext cx="105156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/>
            <a:t>based on the critical relationship among self-efficacy beliefs, outcome expectations, and personal goals</a:t>
          </a:r>
          <a:endParaRPr lang="en-US" sz="1400" kern="1200"/>
        </a:p>
      </dsp:txBody>
      <dsp:txXfrm>
        <a:off x="0" y="2577834"/>
        <a:ext cx="10515600" cy="298080"/>
      </dsp:txXfrm>
    </dsp:sp>
    <dsp:sp modelId="{098E928A-F39F-49F8-847B-964E68A334A5}">
      <dsp:nvSpPr>
        <dsp:cNvPr id="0" name=""/>
        <dsp:cNvSpPr/>
      </dsp:nvSpPr>
      <dsp:spPr>
        <a:xfrm>
          <a:off x="0" y="2875914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Strengths-Based Approach</a:t>
          </a:r>
          <a:endParaRPr lang="en-US" sz="1800" kern="1200"/>
        </a:p>
      </dsp:txBody>
      <dsp:txXfrm>
        <a:off x="21075" y="2896989"/>
        <a:ext cx="10473450" cy="389580"/>
      </dsp:txXfrm>
    </dsp:sp>
    <dsp:sp modelId="{9C5266D7-B685-4396-8805-E4227FE9ECFE}">
      <dsp:nvSpPr>
        <dsp:cNvPr id="0" name=""/>
        <dsp:cNvSpPr/>
      </dsp:nvSpPr>
      <dsp:spPr>
        <a:xfrm>
          <a:off x="0" y="3307643"/>
          <a:ext cx="105156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/>
            <a:t>changes the focus from problem solving and deficits to a focus on strengths and successes</a:t>
          </a:r>
          <a:r>
            <a:rPr lang="en-US" sz="1400" kern="1200"/>
            <a:t>.</a:t>
          </a:r>
        </a:p>
      </dsp:txBody>
      <dsp:txXfrm>
        <a:off x="0" y="3307643"/>
        <a:ext cx="10515600" cy="298080"/>
      </dsp:txXfrm>
    </dsp:sp>
    <dsp:sp modelId="{862A5239-123D-4085-9658-9030CFB9D501}">
      <dsp:nvSpPr>
        <dsp:cNvPr id="0" name=""/>
        <dsp:cNvSpPr/>
      </dsp:nvSpPr>
      <dsp:spPr>
        <a:xfrm>
          <a:off x="0" y="3605724"/>
          <a:ext cx="105156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Value-Based Career Decision Making</a:t>
          </a:r>
          <a:endParaRPr lang="en-US" sz="1800" kern="1200"/>
        </a:p>
      </dsp:txBody>
      <dsp:txXfrm>
        <a:off x="21075" y="3626799"/>
        <a:ext cx="10473450" cy="389580"/>
      </dsp:txXfrm>
    </dsp:sp>
    <dsp:sp modelId="{B52E5CA4-0919-4912-B879-0B23C72B5EE6}">
      <dsp:nvSpPr>
        <dsp:cNvPr id="0" name=""/>
        <dsp:cNvSpPr/>
      </dsp:nvSpPr>
      <dsp:spPr>
        <a:xfrm>
          <a:off x="0" y="4037454"/>
          <a:ext cx="105156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/>
            <a:t>emphasizes the role that values play in career selection</a:t>
          </a:r>
          <a:endParaRPr lang="en-US" sz="1400" kern="1200"/>
        </a:p>
      </dsp:txBody>
      <dsp:txXfrm>
        <a:off x="0" y="4037454"/>
        <a:ext cx="10515600" cy="298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7EA8F-7D1F-4CA5-A62B-4DA5A077CA46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12EFA-BCFF-450B-A920-548102A764AB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B8D67-FA14-4105-9DAB-F37A96BB542B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Career Coach: </a:t>
          </a:r>
          <a:r>
            <a:rPr lang="en-US" sz="1100" b="1" kern="1200"/>
            <a:t>a person who guides another in planning and managing their career and developing an array of options related to career goals.</a:t>
          </a:r>
          <a:endParaRPr lang="en-US" sz="1100" kern="1200"/>
        </a:p>
      </dsp:txBody>
      <dsp:txXfrm>
        <a:off x="1172126" y="908559"/>
        <a:ext cx="2114937" cy="897246"/>
      </dsp:txXfrm>
    </dsp:sp>
    <dsp:sp modelId="{1BC4587B-A958-4645-8930-E6F1B193E137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ECB3D-3F0B-4CF2-9722-17CB3487BDF2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2F335-F72A-4333-B3BD-89FE17D9DDFF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Career development</a:t>
          </a:r>
          <a:r>
            <a:rPr lang="en-US" sz="1100" b="1" kern="1200"/>
            <a:t> — sequence of career-related choices and transitions made over the life span</a:t>
          </a:r>
          <a:endParaRPr lang="en-US" sz="1100" kern="1200"/>
        </a:p>
      </dsp:txBody>
      <dsp:txXfrm>
        <a:off x="4745088" y="908559"/>
        <a:ext cx="2114937" cy="897246"/>
      </dsp:txXfrm>
    </dsp:sp>
    <dsp:sp modelId="{123E7BC4-7BF3-47DC-B0EC-0EF9164CE389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8E339-75AB-4EA7-B457-8834118E8286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68440-10ED-4138-A3C3-D158FE2FE2D8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Career counseling</a:t>
          </a:r>
          <a:r>
            <a:rPr lang="en-US" sz="1100" b="1" kern="1200"/>
            <a:t> — the process by which a professional counselor provides assistance to clients so that they can make informed career choices and transitions</a:t>
          </a:r>
          <a:endParaRPr lang="en-US" sz="1100" kern="1200"/>
        </a:p>
      </dsp:txBody>
      <dsp:txXfrm>
        <a:off x="8318049" y="908559"/>
        <a:ext cx="2114937" cy="897246"/>
      </dsp:txXfrm>
    </dsp:sp>
    <dsp:sp modelId="{EADD3FA2-823D-4432-AC55-0A4FAB3AEF44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71E19-CA4E-4CCC-A9D9-2D0A89F64001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AA0BF-F6A9-46BD-BD2A-6349E083AFCA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Career assistance — </a:t>
          </a:r>
          <a:r>
            <a:rPr lang="en-US" sz="1100" b="1" kern="1200"/>
            <a:t>the process by which a Career Development Facilitator provides defined kinds of support to clients, including helping to find career information or conduct a job search</a:t>
          </a:r>
          <a:endParaRPr lang="en-US" sz="1100" kern="1200"/>
        </a:p>
      </dsp:txBody>
      <dsp:txXfrm>
        <a:off x="1172126" y="2545532"/>
        <a:ext cx="2114937" cy="897246"/>
      </dsp:txXfrm>
    </dsp:sp>
    <dsp:sp modelId="{DC9CC348-A963-44C5-AAEF-1E9FEDD62743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21DA7-F643-4BD3-B8FF-D6C6F88860AD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EF526-621C-4FD5-BB03-BBA6155A0000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Career guidance </a:t>
          </a:r>
          <a:r>
            <a:rPr lang="en-US" sz="1100" b="1" kern="1200"/>
            <a:t>— a planned, sequential program of services provided to individuals of groups for the purpose of assisting them in making informed career choices and transitions</a:t>
          </a:r>
          <a:endParaRPr lang="en-US" sz="1100" kern="1200"/>
        </a:p>
      </dsp:txBody>
      <dsp:txXfrm>
        <a:off x="4745088" y="2545532"/>
        <a:ext cx="2114937" cy="897246"/>
      </dsp:txXfrm>
    </dsp:sp>
    <dsp:sp modelId="{A986C4DE-A55D-40D3-BC2E-C6DBB4BF00C7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331D8-246A-49CD-8699-3917D1974C58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E99BC-D456-488A-B80B-D5E2AE9FB7E8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Career planning process </a:t>
          </a:r>
          <a:r>
            <a:rPr lang="en-US" sz="1100" b="1" kern="1200"/>
            <a:t>— the steps an individual goes through in order to plan a career</a:t>
          </a:r>
          <a:endParaRPr lang="en-US" sz="1100" kern="1200"/>
        </a:p>
      </dsp:txBody>
      <dsp:txXfrm>
        <a:off x="8318049" y="2545532"/>
        <a:ext cx="2114937" cy="8972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E0D82-300A-4640-83EB-6C56281775BB}">
      <dsp:nvSpPr>
        <dsp:cNvPr id="0" name=""/>
        <dsp:cNvSpPr/>
      </dsp:nvSpPr>
      <dsp:spPr>
        <a:xfrm>
          <a:off x="0" y="3922021"/>
          <a:ext cx="2628900" cy="429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06680" rIns="186967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Get</a:t>
          </a:r>
        </a:p>
      </dsp:txBody>
      <dsp:txXfrm>
        <a:off x="0" y="3922021"/>
        <a:ext cx="2628900" cy="429184"/>
      </dsp:txXfrm>
    </dsp:sp>
    <dsp:sp modelId="{8AB29001-44DF-4985-AE36-7AED31A094E5}">
      <dsp:nvSpPr>
        <dsp:cNvPr id="0" name=""/>
        <dsp:cNvSpPr/>
      </dsp:nvSpPr>
      <dsp:spPr>
        <a:xfrm>
          <a:off x="2628900" y="3922021"/>
          <a:ext cx="7886700" cy="4291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139700" rIns="15998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Get a job</a:t>
          </a:r>
        </a:p>
      </dsp:txBody>
      <dsp:txXfrm>
        <a:off x="2628900" y="3922021"/>
        <a:ext cx="7886700" cy="429184"/>
      </dsp:txXfrm>
    </dsp:sp>
    <dsp:sp modelId="{19E5E666-DA44-4610-9133-E9D67471A1FE}">
      <dsp:nvSpPr>
        <dsp:cNvPr id="0" name=""/>
        <dsp:cNvSpPr/>
      </dsp:nvSpPr>
      <dsp:spPr>
        <a:xfrm rot="10800000">
          <a:off x="0" y="3268373"/>
          <a:ext cx="2628900" cy="66008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06680" rIns="186967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Make</a:t>
          </a:r>
        </a:p>
      </dsp:txBody>
      <dsp:txXfrm rot="-10800000">
        <a:off x="0" y="3268373"/>
        <a:ext cx="2628900" cy="429055"/>
      </dsp:txXfrm>
    </dsp:sp>
    <dsp:sp modelId="{2EA37EE8-9113-481F-AF60-AC56022E233D}">
      <dsp:nvSpPr>
        <dsp:cNvPr id="0" name=""/>
        <dsp:cNvSpPr/>
      </dsp:nvSpPr>
      <dsp:spPr>
        <a:xfrm>
          <a:off x="2628900" y="3268373"/>
          <a:ext cx="7886700" cy="429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139700" rIns="15998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Make educational choices</a:t>
          </a:r>
        </a:p>
      </dsp:txBody>
      <dsp:txXfrm>
        <a:off x="2628900" y="3268373"/>
        <a:ext cx="7886700" cy="429055"/>
      </dsp:txXfrm>
    </dsp:sp>
    <dsp:sp modelId="{316D4426-B691-465D-A069-685808414F60}">
      <dsp:nvSpPr>
        <dsp:cNvPr id="0" name=""/>
        <dsp:cNvSpPr/>
      </dsp:nvSpPr>
      <dsp:spPr>
        <a:xfrm rot="10800000">
          <a:off x="0" y="2614724"/>
          <a:ext cx="2628900" cy="66008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06680" rIns="186967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Make</a:t>
          </a:r>
        </a:p>
      </dsp:txBody>
      <dsp:txXfrm rot="-10800000">
        <a:off x="0" y="2614724"/>
        <a:ext cx="2628900" cy="429055"/>
      </dsp:txXfrm>
    </dsp:sp>
    <dsp:sp modelId="{2C51955D-7781-4719-90EE-0A4DB67E08C1}">
      <dsp:nvSpPr>
        <dsp:cNvPr id="0" name=""/>
        <dsp:cNvSpPr/>
      </dsp:nvSpPr>
      <dsp:spPr>
        <a:xfrm>
          <a:off x="2628900" y="2614724"/>
          <a:ext cx="7886700" cy="429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139700" rIns="15998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Make tentative choices from among available occupations</a:t>
          </a:r>
        </a:p>
      </dsp:txBody>
      <dsp:txXfrm>
        <a:off x="2628900" y="2614724"/>
        <a:ext cx="7886700" cy="429055"/>
      </dsp:txXfrm>
    </dsp:sp>
    <dsp:sp modelId="{54027399-DAC0-44AB-8BE6-FCB8312A16BF}">
      <dsp:nvSpPr>
        <dsp:cNvPr id="0" name=""/>
        <dsp:cNvSpPr/>
      </dsp:nvSpPr>
      <dsp:spPr>
        <a:xfrm rot="10800000">
          <a:off x="0" y="1961076"/>
          <a:ext cx="2628900" cy="66008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06680" rIns="186967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Obtain</a:t>
          </a:r>
        </a:p>
      </dsp:txBody>
      <dsp:txXfrm rot="-10800000">
        <a:off x="0" y="1961076"/>
        <a:ext cx="2628900" cy="429055"/>
      </dsp:txXfrm>
    </dsp:sp>
    <dsp:sp modelId="{7AEF6D9D-7EA6-4579-8352-BBBB53D5D605}">
      <dsp:nvSpPr>
        <dsp:cNvPr id="0" name=""/>
        <dsp:cNvSpPr/>
      </dsp:nvSpPr>
      <dsp:spPr>
        <a:xfrm>
          <a:off x="2628900" y="1961076"/>
          <a:ext cx="7886700" cy="429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139700" rIns="15998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Obtain information about identified alternatives</a:t>
          </a:r>
        </a:p>
      </dsp:txBody>
      <dsp:txXfrm>
        <a:off x="2628900" y="1961076"/>
        <a:ext cx="7886700" cy="429055"/>
      </dsp:txXfrm>
    </dsp:sp>
    <dsp:sp modelId="{B8EB237B-47D4-4E3F-ADAF-163CA3E3533B}">
      <dsp:nvSpPr>
        <dsp:cNvPr id="0" name=""/>
        <dsp:cNvSpPr/>
      </dsp:nvSpPr>
      <dsp:spPr>
        <a:xfrm rot="10800000">
          <a:off x="0" y="1307428"/>
          <a:ext cx="2628900" cy="66008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06680" rIns="186967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Identify</a:t>
          </a:r>
        </a:p>
      </dsp:txBody>
      <dsp:txXfrm rot="-10800000">
        <a:off x="0" y="1307428"/>
        <a:ext cx="2628900" cy="429055"/>
      </dsp:txXfrm>
    </dsp:sp>
    <dsp:sp modelId="{37549BBD-1E7F-4362-9B16-F35EA711E091}">
      <dsp:nvSpPr>
        <dsp:cNvPr id="0" name=""/>
        <dsp:cNvSpPr/>
      </dsp:nvSpPr>
      <dsp:spPr>
        <a:xfrm>
          <a:off x="2628900" y="1307428"/>
          <a:ext cx="7886700" cy="429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139700" rIns="15998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Identify Occupational alternatives</a:t>
          </a:r>
        </a:p>
      </dsp:txBody>
      <dsp:txXfrm>
        <a:off x="2628900" y="1307428"/>
        <a:ext cx="7886700" cy="429055"/>
      </dsp:txXfrm>
    </dsp:sp>
    <dsp:sp modelId="{E6F27C30-9C0E-4B81-9302-8E8AD500E524}">
      <dsp:nvSpPr>
        <dsp:cNvPr id="0" name=""/>
        <dsp:cNvSpPr/>
      </dsp:nvSpPr>
      <dsp:spPr>
        <a:xfrm rot="10800000">
          <a:off x="0" y="653780"/>
          <a:ext cx="2628900" cy="66008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06680" rIns="186967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Learn about</a:t>
          </a:r>
        </a:p>
      </dsp:txBody>
      <dsp:txXfrm rot="-10800000">
        <a:off x="0" y="653780"/>
        <a:ext cx="2628900" cy="429055"/>
      </dsp:txXfrm>
    </dsp:sp>
    <dsp:sp modelId="{CA41A67C-6440-4BE5-8443-953C8E93E6CF}">
      <dsp:nvSpPr>
        <dsp:cNvPr id="0" name=""/>
        <dsp:cNvSpPr/>
      </dsp:nvSpPr>
      <dsp:spPr>
        <a:xfrm>
          <a:off x="2628900" y="653780"/>
          <a:ext cx="7886700" cy="429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139700" rIns="15998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Learn about and/or reevaluate self</a:t>
          </a:r>
        </a:p>
      </dsp:txBody>
      <dsp:txXfrm>
        <a:off x="2628900" y="653780"/>
        <a:ext cx="7886700" cy="429055"/>
      </dsp:txXfrm>
    </dsp:sp>
    <dsp:sp modelId="{AB1026D5-1136-4CF3-99AA-7638C6FAD2D1}">
      <dsp:nvSpPr>
        <dsp:cNvPr id="0" name=""/>
        <dsp:cNvSpPr/>
      </dsp:nvSpPr>
      <dsp:spPr>
        <a:xfrm rot="10800000">
          <a:off x="0" y="131"/>
          <a:ext cx="2628900" cy="66008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06680" rIns="186967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Become</a:t>
          </a:r>
        </a:p>
      </dsp:txBody>
      <dsp:txXfrm rot="-10800000">
        <a:off x="0" y="131"/>
        <a:ext cx="2628900" cy="429055"/>
      </dsp:txXfrm>
    </dsp:sp>
    <dsp:sp modelId="{96AC1A7C-549A-48FA-BE33-ACD867D5D2EE}">
      <dsp:nvSpPr>
        <dsp:cNvPr id="0" name=""/>
        <dsp:cNvSpPr/>
      </dsp:nvSpPr>
      <dsp:spPr>
        <a:xfrm>
          <a:off x="2628900" y="131"/>
          <a:ext cx="7886700" cy="429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139700" rIns="15998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Become aware of need to make career decisions</a:t>
          </a:r>
        </a:p>
      </dsp:txBody>
      <dsp:txXfrm>
        <a:off x="2628900" y="131"/>
        <a:ext cx="7886700" cy="4290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316FB-239C-4E9A-8B32-47EAF2EC5F71}">
      <dsp:nvSpPr>
        <dsp:cNvPr id="0" name=""/>
        <dsp:cNvSpPr/>
      </dsp:nvSpPr>
      <dsp:spPr>
        <a:xfrm>
          <a:off x="0" y="0"/>
          <a:ext cx="6590403" cy="6203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To help clients understand the process</a:t>
          </a:r>
          <a:endParaRPr lang="en-US" sz="1600" kern="1200"/>
        </a:p>
      </dsp:txBody>
      <dsp:txXfrm>
        <a:off x="18168" y="18168"/>
        <a:ext cx="5868628" cy="583970"/>
      </dsp:txXfrm>
    </dsp:sp>
    <dsp:sp modelId="{A879DFAD-2FB6-484E-B00A-3E0BB5CF28A4}">
      <dsp:nvSpPr>
        <dsp:cNvPr id="0" name=""/>
        <dsp:cNvSpPr/>
      </dsp:nvSpPr>
      <dsp:spPr>
        <a:xfrm>
          <a:off x="551946" y="733089"/>
          <a:ext cx="6590403" cy="6203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To offer activities and resources that may help to identify and clarify alternatives</a:t>
          </a:r>
          <a:endParaRPr lang="en-US" sz="1600" kern="1200"/>
        </a:p>
      </dsp:txBody>
      <dsp:txXfrm>
        <a:off x="570114" y="751257"/>
        <a:ext cx="5598921" cy="583970"/>
      </dsp:txXfrm>
    </dsp:sp>
    <dsp:sp modelId="{AECA0E18-F77C-45B9-A0AA-CA36D6BF8B8B}">
      <dsp:nvSpPr>
        <dsp:cNvPr id="0" name=""/>
        <dsp:cNvSpPr/>
      </dsp:nvSpPr>
      <dsp:spPr>
        <a:xfrm>
          <a:off x="1095654" y="1466179"/>
          <a:ext cx="6590403" cy="6203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To assist clients to use the information gained in ways that help with making a choice  </a:t>
          </a:r>
          <a:endParaRPr lang="en-US" sz="1600" kern="1200"/>
        </a:p>
      </dsp:txBody>
      <dsp:txXfrm>
        <a:off x="1113822" y="1484347"/>
        <a:ext cx="5607159" cy="583970"/>
      </dsp:txXfrm>
    </dsp:sp>
    <dsp:sp modelId="{13D45027-9AB5-45D1-87F4-AE0AF75A3E67}">
      <dsp:nvSpPr>
        <dsp:cNvPr id="0" name=""/>
        <dsp:cNvSpPr/>
      </dsp:nvSpPr>
      <dsp:spPr>
        <a:xfrm>
          <a:off x="1647600" y="2199268"/>
          <a:ext cx="6590403" cy="6203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To refer clients for assistance from others if their needs exceed the scope of your work and training</a:t>
          </a:r>
          <a:endParaRPr lang="en-US" sz="1600" kern="1200"/>
        </a:p>
      </dsp:txBody>
      <dsp:txXfrm>
        <a:off x="1665768" y="2217436"/>
        <a:ext cx="5598921" cy="583970"/>
      </dsp:txXfrm>
    </dsp:sp>
    <dsp:sp modelId="{AD8A4D27-408F-4851-873C-2476AE9C0CDC}">
      <dsp:nvSpPr>
        <dsp:cNvPr id="0" name=""/>
        <dsp:cNvSpPr/>
      </dsp:nvSpPr>
      <dsp:spPr>
        <a:xfrm>
          <a:off x="6187203" y="475098"/>
          <a:ext cx="403199" cy="4031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277923" y="475098"/>
        <a:ext cx="221759" cy="303407"/>
      </dsp:txXfrm>
    </dsp:sp>
    <dsp:sp modelId="{7ED53252-4FF7-4CB1-8B14-BD93C45DCCBE}">
      <dsp:nvSpPr>
        <dsp:cNvPr id="0" name=""/>
        <dsp:cNvSpPr/>
      </dsp:nvSpPr>
      <dsp:spPr>
        <a:xfrm>
          <a:off x="6739150" y="1208187"/>
          <a:ext cx="403199" cy="4031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829870" y="1208187"/>
        <a:ext cx="221759" cy="303407"/>
      </dsp:txXfrm>
    </dsp:sp>
    <dsp:sp modelId="{011711AC-8480-46A3-99B7-DBE2EEC403C6}">
      <dsp:nvSpPr>
        <dsp:cNvPr id="0" name=""/>
        <dsp:cNvSpPr/>
      </dsp:nvSpPr>
      <dsp:spPr>
        <a:xfrm>
          <a:off x="7282858" y="1941277"/>
          <a:ext cx="403199" cy="4031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373578" y="1941277"/>
        <a:ext cx="221759" cy="3034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E3030-31C3-4025-9679-9DF2928ED658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B1F61-E060-4413-A977-914C20F1A3F3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Attempt to explain both the factors involved in the career planning process and the way they work together.</a:t>
          </a:r>
          <a:endParaRPr lang="en-US" sz="1400" kern="1200"/>
        </a:p>
      </dsp:txBody>
      <dsp:txXfrm>
        <a:off x="417971" y="2644140"/>
        <a:ext cx="2889450" cy="720000"/>
      </dsp:txXfrm>
    </dsp:sp>
    <dsp:sp modelId="{431879CC-2D69-4229-8063-7B0D0338C19C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323CF-0210-4556-83CC-8D6701D3F110}">
      <dsp:nvSpPr>
        <dsp:cNvPr id="0" name=""/>
        <dsp:cNvSpPr/>
      </dsp:nvSpPr>
      <dsp:spPr>
        <a:xfrm>
          <a:off x="3813075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Attempt to predict future events, such as satisfaction/dissatisfaction in a specific kind of work</a:t>
          </a:r>
          <a:endParaRPr lang="en-US" sz="1400" kern="1200"/>
        </a:p>
      </dsp:txBody>
      <dsp:txXfrm>
        <a:off x="3813075" y="2644140"/>
        <a:ext cx="2889450" cy="720000"/>
      </dsp:txXfrm>
    </dsp:sp>
    <dsp:sp modelId="{EB4A20B0-394A-43D6-8BD6-9A97F9E421E0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E6D6B-426F-40D0-ACF7-60D6B7271C78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Provide guidelines, tools, and techniques for practice.</a:t>
          </a:r>
          <a:endParaRPr lang="en-US" sz="1400" kern="1200"/>
        </a:p>
      </dsp:txBody>
      <dsp:txXfrm>
        <a:off x="7208178" y="2644140"/>
        <a:ext cx="288945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97E4D-871F-4116-A356-9A5B087724C0}">
      <dsp:nvSpPr>
        <dsp:cNvPr id="0" name=""/>
        <dsp:cNvSpPr/>
      </dsp:nvSpPr>
      <dsp:spPr>
        <a:xfrm>
          <a:off x="622800" y="1196183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6C485-41F5-43D6-9683-B3739F39295F}">
      <dsp:nvSpPr>
        <dsp:cNvPr id="0" name=""/>
        <dsp:cNvSpPr/>
      </dsp:nvSpPr>
      <dsp:spPr>
        <a:xfrm>
          <a:off x="127800" y="2300154"/>
          <a:ext cx="180000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Each theorist looks at career choice and development from a different perspective and focuses heavily on specific selected aspects.</a:t>
          </a:r>
          <a:endParaRPr lang="en-US" sz="1100" kern="1200"/>
        </a:p>
      </dsp:txBody>
      <dsp:txXfrm>
        <a:off x="127800" y="2300154"/>
        <a:ext cx="1800000" cy="855000"/>
      </dsp:txXfrm>
    </dsp:sp>
    <dsp:sp modelId="{1E4EE46A-9E84-4697-89E9-4142C0509ACC}">
      <dsp:nvSpPr>
        <dsp:cNvPr id="0" name=""/>
        <dsp:cNvSpPr/>
      </dsp:nvSpPr>
      <dsp:spPr>
        <a:xfrm>
          <a:off x="2737800" y="1196183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5D950-787B-48A0-93A9-B3EA8A3E3BAE}">
      <dsp:nvSpPr>
        <dsp:cNvPr id="0" name=""/>
        <dsp:cNvSpPr/>
      </dsp:nvSpPr>
      <dsp:spPr>
        <a:xfrm>
          <a:off x="2242800" y="2300154"/>
          <a:ext cx="180000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Samples used for research may not be representative of total population</a:t>
          </a:r>
          <a:endParaRPr lang="en-US" sz="1100" kern="1200"/>
        </a:p>
      </dsp:txBody>
      <dsp:txXfrm>
        <a:off x="2242800" y="2300154"/>
        <a:ext cx="1800000" cy="855000"/>
      </dsp:txXfrm>
    </dsp:sp>
    <dsp:sp modelId="{F72E12AC-3981-4838-A5E3-046FF14C0DE4}">
      <dsp:nvSpPr>
        <dsp:cNvPr id="0" name=""/>
        <dsp:cNvSpPr/>
      </dsp:nvSpPr>
      <dsp:spPr>
        <a:xfrm>
          <a:off x="4852800" y="1196183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40092-4C53-4538-9496-FA28E4FA8943}">
      <dsp:nvSpPr>
        <dsp:cNvPr id="0" name=""/>
        <dsp:cNvSpPr/>
      </dsp:nvSpPr>
      <dsp:spPr>
        <a:xfrm>
          <a:off x="4357800" y="2300154"/>
          <a:ext cx="180000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Theories may not apply as well to minority groups as they do to the groups on which they were originally formed and tested</a:t>
          </a:r>
          <a:endParaRPr lang="en-US" sz="1100" kern="1200"/>
        </a:p>
      </dsp:txBody>
      <dsp:txXfrm>
        <a:off x="4357800" y="2300154"/>
        <a:ext cx="1800000" cy="855000"/>
      </dsp:txXfrm>
    </dsp:sp>
    <dsp:sp modelId="{CF7192AD-1E03-4BBE-B65D-F8D7565358E9}">
      <dsp:nvSpPr>
        <dsp:cNvPr id="0" name=""/>
        <dsp:cNvSpPr/>
      </dsp:nvSpPr>
      <dsp:spPr>
        <a:xfrm>
          <a:off x="6967800" y="1196183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E3BA1-CFDD-4CF4-B3C1-49C56672EEA9}">
      <dsp:nvSpPr>
        <dsp:cNvPr id="0" name=""/>
        <dsp:cNvSpPr/>
      </dsp:nvSpPr>
      <dsp:spPr>
        <a:xfrm>
          <a:off x="6472800" y="2300154"/>
          <a:ext cx="180000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They are culture bound</a:t>
          </a:r>
          <a:endParaRPr lang="en-US" sz="1100" kern="1200"/>
        </a:p>
      </dsp:txBody>
      <dsp:txXfrm>
        <a:off x="6472800" y="2300154"/>
        <a:ext cx="1800000" cy="855000"/>
      </dsp:txXfrm>
    </dsp:sp>
    <dsp:sp modelId="{C1263368-B0C8-4873-8BEE-486A1A919E09}">
      <dsp:nvSpPr>
        <dsp:cNvPr id="0" name=""/>
        <dsp:cNvSpPr/>
      </dsp:nvSpPr>
      <dsp:spPr>
        <a:xfrm>
          <a:off x="9082800" y="1196183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83C40-D63F-4381-98DB-58516E80CECB}">
      <dsp:nvSpPr>
        <dsp:cNvPr id="0" name=""/>
        <dsp:cNvSpPr/>
      </dsp:nvSpPr>
      <dsp:spPr>
        <a:xfrm>
          <a:off x="8587800" y="2300154"/>
          <a:ext cx="180000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Many different types of career development theories</a:t>
          </a:r>
          <a:endParaRPr lang="en-US" sz="1100" kern="1200"/>
        </a:p>
      </dsp:txBody>
      <dsp:txXfrm>
        <a:off x="8587800" y="2300154"/>
        <a:ext cx="1800000" cy="855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D44A4-A1FD-4191-A21C-3EC7CA8B28A0}">
      <dsp:nvSpPr>
        <dsp:cNvPr id="0" name=""/>
        <dsp:cNvSpPr/>
      </dsp:nvSpPr>
      <dsp:spPr>
        <a:xfrm>
          <a:off x="3082131" y="0"/>
          <a:ext cx="4351338" cy="435133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22C48-8E0E-4CA5-B9BD-623BD80B49E6}">
      <dsp:nvSpPr>
        <dsp:cNvPr id="0" name=""/>
        <dsp:cNvSpPr/>
      </dsp:nvSpPr>
      <dsp:spPr>
        <a:xfrm>
          <a:off x="3495508" y="413377"/>
          <a:ext cx="1697021" cy="1697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Each individual can be described as a combination of three or more “types”</a:t>
          </a:r>
          <a:endParaRPr lang="en-US" sz="1600" kern="1200"/>
        </a:p>
      </dsp:txBody>
      <dsp:txXfrm>
        <a:off x="3578350" y="496219"/>
        <a:ext cx="1531337" cy="1531337"/>
      </dsp:txXfrm>
    </dsp:sp>
    <dsp:sp modelId="{07DF3195-4AB3-41C3-A609-F650BA808B6C}">
      <dsp:nvSpPr>
        <dsp:cNvPr id="0" name=""/>
        <dsp:cNvSpPr/>
      </dsp:nvSpPr>
      <dsp:spPr>
        <a:xfrm>
          <a:off x="5323070" y="413377"/>
          <a:ext cx="1697021" cy="1697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Environments can be described as a combination of three or more “types”</a:t>
          </a:r>
          <a:endParaRPr lang="en-US" sz="1600" kern="1200"/>
        </a:p>
      </dsp:txBody>
      <dsp:txXfrm>
        <a:off x="5405912" y="496219"/>
        <a:ext cx="1531337" cy="1531337"/>
      </dsp:txXfrm>
    </dsp:sp>
    <dsp:sp modelId="{CEA42EA0-23EF-47BD-A205-C619B1D3B987}">
      <dsp:nvSpPr>
        <dsp:cNvPr id="0" name=""/>
        <dsp:cNvSpPr/>
      </dsp:nvSpPr>
      <dsp:spPr>
        <a:xfrm>
          <a:off x="3495508" y="2240939"/>
          <a:ext cx="1697021" cy="1697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Individuals seek environments which have the same or similar type as theirs</a:t>
          </a:r>
          <a:endParaRPr lang="en-US" sz="1600" kern="1200"/>
        </a:p>
      </dsp:txBody>
      <dsp:txXfrm>
        <a:off x="3578350" y="2323781"/>
        <a:ext cx="1531337" cy="1531337"/>
      </dsp:txXfrm>
    </dsp:sp>
    <dsp:sp modelId="{B4499BF9-F38E-4091-AA5A-65A306E4127A}">
      <dsp:nvSpPr>
        <dsp:cNvPr id="0" name=""/>
        <dsp:cNvSpPr/>
      </dsp:nvSpPr>
      <dsp:spPr>
        <a:xfrm>
          <a:off x="5323070" y="2240939"/>
          <a:ext cx="1697021" cy="1697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Finding such a match predicts satisfaction, longevity, and contribution</a:t>
          </a:r>
          <a:endParaRPr lang="en-US" sz="1600" kern="1200"/>
        </a:p>
      </dsp:txBody>
      <dsp:txXfrm>
        <a:off x="5405912" y="2323781"/>
        <a:ext cx="1531337" cy="15313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87DFE-C7F9-4272-8F31-0BFD37211F69}">
      <dsp:nvSpPr>
        <dsp:cNvPr id="0" name=""/>
        <dsp:cNvSpPr/>
      </dsp:nvSpPr>
      <dsp:spPr>
        <a:xfrm>
          <a:off x="0" y="391001"/>
          <a:ext cx="5170860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Realistic — tends to work with hands, tools, equipment, and sees tangible results; often has mechanical abilities and is a problem solver</a:t>
          </a:r>
          <a:endParaRPr lang="en-US" sz="1300" kern="1200" dirty="0"/>
        </a:p>
      </dsp:txBody>
      <dsp:txXfrm>
        <a:off x="25245" y="416246"/>
        <a:ext cx="5120370" cy="466650"/>
      </dsp:txXfrm>
    </dsp:sp>
    <dsp:sp modelId="{A1492B36-243B-4988-954E-0D563A55F1D1}">
      <dsp:nvSpPr>
        <dsp:cNvPr id="0" name=""/>
        <dsp:cNvSpPr/>
      </dsp:nvSpPr>
      <dsp:spPr>
        <a:xfrm>
          <a:off x="0" y="945581"/>
          <a:ext cx="5170860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Investigative — often values abstract thinking, ideas; prefers to work alone; introspective, analytical, and curious</a:t>
          </a:r>
          <a:endParaRPr lang="en-US" sz="1300" kern="1200" dirty="0"/>
        </a:p>
      </dsp:txBody>
      <dsp:txXfrm>
        <a:off x="25245" y="970826"/>
        <a:ext cx="5120370" cy="466650"/>
      </dsp:txXfrm>
    </dsp:sp>
    <dsp:sp modelId="{C21F7CF1-6A7F-497F-BD2D-6D55E1DCF577}">
      <dsp:nvSpPr>
        <dsp:cNvPr id="0" name=""/>
        <dsp:cNvSpPr/>
      </dsp:nvSpPr>
      <dsp:spPr>
        <a:xfrm>
          <a:off x="0" y="1500161"/>
          <a:ext cx="5170860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Artistic — independent, nonconforming, intuitive, and values the creative expression of ideas and emotions</a:t>
          </a:r>
          <a:endParaRPr lang="en-US" sz="1300" kern="1200" dirty="0"/>
        </a:p>
      </dsp:txBody>
      <dsp:txXfrm>
        <a:off x="25245" y="1525406"/>
        <a:ext cx="5120370" cy="466650"/>
      </dsp:txXfrm>
    </dsp:sp>
    <dsp:sp modelId="{F8C51443-E072-421E-9D1B-BF807B3B336E}">
      <dsp:nvSpPr>
        <dsp:cNvPr id="0" name=""/>
        <dsp:cNvSpPr/>
      </dsp:nvSpPr>
      <dsp:spPr>
        <a:xfrm>
          <a:off x="0" y="2054741"/>
          <a:ext cx="5170860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Social — prefers working with others to inform, counsel, train, develop, cure, and/or enlighten </a:t>
          </a:r>
          <a:endParaRPr lang="en-US" sz="1300" kern="1200" dirty="0"/>
        </a:p>
      </dsp:txBody>
      <dsp:txXfrm>
        <a:off x="25245" y="2079986"/>
        <a:ext cx="5120370" cy="466650"/>
      </dsp:txXfrm>
    </dsp:sp>
    <dsp:sp modelId="{2AAD9FC6-2A82-4244-B35C-6967A26EE04C}">
      <dsp:nvSpPr>
        <dsp:cNvPr id="0" name=""/>
        <dsp:cNvSpPr/>
      </dsp:nvSpPr>
      <dsp:spPr>
        <a:xfrm>
          <a:off x="0" y="2609321"/>
          <a:ext cx="5170860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Enterprising — works face-to-face with people to sell, lead, manage; high value on influencing others</a:t>
          </a:r>
          <a:endParaRPr lang="en-US" sz="1300" kern="1200" dirty="0"/>
        </a:p>
      </dsp:txBody>
      <dsp:txXfrm>
        <a:off x="25245" y="2634566"/>
        <a:ext cx="5120370" cy="466650"/>
      </dsp:txXfrm>
    </dsp:sp>
    <dsp:sp modelId="{262D279E-B412-437C-826B-3FE097828C0A}">
      <dsp:nvSpPr>
        <dsp:cNvPr id="0" name=""/>
        <dsp:cNvSpPr/>
      </dsp:nvSpPr>
      <dsp:spPr>
        <a:xfrm>
          <a:off x="0" y="3163901"/>
          <a:ext cx="5170860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Conventional — prefer to work with explicit, ordered, and systematic manipulation of data and information</a:t>
          </a:r>
          <a:endParaRPr lang="en-US" sz="1300" kern="1200" dirty="0"/>
        </a:p>
      </dsp:txBody>
      <dsp:txXfrm>
        <a:off x="25245" y="3189146"/>
        <a:ext cx="5120370" cy="466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F8E4E-BC5A-A34B-5248-D34CC03F3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E9379-D94B-C1EF-707E-BC1ED360A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DAAFD-AC6B-01F7-0290-28EDBC93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9163C-79D2-EBB2-8E6B-B5D4E79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7EE67-8B1B-8E4C-C217-2107EF3C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3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8659-6068-0500-2B6F-D0E57FEA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03E15-153B-ACC7-FA14-7E0B9680A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17E8E-BF57-C68B-4F9D-89229855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48C4B-1309-134E-EE6C-314A51A3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0701A-7E6B-426A-5D86-300A611A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97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B1A99-2541-9598-4A7E-76454AAF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A6E96-7398-2136-787E-337FAF8BA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A60D-7757-9201-A438-B3A6E40A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EC325-BC78-DC89-CC75-C36CE4C8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17B2F-227C-8130-50A2-844BF6B8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20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FBAE-C1E4-E3B3-5E90-6E25319B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E455D-6DF0-95E7-9A9F-81D43494A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78F73-425E-28A1-3CAF-55865BF9B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6AAFC-2576-5FB8-0A1A-5CDC0882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F1461-3BF3-CAFD-E20A-031A1691A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084FC-ECDE-E320-1469-FA5E6776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F373-6622-1014-FCAE-5DB08749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C4445-8200-F0C3-6946-6C17E2471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6F40F-3E53-BC9B-4D66-33B2CBBEF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55347-51E0-CD24-3723-A9310768C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C58088-0F47-842B-F9B9-8DAA907B5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0D2BC-493B-059B-E8F8-06535D37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91C30B-5BAB-FECD-939E-6499BC37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EC1BD-B373-39C6-C279-B56FD32D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E4BA8-6452-EC8E-49C8-AAAD5E6A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67EA0-A8C5-4780-4E65-A655C5EB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04759-817F-A24E-ECCA-A8676B5B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CCBF3-4434-7E12-907C-BF64B002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2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A421E-0569-E684-BF7A-1A868737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5CB5E-2D63-3764-EF1E-B761538E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F2E5A-CCCE-CB01-06AA-EEBA8B95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7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64E7-ACD1-A984-1ACD-5CDE7693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11A6B-75BF-1E94-99B5-C66CBF6DF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85750-47ED-EA9C-68EB-5B2FC2F84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3C334-9B01-71D2-F635-45FCBC5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1B686-9E9F-546E-FC32-26EEB1038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F573-AD1E-C2F3-97A9-C64EA967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6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5A46-6B96-311F-55AC-303C4DB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1ADCF9-5A41-BF54-461E-6C641BE03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27408-48A9-2D3C-A561-1753342B9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F98D2-CAA5-C930-9E06-537A5D2BD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67555-BE9F-55EC-3034-90A178A0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0258D-51AA-ED6F-EB65-FB30BFF7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2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B9F8-9B36-A8BB-4A34-8D5E82C6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3F6E7-0BF4-6B4C-F319-2FCEAAC22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78794-3F15-D024-931D-7C949220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B9744-019C-2BE9-9F14-CF3212AD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0268-C3AB-5CAC-7A8F-17640CC9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6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92E55A-8D6B-755E-7EDB-ECBB9CA86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2BA46-8D53-3776-184F-AB3E08E9F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8742F-D1EB-EFA7-A76F-E9A1440E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F20FA-C1B9-0B3D-B055-9C565D2E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BADE9-22B9-52A6-C944-E6CFA4F9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1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AFE619-742D-54DE-7FB7-D364B48C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CCE51-7C22-BFDD-C974-B55E8BC58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EDDAC-0ADC-E49D-F205-64DB537C2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85243-FCDA-CC4A-8B79-E62774D13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86E3C-2265-8755-9981-CE24C2F77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2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72C6-FBCE-AD47-9BF6-5B016FE976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Career Development Theory and its Applications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7345E-0446-5BEF-63A1-BD53FBEBB6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/>
              <a:t>Chapter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CDB8F-35F1-87CB-54B6-649EDDD98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40" y="4896612"/>
            <a:ext cx="4572001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6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5577E88-312E-C860-AF6E-52F09590C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9" r="1571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1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575AD-3A42-1E6E-4CF4-FECF5834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>
                <a:ea typeface="+mj-lt"/>
                <a:cs typeface="+mj-lt"/>
              </a:rPr>
              <a:t>Trait-and-Factor Theory 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B92D-226B-E040-D492-D3BE52618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b="1">
                <a:ea typeface="+mn-lt"/>
                <a:cs typeface="+mn-lt"/>
              </a:rPr>
              <a:t>Individuals have unique characteristics related to interests, abilities, needs, values, and personality traits.</a:t>
            </a:r>
            <a:endParaRPr lang="en-US" sz="1700">
              <a:cs typeface="Calibri" panose="020F0502020204030204"/>
            </a:endParaRPr>
          </a:p>
          <a:p>
            <a:r>
              <a:rPr lang="en-US" sz="1700" b="1">
                <a:ea typeface="+mn-lt"/>
                <a:cs typeface="+mn-lt"/>
              </a:rPr>
              <a:t>Occupations and jobs have unique characteristics related to work tasks, skills, demands, and rewards.</a:t>
            </a:r>
            <a:endParaRPr lang="en-US" sz="1700"/>
          </a:p>
          <a:p>
            <a:r>
              <a:rPr lang="en-US" sz="1700" b="1">
                <a:ea typeface="+mn-lt"/>
                <a:cs typeface="+mn-lt"/>
              </a:rPr>
              <a:t>The unique characteristics of both individuals and occupations/jobs can be measured.</a:t>
            </a:r>
            <a:endParaRPr lang="en-US" sz="1700"/>
          </a:p>
          <a:p>
            <a:r>
              <a:rPr lang="en-US" sz="1700" b="1">
                <a:ea typeface="+mn-lt"/>
                <a:cs typeface="+mn-lt"/>
              </a:rPr>
              <a:t>Workers and employers are most satisfied when there is a good match or “fit” between the characteristics</a:t>
            </a:r>
            <a:endParaRPr lang="en-US" sz="1700"/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78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9E081-7B6D-8783-7930-90A3EFDA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Basic Concepts of Vocational Choice Theory (Holland)</a:t>
            </a:r>
            <a:endParaRPr lang="en-US"/>
          </a:p>
        </p:txBody>
      </p:sp>
      <p:graphicFrame>
        <p:nvGraphicFramePr>
          <p:cNvPr id="51" name="Content Placeholder 2">
            <a:extLst>
              <a:ext uri="{FF2B5EF4-FFF2-40B4-BE49-F238E27FC236}">
                <a16:creationId xmlns:a16="http://schemas.microsoft.com/office/drawing/2014/main" id="{D366D528-2363-2F6E-A5B4-2036E284C0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9543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5B9BBCB-083D-0710-1BE3-EE3D71745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5B5F00-2CA5-015C-0D18-C05BFC42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40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n-US" b="1">
                <a:solidFill>
                  <a:srgbClr val="FFFFFF"/>
                </a:solidFill>
                <a:ea typeface="+mj-lt"/>
                <a:cs typeface="+mj-lt"/>
              </a:rPr>
              <a:t>Holland’s Six Types</a:t>
            </a:r>
            <a:endParaRPr lang="en-US">
              <a:solidFill>
                <a:srgbClr val="FFFFFF"/>
              </a:solidFill>
              <a:ea typeface="+mj-lt"/>
              <a:cs typeface="+mj-lt"/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B74B9315-5793-81EC-9972-8DE0ED7B52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756885"/>
              </p:ext>
            </p:extLst>
          </p:nvPr>
        </p:nvGraphicFramePr>
        <p:xfrm>
          <a:off x="6185986" y="1671566"/>
          <a:ext cx="5170861" cy="4072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9395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6410-0B01-0D42-6F6B-BE483A186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latin typeface="+mj-lt"/>
                <a:ea typeface="+mj-ea"/>
                <a:cs typeface="+mj-cs"/>
              </a:rPr>
              <a:t>Holland’s</a:t>
            </a:r>
            <a:r>
              <a:rPr lang="en-US" sz="5400" b="1" kern="1200">
                <a:latin typeface="+mj-lt"/>
                <a:ea typeface="+mj-ea"/>
                <a:cs typeface="+mj-cs"/>
              </a:rPr>
              <a:t> </a:t>
            </a:r>
            <a:r>
              <a:rPr lang="en-US" b="1" kern="1200">
                <a:latin typeface="+mj-lt"/>
                <a:ea typeface="+mj-ea"/>
                <a:cs typeface="+mj-cs"/>
              </a:rPr>
              <a:t>Hexagon</a:t>
            </a:r>
            <a:endParaRPr lang="en-US" kern="120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44370CD-7293-4842-7872-FA480BD7E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698" y="1863801"/>
            <a:ext cx="5286602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2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09FB-FB21-B44B-232D-655E91C8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Three Important Concepts</a:t>
            </a:r>
            <a:endParaRPr lang="en-US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5F04C6FF-48C6-FE7F-4836-025D16806D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830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3678-E703-7F84-BD90-848C41D1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Personal Codes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FEA417-1FDC-2B5A-42AC-2E0421CE68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6866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D11E2A1-E208-022B-C209-5A5095170AB6}"/>
              </a:ext>
            </a:extLst>
          </p:cNvPr>
          <p:cNvSpPr/>
          <p:nvPr/>
        </p:nvSpPr>
        <p:spPr>
          <a:xfrm>
            <a:off x="987778" y="2342444"/>
            <a:ext cx="4176888" cy="337725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86CD2-3972-2400-C94D-AE61F1DF9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>
                <a:ea typeface="+mj-lt"/>
                <a:cs typeface="+mj-lt"/>
              </a:rPr>
              <a:t>Practical Applications of Holland’s Theory</a:t>
            </a:r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E2ECDD1-BAD9-1269-55CE-46BF358D4A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539377"/>
              </p:ext>
            </p:extLst>
          </p:nvPr>
        </p:nvGraphicFramePr>
        <p:xfrm>
          <a:off x="941" y="2248631"/>
          <a:ext cx="6811546" cy="4408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53D931B6-ACCB-B130-ACCC-4F6F235DBA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57" r="2910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705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FB48F-1934-BC74-AFDC-DAD37521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Learning Theory</a:t>
            </a:r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A9A0242-D9A5-1C36-2527-6FCFB350F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0129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771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0CB9F-FE14-2EBA-FD0D-DAA57F33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5400" b="1">
                <a:ea typeface="+mj-lt"/>
                <a:cs typeface="+mj-lt"/>
              </a:rPr>
              <a:t>Types of Learning</a:t>
            </a:r>
            <a:endParaRPr lang="en-US" sz="5400"/>
          </a:p>
        </p:txBody>
      </p:sp>
      <p:pic>
        <p:nvPicPr>
          <p:cNvPr id="6" name="Picture 5" descr="Young woman with blue headscarf, blazer, and headphones working on laptop">
            <a:extLst>
              <a:ext uri="{FF2B5EF4-FFF2-40B4-BE49-F238E27FC236}">
                <a16:creationId xmlns:a16="http://schemas.microsoft.com/office/drawing/2014/main" id="{0E71EAD6-7063-D55E-19BE-E0F6CA609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69" r="2746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0F9EB7-A062-8C69-300A-732F78C9E8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08378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914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E305-5A3F-FAF5-3EAD-0933A346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b="1">
                <a:ea typeface="+mj-lt"/>
                <a:cs typeface="+mj-lt"/>
              </a:rPr>
              <a:t>Happenstance Theory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59D77-572E-F967-795F-62DBBEF1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b="1">
                <a:ea typeface="+mn-lt"/>
                <a:cs typeface="+mn-lt"/>
              </a:rPr>
              <a:t>Career service providers should encourage clients to explore and take advantage of the unexpected</a:t>
            </a:r>
            <a:endParaRPr lang="en-US" sz="1700">
              <a:cs typeface="Calibri" panose="020F0502020204030204"/>
            </a:endParaRPr>
          </a:p>
          <a:p>
            <a:r>
              <a:rPr lang="en-US" sz="1700" b="1">
                <a:ea typeface="+mn-lt"/>
                <a:cs typeface="+mn-lt"/>
              </a:rPr>
              <a:t>While maintaining an attitude of planning, one is also open to exploration and unexpected opportunities </a:t>
            </a:r>
            <a:endParaRPr lang="en-US" sz="1700"/>
          </a:p>
          <a:p>
            <a:r>
              <a:rPr lang="en-US" sz="1700" b="1">
                <a:ea typeface="+mn-lt"/>
                <a:cs typeface="+mn-lt"/>
              </a:rPr>
              <a:t>“Chance” events can have a positive or negative influence on us. </a:t>
            </a:r>
            <a:endParaRPr lang="en-US" sz="1700"/>
          </a:p>
          <a:p>
            <a:r>
              <a:rPr lang="en-US" sz="1700" b="1">
                <a:ea typeface="+mn-lt"/>
                <a:cs typeface="+mn-lt"/>
              </a:rPr>
              <a:t>Things happen, and sometimes turn into new opportunities. </a:t>
            </a:r>
            <a:endParaRPr lang="en-US" sz="1700"/>
          </a:p>
          <a:p>
            <a:r>
              <a:rPr lang="en-US" sz="1700" b="1">
                <a:ea typeface="+mn-lt"/>
                <a:cs typeface="+mn-lt"/>
              </a:rPr>
              <a:t>The four key attitudes to foster regarding unexpected events are: </a:t>
            </a:r>
            <a:endParaRPr lang="en-US" sz="1700"/>
          </a:p>
          <a:p>
            <a:pPr lvl="1"/>
            <a:r>
              <a:rPr lang="en-US" sz="1700" b="1">
                <a:ea typeface="+mn-lt"/>
                <a:cs typeface="+mn-lt"/>
              </a:rPr>
              <a:t>Curiosity</a:t>
            </a:r>
            <a:endParaRPr lang="en-US" sz="1700">
              <a:cs typeface="Calibri"/>
            </a:endParaRPr>
          </a:p>
          <a:p>
            <a:pPr lvl="1"/>
            <a:r>
              <a:rPr lang="en-US" sz="1700" b="1">
                <a:ea typeface="+mn-lt"/>
                <a:cs typeface="+mn-lt"/>
              </a:rPr>
              <a:t>Persistence </a:t>
            </a:r>
            <a:endParaRPr lang="en-US" sz="1700">
              <a:cs typeface="Calibri"/>
            </a:endParaRPr>
          </a:p>
          <a:p>
            <a:pPr lvl="1"/>
            <a:r>
              <a:rPr lang="en-US" sz="1700" b="1">
                <a:ea typeface="+mn-lt"/>
                <a:cs typeface="+mn-lt"/>
              </a:rPr>
              <a:t>Flexibility</a:t>
            </a:r>
            <a:endParaRPr lang="en-US" sz="1700">
              <a:cs typeface="Calibri"/>
            </a:endParaRPr>
          </a:p>
          <a:p>
            <a:pPr lvl="1"/>
            <a:r>
              <a:rPr lang="en-US" sz="1700" b="1">
                <a:ea typeface="+mn-lt"/>
                <a:cs typeface="+mn-lt"/>
              </a:rPr>
              <a:t>Optimism</a:t>
            </a:r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D14106C5-E285-BF29-4ECF-CEFE91A69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5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10347-1990-F97C-E830-C6181DF8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Learning Objectives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3276CC-65FC-6A8B-62E4-DA4313B1B7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902691"/>
              </p:ext>
            </p:extLst>
          </p:nvPr>
        </p:nvGraphicFramePr>
        <p:xfrm>
          <a:off x="697089" y="1599847"/>
          <a:ext cx="10421526" cy="499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044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1B54E-57DE-8203-FEFD-E088BEE5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3700" b="1">
                <a:ea typeface="+mj-lt"/>
                <a:cs typeface="+mj-lt"/>
              </a:rPr>
              <a:t>Practical Application of Krumboltz’s</a:t>
            </a:r>
            <a:br>
              <a:rPr lang="en-US" sz="3700" b="1">
                <a:ea typeface="+mj-lt"/>
                <a:cs typeface="+mj-lt"/>
              </a:rPr>
            </a:br>
            <a:r>
              <a:rPr lang="en-US" sz="3700" b="1">
                <a:ea typeface="+mj-lt"/>
                <a:cs typeface="+mj-lt"/>
              </a:rPr>
              <a:t> Social Learning Theory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4E6BE-2F75-EB60-B5CD-F07854D3F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ea typeface="+mn-lt"/>
                <a:cs typeface="+mn-lt"/>
              </a:rPr>
              <a:t>The following concepts are typically used when applying this theory: </a:t>
            </a:r>
            <a:endParaRPr lang="en-US" sz="2000">
              <a:cs typeface="Calibri" panose="020F0502020204030204"/>
            </a:endParaRPr>
          </a:p>
          <a:p>
            <a:pPr lvl="1"/>
            <a:r>
              <a:rPr lang="en-US" sz="2000" b="1">
                <a:ea typeface="+mn-lt"/>
                <a:cs typeface="+mn-lt"/>
              </a:rPr>
              <a:t>instrumental learning</a:t>
            </a:r>
            <a:endParaRPr lang="en-US" sz="2000">
              <a:cs typeface="Calibri"/>
            </a:endParaRPr>
          </a:p>
          <a:p>
            <a:pPr lvl="1"/>
            <a:r>
              <a:rPr lang="en-US" sz="2000" b="1">
                <a:ea typeface="+mn-lt"/>
                <a:cs typeface="+mn-lt"/>
              </a:rPr>
              <a:t>associative learning </a:t>
            </a:r>
            <a:endParaRPr lang="en-US" sz="2000">
              <a:cs typeface="Calibri"/>
            </a:endParaRPr>
          </a:p>
          <a:p>
            <a:pPr lvl="1"/>
            <a:r>
              <a:rPr lang="en-US" sz="2000" b="1">
                <a:ea typeface="+mn-lt"/>
                <a:cs typeface="+mn-lt"/>
              </a:rPr>
              <a:t>reinforcement (both positive and negative) </a:t>
            </a:r>
            <a:endParaRPr lang="en-US" sz="2000">
              <a:cs typeface="Calibri"/>
            </a:endParaRPr>
          </a:p>
          <a:p>
            <a:pPr lvl="1"/>
            <a:r>
              <a:rPr lang="en-US" sz="2000" b="1">
                <a:ea typeface="+mn-lt"/>
                <a:cs typeface="+mn-lt"/>
              </a:rPr>
              <a:t>modeling </a:t>
            </a:r>
            <a:endParaRPr lang="en-US" sz="2000">
              <a:cs typeface="Calibri"/>
            </a:endParaRPr>
          </a:p>
          <a:p>
            <a:pPr lvl="1"/>
            <a:r>
              <a:rPr lang="en-US" sz="2000" b="1">
                <a:ea typeface="+mn-lt"/>
                <a:cs typeface="+mn-lt"/>
              </a:rPr>
              <a:t>observing</a:t>
            </a:r>
            <a:endParaRPr lang="en-US" sz="2000">
              <a:cs typeface="Calibri"/>
            </a:endParaRPr>
          </a:p>
          <a:p>
            <a:pPr lvl="1"/>
            <a:r>
              <a:rPr lang="en-US" sz="2000" b="1">
                <a:ea typeface="+mn-lt"/>
                <a:cs typeface="+mn-lt"/>
              </a:rPr>
              <a:t>practicing  </a:t>
            </a:r>
            <a:endParaRPr lang="en-US" sz="2000">
              <a:cs typeface="Calibri"/>
            </a:endParaRPr>
          </a:p>
          <a:p>
            <a:pPr lvl="1"/>
            <a:r>
              <a:rPr lang="en-US" sz="2000" b="1">
                <a:ea typeface="+mn-lt"/>
                <a:cs typeface="+mn-lt"/>
              </a:rPr>
              <a:t>happenstance</a:t>
            </a: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7AFA98AC-8B7D-9C36-DC53-BBC3D3BF0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8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D119-4CC7-4830-9818-3B1197A9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Developmental Theory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AECF94-9917-B3FB-2D49-F7D4EBD91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3" b="3088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32496-7B51-CB33-0CF1-3653BC9CF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427" y="3376554"/>
            <a:ext cx="7682968" cy="2828983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b="1">
                <a:ea typeface="+mn-lt"/>
                <a:cs typeface="+mn-lt"/>
              </a:rPr>
              <a:t>Focuses on how careers unfold over the life span.</a:t>
            </a:r>
            <a:endParaRPr lang="en-US" sz="1700">
              <a:cs typeface="Calibri" panose="020F0502020204030204"/>
            </a:endParaRPr>
          </a:p>
          <a:p>
            <a:r>
              <a:rPr lang="en-US" sz="1700" b="1">
                <a:ea typeface="+mn-lt"/>
                <a:cs typeface="+mn-lt"/>
              </a:rPr>
              <a:t>Factors that contribute to growth and maturity are complex and multifaceted.</a:t>
            </a:r>
            <a:endParaRPr lang="en-US" sz="1700"/>
          </a:p>
          <a:p>
            <a:r>
              <a:rPr lang="en-US" sz="1700" b="1">
                <a:ea typeface="+mn-lt"/>
                <a:cs typeface="+mn-lt"/>
              </a:rPr>
              <a:t>Life can be divided into a specific number of age-related stages. </a:t>
            </a:r>
            <a:endParaRPr lang="en-US" sz="1700"/>
          </a:p>
          <a:p>
            <a:r>
              <a:rPr lang="en-US" sz="1700" b="1">
                <a:ea typeface="+mn-lt"/>
                <a:cs typeface="+mn-lt"/>
              </a:rPr>
              <a:t>Each stage is characterized by specific developmental tasks that should be accomplished during that stage.</a:t>
            </a:r>
            <a:endParaRPr lang="en-US" sz="1700"/>
          </a:p>
          <a:p>
            <a:r>
              <a:rPr lang="en-US" sz="1700" b="1">
                <a:ea typeface="+mn-lt"/>
                <a:cs typeface="+mn-lt"/>
              </a:rPr>
              <a:t>Though there is a variation in timing, most people experience these stages and tasks at some point in their lives</a:t>
            </a:r>
            <a:endParaRPr lang="en-US" sz="1700"/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701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FFDE8-4CF8-8AAE-86F4-8B425DA86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Career Development Theory of</a:t>
            </a:r>
            <a:br>
              <a:rPr lang="en-US" b="1">
                <a:ea typeface="+mj-lt"/>
                <a:cs typeface="+mj-lt"/>
              </a:rPr>
            </a:br>
            <a:r>
              <a:rPr lang="en-US" b="1">
                <a:ea typeface="+mj-lt"/>
                <a:cs typeface="+mj-lt"/>
              </a:rPr>
              <a:t> Donald E. Super</a:t>
            </a:r>
            <a:endParaRPr lang="en-US">
              <a:ea typeface="+mj-lt"/>
              <a:cs typeface="+mj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87DEA69-9C6A-73E8-D9C9-7E8C9E0547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0030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6432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2ADD-2FD9-C87F-0049-1C2AD977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Self-concept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F3F110-703D-9627-D85C-2A3D3FB8FD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4258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0787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EC20-7505-0DC8-3E77-B137F86A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Super’s Stages and Approximate Ages</a:t>
            </a:r>
            <a:endParaRPr lang="en-US">
              <a:ea typeface="+mj-lt"/>
              <a:cs typeface="+mj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3DE6A9-605F-9DEC-CADF-A27658E25B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4536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0801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DA92F-00C1-A89A-427B-B2EA9F6C8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Super’s Five Developmental Tasks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CD2939C-57A0-AEAF-911B-7ADBBDE4AE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324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D349F0CB-7756-482B-FE38-A6482BE8D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FEFBF-6D54-280F-5C27-B0DDFC378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100" b="1">
                <a:ea typeface="+mj-lt"/>
                <a:cs typeface="+mj-lt"/>
              </a:rPr>
              <a:t>Life Space - The Breadth of One’s Career According to Super</a:t>
            </a:r>
            <a:endParaRPr lang="en-US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0687D-327F-933C-6389-F6B36CAD0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b="1" i="1">
                <a:ea typeface="+mn-lt"/>
                <a:cs typeface="+mn-lt"/>
              </a:rPr>
              <a:t>LIFE SPACE </a:t>
            </a:r>
            <a:r>
              <a:rPr lang="en-US" sz="1700" b="1">
                <a:ea typeface="+mn-lt"/>
                <a:cs typeface="+mn-lt"/>
              </a:rPr>
              <a:t>is a term used to describe all of the time and energy that we have.</a:t>
            </a:r>
            <a:endParaRPr lang="en-US" sz="1700">
              <a:cs typeface="Calibri" panose="020F0502020204030204"/>
            </a:endParaRPr>
          </a:p>
          <a:p>
            <a:r>
              <a:rPr lang="en-US" sz="1700" b="1" i="1">
                <a:ea typeface="+mn-lt"/>
                <a:cs typeface="+mn-lt"/>
              </a:rPr>
              <a:t>CAREER</a:t>
            </a:r>
            <a:r>
              <a:rPr lang="en-US" sz="1700" b="1">
                <a:ea typeface="+mn-lt"/>
                <a:cs typeface="+mn-lt"/>
              </a:rPr>
              <a:t> is the combination of life roles being played at any given point across the life span as represented on the Career Rainbow</a:t>
            </a:r>
            <a:endParaRPr lang="en-US" sz="1700">
              <a:cs typeface="Calibri" panose="020F0502020204030204"/>
            </a:endParaRPr>
          </a:p>
          <a:p>
            <a:pPr lvl="1"/>
            <a:r>
              <a:rPr lang="en-US" sz="1700" b="1">
                <a:ea typeface="+mn-lt"/>
                <a:cs typeface="+mn-lt"/>
              </a:rPr>
              <a:t>Distance from left to right on the rainbow represents time, with birth at the far left and death at the far right. </a:t>
            </a:r>
            <a:endParaRPr lang="en-US" sz="1700">
              <a:cs typeface="Calibri"/>
            </a:endParaRPr>
          </a:p>
          <a:p>
            <a:pPr lvl="1"/>
            <a:r>
              <a:rPr lang="en-US" sz="1700" b="1">
                <a:ea typeface="+mn-lt"/>
                <a:cs typeface="+mn-lt"/>
              </a:rPr>
              <a:t>Each band represents one of the major life roles.</a:t>
            </a:r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27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76E0-413E-BA05-A01D-7DC803228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The Career Rainbow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E52BDE8-E1B4-942D-7037-CE522E496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3691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7253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73BB2-578D-CEDB-C980-5CDBF9F1D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Nature of Life Roles</a:t>
            </a:r>
            <a:endParaRPr lang="en-US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DA4CFC7-C27A-C3B9-DDE1-60697E1A15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35822"/>
              </p:ext>
            </p:extLst>
          </p:nvPr>
        </p:nvGraphicFramePr>
        <p:xfrm>
          <a:off x="-318911" y="1505774"/>
          <a:ext cx="12745155" cy="4671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6325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1719-9708-4C3E-3AA8-03FD2EACB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Definition of Super’s Eight Roles</a:t>
            </a:r>
            <a:endParaRPr lang="en-US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828251C-5545-62F8-162A-19FA832C4A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755454"/>
              </p:ext>
            </p:extLst>
          </p:nvPr>
        </p:nvGraphicFramePr>
        <p:xfrm>
          <a:off x="838200" y="1618662"/>
          <a:ext cx="10515600" cy="490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522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94EF-5CC0-B540-45BE-EC332376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Definitions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C93FCE-C699-DA2C-F0D1-26C58CB7B9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254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A7E98-7DDA-9FB3-EA21-A97F2583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23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US" sz="5400" b="1">
                <a:ea typeface="+mj-lt"/>
                <a:cs typeface="+mj-lt"/>
              </a:rPr>
              <a:t>Importance of Values</a:t>
            </a:r>
            <a:endParaRPr lang="en-US" sz="5400">
              <a:ea typeface="+mj-lt"/>
              <a:cs typeface="+mj-lt"/>
            </a:endParaRPr>
          </a:p>
          <a:p>
            <a:endParaRPr lang="en-US" sz="5400"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9922F-AD68-4E94-85E8-0AA44A1B1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972F9-182B-2F17-197A-3D538B9B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624" y="1950347"/>
            <a:ext cx="11407487" cy="536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46888" indent="-246888" defTabSz="987552">
              <a:spcBef>
                <a:spcPts val="1080"/>
              </a:spcBef>
            </a:pPr>
            <a:r>
              <a:rPr lang="en-US" sz="3024" b="1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List of values that people attempt to attain through work</a:t>
            </a:r>
            <a:endParaRPr lang="en-US" sz="302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A04D76-E0E1-4128-9785-CF3C702F3637}"/>
              </a:ext>
            </a:extLst>
          </p:cNvPr>
          <p:cNvSpPr txBox="1"/>
          <p:nvPr/>
        </p:nvSpPr>
        <p:spPr>
          <a:xfrm>
            <a:off x="833457" y="2704900"/>
            <a:ext cx="3684114" cy="3646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lt"/>
              </a:rPr>
              <a:t>Ability utilization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lt"/>
              </a:rPr>
              <a:t>Achievement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lt"/>
              </a:rPr>
              <a:t>Aesthetics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lt"/>
              </a:rPr>
              <a:t>Altruism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lt"/>
              </a:rPr>
              <a:t>Autonomy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lt"/>
              </a:rPr>
              <a:t>Creativity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Economic Rewards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FBBD3-55A4-4EBB-A08C-977BC3B4E07F}"/>
              </a:ext>
            </a:extLst>
          </p:cNvPr>
          <p:cNvSpPr txBox="1"/>
          <p:nvPr/>
        </p:nvSpPr>
        <p:spPr>
          <a:xfrm>
            <a:off x="6681096" y="2766133"/>
            <a:ext cx="3704524" cy="3646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cs"/>
              </a:rPr>
              <a:t>Lifestyle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cs"/>
              </a:rPr>
              <a:t>Physical activity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cs"/>
              </a:rPr>
              <a:t>Prestige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cs"/>
              </a:rPr>
              <a:t>Risk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cs"/>
              </a:rPr>
              <a:t>Social interaction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cs"/>
              </a:rPr>
              <a:t>Variety</a:t>
            </a:r>
            <a:endParaRPr lang="en-US" sz="194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308610" indent="-308610" defTabSz="987552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,Sans-Serif"/>
              <a:buChar char="v"/>
            </a:pPr>
            <a:r>
              <a:rPr lang="en-US" sz="1944" b="1" i="1" kern="1200">
                <a:solidFill>
                  <a:schemeClr val="tx1"/>
                </a:solidFill>
                <a:latin typeface="Verdana"/>
                <a:ea typeface="Verdana"/>
                <a:cs typeface="+mn-cs"/>
              </a:rPr>
              <a:t>Surroundings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4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D6B75-5D9A-9957-B0DA-3E0554B8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Archway of Career Determinants</a:t>
            </a:r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B3E921CE-7893-217D-A162-F442A2779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429" y="467208"/>
            <a:ext cx="420574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28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068803-7AC0-1D78-7B7C-5F3AA363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en-US" sz="3700" b="1">
                <a:ea typeface="+mj-lt"/>
                <a:cs typeface="+mj-lt"/>
              </a:rPr>
              <a:t>Practical Applications of Super’s Developmental Theory</a:t>
            </a:r>
            <a:endParaRPr lang="en-US" sz="3700">
              <a:ea typeface="+mj-lt"/>
              <a:cs typeface="+mj-lt"/>
            </a:endParaRPr>
          </a:p>
          <a:p>
            <a:endParaRPr lang="en-US" sz="37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A2E3E-6560-4D2B-E419-8BC133A97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b="1">
                <a:ea typeface="+mn-lt"/>
                <a:cs typeface="+mn-lt"/>
              </a:rPr>
              <a:t>Importance of helping the client/student explore cultural influences and in particular, those influences that have an impact on one’s career development and perceptions of the work role</a:t>
            </a:r>
            <a:endParaRPr lang="en-US" sz="170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b="1">
                <a:ea typeface="+mn-lt"/>
                <a:cs typeface="+mn-lt"/>
              </a:rPr>
              <a:t>Using the Career Rainbow to assist young people in planning for future life roles and to assist adults in balancing their life roles</a:t>
            </a:r>
            <a:endParaRPr lang="en-US" sz="170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b="1">
                <a:ea typeface="+mn-lt"/>
                <a:cs typeface="+mn-lt"/>
              </a:rPr>
              <a:t>Assisting individuals in assessing their personal values</a:t>
            </a:r>
            <a:endParaRPr lang="en-US" sz="170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700" b="1">
                <a:ea typeface="+mn-lt"/>
                <a:cs typeface="+mn-lt"/>
              </a:rPr>
              <a:t>Assisting people in understanding their vocational self-concept</a:t>
            </a:r>
            <a:endParaRPr lang="en-US" sz="1700"/>
          </a:p>
        </p:txBody>
      </p:sp>
      <p:pic>
        <p:nvPicPr>
          <p:cNvPr id="4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492896F-891E-AD78-6362-49B5A29D8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" r="28625" b="-1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01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BD3B-3352-3C97-223F-E138ACED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Transition Theory</a:t>
            </a:r>
            <a:endParaRPr lang="en-US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83C941-54C3-AF57-F371-41BC8A4CE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5548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755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2EB4B-FBE2-D140-F1EF-A2E1A4A1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Schlossberg’s Definitions</a:t>
            </a:r>
            <a:endParaRPr lang="en-US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72B29B05-DCE5-3E06-C4E5-AF3072CB5C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9566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FD655-C7AC-174C-0046-16A20C5F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Schlossberg’s 4-S Transition Theory</a:t>
            </a:r>
            <a:endParaRPr lang="en-US" sz="3600">
              <a:ea typeface="+mj-lt"/>
              <a:cs typeface="+mj-lt"/>
            </a:endParaRPr>
          </a:p>
          <a:p>
            <a:endParaRPr lang="en-US" sz="360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AE4967-BE48-8ABD-88A0-4343800A5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95419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6696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7C68A-5ADB-227F-8A43-92A4A473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r>
              <a:rPr lang="en-US" sz="5200" b="1">
                <a:ea typeface="+mj-lt"/>
                <a:cs typeface="+mj-lt"/>
              </a:rPr>
              <a:t>The Situation</a:t>
            </a:r>
            <a:endParaRPr lang="en-US" sz="5200">
              <a:ea typeface="+mj-lt"/>
              <a:cs typeface="+mj-lt"/>
            </a:endParaRPr>
          </a:p>
          <a:p>
            <a:endParaRPr lang="en-US" sz="520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2BD510-DA7F-661E-5876-3E9D132FEA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9698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6346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63E796-B4A4-3ABB-EA4D-D92150970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1" b="934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C13B6-6472-A527-FCE4-14098CA5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>
                <a:ea typeface="+mj-lt"/>
                <a:cs typeface="+mj-lt"/>
              </a:rPr>
              <a:t>The Self</a:t>
            </a:r>
            <a:endParaRPr lang="en-US" sz="4000">
              <a:ea typeface="+mj-lt"/>
              <a:cs typeface="+mj-lt"/>
            </a:endParaRPr>
          </a:p>
          <a:p>
            <a:endParaRPr lang="en-US" sz="40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5DCBC-07E0-B995-B1DB-D676576CF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b="1">
                <a:ea typeface="+mn-lt"/>
                <a:cs typeface="+mn-lt"/>
              </a:rPr>
              <a:t>Do I see the glass as half empty or half full?</a:t>
            </a:r>
            <a:endParaRPr lang="en-US" sz="200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b="1">
                <a:ea typeface="+mn-lt"/>
                <a:cs typeface="+mn-lt"/>
              </a:rPr>
              <a:t>Do I believe that I can exert control?</a:t>
            </a:r>
            <a:endParaRPr lang="en-US" sz="200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b="1">
                <a:ea typeface="+mn-lt"/>
                <a:cs typeface="+mn-lt"/>
              </a:rPr>
              <a:t>Have I had past successful experience with change?</a:t>
            </a:r>
            <a:endParaRPr lang="en-US" sz="200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b="1">
                <a:ea typeface="+mn-lt"/>
                <a:cs typeface="+mn-lt"/>
              </a:rPr>
              <a:t>Do I know how to cope by using humor, relaxation, exercise, meditation, etc.?</a:t>
            </a:r>
            <a:endParaRPr lang="en-US" sz="200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b="1">
                <a:ea typeface="+mn-lt"/>
                <a:cs typeface="+mn-lt"/>
              </a:rPr>
              <a:t>What internal resources do I bring?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47630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38B0C-8985-47D2-8115-78543D21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The Support System</a:t>
            </a:r>
            <a:endParaRPr lang="en-US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6D4E8F-EEC0-211E-5ADF-6D0FFBFC7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9729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102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99F0-4CBA-8B6F-A700-CA037821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b="1">
                <a:ea typeface="+mj-lt"/>
                <a:cs typeface="+mj-lt"/>
              </a:rPr>
              <a:t>Formulating Strategies</a:t>
            </a:r>
            <a:endParaRPr lang="en-US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034D7-2091-21EF-368D-CE0B2E2E0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  <a:solidFill>
            <a:schemeClr val="accent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Are there inner resources that could be developed?</a:t>
            </a:r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Do I know how to develop an action plan and then follow it?</a:t>
            </a:r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What are the alternatives available?</a:t>
            </a:r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What is the time frame for carrying out these strategies?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6" descr="Workflow">
            <a:extLst>
              <a:ext uri="{FF2B5EF4-FFF2-40B4-BE49-F238E27FC236}">
                <a16:creationId xmlns:a16="http://schemas.microsoft.com/office/drawing/2014/main" id="{7F20DF64-24C7-4A28-AFF6-D312260E8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9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01C6-A916-1B99-6828-0046933D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Definitions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B8978BC-EAC7-C3CE-A97C-A98F631982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9454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4218-2A65-445A-EE74-90AF3C47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Other Theories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CDB9733-50E8-AECA-4BFC-40FA264FC0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46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70B0-F8A9-79C3-D24F-927E38F23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The Career Planning Process</a:t>
            </a:r>
            <a:endParaRPr lang="en-US"/>
          </a:p>
        </p:txBody>
      </p:sp>
      <p:graphicFrame>
        <p:nvGraphicFramePr>
          <p:cNvPr id="43" name="Content Placeholder 5">
            <a:extLst>
              <a:ext uri="{FF2B5EF4-FFF2-40B4-BE49-F238E27FC236}">
                <a16:creationId xmlns:a16="http://schemas.microsoft.com/office/drawing/2014/main" id="{E2590E95-76C1-F59B-17B4-D6AC5EE1C0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715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4F0B-C4B0-7F10-FCB4-9A6E64D2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Role of the Career Services Provider 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50E2FD-44B4-F0A2-4E07-59234BB5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1" b="4134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41351A5-3D3E-6E20-7B30-1AE47D9C35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71391" y="3385962"/>
          <a:ext cx="8238004" cy="281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375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0B82-2E75-1569-0605-694568FB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Importance of Theories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45C08F-BA76-4CAF-DA80-C8C178DA43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6641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1B1E-F8F4-8A37-BEF2-5E09877B2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Limitations of Theories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573C79-075D-8066-39F2-D983BFD687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731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6DF4-0A76-C316-3C4F-76B93DF82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Maslow’s Hierarchy of Needs</a:t>
            </a:r>
            <a:endParaRPr lang="en-US" kern="120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Chart, diagram, funnel chart&#10;&#10;Description automatically generated">
            <a:extLst>
              <a:ext uri="{FF2B5EF4-FFF2-40B4-BE49-F238E27FC236}">
                <a16:creationId xmlns:a16="http://schemas.microsoft.com/office/drawing/2014/main" id="{5E901839-C226-4AAF-4D04-F44ECACA7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717" y="1863801"/>
            <a:ext cx="8458565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86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134802E893143A4AC568FD603A4DB" ma:contentTypeVersion="16" ma:contentTypeDescription="Create a new document." ma:contentTypeScope="" ma:versionID="38567bc098500d47f9204aa5ce9eddd9">
  <xsd:schema xmlns:xsd="http://www.w3.org/2001/XMLSchema" xmlns:xs="http://www.w3.org/2001/XMLSchema" xmlns:p="http://schemas.microsoft.com/office/2006/metadata/properties" xmlns:ns2="202b2c09-c5b9-4655-8a89-32d2a793e0c0" xmlns:ns3="054655c4-386f-4d2b-a9a1-67652d452fa0" targetNamespace="http://schemas.microsoft.com/office/2006/metadata/properties" ma:root="true" ma:fieldsID="0bd3092113b06e9fbafa519f0cbda7f6" ns2:_="" ns3:_="">
    <xsd:import namespace="202b2c09-c5b9-4655-8a89-32d2a793e0c0"/>
    <xsd:import namespace="054655c4-386f-4d2b-a9a1-67652d452f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2c09-c5b9-4655-8a89-32d2a793e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ed6f523-487e-4e83-9ba9-6ef212c14e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655c4-386f-4d2b-a9a1-67652d452fa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a40e95-cc63-4a01-9eca-19dc5a8bca3a}" ma:internalName="TaxCatchAll" ma:showField="CatchAllData" ma:web="054655c4-386f-4d2b-a9a1-67652d452f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A3EF5F-613B-488B-927A-3D9BFD22051B}"/>
</file>

<file path=customXml/itemProps2.xml><?xml version="1.0" encoding="utf-8"?>
<ds:datastoreItem xmlns:ds="http://schemas.openxmlformats.org/officeDocument/2006/customXml" ds:itemID="{D2C31418-F446-4BCB-9782-9855F2AF229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2400</Words>
  <Application>Microsoft Office PowerPoint</Application>
  <PresentationFormat>Widescreen</PresentationFormat>
  <Paragraphs>282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Verdana</vt:lpstr>
      <vt:lpstr>Wingdings,Sans-Serif</vt:lpstr>
      <vt:lpstr>office theme</vt:lpstr>
      <vt:lpstr>Office Theme</vt:lpstr>
      <vt:lpstr>Career Development Theory and its Applications</vt:lpstr>
      <vt:lpstr>Learning Objectives</vt:lpstr>
      <vt:lpstr>Definitions</vt:lpstr>
      <vt:lpstr>Definitions</vt:lpstr>
      <vt:lpstr>The Career Planning Process</vt:lpstr>
      <vt:lpstr>Role of the Career Services Provider </vt:lpstr>
      <vt:lpstr>Importance of Theories</vt:lpstr>
      <vt:lpstr>Limitations of Theories</vt:lpstr>
      <vt:lpstr>Maslow’s Hierarchy of Needs</vt:lpstr>
      <vt:lpstr>Trait-and-Factor Theory </vt:lpstr>
      <vt:lpstr>Basic Concepts of Vocational Choice Theory (Holland)</vt:lpstr>
      <vt:lpstr>Holland’s Six Types</vt:lpstr>
      <vt:lpstr>Holland’s Hexagon</vt:lpstr>
      <vt:lpstr>Three Important Concepts</vt:lpstr>
      <vt:lpstr>Personal Codes</vt:lpstr>
      <vt:lpstr>Practical Applications of Holland’s Theory</vt:lpstr>
      <vt:lpstr>Learning Theory</vt:lpstr>
      <vt:lpstr>Types of Learning</vt:lpstr>
      <vt:lpstr>Happenstance Theory</vt:lpstr>
      <vt:lpstr>Practical Application of Krumboltz’s  Social Learning Theory</vt:lpstr>
      <vt:lpstr>Developmental Theory</vt:lpstr>
      <vt:lpstr>Career Development Theory of  Donald E. Super</vt:lpstr>
      <vt:lpstr>Self-concept</vt:lpstr>
      <vt:lpstr>Super’s Stages and Approximate Ages</vt:lpstr>
      <vt:lpstr>Super’s Five Developmental Tasks</vt:lpstr>
      <vt:lpstr>Life Space - The Breadth of One’s Career According to Super</vt:lpstr>
      <vt:lpstr>The Career Rainbow</vt:lpstr>
      <vt:lpstr>Nature of Life Roles </vt:lpstr>
      <vt:lpstr>Definition of Super’s Eight Roles</vt:lpstr>
      <vt:lpstr>Importance of Values </vt:lpstr>
      <vt:lpstr>The Archway of Career Determinants </vt:lpstr>
      <vt:lpstr>Practical Applications of Super’s Developmental Theory </vt:lpstr>
      <vt:lpstr>Transition Theory </vt:lpstr>
      <vt:lpstr>Schlossberg’s Definitions </vt:lpstr>
      <vt:lpstr>Schlossberg’s 4-S Transition Theory </vt:lpstr>
      <vt:lpstr>The Situation </vt:lpstr>
      <vt:lpstr>The Self </vt:lpstr>
      <vt:lpstr>The Support System </vt:lpstr>
      <vt:lpstr>Formulating Strategies </vt:lpstr>
      <vt:lpstr>Other Theories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Jay, Sara E.</dc:creator>
  <cp:lastModifiedBy>Mary Ann Powell</cp:lastModifiedBy>
  <cp:revision>161</cp:revision>
  <dcterms:created xsi:type="dcterms:W3CDTF">2023-03-10T13:59:55Z</dcterms:created>
  <dcterms:modified xsi:type="dcterms:W3CDTF">2023-04-10T18:20:34Z</dcterms:modified>
</cp:coreProperties>
</file>