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diagrams/data14.xml" ContentType="application/vnd.openxmlformats-officedocument.drawingml.diagramData+xml"/>
  <Override PartName="/ppt/diagrams/data8.xml" ContentType="application/vnd.openxmlformats-officedocument.drawingml.diagramData+xml"/>
  <Override PartName="/ppt/diagrams/data13.xml" ContentType="application/vnd.openxmlformats-officedocument.drawingml.diagramData+xml"/>
  <Override PartName="/ppt/diagrams/data11.xml" ContentType="application/vnd.openxmlformats-officedocument.drawingml.diagramData+xml"/>
  <Override PartName="/ppt/diagrams/data10.xml" ContentType="application/vnd.openxmlformats-officedocument.drawingml.diagramData+xml"/>
  <Override PartName="/ppt/diagrams/data9.xml" ContentType="application/vnd.openxmlformats-officedocument.drawingml.diagramData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diagrams/data12.xml" ContentType="application/vnd.openxmlformats-officedocument.drawingml.diagramData+xml"/>
  <Override PartName="/ppt/diagrams/data4.xml" ContentType="application/vnd.openxmlformats-officedocument.drawingml.diagramData+xml"/>
  <Override PartName="/ppt/presentation.xml" ContentType="application/vnd.openxmlformats-officedocument.presentationml.presentation.main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15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colors8.xml" ContentType="application/vnd.openxmlformats-officedocument.drawingml.diagramColors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quickStyle8.xml" ContentType="application/vnd.openxmlformats-officedocument.drawingml.diagramStyle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layout8.xml" ContentType="application/vnd.openxmlformats-officedocument.drawingml.diagramLayout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rawing7.xml" ContentType="application/vnd.ms-office.drawingml.diagramDrawing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colors7.xml" ContentType="application/vnd.openxmlformats-officedocument.drawingml.diagramColors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quickStyle7.xml" ContentType="application/vnd.openxmlformats-officedocument.drawingml.diagramStyle+xml"/>
  <Override PartName="/ppt/diagrams/layout7.xml" ContentType="application/vnd.openxmlformats-officedocument.drawingml.diagramLayout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8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3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6228AF-E96D-4A4C-A1B7-A0DA31A80EFA}" v="22" dt="2023-03-08T12:58:21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78721" autoAdjust="0"/>
  </p:normalViewPr>
  <p:slideViewPr>
    <p:cSldViewPr snapToGrid="0">
      <p:cViewPr varScale="1">
        <p:scale>
          <a:sx n="60" d="100"/>
          <a:sy n="60" d="100"/>
        </p:scale>
        <p:origin x="22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82.png"/><Relationship Id="rId7" Type="http://schemas.openxmlformats.org/officeDocument/2006/relationships/image" Target="../media/image37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4" Type="http://schemas.openxmlformats.org/officeDocument/2006/relationships/image" Target="../media/image4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53.svg"/><Relationship Id="rId4" Type="http://schemas.openxmlformats.org/officeDocument/2006/relationships/image" Target="../media/image49.svg"/><Relationship Id="rId9" Type="http://schemas.openxmlformats.org/officeDocument/2006/relationships/image" Target="../media/image5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/Relationships>
</file>

<file path=ppt/diagrams/_rels/drawing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82.png"/><Relationship Id="rId7" Type="http://schemas.openxmlformats.org/officeDocument/2006/relationships/image" Target="../media/image37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4" Type="http://schemas.openxmlformats.org/officeDocument/2006/relationships/image" Target="../media/image4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53.svg"/><Relationship Id="rId4" Type="http://schemas.openxmlformats.org/officeDocument/2006/relationships/image" Target="../media/image49.svg"/><Relationship Id="rId9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40312-6F88-4961-995A-B1910228FDC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222818-7B71-4CAA-92C9-B411B090A5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Prepare for and deliver career development services to groups</a:t>
          </a:r>
        </a:p>
      </dgm:t>
    </dgm:pt>
    <dgm:pt modelId="{E354EE73-EB02-491D-9DC2-2A89BECB6787}" type="parTrans" cxnId="{2FDFED10-1F23-48FC-BF11-EAD94937F0EE}">
      <dgm:prSet/>
      <dgm:spPr/>
      <dgm:t>
        <a:bodyPr/>
        <a:lstStyle/>
        <a:p>
          <a:endParaRPr lang="en-US"/>
        </a:p>
      </dgm:t>
    </dgm:pt>
    <dgm:pt modelId="{654931BF-B125-46D2-9E2C-F57EF98D1AC8}" type="sibTrans" cxnId="{2FDFED10-1F23-48FC-BF11-EAD94937F0EE}">
      <dgm:prSet/>
      <dgm:spPr/>
      <dgm:t>
        <a:bodyPr/>
        <a:lstStyle/>
        <a:p>
          <a:endParaRPr lang="en-US"/>
        </a:p>
      </dgm:t>
    </dgm:pt>
    <dgm:pt modelId="{80223144-48F8-4FDC-A0F2-040509D51F0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Describe different ways that career services providers work with groups</a:t>
          </a:r>
        </a:p>
      </dgm:t>
    </dgm:pt>
    <dgm:pt modelId="{20113C39-B68E-4386-8042-10E18EEABE31}" type="parTrans" cxnId="{05512272-34CA-42C5-BD37-5E6411BCA677}">
      <dgm:prSet/>
      <dgm:spPr/>
      <dgm:t>
        <a:bodyPr/>
        <a:lstStyle/>
        <a:p>
          <a:endParaRPr lang="en-US"/>
        </a:p>
      </dgm:t>
    </dgm:pt>
    <dgm:pt modelId="{5FE53051-7756-4E63-9305-37F54FCBCE6A}" type="sibTrans" cxnId="{05512272-34CA-42C5-BD37-5E6411BCA677}">
      <dgm:prSet/>
      <dgm:spPr/>
      <dgm:t>
        <a:bodyPr/>
        <a:lstStyle/>
        <a:p>
          <a:endParaRPr lang="en-US"/>
        </a:p>
      </dgm:t>
    </dgm:pt>
    <dgm:pt modelId="{71EA9F7C-7B72-49AB-BC29-14DCBB6FBD9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Identify characteristics of an effective group leader</a:t>
          </a:r>
        </a:p>
      </dgm:t>
    </dgm:pt>
    <dgm:pt modelId="{1F6F1704-825F-4A56-9B1D-03ACF9EE8C3F}" type="parTrans" cxnId="{0A6F8129-ED59-4144-A234-CFDA75C6218E}">
      <dgm:prSet/>
      <dgm:spPr/>
      <dgm:t>
        <a:bodyPr/>
        <a:lstStyle/>
        <a:p>
          <a:endParaRPr lang="en-US"/>
        </a:p>
      </dgm:t>
    </dgm:pt>
    <dgm:pt modelId="{193AC50A-AA70-40F3-8C10-A9FB131BD677}" type="sibTrans" cxnId="{0A6F8129-ED59-4144-A234-CFDA75C6218E}">
      <dgm:prSet/>
      <dgm:spPr/>
      <dgm:t>
        <a:bodyPr/>
        <a:lstStyle/>
        <a:p>
          <a:endParaRPr lang="en-US"/>
        </a:p>
      </dgm:t>
    </dgm:pt>
    <dgm:pt modelId="{039A7A59-E7C8-4AEC-8C10-8C6B8576CBF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Demonstrate how to write effective learning objectives</a:t>
          </a:r>
        </a:p>
      </dgm:t>
    </dgm:pt>
    <dgm:pt modelId="{1255A2CA-0BFD-4343-B6DA-EBA77F5AB5A6}" type="parTrans" cxnId="{6B65DF30-4966-4AAA-959B-4ED9A2A9F5C4}">
      <dgm:prSet/>
      <dgm:spPr/>
      <dgm:t>
        <a:bodyPr/>
        <a:lstStyle/>
        <a:p>
          <a:endParaRPr lang="en-US"/>
        </a:p>
      </dgm:t>
    </dgm:pt>
    <dgm:pt modelId="{72B0684A-AA63-4A50-84F4-FE371E12625A}" type="sibTrans" cxnId="{6B65DF30-4966-4AAA-959B-4ED9A2A9F5C4}">
      <dgm:prSet/>
      <dgm:spPr/>
      <dgm:t>
        <a:bodyPr/>
        <a:lstStyle/>
        <a:p>
          <a:endParaRPr lang="en-US"/>
        </a:p>
      </dgm:t>
    </dgm:pt>
    <dgm:pt modelId="{25050FD2-184C-407B-A20E-142AEDB44A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Outline and plan an effective group training</a:t>
          </a:r>
        </a:p>
      </dgm:t>
    </dgm:pt>
    <dgm:pt modelId="{B9620D3D-DD18-46BB-8B38-374E54CFA172}" type="parTrans" cxnId="{DF10007C-9BF7-404F-A082-E420C39F0F16}">
      <dgm:prSet/>
      <dgm:spPr/>
      <dgm:t>
        <a:bodyPr/>
        <a:lstStyle/>
        <a:p>
          <a:endParaRPr lang="en-US"/>
        </a:p>
      </dgm:t>
    </dgm:pt>
    <dgm:pt modelId="{B2A60D90-EFF6-4723-8027-8DD4ADAA9E57}" type="sibTrans" cxnId="{DF10007C-9BF7-404F-A082-E420C39F0F16}">
      <dgm:prSet/>
      <dgm:spPr/>
      <dgm:t>
        <a:bodyPr/>
        <a:lstStyle/>
        <a:p>
          <a:endParaRPr lang="en-US"/>
        </a:p>
      </dgm:t>
    </dgm:pt>
    <dgm:pt modelId="{8A93CA1A-79F6-4995-9DCE-8A3BEFE53C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Name four ways to create an optimal learning environment for groups</a:t>
          </a:r>
        </a:p>
      </dgm:t>
    </dgm:pt>
    <dgm:pt modelId="{18EDCB05-AA00-4F2C-9757-9B999EE45E20}" type="parTrans" cxnId="{DB2ACCF1-164B-4FC1-979C-F51A90206F0D}">
      <dgm:prSet/>
      <dgm:spPr/>
      <dgm:t>
        <a:bodyPr/>
        <a:lstStyle/>
        <a:p>
          <a:endParaRPr lang="en-US"/>
        </a:p>
      </dgm:t>
    </dgm:pt>
    <dgm:pt modelId="{C0CF5409-71B9-4160-873A-1809788CB136}" type="sibTrans" cxnId="{DB2ACCF1-164B-4FC1-979C-F51A90206F0D}">
      <dgm:prSet/>
      <dgm:spPr/>
      <dgm:t>
        <a:bodyPr/>
        <a:lstStyle/>
        <a:p>
          <a:endParaRPr lang="en-US"/>
        </a:p>
      </dgm:t>
    </dgm:pt>
    <dgm:pt modelId="{F1392522-39C8-4229-94C1-9EDBAE025AB9}" type="pres">
      <dgm:prSet presAssocID="{48B40312-6F88-4961-995A-B1910228FDCC}" presName="root" presStyleCnt="0">
        <dgm:presLayoutVars>
          <dgm:dir/>
          <dgm:resizeHandles val="exact"/>
        </dgm:presLayoutVars>
      </dgm:prSet>
      <dgm:spPr/>
    </dgm:pt>
    <dgm:pt modelId="{EB5CACE3-A227-4958-A4EE-D55DDE345148}" type="pres">
      <dgm:prSet presAssocID="{20222818-7B71-4CAA-92C9-B411B090A5C1}" presName="compNode" presStyleCnt="0"/>
      <dgm:spPr/>
    </dgm:pt>
    <dgm:pt modelId="{FD7A576B-425D-4065-9AF1-3CC97271929F}" type="pres">
      <dgm:prSet presAssocID="{20222818-7B71-4CAA-92C9-B411B090A5C1}" presName="bgRect" presStyleLbl="bgShp" presStyleIdx="0" presStyleCnt="6"/>
      <dgm:spPr/>
    </dgm:pt>
    <dgm:pt modelId="{FF67B5A9-6C36-4731-A9A5-FD051DF3AB54}" type="pres">
      <dgm:prSet presAssocID="{20222818-7B71-4CAA-92C9-B411B090A5C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7AC90C0-7410-4C8C-8B81-2588F5D570B1}" type="pres">
      <dgm:prSet presAssocID="{20222818-7B71-4CAA-92C9-B411B090A5C1}" presName="spaceRect" presStyleCnt="0"/>
      <dgm:spPr/>
    </dgm:pt>
    <dgm:pt modelId="{8A15BCAE-FAA9-4A05-A349-1F96EBEAEAD8}" type="pres">
      <dgm:prSet presAssocID="{20222818-7B71-4CAA-92C9-B411B090A5C1}" presName="parTx" presStyleLbl="revTx" presStyleIdx="0" presStyleCnt="6">
        <dgm:presLayoutVars>
          <dgm:chMax val="0"/>
          <dgm:chPref val="0"/>
        </dgm:presLayoutVars>
      </dgm:prSet>
      <dgm:spPr/>
    </dgm:pt>
    <dgm:pt modelId="{2DA6A4DB-CAF9-4A2A-913B-704A27AE5CBC}" type="pres">
      <dgm:prSet presAssocID="{654931BF-B125-46D2-9E2C-F57EF98D1AC8}" presName="sibTrans" presStyleCnt="0"/>
      <dgm:spPr/>
    </dgm:pt>
    <dgm:pt modelId="{D5DEDB59-F0D8-4C7A-A851-03379F71622A}" type="pres">
      <dgm:prSet presAssocID="{80223144-48F8-4FDC-A0F2-040509D51F05}" presName="compNode" presStyleCnt="0"/>
      <dgm:spPr/>
    </dgm:pt>
    <dgm:pt modelId="{343F2C08-AC59-4DEC-96F2-89440CA79FC0}" type="pres">
      <dgm:prSet presAssocID="{80223144-48F8-4FDC-A0F2-040509D51F05}" presName="bgRect" presStyleLbl="bgShp" presStyleIdx="1" presStyleCnt="6"/>
      <dgm:spPr/>
    </dgm:pt>
    <dgm:pt modelId="{7996DEFF-68C8-45B3-8D5C-7C71402ADC7A}" type="pres">
      <dgm:prSet presAssocID="{80223144-48F8-4FDC-A0F2-040509D51F0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16D25C6-61E6-49D1-9793-C2C79A414271}" type="pres">
      <dgm:prSet presAssocID="{80223144-48F8-4FDC-A0F2-040509D51F05}" presName="spaceRect" presStyleCnt="0"/>
      <dgm:spPr/>
    </dgm:pt>
    <dgm:pt modelId="{0A22E26E-3244-44CD-9101-98F71CA96104}" type="pres">
      <dgm:prSet presAssocID="{80223144-48F8-4FDC-A0F2-040509D51F05}" presName="parTx" presStyleLbl="revTx" presStyleIdx="1" presStyleCnt="6">
        <dgm:presLayoutVars>
          <dgm:chMax val="0"/>
          <dgm:chPref val="0"/>
        </dgm:presLayoutVars>
      </dgm:prSet>
      <dgm:spPr/>
    </dgm:pt>
    <dgm:pt modelId="{47E19CF0-8816-422E-B318-50E107257D26}" type="pres">
      <dgm:prSet presAssocID="{5FE53051-7756-4E63-9305-37F54FCBCE6A}" presName="sibTrans" presStyleCnt="0"/>
      <dgm:spPr/>
    </dgm:pt>
    <dgm:pt modelId="{D65EB07D-15F9-44AA-854B-89A9F0F32E23}" type="pres">
      <dgm:prSet presAssocID="{71EA9F7C-7B72-49AB-BC29-14DCBB6FBD91}" presName="compNode" presStyleCnt="0"/>
      <dgm:spPr/>
    </dgm:pt>
    <dgm:pt modelId="{EB4C5BF8-E22C-4B83-A9D1-2F6EA7CE512F}" type="pres">
      <dgm:prSet presAssocID="{71EA9F7C-7B72-49AB-BC29-14DCBB6FBD91}" presName="bgRect" presStyleLbl="bgShp" presStyleIdx="2" presStyleCnt="6"/>
      <dgm:spPr/>
    </dgm:pt>
    <dgm:pt modelId="{70F2BFD4-8C95-4821-A4CF-ABF681308559}" type="pres">
      <dgm:prSet presAssocID="{71EA9F7C-7B72-49AB-BC29-14DCBB6FBD91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282F8522-ADCF-4BA9-86A1-3C64F4A9785E}" type="pres">
      <dgm:prSet presAssocID="{71EA9F7C-7B72-49AB-BC29-14DCBB6FBD91}" presName="spaceRect" presStyleCnt="0"/>
      <dgm:spPr/>
    </dgm:pt>
    <dgm:pt modelId="{E449371D-7A15-492A-BB0E-142CF1EEA9EA}" type="pres">
      <dgm:prSet presAssocID="{71EA9F7C-7B72-49AB-BC29-14DCBB6FBD91}" presName="parTx" presStyleLbl="revTx" presStyleIdx="2" presStyleCnt="6">
        <dgm:presLayoutVars>
          <dgm:chMax val="0"/>
          <dgm:chPref val="0"/>
        </dgm:presLayoutVars>
      </dgm:prSet>
      <dgm:spPr/>
    </dgm:pt>
    <dgm:pt modelId="{949A6192-2E24-4C7A-A72F-A9444CD7F9C2}" type="pres">
      <dgm:prSet presAssocID="{193AC50A-AA70-40F3-8C10-A9FB131BD677}" presName="sibTrans" presStyleCnt="0"/>
      <dgm:spPr/>
    </dgm:pt>
    <dgm:pt modelId="{46755B4E-36B8-49BD-B362-686030CE639D}" type="pres">
      <dgm:prSet presAssocID="{039A7A59-E7C8-4AEC-8C10-8C6B8576CBF3}" presName="compNode" presStyleCnt="0"/>
      <dgm:spPr/>
    </dgm:pt>
    <dgm:pt modelId="{EC43144A-1F45-4801-B8EF-98DA227B206F}" type="pres">
      <dgm:prSet presAssocID="{039A7A59-E7C8-4AEC-8C10-8C6B8576CBF3}" presName="bgRect" presStyleLbl="bgShp" presStyleIdx="3" presStyleCnt="6"/>
      <dgm:spPr/>
    </dgm:pt>
    <dgm:pt modelId="{871B3D6A-EB90-4B52-B28B-217B2B05BF65}" type="pres">
      <dgm:prSet presAssocID="{039A7A59-E7C8-4AEC-8C10-8C6B8576CBF3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B315644F-6CC4-4E19-999E-06614F092334}" type="pres">
      <dgm:prSet presAssocID="{039A7A59-E7C8-4AEC-8C10-8C6B8576CBF3}" presName="spaceRect" presStyleCnt="0"/>
      <dgm:spPr/>
    </dgm:pt>
    <dgm:pt modelId="{1C268723-A724-4BC5-A6B7-696D595D2BCB}" type="pres">
      <dgm:prSet presAssocID="{039A7A59-E7C8-4AEC-8C10-8C6B8576CBF3}" presName="parTx" presStyleLbl="revTx" presStyleIdx="3" presStyleCnt="6">
        <dgm:presLayoutVars>
          <dgm:chMax val="0"/>
          <dgm:chPref val="0"/>
        </dgm:presLayoutVars>
      </dgm:prSet>
      <dgm:spPr/>
    </dgm:pt>
    <dgm:pt modelId="{0B12F226-A19A-43B5-BCBD-6714A96E427D}" type="pres">
      <dgm:prSet presAssocID="{72B0684A-AA63-4A50-84F4-FE371E12625A}" presName="sibTrans" presStyleCnt="0"/>
      <dgm:spPr/>
    </dgm:pt>
    <dgm:pt modelId="{9DEA5E06-2DFB-4C7E-B163-93E0EEC29EC3}" type="pres">
      <dgm:prSet presAssocID="{25050FD2-184C-407B-A20E-142AEDB44A3F}" presName="compNode" presStyleCnt="0"/>
      <dgm:spPr/>
    </dgm:pt>
    <dgm:pt modelId="{B722C68C-77F1-496C-A3E8-1A48C2D70F97}" type="pres">
      <dgm:prSet presAssocID="{25050FD2-184C-407B-A20E-142AEDB44A3F}" presName="bgRect" presStyleLbl="bgShp" presStyleIdx="4" presStyleCnt="6"/>
      <dgm:spPr/>
    </dgm:pt>
    <dgm:pt modelId="{A136D64F-C3C5-4BBA-BA7C-0C77E01D2804}" type="pres">
      <dgm:prSet presAssocID="{25050FD2-184C-407B-A20E-142AEDB44A3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F7ADB3D1-1EAD-4B9E-87A6-BC92E6D3416A}" type="pres">
      <dgm:prSet presAssocID="{25050FD2-184C-407B-A20E-142AEDB44A3F}" presName="spaceRect" presStyleCnt="0"/>
      <dgm:spPr/>
    </dgm:pt>
    <dgm:pt modelId="{6A47EF21-A1B2-439D-8AF8-9CB1F4D80973}" type="pres">
      <dgm:prSet presAssocID="{25050FD2-184C-407B-A20E-142AEDB44A3F}" presName="parTx" presStyleLbl="revTx" presStyleIdx="4" presStyleCnt="6">
        <dgm:presLayoutVars>
          <dgm:chMax val="0"/>
          <dgm:chPref val="0"/>
        </dgm:presLayoutVars>
      </dgm:prSet>
      <dgm:spPr/>
    </dgm:pt>
    <dgm:pt modelId="{3E1AF711-E5B5-4DF6-AD71-FED062FA34FF}" type="pres">
      <dgm:prSet presAssocID="{B2A60D90-EFF6-4723-8027-8DD4ADAA9E57}" presName="sibTrans" presStyleCnt="0"/>
      <dgm:spPr/>
    </dgm:pt>
    <dgm:pt modelId="{C41CBA51-110C-4EE9-BE06-BA2BCC2B7518}" type="pres">
      <dgm:prSet presAssocID="{8A93CA1A-79F6-4995-9DCE-8A3BEFE53C0A}" presName="compNode" presStyleCnt="0"/>
      <dgm:spPr/>
    </dgm:pt>
    <dgm:pt modelId="{72DFE13B-0E1D-4754-8393-4EAB2673BE51}" type="pres">
      <dgm:prSet presAssocID="{8A93CA1A-79F6-4995-9DCE-8A3BEFE53C0A}" presName="bgRect" presStyleLbl="bgShp" presStyleIdx="5" presStyleCnt="6"/>
      <dgm:spPr/>
    </dgm:pt>
    <dgm:pt modelId="{4F6299D0-EF80-4DB4-A1E5-5B5D307CD9FF}" type="pres">
      <dgm:prSet presAssocID="{8A93CA1A-79F6-4995-9DCE-8A3BEFE53C0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F903FAD-5E57-4D81-966A-CE2A6165E845}" type="pres">
      <dgm:prSet presAssocID="{8A93CA1A-79F6-4995-9DCE-8A3BEFE53C0A}" presName="spaceRect" presStyleCnt="0"/>
      <dgm:spPr/>
    </dgm:pt>
    <dgm:pt modelId="{2CEA6D5E-B6AB-46F3-AF55-245505DA5549}" type="pres">
      <dgm:prSet presAssocID="{8A93CA1A-79F6-4995-9DCE-8A3BEFE53C0A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2FDFED10-1F23-48FC-BF11-EAD94937F0EE}" srcId="{48B40312-6F88-4961-995A-B1910228FDCC}" destId="{20222818-7B71-4CAA-92C9-B411B090A5C1}" srcOrd="0" destOrd="0" parTransId="{E354EE73-EB02-491D-9DC2-2A89BECB6787}" sibTransId="{654931BF-B125-46D2-9E2C-F57EF98D1AC8}"/>
    <dgm:cxn modelId="{1784BF24-5AB1-4C6D-8AE6-9B9C73017FA6}" type="presOf" srcId="{8A93CA1A-79F6-4995-9DCE-8A3BEFE53C0A}" destId="{2CEA6D5E-B6AB-46F3-AF55-245505DA5549}" srcOrd="0" destOrd="0" presId="urn:microsoft.com/office/officeart/2018/2/layout/IconVerticalSolidList"/>
    <dgm:cxn modelId="{0A6F8129-ED59-4144-A234-CFDA75C6218E}" srcId="{48B40312-6F88-4961-995A-B1910228FDCC}" destId="{71EA9F7C-7B72-49AB-BC29-14DCBB6FBD91}" srcOrd="2" destOrd="0" parTransId="{1F6F1704-825F-4A56-9B1D-03ACF9EE8C3F}" sibTransId="{193AC50A-AA70-40F3-8C10-A9FB131BD677}"/>
    <dgm:cxn modelId="{B3C6702A-386E-4B35-99C1-60FE7EEE2267}" type="presOf" srcId="{80223144-48F8-4FDC-A0F2-040509D51F05}" destId="{0A22E26E-3244-44CD-9101-98F71CA96104}" srcOrd="0" destOrd="0" presId="urn:microsoft.com/office/officeart/2018/2/layout/IconVerticalSolidList"/>
    <dgm:cxn modelId="{6B65DF30-4966-4AAA-959B-4ED9A2A9F5C4}" srcId="{48B40312-6F88-4961-995A-B1910228FDCC}" destId="{039A7A59-E7C8-4AEC-8C10-8C6B8576CBF3}" srcOrd="3" destOrd="0" parTransId="{1255A2CA-0BFD-4343-B6DA-EBA77F5AB5A6}" sibTransId="{72B0684A-AA63-4A50-84F4-FE371E12625A}"/>
    <dgm:cxn modelId="{05512272-34CA-42C5-BD37-5E6411BCA677}" srcId="{48B40312-6F88-4961-995A-B1910228FDCC}" destId="{80223144-48F8-4FDC-A0F2-040509D51F05}" srcOrd="1" destOrd="0" parTransId="{20113C39-B68E-4386-8042-10E18EEABE31}" sibTransId="{5FE53051-7756-4E63-9305-37F54FCBCE6A}"/>
    <dgm:cxn modelId="{DF10007C-9BF7-404F-A082-E420C39F0F16}" srcId="{48B40312-6F88-4961-995A-B1910228FDCC}" destId="{25050FD2-184C-407B-A20E-142AEDB44A3F}" srcOrd="4" destOrd="0" parTransId="{B9620D3D-DD18-46BB-8B38-374E54CFA172}" sibTransId="{B2A60D90-EFF6-4723-8027-8DD4ADAA9E57}"/>
    <dgm:cxn modelId="{10C65B95-4F7B-4AE2-ADD8-8DA17E753F27}" type="presOf" srcId="{039A7A59-E7C8-4AEC-8C10-8C6B8576CBF3}" destId="{1C268723-A724-4BC5-A6B7-696D595D2BCB}" srcOrd="0" destOrd="0" presId="urn:microsoft.com/office/officeart/2018/2/layout/IconVerticalSolidList"/>
    <dgm:cxn modelId="{25098395-8172-4B45-93F2-B7F57FF4DEC8}" type="presOf" srcId="{25050FD2-184C-407B-A20E-142AEDB44A3F}" destId="{6A47EF21-A1B2-439D-8AF8-9CB1F4D80973}" srcOrd="0" destOrd="0" presId="urn:microsoft.com/office/officeart/2018/2/layout/IconVerticalSolidList"/>
    <dgm:cxn modelId="{AFDA5FA4-D403-401E-A7A3-058E08BAA18E}" type="presOf" srcId="{20222818-7B71-4CAA-92C9-B411B090A5C1}" destId="{8A15BCAE-FAA9-4A05-A349-1F96EBEAEAD8}" srcOrd="0" destOrd="0" presId="urn:microsoft.com/office/officeart/2018/2/layout/IconVerticalSolidList"/>
    <dgm:cxn modelId="{647641C2-5270-4480-A8AD-2FA31E2F0DC4}" type="presOf" srcId="{71EA9F7C-7B72-49AB-BC29-14DCBB6FBD91}" destId="{E449371D-7A15-492A-BB0E-142CF1EEA9EA}" srcOrd="0" destOrd="0" presId="urn:microsoft.com/office/officeart/2018/2/layout/IconVerticalSolidList"/>
    <dgm:cxn modelId="{010B5ED4-9384-49CE-AEDC-B4D94540B3F6}" type="presOf" srcId="{48B40312-6F88-4961-995A-B1910228FDCC}" destId="{F1392522-39C8-4229-94C1-9EDBAE025AB9}" srcOrd="0" destOrd="0" presId="urn:microsoft.com/office/officeart/2018/2/layout/IconVerticalSolidList"/>
    <dgm:cxn modelId="{DB2ACCF1-164B-4FC1-979C-F51A90206F0D}" srcId="{48B40312-6F88-4961-995A-B1910228FDCC}" destId="{8A93CA1A-79F6-4995-9DCE-8A3BEFE53C0A}" srcOrd="5" destOrd="0" parTransId="{18EDCB05-AA00-4F2C-9757-9B999EE45E20}" sibTransId="{C0CF5409-71B9-4160-873A-1809788CB136}"/>
    <dgm:cxn modelId="{86E58CFA-27FF-4A8E-AC7D-29AB9FF1FA4C}" type="presParOf" srcId="{F1392522-39C8-4229-94C1-9EDBAE025AB9}" destId="{EB5CACE3-A227-4958-A4EE-D55DDE345148}" srcOrd="0" destOrd="0" presId="urn:microsoft.com/office/officeart/2018/2/layout/IconVerticalSolidList"/>
    <dgm:cxn modelId="{7B8AB233-7AC3-4C69-A943-9DEF7824BCCC}" type="presParOf" srcId="{EB5CACE3-A227-4958-A4EE-D55DDE345148}" destId="{FD7A576B-425D-4065-9AF1-3CC97271929F}" srcOrd="0" destOrd="0" presId="urn:microsoft.com/office/officeart/2018/2/layout/IconVerticalSolidList"/>
    <dgm:cxn modelId="{BCE62E1C-A95C-4ABA-8CDB-6D3B57721261}" type="presParOf" srcId="{EB5CACE3-A227-4958-A4EE-D55DDE345148}" destId="{FF67B5A9-6C36-4731-A9A5-FD051DF3AB54}" srcOrd="1" destOrd="0" presId="urn:microsoft.com/office/officeart/2018/2/layout/IconVerticalSolidList"/>
    <dgm:cxn modelId="{EF474A39-6335-4612-950C-1CB2077A4A96}" type="presParOf" srcId="{EB5CACE3-A227-4958-A4EE-D55DDE345148}" destId="{A7AC90C0-7410-4C8C-8B81-2588F5D570B1}" srcOrd="2" destOrd="0" presId="urn:microsoft.com/office/officeart/2018/2/layout/IconVerticalSolidList"/>
    <dgm:cxn modelId="{9FA7128D-8A08-4849-A3F8-A8886037865E}" type="presParOf" srcId="{EB5CACE3-A227-4958-A4EE-D55DDE345148}" destId="{8A15BCAE-FAA9-4A05-A349-1F96EBEAEAD8}" srcOrd="3" destOrd="0" presId="urn:microsoft.com/office/officeart/2018/2/layout/IconVerticalSolidList"/>
    <dgm:cxn modelId="{A5468E15-BE41-4E55-ADDE-FB1FDE5E1391}" type="presParOf" srcId="{F1392522-39C8-4229-94C1-9EDBAE025AB9}" destId="{2DA6A4DB-CAF9-4A2A-913B-704A27AE5CBC}" srcOrd="1" destOrd="0" presId="urn:microsoft.com/office/officeart/2018/2/layout/IconVerticalSolidList"/>
    <dgm:cxn modelId="{23D905A9-95A2-4920-9EAB-DBFDCE08611D}" type="presParOf" srcId="{F1392522-39C8-4229-94C1-9EDBAE025AB9}" destId="{D5DEDB59-F0D8-4C7A-A851-03379F71622A}" srcOrd="2" destOrd="0" presId="urn:microsoft.com/office/officeart/2018/2/layout/IconVerticalSolidList"/>
    <dgm:cxn modelId="{9E81F480-15AF-4E8D-8005-F779944EAC2A}" type="presParOf" srcId="{D5DEDB59-F0D8-4C7A-A851-03379F71622A}" destId="{343F2C08-AC59-4DEC-96F2-89440CA79FC0}" srcOrd="0" destOrd="0" presId="urn:microsoft.com/office/officeart/2018/2/layout/IconVerticalSolidList"/>
    <dgm:cxn modelId="{0D419BEA-62AF-42B8-A100-7C54CC2B0C2D}" type="presParOf" srcId="{D5DEDB59-F0D8-4C7A-A851-03379F71622A}" destId="{7996DEFF-68C8-45B3-8D5C-7C71402ADC7A}" srcOrd="1" destOrd="0" presId="urn:microsoft.com/office/officeart/2018/2/layout/IconVerticalSolidList"/>
    <dgm:cxn modelId="{F421AF63-FEF7-4F33-8BB5-07A064AA17A2}" type="presParOf" srcId="{D5DEDB59-F0D8-4C7A-A851-03379F71622A}" destId="{D16D25C6-61E6-49D1-9793-C2C79A414271}" srcOrd="2" destOrd="0" presId="urn:microsoft.com/office/officeart/2018/2/layout/IconVerticalSolidList"/>
    <dgm:cxn modelId="{021D3516-9CEF-4DB9-86CA-CE35A9C466F3}" type="presParOf" srcId="{D5DEDB59-F0D8-4C7A-A851-03379F71622A}" destId="{0A22E26E-3244-44CD-9101-98F71CA96104}" srcOrd="3" destOrd="0" presId="urn:microsoft.com/office/officeart/2018/2/layout/IconVerticalSolidList"/>
    <dgm:cxn modelId="{586858BA-CDDA-43C6-BCAA-263724BCE5B7}" type="presParOf" srcId="{F1392522-39C8-4229-94C1-9EDBAE025AB9}" destId="{47E19CF0-8816-422E-B318-50E107257D26}" srcOrd="3" destOrd="0" presId="urn:microsoft.com/office/officeart/2018/2/layout/IconVerticalSolidList"/>
    <dgm:cxn modelId="{5A9113AB-E253-4966-B0A7-A14718FC7E51}" type="presParOf" srcId="{F1392522-39C8-4229-94C1-9EDBAE025AB9}" destId="{D65EB07D-15F9-44AA-854B-89A9F0F32E23}" srcOrd="4" destOrd="0" presId="urn:microsoft.com/office/officeart/2018/2/layout/IconVerticalSolidList"/>
    <dgm:cxn modelId="{8A44F2D9-E26B-42B8-8EBC-427823087C9E}" type="presParOf" srcId="{D65EB07D-15F9-44AA-854B-89A9F0F32E23}" destId="{EB4C5BF8-E22C-4B83-A9D1-2F6EA7CE512F}" srcOrd="0" destOrd="0" presId="urn:microsoft.com/office/officeart/2018/2/layout/IconVerticalSolidList"/>
    <dgm:cxn modelId="{3381A28F-B6EE-4F81-9D13-3B99EA0D0609}" type="presParOf" srcId="{D65EB07D-15F9-44AA-854B-89A9F0F32E23}" destId="{70F2BFD4-8C95-4821-A4CF-ABF681308559}" srcOrd="1" destOrd="0" presId="urn:microsoft.com/office/officeart/2018/2/layout/IconVerticalSolidList"/>
    <dgm:cxn modelId="{1C1F3AF6-DF45-45DB-8C14-085147CDEC13}" type="presParOf" srcId="{D65EB07D-15F9-44AA-854B-89A9F0F32E23}" destId="{282F8522-ADCF-4BA9-86A1-3C64F4A9785E}" srcOrd="2" destOrd="0" presId="urn:microsoft.com/office/officeart/2018/2/layout/IconVerticalSolidList"/>
    <dgm:cxn modelId="{366F311E-71A0-478D-AAE4-BA714C56100F}" type="presParOf" srcId="{D65EB07D-15F9-44AA-854B-89A9F0F32E23}" destId="{E449371D-7A15-492A-BB0E-142CF1EEA9EA}" srcOrd="3" destOrd="0" presId="urn:microsoft.com/office/officeart/2018/2/layout/IconVerticalSolidList"/>
    <dgm:cxn modelId="{83A86990-B81B-4C16-9AC4-BDD4E85CE66B}" type="presParOf" srcId="{F1392522-39C8-4229-94C1-9EDBAE025AB9}" destId="{949A6192-2E24-4C7A-A72F-A9444CD7F9C2}" srcOrd="5" destOrd="0" presId="urn:microsoft.com/office/officeart/2018/2/layout/IconVerticalSolidList"/>
    <dgm:cxn modelId="{BD0529E7-60B1-4E58-9320-A071BF4F8843}" type="presParOf" srcId="{F1392522-39C8-4229-94C1-9EDBAE025AB9}" destId="{46755B4E-36B8-49BD-B362-686030CE639D}" srcOrd="6" destOrd="0" presId="urn:microsoft.com/office/officeart/2018/2/layout/IconVerticalSolidList"/>
    <dgm:cxn modelId="{FECA5DAD-C746-4F1B-AFC5-A379B91956CE}" type="presParOf" srcId="{46755B4E-36B8-49BD-B362-686030CE639D}" destId="{EC43144A-1F45-4801-B8EF-98DA227B206F}" srcOrd="0" destOrd="0" presId="urn:microsoft.com/office/officeart/2018/2/layout/IconVerticalSolidList"/>
    <dgm:cxn modelId="{32D90353-3C44-4B79-8B85-68B403D3F6A6}" type="presParOf" srcId="{46755B4E-36B8-49BD-B362-686030CE639D}" destId="{871B3D6A-EB90-4B52-B28B-217B2B05BF65}" srcOrd="1" destOrd="0" presId="urn:microsoft.com/office/officeart/2018/2/layout/IconVerticalSolidList"/>
    <dgm:cxn modelId="{04B223E4-6775-48B5-A95D-275256E254DC}" type="presParOf" srcId="{46755B4E-36B8-49BD-B362-686030CE639D}" destId="{B315644F-6CC4-4E19-999E-06614F092334}" srcOrd="2" destOrd="0" presId="urn:microsoft.com/office/officeart/2018/2/layout/IconVerticalSolidList"/>
    <dgm:cxn modelId="{CED02549-6EC8-4842-AEE9-FE8D8858B735}" type="presParOf" srcId="{46755B4E-36B8-49BD-B362-686030CE639D}" destId="{1C268723-A724-4BC5-A6B7-696D595D2BCB}" srcOrd="3" destOrd="0" presId="urn:microsoft.com/office/officeart/2018/2/layout/IconVerticalSolidList"/>
    <dgm:cxn modelId="{CA4D86E4-CC6C-40CC-BB9D-02C904B0B101}" type="presParOf" srcId="{F1392522-39C8-4229-94C1-9EDBAE025AB9}" destId="{0B12F226-A19A-43B5-BCBD-6714A96E427D}" srcOrd="7" destOrd="0" presId="urn:microsoft.com/office/officeart/2018/2/layout/IconVerticalSolidList"/>
    <dgm:cxn modelId="{82736D2E-E1E8-44F0-97B2-D2067E7C14BE}" type="presParOf" srcId="{F1392522-39C8-4229-94C1-9EDBAE025AB9}" destId="{9DEA5E06-2DFB-4C7E-B163-93E0EEC29EC3}" srcOrd="8" destOrd="0" presId="urn:microsoft.com/office/officeart/2018/2/layout/IconVerticalSolidList"/>
    <dgm:cxn modelId="{21E26BE1-F6DD-4655-8CD3-72034D752729}" type="presParOf" srcId="{9DEA5E06-2DFB-4C7E-B163-93E0EEC29EC3}" destId="{B722C68C-77F1-496C-A3E8-1A48C2D70F97}" srcOrd="0" destOrd="0" presId="urn:microsoft.com/office/officeart/2018/2/layout/IconVerticalSolidList"/>
    <dgm:cxn modelId="{0E2C71CF-BA6C-433F-A822-577E3F9B1DF5}" type="presParOf" srcId="{9DEA5E06-2DFB-4C7E-B163-93E0EEC29EC3}" destId="{A136D64F-C3C5-4BBA-BA7C-0C77E01D2804}" srcOrd="1" destOrd="0" presId="urn:microsoft.com/office/officeart/2018/2/layout/IconVerticalSolidList"/>
    <dgm:cxn modelId="{5EFCDBFF-7FAF-4798-BB52-477274AA2914}" type="presParOf" srcId="{9DEA5E06-2DFB-4C7E-B163-93E0EEC29EC3}" destId="{F7ADB3D1-1EAD-4B9E-87A6-BC92E6D3416A}" srcOrd="2" destOrd="0" presId="urn:microsoft.com/office/officeart/2018/2/layout/IconVerticalSolidList"/>
    <dgm:cxn modelId="{77BDCD18-E90A-420C-AC58-1FAE3979F3E3}" type="presParOf" srcId="{9DEA5E06-2DFB-4C7E-B163-93E0EEC29EC3}" destId="{6A47EF21-A1B2-439D-8AF8-9CB1F4D80973}" srcOrd="3" destOrd="0" presId="urn:microsoft.com/office/officeart/2018/2/layout/IconVerticalSolidList"/>
    <dgm:cxn modelId="{17081498-87DF-4088-99C9-C87107AE2545}" type="presParOf" srcId="{F1392522-39C8-4229-94C1-9EDBAE025AB9}" destId="{3E1AF711-E5B5-4DF6-AD71-FED062FA34FF}" srcOrd="9" destOrd="0" presId="urn:microsoft.com/office/officeart/2018/2/layout/IconVerticalSolidList"/>
    <dgm:cxn modelId="{56F1A39D-667E-4B27-A0C7-E15B277EF0E2}" type="presParOf" srcId="{F1392522-39C8-4229-94C1-9EDBAE025AB9}" destId="{C41CBA51-110C-4EE9-BE06-BA2BCC2B7518}" srcOrd="10" destOrd="0" presId="urn:microsoft.com/office/officeart/2018/2/layout/IconVerticalSolidList"/>
    <dgm:cxn modelId="{68E62570-0D7E-48D2-B88B-C982B094E0A9}" type="presParOf" srcId="{C41CBA51-110C-4EE9-BE06-BA2BCC2B7518}" destId="{72DFE13B-0E1D-4754-8393-4EAB2673BE51}" srcOrd="0" destOrd="0" presId="urn:microsoft.com/office/officeart/2018/2/layout/IconVerticalSolidList"/>
    <dgm:cxn modelId="{42B3FCCD-66E1-45BF-9FAC-4CE668662A2D}" type="presParOf" srcId="{C41CBA51-110C-4EE9-BE06-BA2BCC2B7518}" destId="{4F6299D0-EF80-4DB4-A1E5-5B5D307CD9FF}" srcOrd="1" destOrd="0" presId="urn:microsoft.com/office/officeart/2018/2/layout/IconVerticalSolidList"/>
    <dgm:cxn modelId="{205DFCBA-CD8D-4FEF-A046-03C3AA359EA0}" type="presParOf" srcId="{C41CBA51-110C-4EE9-BE06-BA2BCC2B7518}" destId="{6F903FAD-5E57-4D81-966A-CE2A6165E845}" srcOrd="2" destOrd="0" presId="urn:microsoft.com/office/officeart/2018/2/layout/IconVerticalSolidList"/>
    <dgm:cxn modelId="{4251F189-F713-4488-BF10-E5A9D45CA144}" type="presParOf" srcId="{C41CBA51-110C-4EE9-BE06-BA2BCC2B7518}" destId="{2CEA6D5E-B6AB-46F3-AF55-245505DA554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8BAE75C-0E3E-418D-B859-55BB3BD0A703}" type="doc">
      <dgm:prSet loTypeId="urn:microsoft.com/office/officeart/2005/8/layout/vList5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6BE9898E-519F-496F-826B-58E057C1569F}">
      <dgm:prSet/>
      <dgm:spPr/>
      <dgm:t>
        <a:bodyPr/>
        <a:lstStyle/>
        <a:p>
          <a:r>
            <a:rPr lang="en-US" b="0" dirty="0"/>
            <a:t>Forming</a:t>
          </a:r>
        </a:p>
      </dgm:t>
    </dgm:pt>
    <dgm:pt modelId="{2D1DA782-B9E0-4CA5-B5CA-AAF21F90BAF6}" type="parTrans" cxnId="{97F7CA54-78D9-4431-9AB9-53392CF6F299}">
      <dgm:prSet/>
      <dgm:spPr/>
      <dgm:t>
        <a:bodyPr/>
        <a:lstStyle/>
        <a:p>
          <a:endParaRPr lang="en-US"/>
        </a:p>
      </dgm:t>
    </dgm:pt>
    <dgm:pt modelId="{1636D2FF-61CB-4EED-B841-D8E183071C71}" type="sibTrans" cxnId="{97F7CA54-78D9-4431-9AB9-53392CF6F29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EBBBFC8-3977-478A-B010-266F416CF4AB}">
      <dgm:prSet/>
      <dgm:spPr/>
      <dgm:t>
        <a:bodyPr/>
        <a:lstStyle/>
        <a:p>
          <a:r>
            <a:rPr lang="en-US" b="0"/>
            <a:t>Storming</a:t>
          </a:r>
        </a:p>
      </dgm:t>
    </dgm:pt>
    <dgm:pt modelId="{C2DA75EC-2EC8-4946-AFF0-0E86FE6F8AF9}" type="parTrans" cxnId="{F6E9BCC3-4625-4E46-9106-F90C37C274F5}">
      <dgm:prSet/>
      <dgm:spPr/>
      <dgm:t>
        <a:bodyPr/>
        <a:lstStyle/>
        <a:p>
          <a:endParaRPr lang="en-US"/>
        </a:p>
      </dgm:t>
    </dgm:pt>
    <dgm:pt modelId="{2CA60B11-F628-499B-BA90-394466C3C762}" type="sibTrans" cxnId="{F6E9BCC3-4625-4E46-9106-F90C37C274F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9B893A0-26E2-43A1-86DC-61CCE366BD97}">
      <dgm:prSet/>
      <dgm:spPr/>
      <dgm:t>
        <a:bodyPr/>
        <a:lstStyle/>
        <a:p>
          <a:r>
            <a:rPr lang="en-US" b="0" dirty="0"/>
            <a:t>Norming and Performing</a:t>
          </a:r>
        </a:p>
      </dgm:t>
    </dgm:pt>
    <dgm:pt modelId="{112C4509-FB92-467C-B8A1-39D7F3B422B1}" type="parTrans" cxnId="{89F9BE6A-CC6D-4ABC-BCC4-E676C76AF776}">
      <dgm:prSet/>
      <dgm:spPr/>
      <dgm:t>
        <a:bodyPr/>
        <a:lstStyle/>
        <a:p>
          <a:endParaRPr lang="en-US"/>
        </a:p>
      </dgm:t>
    </dgm:pt>
    <dgm:pt modelId="{2C1D006F-0413-4C7F-8F1A-98B6456F091B}" type="sibTrans" cxnId="{89F9BE6A-CC6D-4ABC-BCC4-E676C76AF77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79F97D2-7077-4AC2-AAF0-DA3CF0BB7111}">
      <dgm:prSet/>
      <dgm:spPr/>
      <dgm:t>
        <a:bodyPr/>
        <a:lstStyle/>
        <a:p>
          <a:r>
            <a:rPr lang="en-US" b="0" dirty="0"/>
            <a:t>Transforming</a:t>
          </a:r>
        </a:p>
      </dgm:t>
    </dgm:pt>
    <dgm:pt modelId="{22A88624-42BF-4128-861F-49CB586F8443}" type="parTrans" cxnId="{939909D3-6ACA-45BB-ADC7-CD533E8DB4A6}">
      <dgm:prSet/>
      <dgm:spPr/>
      <dgm:t>
        <a:bodyPr/>
        <a:lstStyle/>
        <a:p>
          <a:endParaRPr lang="en-US"/>
        </a:p>
      </dgm:t>
    </dgm:pt>
    <dgm:pt modelId="{E318B72D-C1EA-4A69-A3BC-0118AF2F895C}" type="sibTrans" cxnId="{939909D3-6ACA-45BB-ADC7-CD533E8DB4A6}">
      <dgm:prSet/>
      <dgm:spPr/>
      <dgm:t>
        <a:bodyPr/>
        <a:lstStyle/>
        <a:p>
          <a:endParaRPr lang="en-US"/>
        </a:p>
      </dgm:t>
    </dgm:pt>
    <dgm:pt modelId="{B2460D06-AAEC-4804-B6C9-3D447BE0992F}" type="pres">
      <dgm:prSet presAssocID="{F8BAE75C-0E3E-418D-B859-55BB3BD0A703}" presName="Name0" presStyleCnt="0">
        <dgm:presLayoutVars>
          <dgm:dir/>
          <dgm:animLvl val="lvl"/>
          <dgm:resizeHandles val="exact"/>
        </dgm:presLayoutVars>
      </dgm:prSet>
      <dgm:spPr/>
    </dgm:pt>
    <dgm:pt modelId="{E2EBC269-6F62-4C9A-825C-6F03311B45E3}" type="pres">
      <dgm:prSet presAssocID="{6BE9898E-519F-496F-826B-58E057C1569F}" presName="linNode" presStyleCnt="0"/>
      <dgm:spPr/>
    </dgm:pt>
    <dgm:pt modelId="{9C8AF0CC-7865-4441-B751-EF2EF09A99F7}" type="pres">
      <dgm:prSet presAssocID="{6BE9898E-519F-496F-826B-58E057C1569F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3437AF85-9DC9-4AB7-9D1A-5F6F47559FE7}" type="pres">
      <dgm:prSet presAssocID="{1636D2FF-61CB-4EED-B841-D8E183071C71}" presName="sp" presStyleCnt="0"/>
      <dgm:spPr/>
    </dgm:pt>
    <dgm:pt modelId="{95A884E6-CC94-46DF-ABE3-B2E4A7271691}" type="pres">
      <dgm:prSet presAssocID="{6EBBBFC8-3977-478A-B010-266F416CF4AB}" presName="linNode" presStyleCnt="0"/>
      <dgm:spPr/>
    </dgm:pt>
    <dgm:pt modelId="{927D9686-A4D6-4FF1-B443-CDA852972D10}" type="pres">
      <dgm:prSet presAssocID="{6EBBBFC8-3977-478A-B010-266F416CF4AB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6D39C2AC-623E-4680-9389-E61BD48E1F02}" type="pres">
      <dgm:prSet presAssocID="{2CA60B11-F628-499B-BA90-394466C3C762}" presName="sp" presStyleCnt="0"/>
      <dgm:spPr/>
    </dgm:pt>
    <dgm:pt modelId="{F12E6DC0-F718-4827-9A35-8E5D2BEF1478}" type="pres">
      <dgm:prSet presAssocID="{89B893A0-26E2-43A1-86DC-61CCE366BD97}" presName="linNode" presStyleCnt="0"/>
      <dgm:spPr/>
    </dgm:pt>
    <dgm:pt modelId="{D8D79BE5-481F-49A6-B0C3-2D1774F1B6E1}" type="pres">
      <dgm:prSet presAssocID="{89B893A0-26E2-43A1-86DC-61CCE366BD97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736C73FB-8B1D-4319-8E10-4FAD68CDBDE8}" type="pres">
      <dgm:prSet presAssocID="{2C1D006F-0413-4C7F-8F1A-98B6456F091B}" presName="sp" presStyleCnt="0"/>
      <dgm:spPr/>
    </dgm:pt>
    <dgm:pt modelId="{01742734-4078-48FD-84D0-1B7B5972540B}" type="pres">
      <dgm:prSet presAssocID="{079F97D2-7077-4AC2-AAF0-DA3CF0BB7111}" presName="linNode" presStyleCnt="0"/>
      <dgm:spPr/>
    </dgm:pt>
    <dgm:pt modelId="{DEBA4371-69E0-48D5-B01D-A05598AB58E1}" type="pres">
      <dgm:prSet presAssocID="{079F97D2-7077-4AC2-AAF0-DA3CF0BB7111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116B101A-874C-4B4E-B05E-982DF0CC2262}" type="presOf" srcId="{6EBBBFC8-3977-478A-B010-266F416CF4AB}" destId="{927D9686-A4D6-4FF1-B443-CDA852972D10}" srcOrd="0" destOrd="0" presId="urn:microsoft.com/office/officeart/2005/8/layout/vList5"/>
    <dgm:cxn modelId="{1DC06238-C000-49BC-86C5-83941FD95752}" type="presOf" srcId="{89B893A0-26E2-43A1-86DC-61CCE366BD97}" destId="{D8D79BE5-481F-49A6-B0C3-2D1774F1B6E1}" srcOrd="0" destOrd="0" presId="urn:microsoft.com/office/officeart/2005/8/layout/vList5"/>
    <dgm:cxn modelId="{89F9BE6A-CC6D-4ABC-BCC4-E676C76AF776}" srcId="{F8BAE75C-0E3E-418D-B859-55BB3BD0A703}" destId="{89B893A0-26E2-43A1-86DC-61CCE366BD97}" srcOrd="2" destOrd="0" parTransId="{112C4509-FB92-467C-B8A1-39D7F3B422B1}" sibTransId="{2C1D006F-0413-4C7F-8F1A-98B6456F091B}"/>
    <dgm:cxn modelId="{97F7CA54-78D9-4431-9AB9-53392CF6F299}" srcId="{F8BAE75C-0E3E-418D-B859-55BB3BD0A703}" destId="{6BE9898E-519F-496F-826B-58E057C1569F}" srcOrd="0" destOrd="0" parTransId="{2D1DA782-B9E0-4CA5-B5CA-AAF21F90BAF6}" sibTransId="{1636D2FF-61CB-4EED-B841-D8E183071C71}"/>
    <dgm:cxn modelId="{2AC7ED7D-52D4-4526-84EE-FA5AEAA097D3}" type="presOf" srcId="{6BE9898E-519F-496F-826B-58E057C1569F}" destId="{9C8AF0CC-7865-4441-B751-EF2EF09A99F7}" srcOrd="0" destOrd="0" presId="urn:microsoft.com/office/officeart/2005/8/layout/vList5"/>
    <dgm:cxn modelId="{C0DB4D91-4BE5-41A6-89A2-78303BE09713}" type="presOf" srcId="{079F97D2-7077-4AC2-AAF0-DA3CF0BB7111}" destId="{DEBA4371-69E0-48D5-B01D-A05598AB58E1}" srcOrd="0" destOrd="0" presId="urn:microsoft.com/office/officeart/2005/8/layout/vList5"/>
    <dgm:cxn modelId="{F6E9BCC3-4625-4E46-9106-F90C37C274F5}" srcId="{F8BAE75C-0E3E-418D-B859-55BB3BD0A703}" destId="{6EBBBFC8-3977-478A-B010-266F416CF4AB}" srcOrd="1" destOrd="0" parTransId="{C2DA75EC-2EC8-4946-AFF0-0E86FE6F8AF9}" sibTransId="{2CA60B11-F628-499B-BA90-394466C3C762}"/>
    <dgm:cxn modelId="{939909D3-6ACA-45BB-ADC7-CD533E8DB4A6}" srcId="{F8BAE75C-0E3E-418D-B859-55BB3BD0A703}" destId="{079F97D2-7077-4AC2-AAF0-DA3CF0BB7111}" srcOrd="3" destOrd="0" parTransId="{22A88624-42BF-4128-861F-49CB586F8443}" sibTransId="{E318B72D-C1EA-4A69-A3BC-0118AF2F895C}"/>
    <dgm:cxn modelId="{98AE27EA-F4B1-4E41-BDF7-06EB4DA7A3D9}" type="presOf" srcId="{F8BAE75C-0E3E-418D-B859-55BB3BD0A703}" destId="{B2460D06-AAEC-4804-B6C9-3D447BE0992F}" srcOrd="0" destOrd="0" presId="urn:microsoft.com/office/officeart/2005/8/layout/vList5"/>
    <dgm:cxn modelId="{230F8D86-3F41-4269-839C-90BEC9D0D8E3}" type="presParOf" srcId="{B2460D06-AAEC-4804-B6C9-3D447BE0992F}" destId="{E2EBC269-6F62-4C9A-825C-6F03311B45E3}" srcOrd="0" destOrd="0" presId="urn:microsoft.com/office/officeart/2005/8/layout/vList5"/>
    <dgm:cxn modelId="{25E7254C-DC18-46F9-8002-A8932F4EBB7A}" type="presParOf" srcId="{E2EBC269-6F62-4C9A-825C-6F03311B45E3}" destId="{9C8AF0CC-7865-4441-B751-EF2EF09A99F7}" srcOrd="0" destOrd="0" presId="urn:microsoft.com/office/officeart/2005/8/layout/vList5"/>
    <dgm:cxn modelId="{73B11317-826F-4732-A9B3-D1635B56B598}" type="presParOf" srcId="{B2460D06-AAEC-4804-B6C9-3D447BE0992F}" destId="{3437AF85-9DC9-4AB7-9D1A-5F6F47559FE7}" srcOrd="1" destOrd="0" presId="urn:microsoft.com/office/officeart/2005/8/layout/vList5"/>
    <dgm:cxn modelId="{DFF233DE-C687-4E7E-86EF-2C90D019414C}" type="presParOf" srcId="{B2460D06-AAEC-4804-B6C9-3D447BE0992F}" destId="{95A884E6-CC94-46DF-ABE3-B2E4A7271691}" srcOrd="2" destOrd="0" presId="urn:microsoft.com/office/officeart/2005/8/layout/vList5"/>
    <dgm:cxn modelId="{4EA2256E-4F5D-417B-AA01-D1394AC1F2CD}" type="presParOf" srcId="{95A884E6-CC94-46DF-ABE3-B2E4A7271691}" destId="{927D9686-A4D6-4FF1-B443-CDA852972D10}" srcOrd="0" destOrd="0" presId="urn:microsoft.com/office/officeart/2005/8/layout/vList5"/>
    <dgm:cxn modelId="{0ABFDD9B-3B34-4BE8-A41D-3B4A46AEDCF1}" type="presParOf" srcId="{B2460D06-AAEC-4804-B6C9-3D447BE0992F}" destId="{6D39C2AC-623E-4680-9389-E61BD48E1F02}" srcOrd="3" destOrd="0" presId="urn:microsoft.com/office/officeart/2005/8/layout/vList5"/>
    <dgm:cxn modelId="{FCD1C032-CCED-4D6C-863B-0C73BE62D4AF}" type="presParOf" srcId="{B2460D06-AAEC-4804-B6C9-3D447BE0992F}" destId="{F12E6DC0-F718-4827-9A35-8E5D2BEF1478}" srcOrd="4" destOrd="0" presId="urn:microsoft.com/office/officeart/2005/8/layout/vList5"/>
    <dgm:cxn modelId="{6FB225F2-D604-4FE4-B87D-1C9D98947B95}" type="presParOf" srcId="{F12E6DC0-F718-4827-9A35-8E5D2BEF1478}" destId="{D8D79BE5-481F-49A6-B0C3-2D1774F1B6E1}" srcOrd="0" destOrd="0" presId="urn:microsoft.com/office/officeart/2005/8/layout/vList5"/>
    <dgm:cxn modelId="{C3F6A9F1-CC0D-4E80-B937-7313C9F8C1EE}" type="presParOf" srcId="{B2460D06-AAEC-4804-B6C9-3D447BE0992F}" destId="{736C73FB-8B1D-4319-8E10-4FAD68CDBDE8}" srcOrd="5" destOrd="0" presId="urn:microsoft.com/office/officeart/2005/8/layout/vList5"/>
    <dgm:cxn modelId="{712F63EA-E82F-4631-8774-2C40BFE6C214}" type="presParOf" srcId="{B2460D06-AAEC-4804-B6C9-3D447BE0992F}" destId="{01742734-4078-48FD-84D0-1B7B5972540B}" srcOrd="6" destOrd="0" presId="urn:microsoft.com/office/officeart/2005/8/layout/vList5"/>
    <dgm:cxn modelId="{BF7FB223-AE87-431B-A51D-BE2C98D80A3A}" type="presParOf" srcId="{01742734-4078-48FD-84D0-1B7B5972540B}" destId="{DEBA4371-69E0-48D5-B01D-A05598AB58E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2DEC03F-8623-4378-8923-745957E21759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CB664495-B793-424E-8D29-435EAE9EBB49}">
      <dgm:prSet/>
      <dgm:spPr/>
      <dgm:t>
        <a:bodyPr/>
        <a:lstStyle/>
        <a:p>
          <a:r>
            <a:rPr lang="en-US" b="0" dirty="0"/>
            <a:t>Clients are in ‘testing’ mode</a:t>
          </a:r>
        </a:p>
      </dgm:t>
    </dgm:pt>
    <dgm:pt modelId="{A847AF63-A2D0-4ECC-98AB-486011916549}" type="parTrans" cxnId="{C9864816-1DE1-4B9E-930A-C802A254E2AD}">
      <dgm:prSet/>
      <dgm:spPr/>
      <dgm:t>
        <a:bodyPr/>
        <a:lstStyle/>
        <a:p>
          <a:endParaRPr lang="en-US"/>
        </a:p>
      </dgm:t>
    </dgm:pt>
    <dgm:pt modelId="{29FE7271-0BA4-4A76-B522-9432321EAD42}" type="sibTrans" cxnId="{C9864816-1DE1-4B9E-930A-C802A254E2AD}">
      <dgm:prSet/>
      <dgm:spPr/>
      <dgm:t>
        <a:bodyPr/>
        <a:lstStyle/>
        <a:p>
          <a:endParaRPr lang="en-US"/>
        </a:p>
      </dgm:t>
    </dgm:pt>
    <dgm:pt modelId="{54188918-6BF9-4647-80A5-CE9BDF7F0AA1}">
      <dgm:prSet/>
      <dgm:spPr/>
      <dgm:t>
        <a:bodyPr/>
        <a:lstStyle/>
        <a:p>
          <a:r>
            <a:rPr lang="en-US" b="0" dirty="0"/>
            <a:t>Eagerness to begin</a:t>
          </a:r>
        </a:p>
      </dgm:t>
    </dgm:pt>
    <dgm:pt modelId="{0A8F7E1B-648B-4F1B-B70F-8AF1AB98E9F2}" type="parTrans" cxnId="{57CEF8EA-705F-4BB1-8A54-A42A7D5FFBE4}">
      <dgm:prSet/>
      <dgm:spPr/>
      <dgm:t>
        <a:bodyPr/>
        <a:lstStyle/>
        <a:p>
          <a:endParaRPr lang="en-US"/>
        </a:p>
      </dgm:t>
    </dgm:pt>
    <dgm:pt modelId="{790B6D49-5EA3-4A51-B6A4-86485018E3EC}" type="sibTrans" cxnId="{57CEF8EA-705F-4BB1-8A54-A42A7D5FFBE4}">
      <dgm:prSet/>
      <dgm:spPr/>
      <dgm:t>
        <a:bodyPr/>
        <a:lstStyle/>
        <a:p>
          <a:endParaRPr lang="en-US"/>
        </a:p>
      </dgm:t>
    </dgm:pt>
    <dgm:pt modelId="{E7C946EE-4D1E-41C3-A0B7-7212D96ACFD2}">
      <dgm:prSet/>
      <dgm:spPr/>
      <dgm:t>
        <a:bodyPr/>
        <a:lstStyle/>
        <a:p>
          <a:r>
            <a:rPr lang="en-US" b="0" dirty="0"/>
            <a:t>Positive expectations</a:t>
          </a:r>
        </a:p>
      </dgm:t>
    </dgm:pt>
    <dgm:pt modelId="{46897630-F4F5-4BB9-A0E9-BC35974BF880}" type="parTrans" cxnId="{82D45B6C-2E52-4142-B245-7A3B2E9EDE23}">
      <dgm:prSet/>
      <dgm:spPr/>
      <dgm:t>
        <a:bodyPr/>
        <a:lstStyle/>
        <a:p>
          <a:endParaRPr lang="en-US"/>
        </a:p>
      </dgm:t>
    </dgm:pt>
    <dgm:pt modelId="{94245E53-FC36-478D-A787-B09E321EDC1E}" type="sibTrans" cxnId="{82D45B6C-2E52-4142-B245-7A3B2E9EDE23}">
      <dgm:prSet/>
      <dgm:spPr/>
      <dgm:t>
        <a:bodyPr/>
        <a:lstStyle/>
        <a:p>
          <a:endParaRPr lang="en-US"/>
        </a:p>
      </dgm:t>
    </dgm:pt>
    <dgm:pt modelId="{1C040C46-7925-4A37-A352-DE1054F9C3B7}">
      <dgm:prSet/>
      <dgm:spPr/>
      <dgm:t>
        <a:bodyPr/>
        <a:lstStyle/>
        <a:p>
          <a:r>
            <a:rPr lang="en-US" b="0" dirty="0"/>
            <a:t>Anxiety about other members</a:t>
          </a:r>
        </a:p>
      </dgm:t>
    </dgm:pt>
    <dgm:pt modelId="{54E353C6-B23A-4682-86AC-B1424CC60642}" type="parTrans" cxnId="{80204500-CE68-4C02-B163-89B4ACD6B8C9}">
      <dgm:prSet/>
      <dgm:spPr/>
      <dgm:t>
        <a:bodyPr/>
        <a:lstStyle/>
        <a:p>
          <a:endParaRPr lang="en-US"/>
        </a:p>
      </dgm:t>
    </dgm:pt>
    <dgm:pt modelId="{C406181E-5788-429E-AF88-42CACCFBA3FD}" type="sibTrans" cxnId="{80204500-CE68-4C02-B163-89B4ACD6B8C9}">
      <dgm:prSet/>
      <dgm:spPr/>
      <dgm:t>
        <a:bodyPr/>
        <a:lstStyle/>
        <a:p>
          <a:endParaRPr lang="en-US"/>
        </a:p>
      </dgm:t>
    </dgm:pt>
    <dgm:pt modelId="{7E857ECA-38FF-4B66-A5E3-E9B6F0DB051B}">
      <dgm:prSet/>
      <dgm:spPr/>
      <dgm:t>
        <a:bodyPr/>
        <a:lstStyle/>
        <a:p>
          <a:r>
            <a:rPr lang="en-US" b="0" dirty="0"/>
            <a:t>Uncertainty about group purpose/direction</a:t>
          </a:r>
        </a:p>
      </dgm:t>
    </dgm:pt>
    <dgm:pt modelId="{2167B1EC-9011-4517-884E-DE170E3BF0DF}" type="parTrans" cxnId="{9E3D7513-5E82-4005-B525-FB83E2222DAF}">
      <dgm:prSet/>
      <dgm:spPr/>
      <dgm:t>
        <a:bodyPr/>
        <a:lstStyle/>
        <a:p>
          <a:endParaRPr lang="en-US"/>
        </a:p>
      </dgm:t>
    </dgm:pt>
    <dgm:pt modelId="{36DF65AF-87D5-4DE6-9AE9-5C1158A49F3A}" type="sibTrans" cxnId="{9E3D7513-5E82-4005-B525-FB83E2222DAF}">
      <dgm:prSet/>
      <dgm:spPr/>
      <dgm:t>
        <a:bodyPr/>
        <a:lstStyle/>
        <a:p>
          <a:endParaRPr lang="en-US"/>
        </a:p>
      </dgm:t>
    </dgm:pt>
    <dgm:pt modelId="{C68A9FE4-E9D2-48CA-939A-950B687F23AF}">
      <dgm:prSet/>
      <dgm:spPr/>
      <dgm:t>
        <a:bodyPr/>
        <a:lstStyle/>
        <a:p>
          <a:r>
            <a:rPr lang="en-US" b="0" dirty="0"/>
            <a:t>Dependence on the leader</a:t>
          </a:r>
        </a:p>
      </dgm:t>
    </dgm:pt>
    <dgm:pt modelId="{43718FE7-8BAA-4A68-8F6F-26F09B7CBE6A}" type="parTrans" cxnId="{8132DF61-6B5A-428F-8ECE-3CF8F780C8C7}">
      <dgm:prSet/>
      <dgm:spPr/>
      <dgm:t>
        <a:bodyPr/>
        <a:lstStyle/>
        <a:p>
          <a:endParaRPr lang="en-US"/>
        </a:p>
      </dgm:t>
    </dgm:pt>
    <dgm:pt modelId="{422F7F87-CADA-4948-AFD6-FE56E50DC3FF}" type="sibTrans" cxnId="{8132DF61-6B5A-428F-8ECE-3CF8F780C8C7}">
      <dgm:prSet/>
      <dgm:spPr/>
      <dgm:t>
        <a:bodyPr/>
        <a:lstStyle/>
        <a:p>
          <a:endParaRPr lang="en-US"/>
        </a:p>
      </dgm:t>
    </dgm:pt>
    <dgm:pt modelId="{236C9655-DE09-4A52-8F89-23990F304148}" type="pres">
      <dgm:prSet presAssocID="{32DEC03F-8623-4378-8923-745957E21759}" presName="linear" presStyleCnt="0">
        <dgm:presLayoutVars>
          <dgm:animLvl val="lvl"/>
          <dgm:resizeHandles val="exact"/>
        </dgm:presLayoutVars>
      </dgm:prSet>
      <dgm:spPr/>
    </dgm:pt>
    <dgm:pt modelId="{6A5620EE-D1E0-45DF-94F3-D7BF1872C1DF}" type="pres">
      <dgm:prSet presAssocID="{CB664495-B793-424E-8D29-435EAE9EBB4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8C832E0-ABC4-43FF-8058-32429B56000E}" type="pres">
      <dgm:prSet presAssocID="{29FE7271-0BA4-4A76-B522-9432321EAD42}" presName="spacer" presStyleCnt="0"/>
      <dgm:spPr/>
    </dgm:pt>
    <dgm:pt modelId="{04D24999-23B9-48D6-9B5F-2DB8DB49B322}" type="pres">
      <dgm:prSet presAssocID="{54188918-6BF9-4647-80A5-CE9BDF7F0AA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5A0E3DC-2C80-4A69-8056-3F90FE8BA1B5}" type="pres">
      <dgm:prSet presAssocID="{790B6D49-5EA3-4A51-B6A4-86485018E3EC}" presName="spacer" presStyleCnt="0"/>
      <dgm:spPr/>
    </dgm:pt>
    <dgm:pt modelId="{3C5B9D08-E78C-4C17-9E2A-20E889B6995D}" type="pres">
      <dgm:prSet presAssocID="{E7C946EE-4D1E-41C3-A0B7-7212D96ACFD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D445F19-C61F-4E49-8B8C-FB74ED4033F8}" type="pres">
      <dgm:prSet presAssocID="{94245E53-FC36-478D-A787-B09E321EDC1E}" presName="spacer" presStyleCnt="0"/>
      <dgm:spPr/>
    </dgm:pt>
    <dgm:pt modelId="{282C1379-7099-42EC-91CB-824C25A966DD}" type="pres">
      <dgm:prSet presAssocID="{1C040C46-7925-4A37-A352-DE1054F9C3B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F7ABB57-0A57-435A-A82A-12D22E12D2C4}" type="pres">
      <dgm:prSet presAssocID="{C406181E-5788-429E-AF88-42CACCFBA3FD}" presName="spacer" presStyleCnt="0"/>
      <dgm:spPr/>
    </dgm:pt>
    <dgm:pt modelId="{5477F067-8611-4740-AC0F-01B11D7F9263}" type="pres">
      <dgm:prSet presAssocID="{7E857ECA-38FF-4B66-A5E3-E9B6F0DB051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6BE8D1F-95ED-4F77-A79E-95E244DCFD30}" type="pres">
      <dgm:prSet presAssocID="{36DF65AF-87D5-4DE6-9AE9-5C1158A49F3A}" presName="spacer" presStyleCnt="0"/>
      <dgm:spPr/>
    </dgm:pt>
    <dgm:pt modelId="{E8CFD8B8-0A5F-4320-AF53-5DA996F062CA}" type="pres">
      <dgm:prSet presAssocID="{C68A9FE4-E9D2-48CA-939A-950B687F23A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80204500-CE68-4C02-B163-89B4ACD6B8C9}" srcId="{32DEC03F-8623-4378-8923-745957E21759}" destId="{1C040C46-7925-4A37-A352-DE1054F9C3B7}" srcOrd="3" destOrd="0" parTransId="{54E353C6-B23A-4682-86AC-B1424CC60642}" sibTransId="{C406181E-5788-429E-AF88-42CACCFBA3FD}"/>
    <dgm:cxn modelId="{2F0D4F08-A2BA-402D-82FE-1B938222EE60}" type="presOf" srcId="{54188918-6BF9-4647-80A5-CE9BDF7F0AA1}" destId="{04D24999-23B9-48D6-9B5F-2DB8DB49B322}" srcOrd="0" destOrd="0" presId="urn:microsoft.com/office/officeart/2005/8/layout/vList2"/>
    <dgm:cxn modelId="{36DB1C0F-3EBC-4ADE-AB7E-5707C2FDF4F7}" type="presOf" srcId="{1C040C46-7925-4A37-A352-DE1054F9C3B7}" destId="{282C1379-7099-42EC-91CB-824C25A966DD}" srcOrd="0" destOrd="0" presId="urn:microsoft.com/office/officeart/2005/8/layout/vList2"/>
    <dgm:cxn modelId="{9E3D7513-5E82-4005-B525-FB83E2222DAF}" srcId="{32DEC03F-8623-4378-8923-745957E21759}" destId="{7E857ECA-38FF-4B66-A5E3-E9B6F0DB051B}" srcOrd="4" destOrd="0" parTransId="{2167B1EC-9011-4517-884E-DE170E3BF0DF}" sibTransId="{36DF65AF-87D5-4DE6-9AE9-5C1158A49F3A}"/>
    <dgm:cxn modelId="{C9864816-1DE1-4B9E-930A-C802A254E2AD}" srcId="{32DEC03F-8623-4378-8923-745957E21759}" destId="{CB664495-B793-424E-8D29-435EAE9EBB49}" srcOrd="0" destOrd="0" parTransId="{A847AF63-A2D0-4ECC-98AB-486011916549}" sibTransId="{29FE7271-0BA4-4A76-B522-9432321EAD42}"/>
    <dgm:cxn modelId="{99C8BD5B-F65F-4BE3-8AC9-DFBAFE138A40}" type="presOf" srcId="{7E857ECA-38FF-4B66-A5E3-E9B6F0DB051B}" destId="{5477F067-8611-4740-AC0F-01B11D7F9263}" srcOrd="0" destOrd="0" presId="urn:microsoft.com/office/officeart/2005/8/layout/vList2"/>
    <dgm:cxn modelId="{8132DF61-6B5A-428F-8ECE-3CF8F780C8C7}" srcId="{32DEC03F-8623-4378-8923-745957E21759}" destId="{C68A9FE4-E9D2-48CA-939A-950B687F23AF}" srcOrd="5" destOrd="0" parTransId="{43718FE7-8BAA-4A68-8F6F-26F09B7CBE6A}" sibTransId="{422F7F87-CADA-4948-AFD6-FE56E50DC3FF}"/>
    <dgm:cxn modelId="{82D45B6C-2E52-4142-B245-7A3B2E9EDE23}" srcId="{32DEC03F-8623-4378-8923-745957E21759}" destId="{E7C946EE-4D1E-41C3-A0B7-7212D96ACFD2}" srcOrd="2" destOrd="0" parTransId="{46897630-F4F5-4BB9-A0E9-BC35974BF880}" sibTransId="{94245E53-FC36-478D-A787-B09E321EDC1E}"/>
    <dgm:cxn modelId="{46EB62BA-E0BD-4C3B-BD2A-7AA9F4910080}" type="presOf" srcId="{C68A9FE4-E9D2-48CA-939A-950B687F23AF}" destId="{E8CFD8B8-0A5F-4320-AF53-5DA996F062CA}" srcOrd="0" destOrd="0" presId="urn:microsoft.com/office/officeart/2005/8/layout/vList2"/>
    <dgm:cxn modelId="{A2B129D1-9A50-49E4-96B0-BE5D8F2F5FF8}" type="presOf" srcId="{E7C946EE-4D1E-41C3-A0B7-7212D96ACFD2}" destId="{3C5B9D08-E78C-4C17-9E2A-20E889B6995D}" srcOrd="0" destOrd="0" presId="urn:microsoft.com/office/officeart/2005/8/layout/vList2"/>
    <dgm:cxn modelId="{95FC92D8-3F78-4087-B32D-4F6E0A7D26A6}" type="presOf" srcId="{32DEC03F-8623-4378-8923-745957E21759}" destId="{236C9655-DE09-4A52-8F89-23990F304148}" srcOrd="0" destOrd="0" presId="urn:microsoft.com/office/officeart/2005/8/layout/vList2"/>
    <dgm:cxn modelId="{57CEF8EA-705F-4BB1-8A54-A42A7D5FFBE4}" srcId="{32DEC03F-8623-4378-8923-745957E21759}" destId="{54188918-6BF9-4647-80A5-CE9BDF7F0AA1}" srcOrd="1" destOrd="0" parTransId="{0A8F7E1B-648B-4F1B-B70F-8AF1AB98E9F2}" sibTransId="{790B6D49-5EA3-4A51-B6A4-86485018E3EC}"/>
    <dgm:cxn modelId="{C956BAFD-849E-49BC-8FF8-BC925737D797}" type="presOf" srcId="{CB664495-B793-424E-8D29-435EAE9EBB49}" destId="{6A5620EE-D1E0-45DF-94F3-D7BF1872C1DF}" srcOrd="0" destOrd="0" presId="urn:microsoft.com/office/officeart/2005/8/layout/vList2"/>
    <dgm:cxn modelId="{9A6B985F-71E4-4DC3-A18A-C51C0139BEC2}" type="presParOf" srcId="{236C9655-DE09-4A52-8F89-23990F304148}" destId="{6A5620EE-D1E0-45DF-94F3-D7BF1872C1DF}" srcOrd="0" destOrd="0" presId="urn:microsoft.com/office/officeart/2005/8/layout/vList2"/>
    <dgm:cxn modelId="{AF2D891A-0FCF-4F17-B239-277FCD5BC3B2}" type="presParOf" srcId="{236C9655-DE09-4A52-8F89-23990F304148}" destId="{F8C832E0-ABC4-43FF-8058-32429B56000E}" srcOrd="1" destOrd="0" presId="urn:microsoft.com/office/officeart/2005/8/layout/vList2"/>
    <dgm:cxn modelId="{5EDF6E75-C88A-4DB5-B6F2-B741D454F741}" type="presParOf" srcId="{236C9655-DE09-4A52-8F89-23990F304148}" destId="{04D24999-23B9-48D6-9B5F-2DB8DB49B322}" srcOrd="2" destOrd="0" presId="urn:microsoft.com/office/officeart/2005/8/layout/vList2"/>
    <dgm:cxn modelId="{203D7512-D494-46C1-BC0B-DC636727E260}" type="presParOf" srcId="{236C9655-DE09-4A52-8F89-23990F304148}" destId="{95A0E3DC-2C80-4A69-8056-3F90FE8BA1B5}" srcOrd="3" destOrd="0" presId="urn:microsoft.com/office/officeart/2005/8/layout/vList2"/>
    <dgm:cxn modelId="{9F4E905F-449E-4E42-963A-1E84E23F2615}" type="presParOf" srcId="{236C9655-DE09-4A52-8F89-23990F304148}" destId="{3C5B9D08-E78C-4C17-9E2A-20E889B6995D}" srcOrd="4" destOrd="0" presId="urn:microsoft.com/office/officeart/2005/8/layout/vList2"/>
    <dgm:cxn modelId="{808FCF01-43FF-4D35-8E42-5CA991DD300D}" type="presParOf" srcId="{236C9655-DE09-4A52-8F89-23990F304148}" destId="{9D445F19-C61F-4E49-8B8C-FB74ED4033F8}" srcOrd="5" destOrd="0" presId="urn:microsoft.com/office/officeart/2005/8/layout/vList2"/>
    <dgm:cxn modelId="{48428237-8DD5-40E0-A8BE-7E9B416ED22A}" type="presParOf" srcId="{236C9655-DE09-4A52-8F89-23990F304148}" destId="{282C1379-7099-42EC-91CB-824C25A966DD}" srcOrd="6" destOrd="0" presId="urn:microsoft.com/office/officeart/2005/8/layout/vList2"/>
    <dgm:cxn modelId="{E5810849-E230-4595-BC92-9C352B6DF00C}" type="presParOf" srcId="{236C9655-DE09-4A52-8F89-23990F304148}" destId="{DF7ABB57-0A57-435A-A82A-12D22E12D2C4}" srcOrd="7" destOrd="0" presId="urn:microsoft.com/office/officeart/2005/8/layout/vList2"/>
    <dgm:cxn modelId="{4C6D5163-4A8B-482B-BE3F-B5396E4F55C1}" type="presParOf" srcId="{236C9655-DE09-4A52-8F89-23990F304148}" destId="{5477F067-8611-4740-AC0F-01B11D7F9263}" srcOrd="8" destOrd="0" presId="urn:microsoft.com/office/officeart/2005/8/layout/vList2"/>
    <dgm:cxn modelId="{F991334F-01F2-4FCF-B177-7267D5711A9F}" type="presParOf" srcId="{236C9655-DE09-4A52-8F89-23990F304148}" destId="{F6BE8D1F-95ED-4F77-A79E-95E244DCFD30}" srcOrd="9" destOrd="0" presId="urn:microsoft.com/office/officeart/2005/8/layout/vList2"/>
    <dgm:cxn modelId="{839B9C3F-E1EA-4ADA-9947-0C2B4DE8CBCF}" type="presParOf" srcId="{236C9655-DE09-4A52-8F89-23990F304148}" destId="{E8CFD8B8-0A5F-4320-AF53-5DA996F062C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3BFA470-1936-4603-9B1F-FFE09445AA7E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84802DE5-A519-49E4-899F-5F403243549A}">
      <dgm:prSet/>
      <dgm:spPr/>
      <dgm:t>
        <a:bodyPr/>
        <a:lstStyle/>
        <a:p>
          <a:r>
            <a:rPr lang="en-US" b="0" dirty="0"/>
            <a:t>Discrepancy between expectations and reality</a:t>
          </a:r>
        </a:p>
      </dgm:t>
    </dgm:pt>
    <dgm:pt modelId="{1F515AA8-9E37-44FC-99D5-0D4BCADEACB2}" type="parTrans" cxnId="{97C2730E-5F1D-4F15-A533-E0884CB20509}">
      <dgm:prSet/>
      <dgm:spPr/>
      <dgm:t>
        <a:bodyPr/>
        <a:lstStyle/>
        <a:p>
          <a:endParaRPr lang="en-US"/>
        </a:p>
      </dgm:t>
    </dgm:pt>
    <dgm:pt modelId="{2764B527-B383-46A6-B28F-9D197F0E3858}" type="sibTrans" cxnId="{97C2730E-5F1D-4F15-A533-E0884CB20509}">
      <dgm:prSet/>
      <dgm:spPr/>
      <dgm:t>
        <a:bodyPr/>
        <a:lstStyle/>
        <a:p>
          <a:endParaRPr lang="en-US"/>
        </a:p>
      </dgm:t>
    </dgm:pt>
    <dgm:pt modelId="{3C9CFA35-952C-4FC1-8619-ED977729D39C}">
      <dgm:prSet/>
      <dgm:spPr/>
      <dgm:t>
        <a:bodyPr/>
        <a:lstStyle/>
        <a:p>
          <a:r>
            <a:rPr lang="en-US" b="0" dirty="0"/>
            <a:t>Questioning the leader’s qualifications</a:t>
          </a:r>
        </a:p>
      </dgm:t>
    </dgm:pt>
    <dgm:pt modelId="{A4BB93AF-36E8-4277-8892-3D3D55ADD17B}" type="parTrans" cxnId="{6AF2E11C-FC55-414A-8369-6948E9DA6D74}">
      <dgm:prSet/>
      <dgm:spPr/>
      <dgm:t>
        <a:bodyPr/>
        <a:lstStyle/>
        <a:p>
          <a:endParaRPr lang="en-US"/>
        </a:p>
      </dgm:t>
    </dgm:pt>
    <dgm:pt modelId="{C66E0D78-AB49-472B-8EC4-445CA938CB65}" type="sibTrans" cxnId="{6AF2E11C-FC55-414A-8369-6948E9DA6D74}">
      <dgm:prSet/>
      <dgm:spPr/>
      <dgm:t>
        <a:bodyPr/>
        <a:lstStyle/>
        <a:p>
          <a:endParaRPr lang="en-US"/>
        </a:p>
      </dgm:t>
    </dgm:pt>
    <dgm:pt modelId="{14B126F8-04A8-4217-9A2E-CF17D2AB78EE}">
      <dgm:prSet/>
      <dgm:spPr/>
      <dgm:t>
        <a:bodyPr/>
        <a:lstStyle/>
        <a:p>
          <a:r>
            <a:rPr lang="en-US" b="0" dirty="0"/>
            <a:t>Resistance</a:t>
          </a:r>
        </a:p>
      </dgm:t>
    </dgm:pt>
    <dgm:pt modelId="{3402068E-F24A-443A-84F7-D2C7F8496F05}" type="parTrans" cxnId="{265C6BA9-3DB6-4EFA-A38F-C51B91702D22}">
      <dgm:prSet/>
      <dgm:spPr/>
      <dgm:t>
        <a:bodyPr/>
        <a:lstStyle/>
        <a:p>
          <a:endParaRPr lang="en-US"/>
        </a:p>
      </dgm:t>
    </dgm:pt>
    <dgm:pt modelId="{A23632A3-4002-41C4-9059-5CA95C4B7826}" type="sibTrans" cxnId="{265C6BA9-3DB6-4EFA-A38F-C51B91702D22}">
      <dgm:prSet/>
      <dgm:spPr/>
      <dgm:t>
        <a:bodyPr/>
        <a:lstStyle/>
        <a:p>
          <a:endParaRPr lang="en-US"/>
        </a:p>
      </dgm:t>
    </dgm:pt>
    <dgm:pt modelId="{3755403C-E341-477F-B94C-BC11CBBF3FC4}">
      <dgm:prSet/>
      <dgm:spPr/>
      <dgm:t>
        <a:bodyPr/>
        <a:lstStyle/>
        <a:p>
          <a:r>
            <a:rPr lang="en-US" b="0" dirty="0"/>
            <a:t>Establishing a role</a:t>
          </a:r>
        </a:p>
      </dgm:t>
    </dgm:pt>
    <dgm:pt modelId="{73F00D73-A57F-482D-AEDC-1707BAC2A4F1}" type="parTrans" cxnId="{C943CDD8-6EDB-4BF3-9786-C378D606D47C}">
      <dgm:prSet/>
      <dgm:spPr/>
      <dgm:t>
        <a:bodyPr/>
        <a:lstStyle/>
        <a:p>
          <a:endParaRPr lang="en-US"/>
        </a:p>
      </dgm:t>
    </dgm:pt>
    <dgm:pt modelId="{50C29993-E423-4767-87E2-6559938EE7DB}" type="sibTrans" cxnId="{C943CDD8-6EDB-4BF3-9786-C378D606D47C}">
      <dgm:prSet/>
      <dgm:spPr/>
      <dgm:t>
        <a:bodyPr/>
        <a:lstStyle/>
        <a:p>
          <a:endParaRPr lang="en-US"/>
        </a:p>
      </dgm:t>
    </dgm:pt>
    <dgm:pt modelId="{B5BF517E-73E6-4FB2-A252-7D880291242C}">
      <dgm:prSet/>
      <dgm:spPr/>
      <dgm:t>
        <a:bodyPr/>
        <a:lstStyle/>
        <a:p>
          <a:r>
            <a:rPr lang="en-US" b="0" dirty="0"/>
            <a:t>Criticizing other participants</a:t>
          </a:r>
        </a:p>
      </dgm:t>
    </dgm:pt>
    <dgm:pt modelId="{2D3F784E-874E-41DC-ACDF-E011161B3FF6}" type="parTrans" cxnId="{D7E6D5AA-5C0F-4D80-900E-7C1C1B7FCBF9}">
      <dgm:prSet/>
      <dgm:spPr/>
      <dgm:t>
        <a:bodyPr/>
        <a:lstStyle/>
        <a:p>
          <a:endParaRPr lang="en-US"/>
        </a:p>
      </dgm:t>
    </dgm:pt>
    <dgm:pt modelId="{A05AA368-8F04-41C9-AF13-A659505120E2}" type="sibTrans" cxnId="{D7E6D5AA-5C0F-4D80-900E-7C1C1B7FCBF9}">
      <dgm:prSet/>
      <dgm:spPr/>
      <dgm:t>
        <a:bodyPr/>
        <a:lstStyle/>
        <a:p>
          <a:endParaRPr lang="en-US"/>
        </a:p>
      </dgm:t>
    </dgm:pt>
    <dgm:pt modelId="{FE935EFF-9B79-44FC-88F4-FEFEDA09EC29}">
      <dgm:prSet/>
      <dgm:spPr/>
      <dgm:t>
        <a:bodyPr/>
        <a:lstStyle/>
        <a:p>
          <a:r>
            <a:rPr lang="en-US" b="0" dirty="0"/>
            <a:t>Feeling confused or incompetent</a:t>
          </a:r>
        </a:p>
      </dgm:t>
    </dgm:pt>
    <dgm:pt modelId="{5F10629A-32C4-46A7-BABB-B43EBFD1D876}" type="parTrans" cxnId="{326F7B87-21D0-467A-8066-D0362007347C}">
      <dgm:prSet/>
      <dgm:spPr/>
      <dgm:t>
        <a:bodyPr/>
        <a:lstStyle/>
        <a:p>
          <a:endParaRPr lang="en-US"/>
        </a:p>
      </dgm:t>
    </dgm:pt>
    <dgm:pt modelId="{EAA37B5F-A4F2-4956-87E5-673DC4420B53}" type="sibTrans" cxnId="{326F7B87-21D0-467A-8066-D0362007347C}">
      <dgm:prSet/>
      <dgm:spPr/>
      <dgm:t>
        <a:bodyPr/>
        <a:lstStyle/>
        <a:p>
          <a:endParaRPr lang="en-US"/>
        </a:p>
      </dgm:t>
    </dgm:pt>
    <dgm:pt modelId="{E0A1863A-C804-4D70-A994-E4FD1627671F}" type="pres">
      <dgm:prSet presAssocID="{D3BFA470-1936-4603-9B1F-FFE09445AA7E}" presName="vert0" presStyleCnt="0">
        <dgm:presLayoutVars>
          <dgm:dir/>
          <dgm:animOne val="branch"/>
          <dgm:animLvl val="lvl"/>
        </dgm:presLayoutVars>
      </dgm:prSet>
      <dgm:spPr/>
    </dgm:pt>
    <dgm:pt modelId="{86F40DED-9D54-4A99-AF0B-004F26E04D0B}" type="pres">
      <dgm:prSet presAssocID="{84802DE5-A519-49E4-899F-5F403243549A}" presName="thickLine" presStyleLbl="alignNode1" presStyleIdx="0" presStyleCnt="6"/>
      <dgm:spPr/>
    </dgm:pt>
    <dgm:pt modelId="{4DA62C0E-EDF2-4634-826D-8CB501133B3C}" type="pres">
      <dgm:prSet presAssocID="{84802DE5-A519-49E4-899F-5F403243549A}" presName="horz1" presStyleCnt="0"/>
      <dgm:spPr/>
    </dgm:pt>
    <dgm:pt modelId="{CC736D68-9CB1-4AD1-BAB3-14481485B10F}" type="pres">
      <dgm:prSet presAssocID="{84802DE5-A519-49E4-899F-5F403243549A}" presName="tx1" presStyleLbl="revTx" presStyleIdx="0" presStyleCnt="6"/>
      <dgm:spPr/>
    </dgm:pt>
    <dgm:pt modelId="{97E27808-5E30-4C8D-94F4-9D2F3ADF7B90}" type="pres">
      <dgm:prSet presAssocID="{84802DE5-A519-49E4-899F-5F403243549A}" presName="vert1" presStyleCnt="0"/>
      <dgm:spPr/>
    </dgm:pt>
    <dgm:pt modelId="{17ECD4D0-C467-466E-919F-2440FB91ACB1}" type="pres">
      <dgm:prSet presAssocID="{3C9CFA35-952C-4FC1-8619-ED977729D39C}" presName="thickLine" presStyleLbl="alignNode1" presStyleIdx="1" presStyleCnt="6"/>
      <dgm:spPr/>
    </dgm:pt>
    <dgm:pt modelId="{E7E0DF8A-65B2-492A-95A7-0E04BB479659}" type="pres">
      <dgm:prSet presAssocID="{3C9CFA35-952C-4FC1-8619-ED977729D39C}" presName="horz1" presStyleCnt="0"/>
      <dgm:spPr/>
    </dgm:pt>
    <dgm:pt modelId="{5E813893-26D6-4885-A6D6-CCA9BE804A68}" type="pres">
      <dgm:prSet presAssocID="{3C9CFA35-952C-4FC1-8619-ED977729D39C}" presName="tx1" presStyleLbl="revTx" presStyleIdx="1" presStyleCnt="6"/>
      <dgm:spPr/>
    </dgm:pt>
    <dgm:pt modelId="{4BC850BB-EEC1-498E-B1A5-004EB29AB118}" type="pres">
      <dgm:prSet presAssocID="{3C9CFA35-952C-4FC1-8619-ED977729D39C}" presName="vert1" presStyleCnt="0"/>
      <dgm:spPr/>
    </dgm:pt>
    <dgm:pt modelId="{2279920E-C4ED-4E00-8B37-70030E43FA6A}" type="pres">
      <dgm:prSet presAssocID="{14B126F8-04A8-4217-9A2E-CF17D2AB78EE}" presName="thickLine" presStyleLbl="alignNode1" presStyleIdx="2" presStyleCnt="6"/>
      <dgm:spPr/>
    </dgm:pt>
    <dgm:pt modelId="{B54152DD-AC6B-4BA5-9988-247877702F87}" type="pres">
      <dgm:prSet presAssocID="{14B126F8-04A8-4217-9A2E-CF17D2AB78EE}" presName="horz1" presStyleCnt="0"/>
      <dgm:spPr/>
    </dgm:pt>
    <dgm:pt modelId="{9BF5DCD0-51BC-4794-8651-7817082158FE}" type="pres">
      <dgm:prSet presAssocID="{14B126F8-04A8-4217-9A2E-CF17D2AB78EE}" presName="tx1" presStyleLbl="revTx" presStyleIdx="2" presStyleCnt="6"/>
      <dgm:spPr/>
    </dgm:pt>
    <dgm:pt modelId="{09F29A30-3BE9-4954-BCDA-E3B3D2F0EFDF}" type="pres">
      <dgm:prSet presAssocID="{14B126F8-04A8-4217-9A2E-CF17D2AB78EE}" presName="vert1" presStyleCnt="0"/>
      <dgm:spPr/>
    </dgm:pt>
    <dgm:pt modelId="{04D0ED36-BF52-4B1C-9B67-EC875AC73804}" type="pres">
      <dgm:prSet presAssocID="{3755403C-E341-477F-B94C-BC11CBBF3FC4}" presName="thickLine" presStyleLbl="alignNode1" presStyleIdx="3" presStyleCnt="6"/>
      <dgm:spPr/>
    </dgm:pt>
    <dgm:pt modelId="{DB8EB644-DB95-4F50-AA32-6F4807BC6DBF}" type="pres">
      <dgm:prSet presAssocID="{3755403C-E341-477F-B94C-BC11CBBF3FC4}" presName="horz1" presStyleCnt="0"/>
      <dgm:spPr/>
    </dgm:pt>
    <dgm:pt modelId="{BF35E3C5-58C7-4FE6-89CD-350E3C4F3993}" type="pres">
      <dgm:prSet presAssocID="{3755403C-E341-477F-B94C-BC11CBBF3FC4}" presName="tx1" presStyleLbl="revTx" presStyleIdx="3" presStyleCnt="6"/>
      <dgm:spPr/>
    </dgm:pt>
    <dgm:pt modelId="{7025F91B-6849-4753-8B6E-A453BAF85F12}" type="pres">
      <dgm:prSet presAssocID="{3755403C-E341-477F-B94C-BC11CBBF3FC4}" presName="vert1" presStyleCnt="0"/>
      <dgm:spPr/>
    </dgm:pt>
    <dgm:pt modelId="{98F91F5F-6755-43E1-99B9-D7F07FB48FEA}" type="pres">
      <dgm:prSet presAssocID="{B5BF517E-73E6-4FB2-A252-7D880291242C}" presName="thickLine" presStyleLbl="alignNode1" presStyleIdx="4" presStyleCnt="6"/>
      <dgm:spPr/>
    </dgm:pt>
    <dgm:pt modelId="{E57C1E46-5951-49CD-9EA0-105E84610A80}" type="pres">
      <dgm:prSet presAssocID="{B5BF517E-73E6-4FB2-A252-7D880291242C}" presName="horz1" presStyleCnt="0"/>
      <dgm:spPr/>
    </dgm:pt>
    <dgm:pt modelId="{C70DD599-9621-4AD2-9F32-D056EFE0ACC0}" type="pres">
      <dgm:prSet presAssocID="{B5BF517E-73E6-4FB2-A252-7D880291242C}" presName="tx1" presStyleLbl="revTx" presStyleIdx="4" presStyleCnt="6"/>
      <dgm:spPr/>
    </dgm:pt>
    <dgm:pt modelId="{AACB921A-354B-46A3-A620-D26EAEBC1E0A}" type="pres">
      <dgm:prSet presAssocID="{B5BF517E-73E6-4FB2-A252-7D880291242C}" presName="vert1" presStyleCnt="0"/>
      <dgm:spPr/>
    </dgm:pt>
    <dgm:pt modelId="{C6B8A512-8395-451C-9D28-38D175FC69E5}" type="pres">
      <dgm:prSet presAssocID="{FE935EFF-9B79-44FC-88F4-FEFEDA09EC29}" presName="thickLine" presStyleLbl="alignNode1" presStyleIdx="5" presStyleCnt="6"/>
      <dgm:spPr/>
    </dgm:pt>
    <dgm:pt modelId="{7C24C3B3-0238-4AE6-A9A0-32C7D83FFE81}" type="pres">
      <dgm:prSet presAssocID="{FE935EFF-9B79-44FC-88F4-FEFEDA09EC29}" presName="horz1" presStyleCnt="0"/>
      <dgm:spPr/>
    </dgm:pt>
    <dgm:pt modelId="{CE712DEC-9E93-48C5-8F74-7B34F8F57419}" type="pres">
      <dgm:prSet presAssocID="{FE935EFF-9B79-44FC-88F4-FEFEDA09EC29}" presName="tx1" presStyleLbl="revTx" presStyleIdx="5" presStyleCnt="6"/>
      <dgm:spPr/>
    </dgm:pt>
    <dgm:pt modelId="{3564B062-0CD1-48AB-B883-ED59D9D7AEDB}" type="pres">
      <dgm:prSet presAssocID="{FE935EFF-9B79-44FC-88F4-FEFEDA09EC29}" presName="vert1" presStyleCnt="0"/>
      <dgm:spPr/>
    </dgm:pt>
  </dgm:ptLst>
  <dgm:cxnLst>
    <dgm:cxn modelId="{E7CD7D04-6291-4CC7-B58F-7F2FF25E055A}" type="presOf" srcId="{D3BFA470-1936-4603-9B1F-FFE09445AA7E}" destId="{E0A1863A-C804-4D70-A994-E4FD1627671F}" srcOrd="0" destOrd="0" presId="urn:microsoft.com/office/officeart/2008/layout/LinedList"/>
    <dgm:cxn modelId="{97C2730E-5F1D-4F15-A533-E0884CB20509}" srcId="{D3BFA470-1936-4603-9B1F-FFE09445AA7E}" destId="{84802DE5-A519-49E4-899F-5F403243549A}" srcOrd="0" destOrd="0" parTransId="{1F515AA8-9E37-44FC-99D5-0D4BCADEACB2}" sibTransId="{2764B527-B383-46A6-B28F-9D197F0E3858}"/>
    <dgm:cxn modelId="{6AF2E11C-FC55-414A-8369-6948E9DA6D74}" srcId="{D3BFA470-1936-4603-9B1F-FFE09445AA7E}" destId="{3C9CFA35-952C-4FC1-8619-ED977729D39C}" srcOrd="1" destOrd="0" parTransId="{A4BB93AF-36E8-4277-8892-3D3D55ADD17B}" sibTransId="{C66E0D78-AB49-472B-8EC4-445CA938CB65}"/>
    <dgm:cxn modelId="{E582B365-3243-4BD5-80BA-4B562BE76EC8}" type="presOf" srcId="{3755403C-E341-477F-B94C-BC11CBBF3FC4}" destId="{BF35E3C5-58C7-4FE6-89CD-350E3C4F3993}" srcOrd="0" destOrd="0" presId="urn:microsoft.com/office/officeart/2008/layout/LinedList"/>
    <dgm:cxn modelId="{58856650-6561-415E-86CC-37EEEAAF3A11}" type="presOf" srcId="{B5BF517E-73E6-4FB2-A252-7D880291242C}" destId="{C70DD599-9621-4AD2-9F32-D056EFE0ACC0}" srcOrd="0" destOrd="0" presId="urn:microsoft.com/office/officeart/2008/layout/LinedList"/>
    <dgm:cxn modelId="{326F7B87-21D0-467A-8066-D0362007347C}" srcId="{D3BFA470-1936-4603-9B1F-FFE09445AA7E}" destId="{FE935EFF-9B79-44FC-88F4-FEFEDA09EC29}" srcOrd="5" destOrd="0" parTransId="{5F10629A-32C4-46A7-BABB-B43EBFD1D876}" sibTransId="{EAA37B5F-A4F2-4956-87E5-673DC4420B53}"/>
    <dgm:cxn modelId="{1155BAA6-03E4-440D-A71B-8853A7FAA62D}" type="presOf" srcId="{14B126F8-04A8-4217-9A2E-CF17D2AB78EE}" destId="{9BF5DCD0-51BC-4794-8651-7817082158FE}" srcOrd="0" destOrd="0" presId="urn:microsoft.com/office/officeart/2008/layout/LinedList"/>
    <dgm:cxn modelId="{265C6BA9-3DB6-4EFA-A38F-C51B91702D22}" srcId="{D3BFA470-1936-4603-9B1F-FFE09445AA7E}" destId="{14B126F8-04A8-4217-9A2E-CF17D2AB78EE}" srcOrd="2" destOrd="0" parTransId="{3402068E-F24A-443A-84F7-D2C7F8496F05}" sibTransId="{A23632A3-4002-41C4-9059-5CA95C4B7826}"/>
    <dgm:cxn modelId="{D7E6D5AA-5C0F-4D80-900E-7C1C1B7FCBF9}" srcId="{D3BFA470-1936-4603-9B1F-FFE09445AA7E}" destId="{B5BF517E-73E6-4FB2-A252-7D880291242C}" srcOrd="4" destOrd="0" parTransId="{2D3F784E-874E-41DC-ACDF-E011161B3FF6}" sibTransId="{A05AA368-8F04-41C9-AF13-A659505120E2}"/>
    <dgm:cxn modelId="{738B5EC0-457B-44DB-8EED-6276B7A03008}" type="presOf" srcId="{FE935EFF-9B79-44FC-88F4-FEFEDA09EC29}" destId="{CE712DEC-9E93-48C5-8F74-7B34F8F57419}" srcOrd="0" destOrd="0" presId="urn:microsoft.com/office/officeart/2008/layout/LinedList"/>
    <dgm:cxn modelId="{3E0649C4-9C1C-47BC-A5BD-B16A411718FE}" type="presOf" srcId="{3C9CFA35-952C-4FC1-8619-ED977729D39C}" destId="{5E813893-26D6-4885-A6D6-CCA9BE804A68}" srcOrd="0" destOrd="0" presId="urn:microsoft.com/office/officeart/2008/layout/LinedList"/>
    <dgm:cxn modelId="{34EF67C8-CBC5-4E5E-AAA0-1B99EBB8388D}" type="presOf" srcId="{84802DE5-A519-49E4-899F-5F403243549A}" destId="{CC736D68-9CB1-4AD1-BAB3-14481485B10F}" srcOrd="0" destOrd="0" presId="urn:microsoft.com/office/officeart/2008/layout/LinedList"/>
    <dgm:cxn modelId="{C943CDD8-6EDB-4BF3-9786-C378D606D47C}" srcId="{D3BFA470-1936-4603-9B1F-FFE09445AA7E}" destId="{3755403C-E341-477F-B94C-BC11CBBF3FC4}" srcOrd="3" destOrd="0" parTransId="{73F00D73-A57F-482D-AEDC-1707BAC2A4F1}" sibTransId="{50C29993-E423-4767-87E2-6559938EE7DB}"/>
    <dgm:cxn modelId="{8F1FCFDE-28A5-4575-A642-9D596F2E70C4}" type="presParOf" srcId="{E0A1863A-C804-4D70-A994-E4FD1627671F}" destId="{86F40DED-9D54-4A99-AF0B-004F26E04D0B}" srcOrd="0" destOrd="0" presId="urn:microsoft.com/office/officeart/2008/layout/LinedList"/>
    <dgm:cxn modelId="{E91EC446-79D1-4CBD-BEF7-9F98400C6074}" type="presParOf" srcId="{E0A1863A-C804-4D70-A994-E4FD1627671F}" destId="{4DA62C0E-EDF2-4634-826D-8CB501133B3C}" srcOrd="1" destOrd="0" presId="urn:microsoft.com/office/officeart/2008/layout/LinedList"/>
    <dgm:cxn modelId="{C77CEF8B-C3FE-4E31-B794-4F782C288933}" type="presParOf" srcId="{4DA62C0E-EDF2-4634-826D-8CB501133B3C}" destId="{CC736D68-9CB1-4AD1-BAB3-14481485B10F}" srcOrd="0" destOrd="0" presId="urn:microsoft.com/office/officeart/2008/layout/LinedList"/>
    <dgm:cxn modelId="{ED3D7250-16C6-47C0-8520-7FF243F8310C}" type="presParOf" srcId="{4DA62C0E-EDF2-4634-826D-8CB501133B3C}" destId="{97E27808-5E30-4C8D-94F4-9D2F3ADF7B90}" srcOrd="1" destOrd="0" presId="urn:microsoft.com/office/officeart/2008/layout/LinedList"/>
    <dgm:cxn modelId="{3847782C-1979-4056-838C-FFE53FE13FAB}" type="presParOf" srcId="{E0A1863A-C804-4D70-A994-E4FD1627671F}" destId="{17ECD4D0-C467-466E-919F-2440FB91ACB1}" srcOrd="2" destOrd="0" presId="urn:microsoft.com/office/officeart/2008/layout/LinedList"/>
    <dgm:cxn modelId="{7CC193EF-60F8-4E91-A07C-8C851A8625AE}" type="presParOf" srcId="{E0A1863A-C804-4D70-A994-E4FD1627671F}" destId="{E7E0DF8A-65B2-492A-95A7-0E04BB479659}" srcOrd="3" destOrd="0" presId="urn:microsoft.com/office/officeart/2008/layout/LinedList"/>
    <dgm:cxn modelId="{04748844-5B47-48B1-869B-DDC09BFDC27D}" type="presParOf" srcId="{E7E0DF8A-65B2-492A-95A7-0E04BB479659}" destId="{5E813893-26D6-4885-A6D6-CCA9BE804A68}" srcOrd="0" destOrd="0" presId="urn:microsoft.com/office/officeart/2008/layout/LinedList"/>
    <dgm:cxn modelId="{2AF35C54-284B-4E89-90AD-EE28FD94316B}" type="presParOf" srcId="{E7E0DF8A-65B2-492A-95A7-0E04BB479659}" destId="{4BC850BB-EEC1-498E-B1A5-004EB29AB118}" srcOrd="1" destOrd="0" presId="urn:microsoft.com/office/officeart/2008/layout/LinedList"/>
    <dgm:cxn modelId="{C3001D4C-FF26-47F7-8B8D-BB0FD8516209}" type="presParOf" srcId="{E0A1863A-C804-4D70-A994-E4FD1627671F}" destId="{2279920E-C4ED-4E00-8B37-70030E43FA6A}" srcOrd="4" destOrd="0" presId="urn:microsoft.com/office/officeart/2008/layout/LinedList"/>
    <dgm:cxn modelId="{B8B1CBDD-A768-42E3-ADA4-D0220B89F3BA}" type="presParOf" srcId="{E0A1863A-C804-4D70-A994-E4FD1627671F}" destId="{B54152DD-AC6B-4BA5-9988-247877702F87}" srcOrd="5" destOrd="0" presId="urn:microsoft.com/office/officeart/2008/layout/LinedList"/>
    <dgm:cxn modelId="{FAE0F2E8-EB6E-40F2-A73C-F7E1ADAC360A}" type="presParOf" srcId="{B54152DD-AC6B-4BA5-9988-247877702F87}" destId="{9BF5DCD0-51BC-4794-8651-7817082158FE}" srcOrd="0" destOrd="0" presId="urn:microsoft.com/office/officeart/2008/layout/LinedList"/>
    <dgm:cxn modelId="{BBD7A184-AF26-4FB3-8A75-DB0E3E04B3BD}" type="presParOf" srcId="{B54152DD-AC6B-4BA5-9988-247877702F87}" destId="{09F29A30-3BE9-4954-BCDA-E3B3D2F0EFDF}" srcOrd="1" destOrd="0" presId="urn:microsoft.com/office/officeart/2008/layout/LinedList"/>
    <dgm:cxn modelId="{5389CAFC-A757-4224-B525-97D350C1EC06}" type="presParOf" srcId="{E0A1863A-C804-4D70-A994-E4FD1627671F}" destId="{04D0ED36-BF52-4B1C-9B67-EC875AC73804}" srcOrd="6" destOrd="0" presId="urn:microsoft.com/office/officeart/2008/layout/LinedList"/>
    <dgm:cxn modelId="{692BDBFF-DB5C-4128-B332-9C5DF0DF370E}" type="presParOf" srcId="{E0A1863A-C804-4D70-A994-E4FD1627671F}" destId="{DB8EB644-DB95-4F50-AA32-6F4807BC6DBF}" srcOrd="7" destOrd="0" presId="urn:microsoft.com/office/officeart/2008/layout/LinedList"/>
    <dgm:cxn modelId="{78807D51-DD58-4C2B-A225-76CAE99F5D02}" type="presParOf" srcId="{DB8EB644-DB95-4F50-AA32-6F4807BC6DBF}" destId="{BF35E3C5-58C7-4FE6-89CD-350E3C4F3993}" srcOrd="0" destOrd="0" presId="urn:microsoft.com/office/officeart/2008/layout/LinedList"/>
    <dgm:cxn modelId="{FA75B8E1-D0D6-41AD-881B-2E27A136B375}" type="presParOf" srcId="{DB8EB644-DB95-4F50-AA32-6F4807BC6DBF}" destId="{7025F91B-6849-4753-8B6E-A453BAF85F12}" srcOrd="1" destOrd="0" presId="urn:microsoft.com/office/officeart/2008/layout/LinedList"/>
    <dgm:cxn modelId="{8B46FF56-1213-4FFA-B009-41D4BB89FE9E}" type="presParOf" srcId="{E0A1863A-C804-4D70-A994-E4FD1627671F}" destId="{98F91F5F-6755-43E1-99B9-D7F07FB48FEA}" srcOrd="8" destOrd="0" presId="urn:microsoft.com/office/officeart/2008/layout/LinedList"/>
    <dgm:cxn modelId="{5A8D5AED-F3CF-4A38-BCBE-A341469CE076}" type="presParOf" srcId="{E0A1863A-C804-4D70-A994-E4FD1627671F}" destId="{E57C1E46-5951-49CD-9EA0-105E84610A80}" srcOrd="9" destOrd="0" presId="urn:microsoft.com/office/officeart/2008/layout/LinedList"/>
    <dgm:cxn modelId="{20F1F60E-F463-4675-AA30-EC8A25A3C3DB}" type="presParOf" srcId="{E57C1E46-5951-49CD-9EA0-105E84610A80}" destId="{C70DD599-9621-4AD2-9F32-D056EFE0ACC0}" srcOrd="0" destOrd="0" presId="urn:microsoft.com/office/officeart/2008/layout/LinedList"/>
    <dgm:cxn modelId="{6FEE8759-E659-4396-9792-66B47E39636C}" type="presParOf" srcId="{E57C1E46-5951-49CD-9EA0-105E84610A80}" destId="{AACB921A-354B-46A3-A620-D26EAEBC1E0A}" srcOrd="1" destOrd="0" presId="urn:microsoft.com/office/officeart/2008/layout/LinedList"/>
    <dgm:cxn modelId="{6F7D1667-5B36-4705-8A54-7082FFDF3A69}" type="presParOf" srcId="{E0A1863A-C804-4D70-A994-E4FD1627671F}" destId="{C6B8A512-8395-451C-9D28-38D175FC69E5}" srcOrd="10" destOrd="0" presId="urn:microsoft.com/office/officeart/2008/layout/LinedList"/>
    <dgm:cxn modelId="{92F3B517-7655-40F3-BBFE-229CBD1FDDC9}" type="presParOf" srcId="{E0A1863A-C804-4D70-A994-E4FD1627671F}" destId="{7C24C3B3-0238-4AE6-A9A0-32C7D83FFE81}" srcOrd="11" destOrd="0" presId="urn:microsoft.com/office/officeart/2008/layout/LinedList"/>
    <dgm:cxn modelId="{BB8F6119-4151-47A4-8766-E1ECFF228E68}" type="presParOf" srcId="{7C24C3B3-0238-4AE6-A9A0-32C7D83FFE81}" destId="{CE712DEC-9E93-48C5-8F74-7B34F8F57419}" srcOrd="0" destOrd="0" presId="urn:microsoft.com/office/officeart/2008/layout/LinedList"/>
    <dgm:cxn modelId="{B15360DE-ED53-4100-AC68-335C39654D2D}" type="presParOf" srcId="{7C24C3B3-0238-4AE6-A9A0-32C7D83FFE81}" destId="{3564B062-0CD1-48AB-B883-ED59D9D7AED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26BAFDC-1E34-45C5-9CAF-71EE5C49F3C9}" type="doc">
      <dgm:prSet loTypeId="urn:microsoft.com/office/officeart/2018/2/layout/IconCircleList" loCatId="icon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8525C41-7F1B-4190-9C8F-A2AB6F36D8A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Getting down to business to complete assigned tasks</a:t>
          </a:r>
        </a:p>
      </dgm:t>
    </dgm:pt>
    <dgm:pt modelId="{B74AA061-FD93-4CC7-A361-4BF0B77E673F}" type="parTrans" cxnId="{3CD11061-9C87-4C0A-A0F9-AF236175F566}">
      <dgm:prSet/>
      <dgm:spPr/>
      <dgm:t>
        <a:bodyPr/>
        <a:lstStyle/>
        <a:p>
          <a:endParaRPr lang="en-US"/>
        </a:p>
      </dgm:t>
    </dgm:pt>
    <dgm:pt modelId="{6C3B2921-60E1-49E0-8AC4-46FF4D5F93E2}" type="sibTrans" cxnId="{3CD11061-9C87-4C0A-A0F9-AF236175F56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5D1ABA6-B3D7-4649-A504-FE098BBCB72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Positive feelings about the group</a:t>
          </a:r>
        </a:p>
      </dgm:t>
    </dgm:pt>
    <dgm:pt modelId="{60018E81-AB88-4731-83AB-E12197047B68}" type="parTrans" cxnId="{7F495E46-7FF9-497E-9822-622FCF239501}">
      <dgm:prSet/>
      <dgm:spPr/>
      <dgm:t>
        <a:bodyPr/>
        <a:lstStyle/>
        <a:p>
          <a:endParaRPr lang="en-US"/>
        </a:p>
      </dgm:t>
    </dgm:pt>
    <dgm:pt modelId="{1C2721F7-839A-46B9-BF7D-EF27A6857116}" type="sibTrans" cxnId="{7F495E46-7FF9-497E-9822-622FCF23950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7C9CA90-43B9-41F0-8707-5BCFF24BEA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Accepting differences in expectations</a:t>
          </a:r>
        </a:p>
      </dgm:t>
    </dgm:pt>
    <dgm:pt modelId="{2D13E931-4544-4C25-B8B5-41CA848FC403}" type="parTrans" cxnId="{6067316C-2C48-4E5A-9E0E-654A0942D49E}">
      <dgm:prSet/>
      <dgm:spPr/>
      <dgm:t>
        <a:bodyPr/>
        <a:lstStyle/>
        <a:p>
          <a:endParaRPr lang="en-US"/>
        </a:p>
      </dgm:t>
    </dgm:pt>
    <dgm:pt modelId="{E42C0C3F-EE25-46BC-8123-2DA6645D6410}" type="sibTrans" cxnId="{6067316C-2C48-4E5A-9E0E-654A0942D49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D271F8C-FDD9-4A21-9812-3B6AA8FFC1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Working well together</a:t>
          </a:r>
        </a:p>
      </dgm:t>
    </dgm:pt>
    <dgm:pt modelId="{08D0A9DA-CB5B-45AC-8D36-117A1512877F}" type="parTrans" cxnId="{1EC8DC48-A192-4A55-B538-39214E88255B}">
      <dgm:prSet/>
      <dgm:spPr/>
      <dgm:t>
        <a:bodyPr/>
        <a:lstStyle/>
        <a:p>
          <a:endParaRPr lang="en-US"/>
        </a:p>
      </dgm:t>
    </dgm:pt>
    <dgm:pt modelId="{1DD36422-8B10-47D9-9B92-2A1103D7B3B4}" type="sibTrans" cxnId="{1EC8DC48-A192-4A55-B538-39214E88255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C59AE4E-CB6C-4976-BC37-A01C26C5FF2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Feeling confident about outcomes</a:t>
          </a:r>
        </a:p>
      </dgm:t>
    </dgm:pt>
    <dgm:pt modelId="{269F4FBB-415E-4C00-901E-DC73FD2D7854}" type="parTrans" cxnId="{9EE607AA-F4E5-4CF9-94F2-B272B32CA920}">
      <dgm:prSet/>
      <dgm:spPr/>
      <dgm:t>
        <a:bodyPr/>
        <a:lstStyle/>
        <a:p>
          <a:endParaRPr lang="en-US"/>
        </a:p>
      </dgm:t>
    </dgm:pt>
    <dgm:pt modelId="{D1952DB6-2F30-4283-9C14-C32BE848D0DF}" type="sibTrans" cxnId="{9EE607AA-F4E5-4CF9-94F2-B272B32CA92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64EEC14-6BD8-4175-9714-9157224304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Focusing on tasks</a:t>
          </a:r>
        </a:p>
      </dgm:t>
    </dgm:pt>
    <dgm:pt modelId="{41605589-6809-40E8-A9E3-298F5FC99524}" type="parTrans" cxnId="{7AAD5A49-BC8D-4677-8E06-2F6C11022FEA}">
      <dgm:prSet/>
      <dgm:spPr/>
      <dgm:t>
        <a:bodyPr/>
        <a:lstStyle/>
        <a:p>
          <a:endParaRPr lang="en-US"/>
        </a:p>
      </dgm:t>
    </dgm:pt>
    <dgm:pt modelId="{7D50D0B4-D41A-458C-A4DD-E82FEB103C3A}" type="sibTrans" cxnId="{7AAD5A49-BC8D-4677-8E06-2F6C11022FEA}">
      <dgm:prSet/>
      <dgm:spPr/>
      <dgm:t>
        <a:bodyPr/>
        <a:lstStyle/>
        <a:p>
          <a:endParaRPr lang="en-US"/>
        </a:p>
      </dgm:t>
    </dgm:pt>
    <dgm:pt modelId="{63330606-A4E4-4F2F-9E6B-37796F1F77DF}" type="pres">
      <dgm:prSet presAssocID="{026BAFDC-1E34-45C5-9CAF-71EE5C49F3C9}" presName="root" presStyleCnt="0">
        <dgm:presLayoutVars>
          <dgm:dir/>
          <dgm:resizeHandles val="exact"/>
        </dgm:presLayoutVars>
      </dgm:prSet>
      <dgm:spPr/>
    </dgm:pt>
    <dgm:pt modelId="{2BD11E89-3063-445F-A612-CF76BF44018E}" type="pres">
      <dgm:prSet presAssocID="{026BAFDC-1E34-45C5-9CAF-71EE5C49F3C9}" presName="container" presStyleCnt="0">
        <dgm:presLayoutVars>
          <dgm:dir/>
          <dgm:resizeHandles val="exact"/>
        </dgm:presLayoutVars>
      </dgm:prSet>
      <dgm:spPr/>
    </dgm:pt>
    <dgm:pt modelId="{F0BC5087-7F02-4F31-A834-6F62ECA1462E}" type="pres">
      <dgm:prSet presAssocID="{C8525C41-7F1B-4190-9C8F-A2AB6F36D8AE}" presName="compNode" presStyleCnt="0"/>
      <dgm:spPr/>
    </dgm:pt>
    <dgm:pt modelId="{94E4D917-5097-4115-84FE-91EEB324F826}" type="pres">
      <dgm:prSet presAssocID="{C8525C41-7F1B-4190-9C8F-A2AB6F36D8AE}" presName="iconBgRect" presStyleLbl="bgShp" presStyleIdx="0" presStyleCnt="6"/>
      <dgm:spPr/>
    </dgm:pt>
    <dgm:pt modelId="{88236AAD-2B09-4B65-8E7C-08B139CB3768}" type="pres">
      <dgm:prSet presAssocID="{C8525C41-7F1B-4190-9C8F-A2AB6F36D8A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885F3CD-A219-451B-9535-E7FE2722C84C}" type="pres">
      <dgm:prSet presAssocID="{C8525C41-7F1B-4190-9C8F-A2AB6F36D8AE}" presName="spaceRect" presStyleCnt="0"/>
      <dgm:spPr/>
    </dgm:pt>
    <dgm:pt modelId="{95CE2EF2-62C0-4F0E-A06F-F147CF49EC2B}" type="pres">
      <dgm:prSet presAssocID="{C8525C41-7F1B-4190-9C8F-A2AB6F36D8AE}" presName="textRect" presStyleLbl="revTx" presStyleIdx="0" presStyleCnt="6">
        <dgm:presLayoutVars>
          <dgm:chMax val="1"/>
          <dgm:chPref val="1"/>
        </dgm:presLayoutVars>
      </dgm:prSet>
      <dgm:spPr/>
    </dgm:pt>
    <dgm:pt modelId="{F1E3326D-D67F-431C-9F4C-A438658DD0CC}" type="pres">
      <dgm:prSet presAssocID="{6C3B2921-60E1-49E0-8AC4-46FF4D5F93E2}" presName="sibTrans" presStyleLbl="sibTrans2D1" presStyleIdx="0" presStyleCnt="0"/>
      <dgm:spPr/>
    </dgm:pt>
    <dgm:pt modelId="{7C256046-8950-461F-985B-EC66F7DDA167}" type="pres">
      <dgm:prSet presAssocID="{65D1ABA6-B3D7-4649-A504-FE098BBCB72C}" presName="compNode" presStyleCnt="0"/>
      <dgm:spPr/>
    </dgm:pt>
    <dgm:pt modelId="{055DDC4E-D992-402F-8701-391315A39ED9}" type="pres">
      <dgm:prSet presAssocID="{65D1ABA6-B3D7-4649-A504-FE098BBCB72C}" presName="iconBgRect" presStyleLbl="bgShp" presStyleIdx="1" presStyleCnt="6"/>
      <dgm:spPr/>
    </dgm:pt>
    <dgm:pt modelId="{9CA4BE43-4EFB-41B9-99C6-ECB1DAC88F55}" type="pres">
      <dgm:prSet presAssocID="{65D1ABA6-B3D7-4649-A504-FE098BBCB72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89952B8B-A900-44B2-83DC-EA95D9E37134}" type="pres">
      <dgm:prSet presAssocID="{65D1ABA6-B3D7-4649-A504-FE098BBCB72C}" presName="spaceRect" presStyleCnt="0"/>
      <dgm:spPr/>
    </dgm:pt>
    <dgm:pt modelId="{EA3C8B81-5EAC-4E3D-98AF-E9A0E106B0BD}" type="pres">
      <dgm:prSet presAssocID="{65D1ABA6-B3D7-4649-A504-FE098BBCB72C}" presName="textRect" presStyleLbl="revTx" presStyleIdx="1" presStyleCnt="6">
        <dgm:presLayoutVars>
          <dgm:chMax val="1"/>
          <dgm:chPref val="1"/>
        </dgm:presLayoutVars>
      </dgm:prSet>
      <dgm:spPr/>
    </dgm:pt>
    <dgm:pt modelId="{0BB009F4-D184-449B-99D5-EC920840B162}" type="pres">
      <dgm:prSet presAssocID="{1C2721F7-839A-46B9-BF7D-EF27A6857116}" presName="sibTrans" presStyleLbl="sibTrans2D1" presStyleIdx="0" presStyleCnt="0"/>
      <dgm:spPr/>
    </dgm:pt>
    <dgm:pt modelId="{89AE045C-833E-4925-812E-7FFD9EA76B5A}" type="pres">
      <dgm:prSet presAssocID="{97C9CA90-43B9-41F0-8707-5BCFF24BEAB6}" presName="compNode" presStyleCnt="0"/>
      <dgm:spPr/>
    </dgm:pt>
    <dgm:pt modelId="{216DD761-ECC7-4211-A2AA-D26D5D110591}" type="pres">
      <dgm:prSet presAssocID="{97C9CA90-43B9-41F0-8707-5BCFF24BEAB6}" presName="iconBgRect" presStyleLbl="bgShp" presStyleIdx="2" presStyleCnt="6"/>
      <dgm:spPr/>
    </dgm:pt>
    <dgm:pt modelId="{01C66CDB-88B4-4049-BA8A-5C2ACE094598}" type="pres">
      <dgm:prSet presAssocID="{97C9CA90-43B9-41F0-8707-5BCFF24BEAB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16E0F785-12BC-4FAC-9AE6-610C6A94F93C}" type="pres">
      <dgm:prSet presAssocID="{97C9CA90-43B9-41F0-8707-5BCFF24BEAB6}" presName="spaceRect" presStyleCnt="0"/>
      <dgm:spPr/>
    </dgm:pt>
    <dgm:pt modelId="{CC976549-10B7-41FD-A236-31DEC23E341E}" type="pres">
      <dgm:prSet presAssocID="{97C9CA90-43B9-41F0-8707-5BCFF24BEAB6}" presName="textRect" presStyleLbl="revTx" presStyleIdx="2" presStyleCnt="6">
        <dgm:presLayoutVars>
          <dgm:chMax val="1"/>
          <dgm:chPref val="1"/>
        </dgm:presLayoutVars>
      </dgm:prSet>
      <dgm:spPr/>
    </dgm:pt>
    <dgm:pt modelId="{7760E8F4-DA91-4F17-A5AD-ED66056E0A68}" type="pres">
      <dgm:prSet presAssocID="{E42C0C3F-EE25-46BC-8123-2DA6645D6410}" presName="sibTrans" presStyleLbl="sibTrans2D1" presStyleIdx="0" presStyleCnt="0"/>
      <dgm:spPr/>
    </dgm:pt>
    <dgm:pt modelId="{AFB2B67B-1B16-4413-BB9A-D18AE4F1EBCA}" type="pres">
      <dgm:prSet presAssocID="{9D271F8C-FDD9-4A21-9812-3B6AA8FFC156}" presName="compNode" presStyleCnt="0"/>
      <dgm:spPr/>
    </dgm:pt>
    <dgm:pt modelId="{26AC4684-F85D-4BFE-9D04-CF600754A061}" type="pres">
      <dgm:prSet presAssocID="{9D271F8C-FDD9-4A21-9812-3B6AA8FFC156}" presName="iconBgRect" presStyleLbl="bgShp" presStyleIdx="3" presStyleCnt="6"/>
      <dgm:spPr/>
    </dgm:pt>
    <dgm:pt modelId="{9F3629B0-85F8-446E-9D5F-5E44BB6D8873}" type="pres">
      <dgm:prSet presAssocID="{9D271F8C-FDD9-4A21-9812-3B6AA8FFC15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20C1257-46BA-4F88-8689-6CFEC2CC1069}" type="pres">
      <dgm:prSet presAssocID="{9D271F8C-FDD9-4A21-9812-3B6AA8FFC156}" presName="spaceRect" presStyleCnt="0"/>
      <dgm:spPr/>
    </dgm:pt>
    <dgm:pt modelId="{2525DC25-ACF3-4838-B5D3-00B197627232}" type="pres">
      <dgm:prSet presAssocID="{9D271F8C-FDD9-4A21-9812-3B6AA8FFC156}" presName="textRect" presStyleLbl="revTx" presStyleIdx="3" presStyleCnt="6">
        <dgm:presLayoutVars>
          <dgm:chMax val="1"/>
          <dgm:chPref val="1"/>
        </dgm:presLayoutVars>
      </dgm:prSet>
      <dgm:spPr/>
    </dgm:pt>
    <dgm:pt modelId="{B0177D67-F7D5-4999-9B7A-6062D13B2407}" type="pres">
      <dgm:prSet presAssocID="{1DD36422-8B10-47D9-9B92-2A1103D7B3B4}" presName="sibTrans" presStyleLbl="sibTrans2D1" presStyleIdx="0" presStyleCnt="0"/>
      <dgm:spPr/>
    </dgm:pt>
    <dgm:pt modelId="{743B76AD-1ECB-4FD7-AECB-F5A11F0CD672}" type="pres">
      <dgm:prSet presAssocID="{CC59AE4E-CB6C-4976-BC37-A01C26C5FF2C}" presName="compNode" presStyleCnt="0"/>
      <dgm:spPr/>
    </dgm:pt>
    <dgm:pt modelId="{75FCD9D3-5702-4468-BB41-0950200A316F}" type="pres">
      <dgm:prSet presAssocID="{CC59AE4E-CB6C-4976-BC37-A01C26C5FF2C}" presName="iconBgRect" presStyleLbl="bgShp" presStyleIdx="4" presStyleCnt="6"/>
      <dgm:spPr/>
    </dgm:pt>
    <dgm:pt modelId="{A30D65A1-180A-4E2E-A4BE-D477576A09C3}" type="pres">
      <dgm:prSet presAssocID="{CC59AE4E-CB6C-4976-BC37-A01C26C5FF2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inning Face with No Fill"/>
        </a:ext>
      </dgm:extLst>
    </dgm:pt>
    <dgm:pt modelId="{D31668CE-BA60-4C96-9B7D-4C6AE779A9F1}" type="pres">
      <dgm:prSet presAssocID="{CC59AE4E-CB6C-4976-BC37-A01C26C5FF2C}" presName="spaceRect" presStyleCnt="0"/>
      <dgm:spPr/>
    </dgm:pt>
    <dgm:pt modelId="{5AF40BBA-F752-4AD9-9106-165691E5A9BF}" type="pres">
      <dgm:prSet presAssocID="{CC59AE4E-CB6C-4976-BC37-A01C26C5FF2C}" presName="textRect" presStyleLbl="revTx" presStyleIdx="4" presStyleCnt="6">
        <dgm:presLayoutVars>
          <dgm:chMax val="1"/>
          <dgm:chPref val="1"/>
        </dgm:presLayoutVars>
      </dgm:prSet>
      <dgm:spPr/>
    </dgm:pt>
    <dgm:pt modelId="{3B50A49A-F5D0-4BCE-8D28-BDAC1ABD4E15}" type="pres">
      <dgm:prSet presAssocID="{D1952DB6-2F30-4283-9C14-C32BE848D0DF}" presName="sibTrans" presStyleLbl="sibTrans2D1" presStyleIdx="0" presStyleCnt="0"/>
      <dgm:spPr/>
    </dgm:pt>
    <dgm:pt modelId="{78A103DD-B6A9-47AE-99A9-4A86D7122504}" type="pres">
      <dgm:prSet presAssocID="{D64EEC14-6BD8-4175-9714-9157224304C0}" presName="compNode" presStyleCnt="0"/>
      <dgm:spPr/>
    </dgm:pt>
    <dgm:pt modelId="{F56DAC38-4AE8-4F53-B037-8DA35A492300}" type="pres">
      <dgm:prSet presAssocID="{D64EEC14-6BD8-4175-9714-9157224304C0}" presName="iconBgRect" presStyleLbl="bgShp" presStyleIdx="5" presStyleCnt="6"/>
      <dgm:spPr/>
    </dgm:pt>
    <dgm:pt modelId="{F964C68E-35A7-417E-80BE-AA9470AD5FB7}" type="pres">
      <dgm:prSet presAssocID="{D64EEC14-6BD8-4175-9714-9157224304C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5B023CE-DA13-4118-A066-D9933048967F}" type="pres">
      <dgm:prSet presAssocID="{D64EEC14-6BD8-4175-9714-9157224304C0}" presName="spaceRect" presStyleCnt="0"/>
      <dgm:spPr/>
    </dgm:pt>
    <dgm:pt modelId="{12A76193-0DA4-4CF0-8B0F-A46AD71623BD}" type="pres">
      <dgm:prSet presAssocID="{D64EEC14-6BD8-4175-9714-9157224304C0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F5727B27-DBBE-449B-9795-2699F04AD060}" type="presOf" srcId="{D1952DB6-2F30-4283-9C14-C32BE848D0DF}" destId="{3B50A49A-F5D0-4BCE-8D28-BDAC1ABD4E15}" srcOrd="0" destOrd="0" presId="urn:microsoft.com/office/officeart/2018/2/layout/IconCircleList"/>
    <dgm:cxn modelId="{D311BF36-0F07-492D-B722-43B6629FAE36}" type="presOf" srcId="{9D271F8C-FDD9-4A21-9812-3B6AA8FFC156}" destId="{2525DC25-ACF3-4838-B5D3-00B197627232}" srcOrd="0" destOrd="0" presId="urn:microsoft.com/office/officeart/2018/2/layout/IconCircleList"/>
    <dgm:cxn modelId="{49D2B05B-A1E1-4BBC-A48D-7C0CF0191E77}" type="presOf" srcId="{C8525C41-7F1B-4190-9C8F-A2AB6F36D8AE}" destId="{95CE2EF2-62C0-4F0E-A06F-F147CF49EC2B}" srcOrd="0" destOrd="0" presId="urn:microsoft.com/office/officeart/2018/2/layout/IconCircleList"/>
    <dgm:cxn modelId="{3CD11061-9C87-4C0A-A0F9-AF236175F566}" srcId="{026BAFDC-1E34-45C5-9CAF-71EE5C49F3C9}" destId="{C8525C41-7F1B-4190-9C8F-A2AB6F36D8AE}" srcOrd="0" destOrd="0" parTransId="{B74AA061-FD93-4CC7-A361-4BF0B77E673F}" sibTransId="{6C3B2921-60E1-49E0-8AC4-46FF4D5F93E2}"/>
    <dgm:cxn modelId="{3D5FE563-96BD-4A75-8C1D-404946ADF14E}" type="presOf" srcId="{CC59AE4E-CB6C-4976-BC37-A01C26C5FF2C}" destId="{5AF40BBA-F752-4AD9-9106-165691E5A9BF}" srcOrd="0" destOrd="0" presId="urn:microsoft.com/office/officeart/2018/2/layout/IconCircleList"/>
    <dgm:cxn modelId="{2DD88865-DC87-40E0-9894-3042CCD649C7}" type="presOf" srcId="{1DD36422-8B10-47D9-9B92-2A1103D7B3B4}" destId="{B0177D67-F7D5-4999-9B7A-6062D13B2407}" srcOrd="0" destOrd="0" presId="urn:microsoft.com/office/officeart/2018/2/layout/IconCircleList"/>
    <dgm:cxn modelId="{7F495E46-7FF9-497E-9822-622FCF239501}" srcId="{026BAFDC-1E34-45C5-9CAF-71EE5C49F3C9}" destId="{65D1ABA6-B3D7-4649-A504-FE098BBCB72C}" srcOrd="1" destOrd="0" parTransId="{60018E81-AB88-4731-83AB-E12197047B68}" sibTransId="{1C2721F7-839A-46B9-BF7D-EF27A6857116}"/>
    <dgm:cxn modelId="{1EC8DC48-A192-4A55-B538-39214E88255B}" srcId="{026BAFDC-1E34-45C5-9CAF-71EE5C49F3C9}" destId="{9D271F8C-FDD9-4A21-9812-3B6AA8FFC156}" srcOrd="3" destOrd="0" parTransId="{08D0A9DA-CB5B-45AC-8D36-117A1512877F}" sibTransId="{1DD36422-8B10-47D9-9B92-2A1103D7B3B4}"/>
    <dgm:cxn modelId="{7AAD5A49-BC8D-4677-8E06-2F6C11022FEA}" srcId="{026BAFDC-1E34-45C5-9CAF-71EE5C49F3C9}" destId="{D64EEC14-6BD8-4175-9714-9157224304C0}" srcOrd="5" destOrd="0" parTransId="{41605589-6809-40E8-A9E3-298F5FC99524}" sibTransId="{7D50D0B4-D41A-458C-A4DD-E82FEB103C3A}"/>
    <dgm:cxn modelId="{6067316C-2C48-4E5A-9E0E-654A0942D49E}" srcId="{026BAFDC-1E34-45C5-9CAF-71EE5C49F3C9}" destId="{97C9CA90-43B9-41F0-8707-5BCFF24BEAB6}" srcOrd="2" destOrd="0" parTransId="{2D13E931-4544-4C25-B8B5-41CA848FC403}" sibTransId="{E42C0C3F-EE25-46BC-8123-2DA6645D6410}"/>
    <dgm:cxn modelId="{97A3CF75-245E-470D-9F56-2C3CC8B06881}" type="presOf" srcId="{65D1ABA6-B3D7-4649-A504-FE098BBCB72C}" destId="{EA3C8B81-5EAC-4E3D-98AF-E9A0E106B0BD}" srcOrd="0" destOrd="0" presId="urn:microsoft.com/office/officeart/2018/2/layout/IconCircleList"/>
    <dgm:cxn modelId="{9BCEA85A-E91B-4083-800E-634B8B185390}" type="presOf" srcId="{026BAFDC-1E34-45C5-9CAF-71EE5C49F3C9}" destId="{63330606-A4E4-4F2F-9E6B-37796F1F77DF}" srcOrd="0" destOrd="0" presId="urn:microsoft.com/office/officeart/2018/2/layout/IconCircleList"/>
    <dgm:cxn modelId="{FC780E8D-D7B5-46AA-BA9D-F3BBDB24DD32}" type="presOf" srcId="{1C2721F7-839A-46B9-BF7D-EF27A6857116}" destId="{0BB009F4-D184-449B-99D5-EC920840B162}" srcOrd="0" destOrd="0" presId="urn:microsoft.com/office/officeart/2018/2/layout/IconCircleList"/>
    <dgm:cxn modelId="{0526B2A4-1D7B-4E77-8DCF-585743E2E435}" type="presOf" srcId="{D64EEC14-6BD8-4175-9714-9157224304C0}" destId="{12A76193-0DA4-4CF0-8B0F-A46AD71623BD}" srcOrd="0" destOrd="0" presId="urn:microsoft.com/office/officeart/2018/2/layout/IconCircleList"/>
    <dgm:cxn modelId="{9EE607AA-F4E5-4CF9-94F2-B272B32CA920}" srcId="{026BAFDC-1E34-45C5-9CAF-71EE5C49F3C9}" destId="{CC59AE4E-CB6C-4976-BC37-A01C26C5FF2C}" srcOrd="4" destOrd="0" parTransId="{269F4FBB-415E-4C00-901E-DC73FD2D7854}" sibTransId="{D1952DB6-2F30-4283-9C14-C32BE848D0DF}"/>
    <dgm:cxn modelId="{74B761C2-4DCF-49F9-9FE7-6ECFCC8B9C4D}" type="presOf" srcId="{E42C0C3F-EE25-46BC-8123-2DA6645D6410}" destId="{7760E8F4-DA91-4F17-A5AD-ED66056E0A68}" srcOrd="0" destOrd="0" presId="urn:microsoft.com/office/officeart/2018/2/layout/IconCircleList"/>
    <dgm:cxn modelId="{A32058EE-7821-456C-9737-56E5767474C4}" type="presOf" srcId="{97C9CA90-43B9-41F0-8707-5BCFF24BEAB6}" destId="{CC976549-10B7-41FD-A236-31DEC23E341E}" srcOrd="0" destOrd="0" presId="urn:microsoft.com/office/officeart/2018/2/layout/IconCircleList"/>
    <dgm:cxn modelId="{E9BE3FF6-3FD8-4798-900C-A7A95A333FB0}" type="presOf" srcId="{6C3B2921-60E1-49E0-8AC4-46FF4D5F93E2}" destId="{F1E3326D-D67F-431C-9F4C-A438658DD0CC}" srcOrd="0" destOrd="0" presId="urn:microsoft.com/office/officeart/2018/2/layout/IconCircleList"/>
    <dgm:cxn modelId="{688F2651-D5A0-4430-952D-B5B2E76367C8}" type="presParOf" srcId="{63330606-A4E4-4F2F-9E6B-37796F1F77DF}" destId="{2BD11E89-3063-445F-A612-CF76BF44018E}" srcOrd="0" destOrd="0" presId="urn:microsoft.com/office/officeart/2018/2/layout/IconCircleList"/>
    <dgm:cxn modelId="{516020E2-DF78-442D-85AF-2D4374066DC5}" type="presParOf" srcId="{2BD11E89-3063-445F-A612-CF76BF44018E}" destId="{F0BC5087-7F02-4F31-A834-6F62ECA1462E}" srcOrd="0" destOrd="0" presId="urn:microsoft.com/office/officeart/2018/2/layout/IconCircleList"/>
    <dgm:cxn modelId="{CA8145FA-0792-42C4-AB85-51EE41A867FF}" type="presParOf" srcId="{F0BC5087-7F02-4F31-A834-6F62ECA1462E}" destId="{94E4D917-5097-4115-84FE-91EEB324F826}" srcOrd="0" destOrd="0" presId="urn:microsoft.com/office/officeart/2018/2/layout/IconCircleList"/>
    <dgm:cxn modelId="{69A1D6B1-5B31-4A63-868A-C0001220A6E2}" type="presParOf" srcId="{F0BC5087-7F02-4F31-A834-6F62ECA1462E}" destId="{88236AAD-2B09-4B65-8E7C-08B139CB3768}" srcOrd="1" destOrd="0" presId="urn:microsoft.com/office/officeart/2018/2/layout/IconCircleList"/>
    <dgm:cxn modelId="{8A165243-8491-46B5-894A-F97D3C991685}" type="presParOf" srcId="{F0BC5087-7F02-4F31-A834-6F62ECA1462E}" destId="{A885F3CD-A219-451B-9535-E7FE2722C84C}" srcOrd="2" destOrd="0" presId="urn:microsoft.com/office/officeart/2018/2/layout/IconCircleList"/>
    <dgm:cxn modelId="{6C50CF01-A461-4FE2-AD01-69EE0D49CD35}" type="presParOf" srcId="{F0BC5087-7F02-4F31-A834-6F62ECA1462E}" destId="{95CE2EF2-62C0-4F0E-A06F-F147CF49EC2B}" srcOrd="3" destOrd="0" presId="urn:microsoft.com/office/officeart/2018/2/layout/IconCircleList"/>
    <dgm:cxn modelId="{601E1FE6-D7B8-4A2F-9C81-16D18BB6D4FA}" type="presParOf" srcId="{2BD11E89-3063-445F-A612-CF76BF44018E}" destId="{F1E3326D-D67F-431C-9F4C-A438658DD0CC}" srcOrd="1" destOrd="0" presId="urn:microsoft.com/office/officeart/2018/2/layout/IconCircleList"/>
    <dgm:cxn modelId="{8F0CE001-F143-412E-BFA1-74BFB9AE70F4}" type="presParOf" srcId="{2BD11E89-3063-445F-A612-CF76BF44018E}" destId="{7C256046-8950-461F-985B-EC66F7DDA167}" srcOrd="2" destOrd="0" presId="urn:microsoft.com/office/officeart/2018/2/layout/IconCircleList"/>
    <dgm:cxn modelId="{1B0B0335-5382-4B61-826C-EAE797538B5B}" type="presParOf" srcId="{7C256046-8950-461F-985B-EC66F7DDA167}" destId="{055DDC4E-D992-402F-8701-391315A39ED9}" srcOrd="0" destOrd="0" presId="urn:microsoft.com/office/officeart/2018/2/layout/IconCircleList"/>
    <dgm:cxn modelId="{B3C72108-C8B6-4C0A-8380-4D341FA054C7}" type="presParOf" srcId="{7C256046-8950-461F-985B-EC66F7DDA167}" destId="{9CA4BE43-4EFB-41B9-99C6-ECB1DAC88F55}" srcOrd="1" destOrd="0" presId="urn:microsoft.com/office/officeart/2018/2/layout/IconCircleList"/>
    <dgm:cxn modelId="{E4A24F6C-D2C6-4916-BB67-41CDC659A120}" type="presParOf" srcId="{7C256046-8950-461F-985B-EC66F7DDA167}" destId="{89952B8B-A900-44B2-83DC-EA95D9E37134}" srcOrd="2" destOrd="0" presId="urn:microsoft.com/office/officeart/2018/2/layout/IconCircleList"/>
    <dgm:cxn modelId="{946BE7CE-C134-4897-9471-E905A67DCD74}" type="presParOf" srcId="{7C256046-8950-461F-985B-EC66F7DDA167}" destId="{EA3C8B81-5EAC-4E3D-98AF-E9A0E106B0BD}" srcOrd="3" destOrd="0" presId="urn:microsoft.com/office/officeart/2018/2/layout/IconCircleList"/>
    <dgm:cxn modelId="{0CCA88C0-8BD8-44C2-B32C-EAE2C3D134F5}" type="presParOf" srcId="{2BD11E89-3063-445F-A612-CF76BF44018E}" destId="{0BB009F4-D184-449B-99D5-EC920840B162}" srcOrd="3" destOrd="0" presId="urn:microsoft.com/office/officeart/2018/2/layout/IconCircleList"/>
    <dgm:cxn modelId="{D2A09C91-5AC7-42FD-A749-48D0A9F30032}" type="presParOf" srcId="{2BD11E89-3063-445F-A612-CF76BF44018E}" destId="{89AE045C-833E-4925-812E-7FFD9EA76B5A}" srcOrd="4" destOrd="0" presId="urn:microsoft.com/office/officeart/2018/2/layout/IconCircleList"/>
    <dgm:cxn modelId="{122204AD-A366-47D6-9964-D84ABB87C117}" type="presParOf" srcId="{89AE045C-833E-4925-812E-7FFD9EA76B5A}" destId="{216DD761-ECC7-4211-A2AA-D26D5D110591}" srcOrd="0" destOrd="0" presId="urn:microsoft.com/office/officeart/2018/2/layout/IconCircleList"/>
    <dgm:cxn modelId="{BD2B8894-1B98-4D10-9D95-825143E590A0}" type="presParOf" srcId="{89AE045C-833E-4925-812E-7FFD9EA76B5A}" destId="{01C66CDB-88B4-4049-BA8A-5C2ACE094598}" srcOrd="1" destOrd="0" presId="urn:microsoft.com/office/officeart/2018/2/layout/IconCircleList"/>
    <dgm:cxn modelId="{A5778C2C-906E-4645-B6A4-F388769CFDD6}" type="presParOf" srcId="{89AE045C-833E-4925-812E-7FFD9EA76B5A}" destId="{16E0F785-12BC-4FAC-9AE6-610C6A94F93C}" srcOrd="2" destOrd="0" presId="urn:microsoft.com/office/officeart/2018/2/layout/IconCircleList"/>
    <dgm:cxn modelId="{DA7FCABA-E257-45CA-8DE6-DCC9677299DC}" type="presParOf" srcId="{89AE045C-833E-4925-812E-7FFD9EA76B5A}" destId="{CC976549-10B7-41FD-A236-31DEC23E341E}" srcOrd="3" destOrd="0" presId="urn:microsoft.com/office/officeart/2018/2/layout/IconCircleList"/>
    <dgm:cxn modelId="{4ABF84CF-B147-4CBB-86B8-28F1B5107191}" type="presParOf" srcId="{2BD11E89-3063-445F-A612-CF76BF44018E}" destId="{7760E8F4-DA91-4F17-A5AD-ED66056E0A68}" srcOrd="5" destOrd="0" presId="urn:microsoft.com/office/officeart/2018/2/layout/IconCircleList"/>
    <dgm:cxn modelId="{9CB809AD-50AD-497C-B784-9172574C5436}" type="presParOf" srcId="{2BD11E89-3063-445F-A612-CF76BF44018E}" destId="{AFB2B67B-1B16-4413-BB9A-D18AE4F1EBCA}" srcOrd="6" destOrd="0" presId="urn:microsoft.com/office/officeart/2018/2/layout/IconCircleList"/>
    <dgm:cxn modelId="{49EF73C9-AA81-4793-B044-9125815062E9}" type="presParOf" srcId="{AFB2B67B-1B16-4413-BB9A-D18AE4F1EBCA}" destId="{26AC4684-F85D-4BFE-9D04-CF600754A061}" srcOrd="0" destOrd="0" presId="urn:microsoft.com/office/officeart/2018/2/layout/IconCircleList"/>
    <dgm:cxn modelId="{E06584F9-77E5-483D-82DA-2B6C91AA491E}" type="presParOf" srcId="{AFB2B67B-1B16-4413-BB9A-D18AE4F1EBCA}" destId="{9F3629B0-85F8-446E-9D5F-5E44BB6D8873}" srcOrd="1" destOrd="0" presId="urn:microsoft.com/office/officeart/2018/2/layout/IconCircleList"/>
    <dgm:cxn modelId="{196408B5-69F6-423A-8728-D9E8518881F3}" type="presParOf" srcId="{AFB2B67B-1B16-4413-BB9A-D18AE4F1EBCA}" destId="{E20C1257-46BA-4F88-8689-6CFEC2CC1069}" srcOrd="2" destOrd="0" presId="urn:microsoft.com/office/officeart/2018/2/layout/IconCircleList"/>
    <dgm:cxn modelId="{6A056EC0-8371-4D85-B7C9-3182514B59C4}" type="presParOf" srcId="{AFB2B67B-1B16-4413-BB9A-D18AE4F1EBCA}" destId="{2525DC25-ACF3-4838-B5D3-00B197627232}" srcOrd="3" destOrd="0" presId="urn:microsoft.com/office/officeart/2018/2/layout/IconCircleList"/>
    <dgm:cxn modelId="{F0975E03-2C17-473E-9EFD-00459F114E1B}" type="presParOf" srcId="{2BD11E89-3063-445F-A612-CF76BF44018E}" destId="{B0177D67-F7D5-4999-9B7A-6062D13B2407}" srcOrd="7" destOrd="0" presId="urn:microsoft.com/office/officeart/2018/2/layout/IconCircleList"/>
    <dgm:cxn modelId="{F2AAA9C1-F969-4017-A127-2189142EDC9F}" type="presParOf" srcId="{2BD11E89-3063-445F-A612-CF76BF44018E}" destId="{743B76AD-1ECB-4FD7-AECB-F5A11F0CD672}" srcOrd="8" destOrd="0" presId="urn:microsoft.com/office/officeart/2018/2/layout/IconCircleList"/>
    <dgm:cxn modelId="{3BC1A5C1-A558-4168-828B-ADF5B2B73653}" type="presParOf" srcId="{743B76AD-1ECB-4FD7-AECB-F5A11F0CD672}" destId="{75FCD9D3-5702-4468-BB41-0950200A316F}" srcOrd="0" destOrd="0" presId="urn:microsoft.com/office/officeart/2018/2/layout/IconCircleList"/>
    <dgm:cxn modelId="{6E85A4E0-DF4E-49B8-93F6-9F0934D3FF1A}" type="presParOf" srcId="{743B76AD-1ECB-4FD7-AECB-F5A11F0CD672}" destId="{A30D65A1-180A-4E2E-A4BE-D477576A09C3}" srcOrd="1" destOrd="0" presId="urn:microsoft.com/office/officeart/2018/2/layout/IconCircleList"/>
    <dgm:cxn modelId="{33294E5A-3638-4D17-9588-1181F78F6770}" type="presParOf" srcId="{743B76AD-1ECB-4FD7-AECB-F5A11F0CD672}" destId="{D31668CE-BA60-4C96-9B7D-4C6AE779A9F1}" srcOrd="2" destOrd="0" presId="urn:microsoft.com/office/officeart/2018/2/layout/IconCircleList"/>
    <dgm:cxn modelId="{D5E0F11C-20CC-4049-9DAE-DCF5B041D570}" type="presParOf" srcId="{743B76AD-1ECB-4FD7-AECB-F5A11F0CD672}" destId="{5AF40BBA-F752-4AD9-9106-165691E5A9BF}" srcOrd="3" destOrd="0" presId="urn:microsoft.com/office/officeart/2018/2/layout/IconCircleList"/>
    <dgm:cxn modelId="{C3AEC25D-1ED2-47A9-9967-30071AA03523}" type="presParOf" srcId="{2BD11E89-3063-445F-A612-CF76BF44018E}" destId="{3B50A49A-F5D0-4BCE-8D28-BDAC1ABD4E15}" srcOrd="9" destOrd="0" presId="urn:microsoft.com/office/officeart/2018/2/layout/IconCircleList"/>
    <dgm:cxn modelId="{1DED0ED6-7E39-4EAE-8828-967916E2DB3F}" type="presParOf" srcId="{2BD11E89-3063-445F-A612-CF76BF44018E}" destId="{78A103DD-B6A9-47AE-99A9-4A86D7122504}" srcOrd="10" destOrd="0" presId="urn:microsoft.com/office/officeart/2018/2/layout/IconCircleList"/>
    <dgm:cxn modelId="{9DF97B96-81DC-4753-B28B-6EB954E8ABDE}" type="presParOf" srcId="{78A103DD-B6A9-47AE-99A9-4A86D7122504}" destId="{F56DAC38-4AE8-4F53-B037-8DA35A492300}" srcOrd="0" destOrd="0" presId="urn:microsoft.com/office/officeart/2018/2/layout/IconCircleList"/>
    <dgm:cxn modelId="{79C013AC-DE2F-4E8D-B0E4-A1F13443B49F}" type="presParOf" srcId="{78A103DD-B6A9-47AE-99A9-4A86D7122504}" destId="{F964C68E-35A7-417E-80BE-AA9470AD5FB7}" srcOrd="1" destOrd="0" presId="urn:microsoft.com/office/officeart/2018/2/layout/IconCircleList"/>
    <dgm:cxn modelId="{C0CAB598-5216-471D-A50A-EF86FEF2552E}" type="presParOf" srcId="{78A103DD-B6A9-47AE-99A9-4A86D7122504}" destId="{35B023CE-DA13-4118-A066-D9933048967F}" srcOrd="2" destOrd="0" presId="urn:microsoft.com/office/officeart/2018/2/layout/IconCircleList"/>
    <dgm:cxn modelId="{5277E858-B0E1-4309-8CAC-E749C7F405D0}" type="presParOf" srcId="{78A103DD-B6A9-47AE-99A9-4A86D7122504}" destId="{12A76193-0DA4-4CF0-8B0F-A46AD71623B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9FD2DC5-C034-4877-BE0B-6DE2361038BA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2A8B42D-ABFB-4290-B5D8-136F0A3FB07D}">
      <dgm:prSet/>
      <dgm:spPr/>
      <dgm:t>
        <a:bodyPr/>
        <a:lstStyle/>
        <a:p>
          <a:r>
            <a:rPr lang="en-US" b="0" dirty="0"/>
            <a:t>Client behavior in group can provide insight into how they behave as it relates to job search and employment.</a:t>
          </a:r>
        </a:p>
      </dgm:t>
    </dgm:pt>
    <dgm:pt modelId="{FD7F5153-1940-4FC5-98FD-204C5060BCD9}" type="parTrans" cxnId="{CECDA758-12A6-41B3-BB82-9AB25459F643}">
      <dgm:prSet/>
      <dgm:spPr/>
      <dgm:t>
        <a:bodyPr/>
        <a:lstStyle/>
        <a:p>
          <a:endParaRPr lang="en-US"/>
        </a:p>
      </dgm:t>
    </dgm:pt>
    <dgm:pt modelId="{74392E6F-B552-4DD5-BA47-38CACEF97D22}" type="sibTrans" cxnId="{CECDA758-12A6-41B3-BB82-9AB25459F643}">
      <dgm:prSet/>
      <dgm:spPr/>
      <dgm:t>
        <a:bodyPr/>
        <a:lstStyle/>
        <a:p>
          <a:endParaRPr lang="en-US"/>
        </a:p>
      </dgm:t>
    </dgm:pt>
    <dgm:pt modelId="{1D4FF660-29D3-4E10-8742-081186D5CD84}">
      <dgm:prSet/>
      <dgm:spPr/>
      <dgm:t>
        <a:bodyPr/>
        <a:lstStyle/>
        <a:p>
          <a:r>
            <a:rPr lang="en-US" b="0" dirty="0"/>
            <a:t>Examples of behaviors you might observe that could impact the individuals’ employment prospects are:</a:t>
          </a:r>
        </a:p>
      </dgm:t>
    </dgm:pt>
    <dgm:pt modelId="{7E7C1FEE-7CDB-4744-BF53-65179B94AD40}" type="parTrans" cxnId="{F87559FE-8C58-40EF-A03C-A50BC5FF7151}">
      <dgm:prSet/>
      <dgm:spPr/>
      <dgm:t>
        <a:bodyPr/>
        <a:lstStyle/>
        <a:p>
          <a:endParaRPr lang="en-US"/>
        </a:p>
      </dgm:t>
    </dgm:pt>
    <dgm:pt modelId="{A2D4D330-C30D-4D51-93DC-AE7C3ED1CF3F}" type="sibTrans" cxnId="{F87559FE-8C58-40EF-A03C-A50BC5FF7151}">
      <dgm:prSet/>
      <dgm:spPr/>
      <dgm:t>
        <a:bodyPr/>
        <a:lstStyle/>
        <a:p>
          <a:endParaRPr lang="en-US"/>
        </a:p>
      </dgm:t>
    </dgm:pt>
    <dgm:pt modelId="{52BC50DC-3C53-49C4-A231-480651368D84}">
      <dgm:prSet/>
      <dgm:spPr/>
      <dgm:t>
        <a:bodyPr/>
        <a:lstStyle/>
        <a:p>
          <a:r>
            <a:rPr lang="en-US" b="0" dirty="0"/>
            <a:t>Attendance and punctuality</a:t>
          </a:r>
        </a:p>
      </dgm:t>
    </dgm:pt>
    <dgm:pt modelId="{FB25D89D-A77A-4BB0-9F13-8EF839152C85}" type="parTrans" cxnId="{1C99CEC8-9A92-4802-972A-C2F16BC5C641}">
      <dgm:prSet/>
      <dgm:spPr/>
      <dgm:t>
        <a:bodyPr/>
        <a:lstStyle/>
        <a:p>
          <a:endParaRPr lang="en-US"/>
        </a:p>
      </dgm:t>
    </dgm:pt>
    <dgm:pt modelId="{6A6600AD-2E1A-4F40-B7B5-F686F691C442}" type="sibTrans" cxnId="{1C99CEC8-9A92-4802-972A-C2F16BC5C641}">
      <dgm:prSet/>
      <dgm:spPr/>
      <dgm:t>
        <a:bodyPr/>
        <a:lstStyle/>
        <a:p>
          <a:endParaRPr lang="en-US"/>
        </a:p>
      </dgm:t>
    </dgm:pt>
    <dgm:pt modelId="{5396F298-8E65-4070-B2E6-F2985E8A702A}">
      <dgm:prSet/>
      <dgm:spPr/>
      <dgm:t>
        <a:bodyPr/>
        <a:lstStyle/>
        <a:p>
          <a:r>
            <a:rPr lang="en-US" b="0"/>
            <a:t>Ability to follow through on tasks</a:t>
          </a:r>
        </a:p>
      </dgm:t>
    </dgm:pt>
    <dgm:pt modelId="{1495DE43-D0B2-469D-97B9-E993B0CF2BFC}" type="parTrans" cxnId="{543ECA2A-5D93-4C77-8E12-C7D2D1B280B3}">
      <dgm:prSet/>
      <dgm:spPr/>
      <dgm:t>
        <a:bodyPr/>
        <a:lstStyle/>
        <a:p>
          <a:endParaRPr lang="en-US"/>
        </a:p>
      </dgm:t>
    </dgm:pt>
    <dgm:pt modelId="{222B8454-42C2-4F2B-947A-165E339B9664}" type="sibTrans" cxnId="{543ECA2A-5D93-4C77-8E12-C7D2D1B280B3}">
      <dgm:prSet/>
      <dgm:spPr/>
      <dgm:t>
        <a:bodyPr/>
        <a:lstStyle/>
        <a:p>
          <a:endParaRPr lang="en-US"/>
        </a:p>
      </dgm:t>
    </dgm:pt>
    <dgm:pt modelId="{B25FE421-9C8D-4435-B05F-918E4573F62E}">
      <dgm:prSet/>
      <dgm:spPr/>
      <dgm:t>
        <a:bodyPr/>
        <a:lstStyle/>
        <a:p>
          <a:r>
            <a:rPr lang="en-US" b="0" dirty="0"/>
            <a:t>Level of independence or dependence on the leader</a:t>
          </a:r>
        </a:p>
      </dgm:t>
    </dgm:pt>
    <dgm:pt modelId="{B46EDCC6-6E10-4513-B15B-BCC164E40F81}" type="parTrans" cxnId="{A51DE57D-72CB-41CD-A443-29FB2C6B4635}">
      <dgm:prSet/>
      <dgm:spPr/>
      <dgm:t>
        <a:bodyPr/>
        <a:lstStyle/>
        <a:p>
          <a:endParaRPr lang="en-US"/>
        </a:p>
      </dgm:t>
    </dgm:pt>
    <dgm:pt modelId="{7999FE48-7D83-4CA2-ACCE-E4F6E361098B}" type="sibTrans" cxnId="{A51DE57D-72CB-41CD-A443-29FB2C6B4635}">
      <dgm:prSet/>
      <dgm:spPr/>
      <dgm:t>
        <a:bodyPr/>
        <a:lstStyle/>
        <a:p>
          <a:endParaRPr lang="en-US"/>
        </a:p>
      </dgm:t>
    </dgm:pt>
    <dgm:pt modelId="{BD990BFE-8714-453D-AD98-93F000C7C61E}">
      <dgm:prSet/>
      <dgm:spPr/>
      <dgm:t>
        <a:bodyPr/>
        <a:lstStyle/>
        <a:p>
          <a:r>
            <a:rPr lang="en-US" b="0" dirty="0"/>
            <a:t>Building and maintaining effective relationships with others</a:t>
          </a:r>
        </a:p>
      </dgm:t>
    </dgm:pt>
    <dgm:pt modelId="{78133BD6-3B92-47B5-9982-AD11316AC893}" type="parTrans" cxnId="{BC75166C-C9EF-44C3-BB3E-7FEDAC7B50AC}">
      <dgm:prSet/>
      <dgm:spPr/>
      <dgm:t>
        <a:bodyPr/>
        <a:lstStyle/>
        <a:p>
          <a:endParaRPr lang="en-US"/>
        </a:p>
      </dgm:t>
    </dgm:pt>
    <dgm:pt modelId="{B93E4424-C9AE-4E0A-AC93-149D38265CFB}" type="sibTrans" cxnId="{BC75166C-C9EF-44C3-BB3E-7FEDAC7B50AC}">
      <dgm:prSet/>
      <dgm:spPr/>
      <dgm:t>
        <a:bodyPr/>
        <a:lstStyle/>
        <a:p>
          <a:endParaRPr lang="en-US"/>
        </a:p>
      </dgm:t>
    </dgm:pt>
    <dgm:pt modelId="{6EDA42F1-C06B-4B24-B25B-DFF2AA9B0EC8}">
      <dgm:prSet/>
      <dgm:spPr/>
      <dgm:t>
        <a:bodyPr/>
        <a:lstStyle/>
        <a:p>
          <a:r>
            <a:rPr lang="en-US" b="0" dirty="0"/>
            <a:t>Willingness to participate in the group</a:t>
          </a:r>
        </a:p>
      </dgm:t>
    </dgm:pt>
    <dgm:pt modelId="{02D75047-D342-4FA7-A941-BFDB5A451DB5}" type="parTrans" cxnId="{089060C1-ECC1-490C-BC17-D1144257CFC6}">
      <dgm:prSet/>
      <dgm:spPr/>
      <dgm:t>
        <a:bodyPr/>
        <a:lstStyle/>
        <a:p>
          <a:endParaRPr lang="en-US"/>
        </a:p>
      </dgm:t>
    </dgm:pt>
    <dgm:pt modelId="{0B8BBD4B-E039-4742-921B-817C73A7C2B0}" type="sibTrans" cxnId="{089060C1-ECC1-490C-BC17-D1144257CFC6}">
      <dgm:prSet/>
      <dgm:spPr/>
      <dgm:t>
        <a:bodyPr/>
        <a:lstStyle/>
        <a:p>
          <a:endParaRPr lang="en-US"/>
        </a:p>
      </dgm:t>
    </dgm:pt>
    <dgm:pt modelId="{83C844E0-31A8-43F2-9651-7A9C794717C7}" type="pres">
      <dgm:prSet presAssocID="{99FD2DC5-C034-4877-BE0B-6DE2361038BA}" presName="Name0" presStyleCnt="0">
        <dgm:presLayoutVars>
          <dgm:dir/>
          <dgm:animLvl val="lvl"/>
          <dgm:resizeHandles val="exact"/>
        </dgm:presLayoutVars>
      </dgm:prSet>
      <dgm:spPr/>
    </dgm:pt>
    <dgm:pt modelId="{78A2BDDF-8B6F-498C-A751-7F7AB5E73A3E}" type="pres">
      <dgm:prSet presAssocID="{1D4FF660-29D3-4E10-8742-081186D5CD84}" presName="boxAndChildren" presStyleCnt="0"/>
      <dgm:spPr/>
    </dgm:pt>
    <dgm:pt modelId="{83BE9D3E-37C6-425D-9746-0D5A8EBF677D}" type="pres">
      <dgm:prSet presAssocID="{1D4FF660-29D3-4E10-8742-081186D5CD84}" presName="parentTextBox" presStyleLbl="node1" presStyleIdx="0" presStyleCnt="2"/>
      <dgm:spPr/>
    </dgm:pt>
    <dgm:pt modelId="{680E99A9-BF11-4499-A6BB-8A607FE07BFA}" type="pres">
      <dgm:prSet presAssocID="{1D4FF660-29D3-4E10-8742-081186D5CD84}" presName="entireBox" presStyleLbl="node1" presStyleIdx="0" presStyleCnt="2"/>
      <dgm:spPr/>
    </dgm:pt>
    <dgm:pt modelId="{C53705E0-7487-42D6-BB7E-21BA0B7EF8BB}" type="pres">
      <dgm:prSet presAssocID="{1D4FF660-29D3-4E10-8742-081186D5CD84}" presName="descendantBox" presStyleCnt="0"/>
      <dgm:spPr/>
    </dgm:pt>
    <dgm:pt modelId="{83C055DF-6370-4D0C-B14E-FE65B72C8DD6}" type="pres">
      <dgm:prSet presAssocID="{52BC50DC-3C53-49C4-A231-480651368D84}" presName="childTextBox" presStyleLbl="fgAccFollowNode1" presStyleIdx="0" presStyleCnt="5">
        <dgm:presLayoutVars>
          <dgm:bulletEnabled val="1"/>
        </dgm:presLayoutVars>
      </dgm:prSet>
      <dgm:spPr/>
    </dgm:pt>
    <dgm:pt modelId="{9B5F7F1E-39B1-446C-B0D9-F94338106F52}" type="pres">
      <dgm:prSet presAssocID="{5396F298-8E65-4070-B2E6-F2985E8A702A}" presName="childTextBox" presStyleLbl="fgAccFollowNode1" presStyleIdx="1" presStyleCnt="5">
        <dgm:presLayoutVars>
          <dgm:bulletEnabled val="1"/>
        </dgm:presLayoutVars>
      </dgm:prSet>
      <dgm:spPr/>
    </dgm:pt>
    <dgm:pt modelId="{C9ADE553-6D98-4459-B73C-4A0F1F307DA4}" type="pres">
      <dgm:prSet presAssocID="{B25FE421-9C8D-4435-B05F-918E4573F62E}" presName="childTextBox" presStyleLbl="fgAccFollowNode1" presStyleIdx="2" presStyleCnt="5">
        <dgm:presLayoutVars>
          <dgm:bulletEnabled val="1"/>
        </dgm:presLayoutVars>
      </dgm:prSet>
      <dgm:spPr/>
    </dgm:pt>
    <dgm:pt modelId="{3EA599EC-F776-4BB3-8F08-2D683586AA93}" type="pres">
      <dgm:prSet presAssocID="{BD990BFE-8714-453D-AD98-93F000C7C61E}" presName="childTextBox" presStyleLbl="fgAccFollowNode1" presStyleIdx="3" presStyleCnt="5">
        <dgm:presLayoutVars>
          <dgm:bulletEnabled val="1"/>
        </dgm:presLayoutVars>
      </dgm:prSet>
      <dgm:spPr/>
    </dgm:pt>
    <dgm:pt modelId="{73385C93-FE66-4019-A412-9D05EAC27078}" type="pres">
      <dgm:prSet presAssocID="{6EDA42F1-C06B-4B24-B25B-DFF2AA9B0EC8}" presName="childTextBox" presStyleLbl="fgAccFollowNode1" presStyleIdx="4" presStyleCnt="5">
        <dgm:presLayoutVars>
          <dgm:bulletEnabled val="1"/>
        </dgm:presLayoutVars>
      </dgm:prSet>
      <dgm:spPr/>
    </dgm:pt>
    <dgm:pt modelId="{5D907505-E166-4865-8573-8FEB5F3EBAE5}" type="pres">
      <dgm:prSet presAssocID="{74392E6F-B552-4DD5-BA47-38CACEF97D22}" presName="sp" presStyleCnt="0"/>
      <dgm:spPr/>
    </dgm:pt>
    <dgm:pt modelId="{8D93684B-FF37-4558-BB17-EF66D51CC0BF}" type="pres">
      <dgm:prSet presAssocID="{52A8B42D-ABFB-4290-B5D8-136F0A3FB07D}" presName="arrowAndChildren" presStyleCnt="0"/>
      <dgm:spPr/>
    </dgm:pt>
    <dgm:pt modelId="{428BB77D-43E3-48B4-B801-7D7500EC7195}" type="pres">
      <dgm:prSet presAssocID="{52A8B42D-ABFB-4290-B5D8-136F0A3FB07D}" presName="parentTextArrow" presStyleLbl="node1" presStyleIdx="1" presStyleCnt="2"/>
      <dgm:spPr/>
    </dgm:pt>
  </dgm:ptLst>
  <dgm:cxnLst>
    <dgm:cxn modelId="{65C92A08-93A4-4A17-BDD4-D8D3FF63A7D6}" type="presOf" srcId="{1D4FF660-29D3-4E10-8742-081186D5CD84}" destId="{83BE9D3E-37C6-425D-9746-0D5A8EBF677D}" srcOrd="0" destOrd="0" presId="urn:microsoft.com/office/officeart/2005/8/layout/process4"/>
    <dgm:cxn modelId="{8FD8D50F-A7FC-42B5-AF81-7BC444CB57F0}" type="presOf" srcId="{BD990BFE-8714-453D-AD98-93F000C7C61E}" destId="{3EA599EC-F776-4BB3-8F08-2D683586AA93}" srcOrd="0" destOrd="0" presId="urn:microsoft.com/office/officeart/2005/8/layout/process4"/>
    <dgm:cxn modelId="{543ECA2A-5D93-4C77-8E12-C7D2D1B280B3}" srcId="{1D4FF660-29D3-4E10-8742-081186D5CD84}" destId="{5396F298-8E65-4070-B2E6-F2985E8A702A}" srcOrd="1" destOrd="0" parTransId="{1495DE43-D0B2-469D-97B9-E993B0CF2BFC}" sibTransId="{222B8454-42C2-4F2B-947A-165E339B9664}"/>
    <dgm:cxn modelId="{2ACDE95C-3A32-444D-B54E-1A052ABF6392}" type="presOf" srcId="{99FD2DC5-C034-4877-BE0B-6DE2361038BA}" destId="{83C844E0-31A8-43F2-9651-7A9C794717C7}" srcOrd="0" destOrd="0" presId="urn:microsoft.com/office/officeart/2005/8/layout/process4"/>
    <dgm:cxn modelId="{BC75166C-C9EF-44C3-BB3E-7FEDAC7B50AC}" srcId="{1D4FF660-29D3-4E10-8742-081186D5CD84}" destId="{BD990BFE-8714-453D-AD98-93F000C7C61E}" srcOrd="3" destOrd="0" parTransId="{78133BD6-3B92-47B5-9982-AD11316AC893}" sibTransId="{B93E4424-C9AE-4E0A-AC93-149D38265CFB}"/>
    <dgm:cxn modelId="{7193554C-B1B4-4E98-A900-BF21684296B0}" type="presOf" srcId="{5396F298-8E65-4070-B2E6-F2985E8A702A}" destId="{9B5F7F1E-39B1-446C-B0D9-F94338106F52}" srcOrd="0" destOrd="0" presId="urn:microsoft.com/office/officeart/2005/8/layout/process4"/>
    <dgm:cxn modelId="{CECDA758-12A6-41B3-BB82-9AB25459F643}" srcId="{99FD2DC5-C034-4877-BE0B-6DE2361038BA}" destId="{52A8B42D-ABFB-4290-B5D8-136F0A3FB07D}" srcOrd="0" destOrd="0" parTransId="{FD7F5153-1940-4FC5-98FD-204C5060BCD9}" sibTransId="{74392E6F-B552-4DD5-BA47-38CACEF97D22}"/>
    <dgm:cxn modelId="{A51DE57D-72CB-41CD-A443-29FB2C6B4635}" srcId="{1D4FF660-29D3-4E10-8742-081186D5CD84}" destId="{B25FE421-9C8D-4435-B05F-918E4573F62E}" srcOrd="2" destOrd="0" parTransId="{B46EDCC6-6E10-4513-B15B-BCC164E40F81}" sibTransId="{7999FE48-7D83-4CA2-ACCE-E4F6E361098B}"/>
    <dgm:cxn modelId="{E8CB4B8A-9309-4F6A-B56B-924C56E2E905}" type="presOf" srcId="{52BC50DC-3C53-49C4-A231-480651368D84}" destId="{83C055DF-6370-4D0C-B14E-FE65B72C8DD6}" srcOrd="0" destOrd="0" presId="urn:microsoft.com/office/officeart/2005/8/layout/process4"/>
    <dgm:cxn modelId="{F0DCCF9D-77D4-4F45-8FC7-9ABFAF14059F}" type="presOf" srcId="{52A8B42D-ABFB-4290-B5D8-136F0A3FB07D}" destId="{428BB77D-43E3-48B4-B801-7D7500EC7195}" srcOrd="0" destOrd="0" presId="urn:microsoft.com/office/officeart/2005/8/layout/process4"/>
    <dgm:cxn modelId="{C31EDAA5-536C-40CF-A8FB-478D247B3128}" type="presOf" srcId="{B25FE421-9C8D-4435-B05F-918E4573F62E}" destId="{C9ADE553-6D98-4459-B73C-4A0F1F307DA4}" srcOrd="0" destOrd="0" presId="urn:microsoft.com/office/officeart/2005/8/layout/process4"/>
    <dgm:cxn modelId="{089060C1-ECC1-490C-BC17-D1144257CFC6}" srcId="{1D4FF660-29D3-4E10-8742-081186D5CD84}" destId="{6EDA42F1-C06B-4B24-B25B-DFF2AA9B0EC8}" srcOrd="4" destOrd="0" parTransId="{02D75047-D342-4FA7-A941-BFDB5A451DB5}" sibTransId="{0B8BBD4B-E039-4742-921B-817C73A7C2B0}"/>
    <dgm:cxn modelId="{1C99CEC8-9A92-4802-972A-C2F16BC5C641}" srcId="{1D4FF660-29D3-4E10-8742-081186D5CD84}" destId="{52BC50DC-3C53-49C4-A231-480651368D84}" srcOrd="0" destOrd="0" parTransId="{FB25D89D-A77A-4BB0-9F13-8EF839152C85}" sibTransId="{6A6600AD-2E1A-4F40-B7B5-F686F691C442}"/>
    <dgm:cxn modelId="{B408E7DB-BAA7-4780-9C3D-52337603701E}" type="presOf" srcId="{1D4FF660-29D3-4E10-8742-081186D5CD84}" destId="{680E99A9-BF11-4499-A6BB-8A607FE07BFA}" srcOrd="1" destOrd="0" presId="urn:microsoft.com/office/officeart/2005/8/layout/process4"/>
    <dgm:cxn modelId="{FBE734DC-A07B-4688-9EBD-37EB702FF8DF}" type="presOf" srcId="{6EDA42F1-C06B-4B24-B25B-DFF2AA9B0EC8}" destId="{73385C93-FE66-4019-A412-9D05EAC27078}" srcOrd="0" destOrd="0" presId="urn:microsoft.com/office/officeart/2005/8/layout/process4"/>
    <dgm:cxn modelId="{F87559FE-8C58-40EF-A03C-A50BC5FF7151}" srcId="{99FD2DC5-C034-4877-BE0B-6DE2361038BA}" destId="{1D4FF660-29D3-4E10-8742-081186D5CD84}" srcOrd="1" destOrd="0" parTransId="{7E7C1FEE-7CDB-4744-BF53-65179B94AD40}" sibTransId="{A2D4D330-C30D-4D51-93DC-AE7C3ED1CF3F}"/>
    <dgm:cxn modelId="{9DA06AC3-9AC7-4FA8-8E79-AE6E3F0DA8A6}" type="presParOf" srcId="{83C844E0-31A8-43F2-9651-7A9C794717C7}" destId="{78A2BDDF-8B6F-498C-A751-7F7AB5E73A3E}" srcOrd="0" destOrd="0" presId="urn:microsoft.com/office/officeart/2005/8/layout/process4"/>
    <dgm:cxn modelId="{B6292D16-9B4F-49B3-BB09-88DC5AD38F2E}" type="presParOf" srcId="{78A2BDDF-8B6F-498C-A751-7F7AB5E73A3E}" destId="{83BE9D3E-37C6-425D-9746-0D5A8EBF677D}" srcOrd="0" destOrd="0" presId="urn:microsoft.com/office/officeart/2005/8/layout/process4"/>
    <dgm:cxn modelId="{EE163BA2-4F15-499D-A915-C97B6EC04BF5}" type="presParOf" srcId="{78A2BDDF-8B6F-498C-A751-7F7AB5E73A3E}" destId="{680E99A9-BF11-4499-A6BB-8A607FE07BFA}" srcOrd="1" destOrd="0" presId="urn:microsoft.com/office/officeart/2005/8/layout/process4"/>
    <dgm:cxn modelId="{BB29C41A-2796-422D-9B4F-D80AE8FD1A7C}" type="presParOf" srcId="{78A2BDDF-8B6F-498C-A751-7F7AB5E73A3E}" destId="{C53705E0-7487-42D6-BB7E-21BA0B7EF8BB}" srcOrd="2" destOrd="0" presId="urn:microsoft.com/office/officeart/2005/8/layout/process4"/>
    <dgm:cxn modelId="{BF33AAF4-606B-4F8B-B7AE-4CA1827F4854}" type="presParOf" srcId="{C53705E0-7487-42D6-BB7E-21BA0B7EF8BB}" destId="{83C055DF-6370-4D0C-B14E-FE65B72C8DD6}" srcOrd="0" destOrd="0" presId="urn:microsoft.com/office/officeart/2005/8/layout/process4"/>
    <dgm:cxn modelId="{C8EF53D2-9DA4-4D68-B605-18C048BA4865}" type="presParOf" srcId="{C53705E0-7487-42D6-BB7E-21BA0B7EF8BB}" destId="{9B5F7F1E-39B1-446C-B0D9-F94338106F52}" srcOrd="1" destOrd="0" presId="urn:microsoft.com/office/officeart/2005/8/layout/process4"/>
    <dgm:cxn modelId="{D65491FA-C6B7-4991-8829-BA2DEF46B83B}" type="presParOf" srcId="{C53705E0-7487-42D6-BB7E-21BA0B7EF8BB}" destId="{C9ADE553-6D98-4459-B73C-4A0F1F307DA4}" srcOrd="2" destOrd="0" presId="urn:microsoft.com/office/officeart/2005/8/layout/process4"/>
    <dgm:cxn modelId="{52E8D3E1-2365-402F-BE75-3AA8B01B8C09}" type="presParOf" srcId="{C53705E0-7487-42D6-BB7E-21BA0B7EF8BB}" destId="{3EA599EC-F776-4BB3-8F08-2D683586AA93}" srcOrd="3" destOrd="0" presId="urn:microsoft.com/office/officeart/2005/8/layout/process4"/>
    <dgm:cxn modelId="{63D137BC-1AD7-4E24-B56D-16266CDECBA8}" type="presParOf" srcId="{C53705E0-7487-42D6-BB7E-21BA0B7EF8BB}" destId="{73385C93-FE66-4019-A412-9D05EAC27078}" srcOrd="4" destOrd="0" presId="urn:microsoft.com/office/officeart/2005/8/layout/process4"/>
    <dgm:cxn modelId="{2987692B-1FA7-4CE8-AE29-852CBBB9DDF2}" type="presParOf" srcId="{83C844E0-31A8-43F2-9651-7A9C794717C7}" destId="{5D907505-E166-4865-8573-8FEB5F3EBAE5}" srcOrd="1" destOrd="0" presId="urn:microsoft.com/office/officeart/2005/8/layout/process4"/>
    <dgm:cxn modelId="{7DB25E82-FCEE-4080-AB06-A62962553C86}" type="presParOf" srcId="{83C844E0-31A8-43F2-9651-7A9C794717C7}" destId="{8D93684B-FF37-4558-BB17-EF66D51CC0BF}" srcOrd="2" destOrd="0" presId="urn:microsoft.com/office/officeart/2005/8/layout/process4"/>
    <dgm:cxn modelId="{4042C59C-111D-4FDB-A80B-C990E2D5781A}" type="presParOf" srcId="{8D93684B-FF37-4558-BB17-EF66D51CC0BF}" destId="{428BB77D-43E3-48B4-B801-7D7500EC71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1FEBC05-FB1D-4D9D-8BD2-F789D72BD6B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B02FEF3-E667-49D5-B378-E6EEFBDB8895}">
      <dgm:prSet/>
      <dgm:spPr/>
      <dgm:t>
        <a:bodyPr/>
        <a:lstStyle/>
        <a:p>
          <a:r>
            <a:rPr lang="en-US" b="0" dirty="0"/>
            <a:t>Keep a learning journal </a:t>
          </a:r>
        </a:p>
      </dgm:t>
    </dgm:pt>
    <dgm:pt modelId="{A443F5D3-DAAD-45C6-A425-C9BFCB3BD046}" type="parTrans" cxnId="{9373E39D-0CF8-40BC-9606-E5EE0FDFCE92}">
      <dgm:prSet/>
      <dgm:spPr/>
      <dgm:t>
        <a:bodyPr/>
        <a:lstStyle/>
        <a:p>
          <a:endParaRPr lang="en-US"/>
        </a:p>
      </dgm:t>
    </dgm:pt>
    <dgm:pt modelId="{4749A32B-96F4-4793-BB3A-F8CC07EAB7C3}" type="sibTrans" cxnId="{9373E39D-0CF8-40BC-9606-E5EE0FDFCE92}">
      <dgm:prSet/>
      <dgm:spPr/>
      <dgm:t>
        <a:bodyPr/>
        <a:lstStyle/>
        <a:p>
          <a:endParaRPr lang="en-US"/>
        </a:p>
      </dgm:t>
    </dgm:pt>
    <dgm:pt modelId="{9051F791-2276-4B80-8C3A-A5B37F1473A9}">
      <dgm:prSet/>
      <dgm:spPr/>
      <dgm:t>
        <a:bodyPr/>
        <a:lstStyle/>
        <a:p>
          <a:r>
            <a:rPr lang="en-US" b="0" dirty="0"/>
            <a:t>Work with an experienced co-trainer </a:t>
          </a:r>
        </a:p>
      </dgm:t>
    </dgm:pt>
    <dgm:pt modelId="{0314DDF6-9242-4B1C-9558-61BE27F684D2}" type="parTrans" cxnId="{A041E518-6B31-4C67-B36A-DC709FA55AB5}">
      <dgm:prSet/>
      <dgm:spPr/>
      <dgm:t>
        <a:bodyPr/>
        <a:lstStyle/>
        <a:p>
          <a:endParaRPr lang="en-US"/>
        </a:p>
      </dgm:t>
    </dgm:pt>
    <dgm:pt modelId="{E1B5F7F1-5ABB-4A37-9401-8C203B887866}" type="sibTrans" cxnId="{A041E518-6B31-4C67-B36A-DC709FA55AB5}">
      <dgm:prSet/>
      <dgm:spPr/>
      <dgm:t>
        <a:bodyPr/>
        <a:lstStyle/>
        <a:p>
          <a:endParaRPr lang="en-US"/>
        </a:p>
      </dgm:t>
    </dgm:pt>
    <dgm:pt modelId="{1A6ED913-F220-4D4A-B543-C6A5C7FEA0B3}">
      <dgm:prSet/>
      <dgm:spPr/>
      <dgm:t>
        <a:bodyPr/>
        <a:lstStyle/>
        <a:p>
          <a:r>
            <a:rPr lang="en-US" b="0" dirty="0"/>
            <a:t>Pay attention to your fears and develop a plan to overcome them </a:t>
          </a:r>
        </a:p>
      </dgm:t>
    </dgm:pt>
    <dgm:pt modelId="{81A57019-8589-40C5-951E-0CA82666DD2F}" type="parTrans" cxnId="{8CDF215F-9DFC-4B0E-B07E-ACE15BCB349B}">
      <dgm:prSet/>
      <dgm:spPr/>
      <dgm:t>
        <a:bodyPr/>
        <a:lstStyle/>
        <a:p>
          <a:endParaRPr lang="en-US"/>
        </a:p>
      </dgm:t>
    </dgm:pt>
    <dgm:pt modelId="{64319E54-C5C7-4378-92B8-7D0B266163D6}" type="sibTrans" cxnId="{8CDF215F-9DFC-4B0E-B07E-ACE15BCB349B}">
      <dgm:prSet/>
      <dgm:spPr/>
      <dgm:t>
        <a:bodyPr/>
        <a:lstStyle/>
        <a:p>
          <a:endParaRPr lang="en-US"/>
        </a:p>
      </dgm:t>
    </dgm:pt>
    <dgm:pt modelId="{E4326B8C-BD53-4E44-81BB-2B8385000FAD}">
      <dgm:prSet/>
      <dgm:spPr/>
      <dgm:t>
        <a:bodyPr/>
        <a:lstStyle/>
        <a:p>
          <a:r>
            <a:rPr lang="en-US" b="0" dirty="0"/>
            <a:t>Conduct evaluation and satisfaction surveys </a:t>
          </a:r>
        </a:p>
      </dgm:t>
    </dgm:pt>
    <dgm:pt modelId="{EC5204EF-D01D-4C9F-8F7A-C78914E987C8}" type="parTrans" cxnId="{A8EB619A-5942-4E95-AA15-170BCEC36904}">
      <dgm:prSet/>
      <dgm:spPr/>
      <dgm:t>
        <a:bodyPr/>
        <a:lstStyle/>
        <a:p>
          <a:endParaRPr lang="en-US"/>
        </a:p>
      </dgm:t>
    </dgm:pt>
    <dgm:pt modelId="{8265A5D4-555B-4643-8940-DF057C3CC491}" type="sibTrans" cxnId="{A8EB619A-5942-4E95-AA15-170BCEC36904}">
      <dgm:prSet/>
      <dgm:spPr/>
      <dgm:t>
        <a:bodyPr/>
        <a:lstStyle/>
        <a:p>
          <a:endParaRPr lang="en-US"/>
        </a:p>
      </dgm:t>
    </dgm:pt>
    <dgm:pt modelId="{BD11FB05-DF91-4B9A-96D7-D4D4D6FB6109}" type="pres">
      <dgm:prSet presAssocID="{81FEBC05-FB1D-4D9D-8BD2-F789D72BD6BD}" presName="root" presStyleCnt="0">
        <dgm:presLayoutVars>
          <dgm:dir/>
          <dgm:resizeHandles val="exact"/>
        </dgm:presLayoutVars>
      </dgm:prSet>
      <dgm:spPr/>
    </dgm:pt>
    <dgm:pt modelId="{CECD2682-1E1F-40B6-A2A5-1E00E4C62CBA}" type="pres">
      <dgm:prSet presAssocID="{CB02FEF3-E667-49D5-B378-E6EEFBDB8895}" presName="compNode" presStyleCnt="0"/>
      <dgm:spPr/>
    </dgm:pt>
    <dgm:pt modelId="{A1A04B92-8DB5-4A7B-9A5D-D5C16A9E12F3}" type="pres">
      <dgm:prSet presAssocID="{CB02FEF3-E667-49D5-B378-E6EEFBDB889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CE65DDBE-43CE-468C-A818-8BAB7E3D9EC7}" type="pres">
      <dgm:prSet presAssocID="{CB02FEF3-E667-49D5-B378-E6EEFBDB8895}" presName="spaceRect" presStyleCnt="0"/>
      <dgm:spPr/>
    </dgm:pt>
    <dgm:pt modelId="{92458EC1-A62D-41F5-A976-4EE44305C7B7}" type="pres">
      <dgm:prSet presAssocID="{CB02FEF3-E667-49D5-B378-E6EEFBDB8895}" presName="textRect" presStyleLbl="revTx" presStyleIdx="0" presStyleCnt="4">
        <dgm:presLayoutVars>
          <dgm:chMax val="1"/>
          <dgm:chPref val="1"/>
        </dgm:presLayoutVars>
      </dgm:prSet>
      <dgm:spPr/>
    </dgm:pt>
    <dgm:pt modelId="{8F2D6467-A25E-49A4-98E5-175094017DAD}" type="pres">
      <dgm:prSet presAssocID="{4749A32B-96F4-4793-BB3A-F8CC07EAB7C3}" presName="sibTrans" presStyleCnt="0"/>
      <dgm:spPr/>
    </dgm:pt>
    <dgm:pt modelId="{84F9CE9A-F3ED-4054-AE2A-9A88566DE174}" type="pres">
      <dgm:prSet presAssocID="{9051F791-2276-4B80-8C3A-A5B37F1473A9}" presName="compNode" presStyleCnt="0"/>
      <dgm:spPr/>
    </dgm:pt>
    <dgm:pt modelId="{5BD46AD2-6B4E-4B3A-8C85-3F93FAAFA868}" type="pres">
      <dgm:prSet presAssocID="{9051F791-2276-4B80-8C3A-A5B37F1473A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91F06588-8412-4842-8BE5-AD9B39930D05}" type="pres">
      <dgm:prSet presAssocID="{9051F791-2276-4B80-8C3A-A5B37F1473A9}" presName="spaceRect" presStyleCnt="0"/>
      <dgm:spPr/>
    </dgm:pt>
    <dgm:pt modelId="{E56D146F-70F8-4EBA-A23E-25B949FD5146}" type="pres">
      <dgm:prSet presAssocID="{9051F791-2276-4B80-8C3A-A5B37F1473A9}" presName="textRect" presStyleLbl="revTx" presStyleIdx="1" presStyleCnt="4">
        <dgm:presLayoutVars>
          <dgm:chMax val="1"/>
          <dgm:chPref val="1"/>
        </dgm:presLayoutVars>
      </dgm:prSet>
      <dgm:spPr/>
    </dgm:pt>
    <dgm:pt modelId="{3D309454-6605-4272-A893-ECF6B4B8BDC5}" type="pres">
      <dgm:prSet presAssocID="{E1B5F7F1-5ABB-4A37-9401-8C203B887866}" presName="sibTrans" presStyleCnt="0"/>
      <dgm:spPr/>
    </dgm:pt>
    <dgm:pt modelId="{B6EFD3EE-8CA7-40F3-90C5-583A9561DD6C}" type="pres">
      <dgm:prSet presAssocID="{1A6ED913-F220-4D4A-B543-C6A5C7FEA0B3}" presName="compNode" presStyleCnt="0"/>
      <dgm:spPr/>
    </dgm:pt>
    <dgm:pt modelId="{A2B3536D-B7C6-4F6B-9399-313561BAED7D}" type="pres">
      <dgm:prSet presAssocID="{1A6ED913-F220-4D4A-B543-C6A5C7FEA0B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6F7B11A-86FF-4292-B370-DF5EB4E183B4}" type="pres">
      <dgm:prSet presAssocID="{1A6ED913-F220-4D4A-B543-C6A5C7FEA0B3}" presName="spaceRect" presStyleCnt="0"/>
      <dgm:spPr/>
    </dgm:pt>
    <dgm:pt modelId="{A7968CC8-D19E-431E-83E7-07595831ED9C}" type="pres">
      <dgm:prSet presAssocID="{1A6ED913-F220-4D4A-B543-C6A5C7FEA0B3}" presName="textRect" presStyleLbl="revTx" presStyleIdx="2" presStyleCnt="4">
        <dgm:presLayoutVars>
          <dgm:chMax val="1"/>
          <dgm:chPref val="1"/>
        </dgm:presLayoutVars>
      </dgm:prSet>
      <dgm:spPr/>
    </dgm:pt>
    <dgm:pt modelId="{3EBF7908-5D93-405B-BB77-E2E172EE5A02}" type="pres">
      <dgm:prSet presAssocID="{64319E54-C5C7-4378-92B8-7D0B266163D6}" presName="sibTrans" presStyleCnt="0"/>
      <dgm:spPr/>
    </dgm:pt>
    <dgm:pt modelId="{4B17DA84-0D71-4CDE-A7C6-FD51374D8C7B}" type="pres">
      <dgm:prSet presAssocID="{E4326B8C-BD53-4E44-81BB-2B8385000FAD}" presName="compNode" presStyleCnt="0"/>
      <dgm:spPr/>
    </dgm:pt>
    <dgm:pt modelId="{196BD05A-2A05-4DC5-8266-954E7C1BA07D}" type="pres">
      <dgm:prSet presAssocID="{E4326B8C-BD53-4E44-81BB-2B8385000FA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72AF08D-B810-410C-9950-6FE216011243}" type="pres">
      <dgm:prSet presAssocID="{E4326B8C-BD53-4E44-81BB-2B8385000FAD}" presName="spaceRect" presStyleCnt="0"/>
      <dgm:spPr/>
    </dgm:pt>
    <dgm:pt modelId="{55BDFBBE-FC18-4FEA-B20C-E1497F2EF734}" type="pres">
      <dgm:prSet presAssocID="{E4326B8C-BD53-4E44-81BB-2B8385000FA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041E518-6B31-4C67-B36A-DC709FA55AB5}" srcId="{81FEBC05-FB1D-4D9D-8BD2-F789D72BD6BD}" destId="{9051F791-2276-4B80-8C3A-A5B37F1473A9}" srcOrd="1" destOrd="0" parTransId="{0314DDF6-9242-4B1C-9558-61BE27F684D2}" sibTransId="{E1B5F7F1-5ABB-4A37-9401-8C203B887866}"/>
    <dgm:cxn modelId="{D12B7A24-708A-440C-A4C5-556024E0CFCE}" type="presOf" srcId="{E4326B8C-BD53-4E44-81BB-2B8385000FAD}" destId="{55BDFBBE-FC18-4FEA-B20C-E1497F2EF734}" srcOrd="0" destOrd="0" presId="urn:microsoft.com/office/officeart/2018/2/layout/IconLabelList"/>
    <dgm:cxn modelId="{8CDF215F-9DFC-4B0E-B07E-ACE15BCB349B}" srcId="{81FEBC05-FB1D-4D9D-8BD2-F789D72BD6BD}" destId="{1A6ED913-F220-4D4A-B543-C6A5C7FEA0B3}" srcOrd="2" destOrd="0" parTransId="{81A57019-8589-40C5-951E-0CA82666DD2F}" sibTransId="{64319E54-C5C7-4378-92B8-7D0B266163D6}"/>
    <dgm:cxn modelId="{9627BF5F-31B6-4CF2-8A97-A7E0C50FCE05}" type="presOf" srcId="{1A6ED913-F220-4D4A-B543-C6A5C7FEA0B3}" destId="{A7968CC8-D19E-431E-83E7-07595831ED9C}" srcOrd="0" destOrd="0" presId="urn:microsoft.com/office/officeart/2018/2/layout/IconLabelList"/>
    <dgm:cxn modelId="{57E4027D-1D1C-48CF-A5AB-D26507BE613F}" type="presOf" srcId="{9051F791-2276-4B80-8C3A-A5B37F1473A9}" destId="{E56D146F-70F8-4EBA-A23E-25B949FD5146}" srcOrd="0" destOrd="0" presId="urn:microsoft.com/office/officeart/2018/2/layout/IconLabelList"/>
    <dgm:cxn modelId="{A8EB619A-5942-4E95-AA15-170BCEC36904}" srcId="{81FEBC05-FB1D-4D9D-8BD2-F789D72BD6BD}" destId="{E4326B8C-BD53-4E44-81BB-2B8385000FAD}" srcOrd="3" destOrd="0" parTransId="{EC5204EF-D01D-4C9F-8F7A-C78914E987C8}" sibTransId="{8265A5D4-555B-4643-8940-DF057C3CC491}"/>
    <dgm:cxn modelId="{9373E39D-0CF8-40BC-9606-E5EE0FDFCE92}" srcId="{81FEBC05-FB1D-4D9D-8BD2-F789D72BD6BD}" destId="{CB02FEF3-E667-49D5-B378-E6EEFBDB8895}" srcOrd="0" destOrd="0" parTransId="{A443F5D3-DAAD-45C6-A425-C9BFCB3BD046}" sibTransId="{4749A32B-96F4-4793-BB3A-F8CC07EAB7C3}"/>
    <dgm:cxn modelId="{658F19A5-2294-49E3-A35B-B1717F9100E7}" type="presOf" srcId="{81FEBC05-FB1D-4D9D-8BD2-F789D72BD6BD}" destId="{BD11FB05-DF91-4B9A-96D7-D4D4D6FB6109}" srcOrd="0" destOrd="0" presId="urn:microsoft.com/office/officeart/2018/2/layout/IconLabelList"/>
    <dgm:cxn modelId="{B4542EC7-22F1-4503-9B0A-34E81C70328A}" type="presOf" srcId="{CB02FEF3-E667-49D5-B378-E6EEFBDB8895}" destId="{92458EC1-A62D-41F5-A976-4EE44305C7B7}" srcOrd="0" destOrd="0" presId="urn:microsoft.com/office/officeart/2018/2/layout/IconLabelList"/>
    <dgm:cxn modelId="{4FDDD58E-A4C2-41EA-B87A-224B08D62A70}" type="presParOf" srcId="{BD11FB05-DF91-4B9A-96D7-D4D4D6FB6109}" destId="{CECD2682-1E1F-40B6-A2A5-1E00E4C62CBA}" srcOrd="0" destOrd="0" presId="urn:microsoft.com/office/officeart/2018/2/layout/IconLabelList"/>
    <dgm:cxn modelId="{72F72503-3F39-49E2-BE81-6F28F0B1BC9D}" type="presParOf" srcId="{CECD2682-1E1F-40B6-A2A5-1E00E4C62CBA}" destId="{A1A04B92-8DB5-4A7B-9A5D-D5C16A9E12F3}" srcOrd="0" destOrd="0" presId="urn:microsoft.com/office/officeart/2018/2/layout/IconLabelList"/>
    <dgm:cxn modelId="{1783E258-6D9E-4EF5-93AC-81972B7F0B15}" type="presParOf" srcId="{CECD2682-1E1F-40B6-A2A5-1E00E4C62CBA}" destId="{CE65DDBE-43CE-468C-A818-8BAB7E3D9EC7}" srcOrd="1" destOrd="0" presId="urn:microsoft.com/office/officeart/2018/2/layout/IconLabelList"/>
    <dgm:cxn modelId="{F21A46BC-11F4-431C-BB99-047308B6BB54}" type="presParOf" srcId="{CECD2682-1E1F-40B6-A2A5-1E00E4C62CBA}" destId="{92458EC1-A62D-41F5-A976-4EE44305C7B7}" srcOrd="2" destOrd="0" presId="urn:microsoft.com/office/officeart/2018/2/layout/IconLabelList"/>
    <dgm:cxn modelId="{DE86BEDB-BDB3-4968-9858-623F2F2D39EF}" type="presParOf" srcId="{BD11FB05-DF91-4B9A-96D7-D4D4D6FB6109}" destId="{8F2D6467-A25E-49A4-98E5-175094017DAD}" srcOrd="1" destOrd="0" presId="urn:microsoft.com/office/officeart/2018/2/layout/IconLabelList"/>
    <dgm:cxn modelId="{34C53A18-983C-47B2-B393-8179B2BBC271}" type="presParOf" srcId="{BD11FB05-DF91-4B9A-96D7-D4D4D6FB6109}" destId="{84F9CE9A-F3ED-4054-AE2A-9A88566DE174}" srcOrd="2" destOrd="0" presId="urn:microsoft.com/office/officeart/2018/2/layout/IconLabelList"/>
    <dgm:cxn modelId="{4E79CADF-9E23-48AE-BF0E-F23B1ED44B4A}" type="presParOf" srcId="{84F9CE9A-F3ED-4054-AE2A-9A88566DE174}" destId="{5BD46AD2-6B4E-4B3A-8C85-3F93FAAFA868}" srcOrd="0" destOrd="0" presId="urn:microsoft.com/office/officeart/2018/2/layout/IconLabelList"/>
    <dgm:cxn modelId="{C64913D9-C75B-49FB-858A-EAE27F3B53D0}" type="presParOf" srcId="{84F9CE9A-F3ED-4054-AE2A-9A88566DE174}" destId="{91F06588-8412-4842-8BE5-AD9B39930D05}" srcOrd="1" destOrd="0" presId="urn:microsoft.com/office/officeart/2018/2/layout/IconLabelList"/>
    <dgm:cxn modelId="{3DD7B1D5-D26D-4DD6-B21D-C8DD2BFC7004}" type="presParOf" srcId="{84F9CE9A-F3ED-4054-AE2A-9A88566DE174}" destId="{E56D146F-70F8-4EBA-A23E-25B949FD5146}" srcOrd="2" destOrd="0" presId="urn:microsoft.com/office/officeart/2018/2/layout/IconLabelList"/>
    <dgm:cxn modelId="{C38DFAD3-5871-40DA-9B9D-C36A19A1937C}" type="presParOf" srcId="{BD11FB05-DF91-4B9A-96D7-D4D4D6FB6109}" destId="{3D309454-6605-4272-A893-ECF6B4B8BDC5}" srcOrd="3" destOrd="0" presId="urn:microsoft.com/office/officeart/2018/2/layout/IconLabelList"/>
    <dgm:cxn modelId="{A0238130-61F0-4587-ABA6-77EA98E89710}" type="presParOf" srcId="{BD11FB05-DF91-4B9A-96D7-D4D4D6FB6109}" destId="{B6EFD3EE-8CA7-40F3-90C5-583A9561DD6C}" srcOrd="4" destOrd="0" presId="urn:microsoft.com/office/officeart/2018/2/layout/IconLabelList"/>
    <dgm:cxn modelId="{D29A0C61-220C-4EE6-BC0F-488D657DCE55}" type="presParOf" srcId="{B6EFD3EE-8CA7-40F3-90C5-583A9561DD6C}" destId="{A2B3536D-B7C6-4F6B-9399-313561BAED7D}" srcOrd="0" destOrd="0" presId="urn:microsoft.com/office/officeart/2018/2/layout/IconLabelList"/>
    <dgm:cxn modelId="{FBAE295A-8A4D-437A-8D31-3EC810CB98A6}" type="presParOf" srcId="{B6EFD3EE-8CA7-40F3-90C5-583A9561DD6C}" destId="{46F7B11A-86FF-4292-B370-DF5EB4E183B4}" srcOrd="1" destOrd="0" presId="urn:microsoft.com/office/officeart/2018/2/layout/IconLabelList"/>
    <dgm:cxn modelId="{27F03A4A-303C-429C-A6D8-79C591D15D09}" type="presParOf" srcId="{B6EFD3EE-8CA7-40F3-90C5-583A9561DD6C}" destId="{A7968CC8-D19E-431E-83E7-07595831ED9C}" srcOrd="2" destOrd="0" presId="urn:microsoft.com/office/officeart/2018/2/layout/IconLabelList"/>
    <dgm:cxn modelId="{B975DAD1-0B01-44D3-B927-B57B02712560}" type="presParOf" srcId="{BD11FB05-DF91-4B9A-96D7-D4D4D6FB6109}" destId="{3EBF7908-5D93-405B-BB77-E2E172EE5A02}" srcOrd="5" destOrd="0" presId="urn:microsoft.com/office/officeart/2018/2/layout/IconLabelList"/>
    <dgm:cxn modelId="{6074452D-A6E0-4E64-A9F3-7B9AA28E81DB}" type="presParOf" srcId="{BD11FB05-DF91-4B9A-96D7-D4D4D6FB6109}" destId="{4B17DA84-0D71-4CDE-A7C6-FD51374D8C7B}" srcOrd="6" destOrd="0" presId="urn:microsoft.com/office/officeart/2018/2/layout/IconLabelList"/>
    <dgm:cxn modelId="{2F729B7F-196D-4B25-920C-5A7EB92E7AE1}" type="presParOf" srcId="{4B17DA84-0D71-4CDE-A7C6-FD51374D8C7B}" destId="{196BD05A-2A05-4DC5-8266-954E7C1BA07D}" srcOrd="0" destOrd="0" presId="urn:microsoft.com/office/officeart/2018/2/layout/IconLabelList"/>
    <dgm:cxn modelId="{70FDB062-74E5-4123-971C-12669412814E}" type="presParOf" srcId="{4B17DA84-0D71-4CDE-A7C6-FD51374D8C7B}" destId="{A72AF08D-B810-410C-9950-6FE216011243}" srcOrd="1" destOrd="0" presId="urn:microsoft.com/office/officeart/2018/2/layout/IconLabelList"/>
    <dgm:cxn modelId="{03BDDD1B-1A88-47B3-88CC-2000033A36B4}" type="presParOf" srcId="{4B17DA84-0D71-4CDE-A7C6-FD51374D8C7B}" destId="{55BDFBBE-FC18-4FEA-B20C-E1497F2EF73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B40312-6F88-4961-995A-B1910228FDC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222818-7B71-4CAA-92C9-B411B090A5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ea typeface="+mn-lt"/>
              <a:cs typeface="+mn-lt"/>
            </a:rPr>
            <a:t>Describe how learning styles affect group facilitation strategies</a:t>
          </a:r>
          <a:endParaRPr lang="en-US" dirty="0"/>
        </a:p>
      </dgm:t>
    </dgm:pt>
    <dgm:pt modelId="{E354EE73-EB02-491D-9DC2-2A89BECB6787}" type="parTrans" cxnId="{2FDFED10-1F23-48FC-BF11-EAD94937F0EE}">
      <dgm:prSet/>
      <dgm:spPr/>
      <dgm:t>
        <a:bodyPr/>
        <a:lstStyle/>
        <a:p>
          <a:endParaRPr lang="en-US"/>
        </a:p>
      </dgm:t>
    </dgm:pt>
    <dgm:pt modelId="{654931BF-B125-46D2-9E2C-F57EF98D1AC8}" type="sibTrans" cxnId="{2FDFED10-1F23-48FC-BF11-EAD94937F0EE}">
      <dgm:prSet/>
      <dgm:spPr/>
      <dgm:t>
        <a:bodyPr/>
        <a:lstStyle/>
        <a:p>
          <a:endParaRPr lang="en-US"/>
        </a:p>
      </dgm:t>
    </dgm:pt>
    <dgm:pt modelId="{AF5BF111-542B-4E93-83AB-2D0FA9E45E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ea typeface="+mn-lt"/>
              <a:cs typeface="+mn-lt"/>
            </a:rPr>
            <a:t>Describe eight popular methods of training and leading</a:t>
          </a:r>
        </a:p>
      </dgm:t>
    </dgm:pt>
    <dgm:pt modelId="{EBB29F09-A8BB-4122-A986-6AFA2F204B67}" type="parTrans" cxnId="{5A733D1A-103F-46DE-8875-109A16F65DFD}">
      <dgm:prSet/>
      <dgm:spPr/>
      <dgm:t>
        <a:bodyPr/>
        <a:lstStyle/>
        <a:p>
          <a:endParaRPr lang="en-US"/>
        </a:p>
      </dgm:t>
    </dgm:pt>
    <dgm:pt modelId="{4101F601-4F00-47A0-8B84-8750BB729326}" type="sibTrans" cxnId="{5A733D1A-103F-46DE-8875-109A16F65DFD}">
      <dgm:prSet/>
      <dgm:spPr/>
      <dgm:t>
        <a:bodyPr/>
        <a:lstStyle/>
        <a:p>
          <a:endParaRPr lang="en-US"/>
        </a:p>
      </dgm:t>
    </dgm:pt>
    <dgm:pt modelId="{13CE7979-DA5A-40C7-AD78-3B69E926DF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ea typeface="+mn-lt"/>
              <a:cs typeface="+mn-lt"/>
            </a:rPr>
            <a:t>Explain how understanding group dynamics can be useful in group facilitation</a:t>
          </a:r>
          <a:endParaRPr lang="en-US" dirty="0">
            <a:ea typeface="+mn-lt"/>
            <a:cs typeface="+mn-lt"/>
          </a:endParaRPr>
        </a:p>
      </dgm:t>
    </dgm:pt>
    <dgm:pt modelId="{488368EA-51B4-4549-8DF2-2872178E747B}" type="parTrans" cxnId="{5CE6D1F1-CF5E-4D80-AC36-B6907231C48F}">
      <dgm:prSet/>
      <dgm:spPr/>
      <dgm:t>
        <a:bodyPr/>
        <a:lstStyle/>
        <a:p>
          <a:endParaRPr lang="en-US"/>
        </a:p>
      </dgm:t>
    </dgm:pt>
    <dgm:pt modelId="{6F3EE284-6B1F-4C98-8BD7-3BEEF2BDFB7C}" type="sibTrans" cxnId="{5CE6D1F1-CF5E-4D80-AC36-B6907231C48F}">
      <dgm:prSet/>
      <dgm:spPr/>
      <dgm:t>
        <a:bodyPr/>
        <a:lstStyle/>
        <a:p>
          <a:endParaRPr lang="en-US"/>
        </a:p>
      </dgm:t>
    </dgm:pt>
    <dgm:pt modelId="{68F315C1-DBBF-4666-9D1F-B2B1F517FC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ea typeface="+mn-lt"/>
              <a:cs typeface="+mn-lt"/>
            </a:rPr>
            <a:t>List common problems that can occur in group settings and offer possible solutions</a:t>
          </a:r>
          <a:endParaRPr lang="en-US" dirty="0">
            <a:ea typeface="+mn-lt"/>
            <a:cs typeface="+mn-lt"/>
          </a:endParaRPr>
        </a:p>
      </dgm:t>
    </dgm:pt>
    <dgm:pt modelId="{BBB500E7-BB34-4B78-93D1-2E6D5F8EC57E}" type="parTrans" cxnId="{8FDC15C1-7FAA-4E71-82F9-B0F83DAEFFA9}">
      <dgm:prSet/>
      <dgm:spPr/>
      <dgm:t>
        <a:bodyPr/>
        <a:lstStyle/>
        <a:p>
          <a:endParaRPr lang="en-US"/>
        </a:p>
      </dgm:t>
    </dgm:pt>
    <dgm:pt modelId="{730AE78D-82C9-452C-A54B-2F0992E02EDF}" type="sibTrans" cxnId="{8FDC15C1-7FAA-4E71-82F9-B0F83DAEFFA9}">
      <dgm:prSet/>
      <dgm:spPr/>
      <dgm:t>
        <a:bodyPr/>
        <a:lstStyle/>
        <a:p>
          <a:endParaRPr lang="en-US"/>
        </a:p>
      </dgm:t>
    </dgm:pt>
    <dgm:pt modelId="{F40FB802-3D29-4324-B5A9-6466B2BA9D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ea typeface="+mn-lt"/>
              <a:cs typeface="+mn-lt"/>
            </a:rPr>
            <a:t>Describe three ways to improve your skills for delivering career development services to groups</a:t>
          </a:r>
          <a:endParaRPr lang="en-US" dirty="0"/>
        </a:p>
      </dgm:t>
    </dgm:pt>
    <dgm:pt modelId="{E4BE46C0-CB4F-45D2-9594-F6A5EF453088}" type="parTrans" cxnId="{F06FB78C-D66A-4DE6-8C7E-30B142EE764F}">
      <dgm:prSet/>
      <dgm:spPr/>
      <dgm:t>
        <a:bodyPr/>
        <a:lstStyle/>
        <a:p>
          <a:endParaRPr lang="en-US"/>
        </a:p>
      </dgm:t>
    </dgm:pt>
    <dgm:pt modelId="{D1A88F4A-6236-47DE-ABC2-CFD044B006CF}" type="sibTrans" cxnId="{F06FB78C-D66A-4DE6-8C7E-30B142EE764F}">
      <dgm:prSet/>
      <dgm:spPr/>
      <dgm:t>
        <a:bodyPr/>
        <a:lstStyle/>
        <a:p>
          <a:endParaRPr lang="en-US"/>
        </a:p>
      </dgm:t>
    </dgm:pt>
    <dgm:pt modelId="{F1392522-39C8-4229-94C1-9EDBAE025AB9}" type="pres">
      <dgm:prSet presAssocID="{48B40312-6F88-4961-995A-B1910228FDCC}" presName="root" presStyleCnt="0">
        <dgm:presLayoutVars>
          <dgm:dir/>
          <dgm:resizeHandles val="exact"/>
        </dgm:presLayoutVars>
      </dgm:prSet>
      <dgm:spPr/>
    </dgm:pt>
    <dgm:pt modelId="{EB5CACE3-A227-4958-A4EE-D55DDE345148}" type="pres">
      <dgm:prSet presAssocID="{20222818-7B71-4CAA-92C9-B411B090A5C1}" presName="compNode" presStyleCnt="0"/>
      <dgm:spPr/>
    </dgm:pt>
    <dgm:pt modelId="{FD7A576B-425D-4065-9AF1-3CC97271929F}" type="pres">
      <dgm:prSet presAssocID="{20222818-7B71-4CAA-92C9-B411B090A5C1}" presName="bgRect" presStyleLbl="bgShp" presStyleIdx="0" presStyleCnt="5"/>
      <dgm:spPr/>
    </dgm:pt>
    <dgm:pt modelId="{FF67B5A9-6C36-4731-A9A5-FD051DF3AB54}" type="pres">
      <dgm:prSet presAssocID="{20222818-7B71-4CAA-92C9-B411B090A5C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7AC90C0-7410-4C8C-8B81-2588F5D570B1}" type="pres">
      <dgm:prSet presAssocID="{20222818-7B71-4CAA-92C9-B411B090A5C1}" presName="spaceRect" presStyleCnt="0"/>
      <dgm:spPr/>
    </dgm:pt>
    <dgm:pt modelId="{8A15BCAE-FAA9-4A05-A349-1F96EBEAEAD8}" type="pres">
      <dgm:prSet presAssocID="{20222818-7B71-4CAA-92C9-B411B090A5C1}" presName="parTx" presStyleLbl="revTx" presStyleIdx="0" presStyleCnt="5">
        <dgm:presLayoutVars>
          <dgm:chMax val="0"/>
          <dgm:chPref val="0"/>
        </dgm:presLayoutVars>
      </dgm:prSet>
      <dgm:spPr/>
    </dgm:pt>
    <dgm:pt modelId="{2DA6A4DB-CAF9-4A2A-913B-704A27AE5CBC}" type="pres">
      <dgm:prSet presAssocID="{654931BF-B125-46D2-9E2C-F57EF98D1AC8}" presName="sibTrans" presStyleCnt="0"/>
      <dgm:spPr/>
    </dgm:pt>
    <dgm:pt modelId="{E9E02F5E-921D-456C-ACAC-A064C7526D47}" type="pres">
      <dgm:prSet presAssocID="{AF5BF111-542B-4E93-83AB-2D0FA9E45EDD}" presName="compNode" presStyleCnt="0"/>
      <dgm:spPr/>
    </dgm:pt>
    <dgm:pt modelId="{87EB336D-4DD5-4260-BB9F-CBFCF19BF0E2}" type="pres">
      <dgm:prSet presAssocID="{AF5BF111-542B-4E93-83AB-2D0FA9E45EDD}" presName="bgRect" presStyleLbl="bgShp" presStyleIdx="1" presStyleCnt="5"/>
      <dgm:spPr/>
    </dgm:pt>
    <dgm:pt modelId="{0FDDBB55-AA4E-4B3D-A76A-B7F9C87FD4E3}" type="pres">
      <dgm:prSet presAssocID="{AF5BF111-542B-4E93-83AB-2D0FA9E45ED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 with solid fill"/>
        </a:ext>
      </dgm:extLst>
    </dgm:pt>
    <dgm:pt modelId="{42DD6B4E-FAEA-4F15-8D35-966A717EF035}" type="pres">
      <dgm:prSet presAssocID="{AF5BF111-542B-4E93-83AB-2D0FA9E45EDD}" presName="spaceRect" presStyleCnt="0"/>
      <dgm:spPr/>
    </dgm:pt>
    <dgm:pt modelId="{6032738B-3DDF-4018-8401-2B78C7C2CC7D}" type="pres">
      <dgm:prSet presAssocID="{AF5BF111-542B-4E93-83AB-2D0FA9E45EDD}" presName="parTx" presStyleLbl="revTx" presStyleIdx="1" presStyleCnt="5">
        <dgm:presLayoutVars>
          <dgm:chMax val="0"/>
          <dgm:chPref val="0"/>
        </dgm:presLayoutVars>
      </dgm:prSet>
      <dgm:spPr/>
    </dgm:pt>
    <dgm:pt modelId="{F6C8AB80-7E1F-41E8-916C-5BC8AABF831F}" type="pres">
      <dgm:prSet presAssocID="{4101F601-4F00-47A0-8B84-8750BB729326}" presName="sibTrans" presStyleCnt="0"/>
      <dgm:spPr/>
    </dgm:pt>
    <dgm:pt modelId="{8577C2A5-A690-4CD0-AEE7-0557F390737E}" type="pres">
      <dgm:prSet presAssocID="{13CE7979-DA5A-40C7-AD78-3B69E926DF89}" presName="compNode" presStyleCnt="0"/>
      <dgm:spPr/>
    </dgm:pt>
    <dgm:pt modelId="{3713D30D-8469-4C51-8FA4-442744F96799}" type="pres">
      <dgm:prSet presAssocID="{13CE7979-DA5A-40C7-AD78-3B69E926DF89}" presName="bgRect" presStyleLbl="bgShp" presStyleIdx="2" presStyleCnt="5"/>
      <dgm:spPr/>
    </dgm:pt>
    <dgm:pt modelId="{F105EA4A-B2C5-43CD-93AC-715A968786FB}" type="pres">
      <dgm:prSet presAssocID="{13CE7979-DA5A-40C7-AD78-3B69E926DF8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brainstorm with solid fill"/>
        </a:ext>
      </dgm:extLst>
    </dgm:pt>
    <dgm:pt modelId="{FED56F58-5020-48BC-97C0-F0461064C36A}" type="pres">
      <dgm:prSet presAssocID="{13CE7979-DA5A-40C7-AD78-3B69E926DF89}" presName="spaceRect" presStyleCnt="0"/>
      <dgm:spPr/>
    </dgm:pt>
    <dgm:pt modelId="{E153C387-0773-4708-8DBF-3C33CA2FFF7C}" type="pres">
      <dgm:prSet presAssocID="{13CE7979-DA5A-40C7-AD78-3B69E926DF89}" presName="parTx" presStyleLbl="revTx" presStyleIdx="2" presStyleCnt="5">
        <dgm:presLayoutVars>
          <dgm:chMax val="0"/>
          <dgm:chPref val="0"/>
        </dgm:presLayoutVars>
      </dgm:prSet>
      <dgm:spPr/>
    </dgm:pt>
    <dgm:pt modelId="{24825D17-A89C-480E-92B2-4E2CB97B815E}" type="pres">
      <dgm:prSet presAssocID="{6F3EE284-6B1F-4C98-8BD7-3BEEF2BDFB7C}" presName="sibTrans" presStyleCnt="0"/>
      <dgm:spPr/>
    </dgm:pt>
    <dgm:pt modelId="{62150B47-9EDC-460C-80C3-0B1679F1E098}" type="pres">
      <dgm:prSet presAssocID="{68F315C1-DBBF-4666-9D1F-B2B1F517FC6A}" presName="compNode" presStyleCnt="0"/>
      <dgm:spPr/>
    </dgm:pt>
    <dgm:pt modelId="{64AC6D7B-9F45-40EA-B105-AC22FF8799FB}" type="pres">
      <dgm:prSet presAssocID="{68F315C1-DBBF-4666-9D1F-B2B1F517FC6A}" presName="bgRect" presStyleLbl="bgShp" presStyleIdx="3" presStyleCnt="5"/>
      <dgm:spPr/>
    </dgm:pt>
    <dgm:pt modelId="{5350ABBD-8D9D-4408-AC94-6695DE8E992B}" type="pres">
      <dgm:prSet presAssocID="{68F315C1-DBBF-4666-9D1F-B2B1F517FC6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cial network with solid fill"/>
        </a:ext>
      </dgm:extLst>
    </dgm:pt>
    <dgm:pt modelId="{06D0B1A3-3786-4CCE-91DD-6198E46C3C64}" type="pres">
      <dgm:prSet presAssocID="{68F315C1-DBBF-4666-9D1F-B2B1F517FC6A}" presName="spaceRect" presStyleCnt="0"/>
      <dgm:spPr/>
    </dgm:pt>
    <dgm:pt modelId="{AD84BA12-91D2-4CB5-884C-8ACC2322883F}" type="pres">
      <dgm:prSet presAssocID="{68F315C1-DBBF-4666-9D1F-B2B1F517FC6A}" presName="parTx" presStyleLbl="revTx" presStyleIdx="3" presStyleCnt="5">
        <dgm:presLayoutVars>
          <dgm:chMax val="0"/>
          <dgm:chPref val="0"/>
        </dgm:presLayoutVars>
      </dgm:prSet>
      <dgm:spPr/>
    </dgm:pt>
    <dgm:pt modelId="{DAE2B1CD-CCC3-4958-B3FA-D3E210456A81}" type="pres">
      <dgm:prSet presAssocID="{730AE78D-82C9-452C-A54B-2F0992E02EDF}" presName="sibTrans" presStyleCnt="0"/>
      <dgm:spPr/>
    </dgm:pt>
    <dgm:pt modelId="{F9335A5B-8CF5-4B2D-A5CB-030849399B97}" type="pres">
      <dgm:prSet presAssocID="{F40FB802-3D29-4324-B5A9-6466B2BA9D44}" presName="compNode" presStyleCnt="0"/>
      <dgm:spPr/>
    </dgm:pt>
    <dgm:pt modelId="{9769CF35-A450-4DDE-9428-E54AD667FB15}" type="pres">
      <dgm:prSet presAssocID="{F40FB802-3D29-4324-B5A9-6466B2BA9D44}" presName="bgRect" presStyleLbl="bgShp" presStyleIdx="4" presStyleCnt="5"/>
      <dgm:spPr/>
    </dgm:pt>
    <dgm:pt modelId="{B8859147-0FCE-47CA-9999-EC899C66D1C7}" type="pres">
      <dgm:prSet presAssocID="{F40FB802-3D29-4324-B5A9-6466B2BA9D4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flection with solid fill"/>
        </a:ext>
      </dgm:extLst>
    </dgm:pt>
    <dgm:pt modelId="{108A9EF0-56FF-4A10-B98B-C52D307079F5}" type="pres">
      <dgm:prSet presAssocID="{F40FB802-3D29-4324-B5A9-6466B2BA9D44}" presName="spaceRect" presStyleCnt="0"/>
      <dgm:spPr/>
    </dgm:pt>
    <dgm:pt modelId="{9F941AEB-B7C8-4926-93D4-E6C12841F3CD}" type="pres">
      <dgm:prSet presAssocID="{F40FB802-3D29-4324-B5A9-6466B2BA9D4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9EFB909-8C02-4834-A2E8-07474B47F447}" type="presOf" srcId="{AF5BF111-542B-4E93-83AB-2D0FA9E45EDD}" destId="{6032738B-3DDF-4018-8401-2B78C7C2CC7D}" srcOrd="0" destOrd="0" presId="urn:microsoft.com/office/officeart/2018/2/layout/IconVerticalSolidList"/>
    <dgm:cxn modelId="{2FDFED10-1F23-48FC-BF11-EAD94937F0EE}" srcId="{48B40312-6F88-4961-995A-B1910228FDCC}" destId="{20222818-7B71-4CAA-92C9-B411B090A5C1}" srcOrd="0" destOrd="0" parTransId="{E354EE73-EB02-491D-9DC2-2A89BECB6787}" sibTransId="{654931BF-B125-46D2-9E2C-F57EF98D1AC8}"/>
    <dgm:cxn modelId="{5A733D1A-103F-46DE-8875-109A16F65DFD}" srcId="{48B40312-6F88-4961-995A-B1910228FDCC}" destId="{AF5BF111-542B-4E93-83AB-2D0FA9E45EDD}" srcOrd="1" destOrd="0" parTransId="{EBB29F09-A8BB-4122-A986-6AFA2F204B67}" sibTransId="{4101F601-4F00-47A0-8B84-8750BB729326}"/>
    <dgm:cxn modelId="{6C7B9F57-5894-47C4-818C-4BC68B356D0B}" type="presOf" srcId="{F40FB802-3D29-4324-B5A9-6466B2BA9D44}" destId="{9F941AEB-B7C8-4926-93D4-E6C12841F3CD}" srcOrd="0" destOrd="0" presId="urn:microsoft.com/office/officeart/2018/2/layout/IconVerticalSolidList"/>
    <dgm:cxn modelId="{4D62A17F-C915-4CCC-A1CC-262FDC984D04}" type="presOf" srcId="{68F315C1-DBBF-4666-9D1F-B2B1F517FC6A}" destId="{AD84BA12-91D2-4CB5-884C-8ACC2322883F}" srcOrd="0" destOrd="0" presId="urn:microsoft.com/office/officeart/2018/2/layout/IconVerticalSolidList"/>
    <dgm:cxn modelId="{F06FB78C-D66A-4DE6-8C7E-30B142EE764F}" srcId="{48B40312-6F88-4961-995A-B1910228FDCC}" destId="{F40FB802-3D29-4324-B5A9-6466B2BA9D44}" srcOrd="4" destOrd="0" parTransId="{E4BE46C0-CB4F-45D2-9594-F6A5EF453088}" sibTransId="{D1A88F4A-6236-47DE-ABC2-CFD044B006CF}"/>
    <dgm:cxn modelId="{AFDA5FA4-D403-401E-A7A3-058E08BAA18E}" type="presOf" srcId="{20222818-7B71-4CAA-92C9-B411B090A5C1}" destId="{8A15BCAE-FAA9-4A05-A349-1F96EBEAEAD8}" srcOrd="0" destOrd="0" presId="urn:microsoft.com/office/officeart/2018/2/layout/IconVerticalSolidList"/>
    <dgm:cxn modelId="{4B8FADB0-6A88-4A7D-9AA4-F49C3329ADEC}" type="presOf" srcId="{13CE7979-DA5A-40C7-AD78-3B69E926DF89}" destId="{E153C387-0773-4708-8DBF-3C33CA2FFF7C}" srcOrd="0" destOrd="0" presId="urn:microsoft.com/office/officeart/2018/2/layout/IconVerticalSolidList"/>
    <dgm:cxn modelId="{8FDC15C1-7FAA-4E71-82F9-B0F83DAEFFA9}" srcId="{48B40312-6F88-4961-995A-B1910228FDCC}" destId="{68F315C1-DBBF-4666-9D1F-B2B1F517FC6A}" srcOrd="3" destOrd="0" parTransId="{BBB500E7-BB34-4B78-93D1-2E6D5F8EC57E}" sibTransId="{730AE78D-82C9-452C-A54B-2F0992E02EDF}"/>
    <dgm:cxn modelId="{010B5ED4-9384-49CE-AEDC-B4D94540B3F6}" type="presOf" srcId="{48B40312-6F88-4961-995A-B1910228FDCC}" destId="{F1392522-39C8-4229-94C1-9EDBAE025AB9}" srcOrd="0" destOrd="0" presId="urn:microsoft.com/office/officeart/2018/2/layout/IconVerticalSolidList"/>
    <dgm:cxn modelId="{5CE6D1F1-CF5E-4D80-AC36-B6907231C48F}" srcId="{48B40312-6F88-4961-995A-B1910228FDCC}" destId="{13CE7979-DA5A-40C7-AD78-3B69E926DF89}" srcOrd="2" destOrd="0" parTransId="{488368EA-51B4-4549-8DF2-2872178E747B}" sibTransId="{6F3EE284-6B1F-4C98-8BD7-3BEEF2BDFB7C}"/>
    <dgm:cxn modelId="{86E58CFA-27FF-4A8E-AC7D-29AB9FF1FA4C}" type="presParOf" srcId="{F1392522-39C8-4229-94C1-9EDBAE025AB9}" destId="{EB5CACE3-A227-4958-A4EE-D55DDE345148}" srcOrd="0" destOrd="0" presId="urn:microsoft.com/office/officeart/2018/2/layout/IconVerticalSolidList"/>
    <dgm:cxn modelId="{7B8AB233-7AC3-4C69-A943-9DEF7824BCCC}" type="presParOf" srcId="{EB5CACE3-A227-4958-A4EE-D55DDE345148}" destId="{FD7A576B-425D-4065-9AF1-3CC97271929F}" srcOrd="0" destOrd="0" presId="urn:microsoft.com/office/officeart/2018/2/layout/IconVerticalSolidList"/>
    <dgm:cxn modelId="{BCE62E1C-A95C-4ABA-8CDB-6D3B57721261}" type="presParOf" srcId="{EB5CACE3-A227-4958-A4EE-D55DDE345148}" destId="{FF67B5A9-6C36-4731-A9A5-FD051DF3AB54}" srcOrd="1" destOrd="0" presId="urn:microsoft.com/office/officeart/2018/2/layout/IconVerticalSolidList"/>
    <dgm:cxn modelId="{EF474A39-6335-4612-950C-1CB2077A4A96}" type="presParOf" srcId="{EB5CACE3-A227-4958-A4EE-D55DDE345148}" destId="{A7AC90C0-7410-4C8C-8B81-2588F5D570B1}" srcOrd="2" destOrd="0" presId="urn:microsoft.com/office/officeart/2018/2/layout/IconVerticalSolidList"/>
    <dgm:cxn modelId="{9FA7128D-8A08-4849-A3F8-A8886037865E}" type="presParOf" srcId="{EB5CACE3-A227-4958-A4EE-D55DDE345148}" destId="{8A15BCAE-FAA9-4A05-A349-1F96EBEAEAD8}" srcOrd="3" destOrd="0" presId="urn:microsoft.com/office/officeart/2018/2/layout/IconVerticalSolidList"/>
    <dgm:cxn modelId="{A5468E15-BE41-4E55-ADDE-FB1FDE5E1391}" type="presParOf" srcId="{F1392522-39C8-4229-94C1-9EDBAE025AB9}" destId="{2DA6A4DB-CAF9-4A2A-913B-704A27AE5CBC}" srcOrd="1" destOrd="0" presId="urn:microsoft.com/office/officeart/2018/2/layout/IconVerticalSolidList"/>
    <dgm:cxn modelId="{9AC980ED-7D30-4E83-BA1E-7D8B30EAB01F}" type="presParOf" srcId="{F1392522-39C8-4229-94C1-9EDBAE025AB9}" destId="{E9E02F5E-921D-456C-ACAC-A064C7526D47}" srcOrd="2" destOrd="0" presId="urn:microsoft.com/office/officeart/2018/2/layout/IconVerticalSolidList"/>
    <dgm:cxn modelId="{C14CD87B-6CFF-41AE-AFD2-E1FB8CD1ADF5}" type="presParOf" srcId="{E9E02F5E-921D-456C-ACAC-A064C7526D47}" destId="{87EB336D-4DD5-4260-BB9F-CBFCF19BF0E2}" srcOrd="0" destOrd="0" presId="urn:microsoft.com/office/officeart/2018/2/layout/IconVerticalSolidList"/>
    <dgm:cxn modelId="{79CA3219-3B75-48BA-8CBF-46BC6720EBF8}" type="presParOf" srcId="{E9E02F5E-921D-456C-ACAC-A064C7526D47}" destId="{0FDDBB55-AA4E-4B3D-A76A-B7F9C87FD4E3}" srcOrd="1" destOrd="0" presId="urn:microsoft.com/office/officeart/2018/2/layout/IconVerticalSolidList"/>
    <dgm:cxn modelId="{9C8AF61B-0321-44A2-AE3A-CE0BA1AB507E}" type="presParOf" srcId="{E9E02F5E-921D-456C-ACAC-A064C7526D47}" destId="{42DD6B4E-FAEA-4F15-8D35-966A717EF035}" srcOrd="2" destOrd="0" presId="urn:microsoft.com/office/officeart/2018/2/layout/IconVerticalSolidList"/>
    <dgm:cxn modelId="{7F4DBF85-10A3-49E0-9EDC-D75551C93606}" type="presParOf" srcId="{E9E02F5E-921D-456C-ACAC-A064C7526D47}" destId="{6032738B-3DDF-4018-8401-2B78C7C2CC7D}" srcOrd="3" destOrd="0" presId="urn:microsoft.com/office/officeart/2018/2/layout/IconVerticalSolidList"/>
    <dgm:cxn modelId="{AED9D90E-CA16-4C54-8879-95A2FD6163ED}" type="presParOf" srcId="{F1392522-39C8-4229-94C1-9EDBAE025AB9}" destId="{F6C8AB80-7E1F-41E8-916C-5BC8AABF831F}" srcOrd="3" destOrd="0" presId="urn:microsoft.com/office/officeart/2018/2/layout/IconVerticalSolidList"/>
    <dgm:cxn modelId="{04F1303E-8387-4201-827F-7814CDFC57F2}" type="presParOf" srcId="{F1392522-39C8-4229-94C1-9EDBAE025AB9}" destId="{8577C2A5-A690-4CD0-AEE7-0557F390737E}" srcOrd="4" destOrd="0" presId="urn:microsoft.com/office/officeart/2018/2/layout/IconVerticalSolidList"/>
    <dgm:cxn modelId="{5FC39F65-DC12-479A-AAF8-F475881FC8A1}" type="presParOf" srcId="{8577C2A5-A690-4CD0-AEE7-0557F390737E}" destId="{3713D30D-8469-4C51-8FA4-442744F96799}" srcOrd="0" destOrd="0" presId="urn:microsoft.com/office/officeart/2018/2/layout/IconVerticalSolidList"/>
    <dgm:cxn modelId="{84E950CA-96C6-4CFA-A2A1-D710C0FB6D1F}" type="presParOf" srcId="{8577C2A5-A690-4CD0-AEE7-0557F390737E}" destId="{F105EA4A-B2C5-43CD-93AC-715A968786FB}" srcOrd="1" destOrd="0" presId="urn:microsoft.com/office/officeart/2018/2/layout/IconVerticalSolidList"/>
    <dgm:cxn modelId="{3AB1FAF7-EC1C-415C-9E61-D33D6BEB0C65}" type="presParOf" srcId="{8577C2A5-A690-4CD0-AEE7-0557F390737E}" destId="{FED56F58-5020-48BC-97C0-F0461064C36A}" srcOrd="2" destOrd="0" presId="urn:microsoft.com/office/officeart/2018/2/layout/IconVerticalSolidList"/>
    <dgm:cxn modelId="{9A8467DE-D803-4553-B4D3-E3E414520488}" type="presParOf" srcId="{8577C2A5-A690-4CD0-AEE7-0557F390737E}" destId="{E153C387-0773-4708-8DBF-3C33CA2FFF7C}" srcOrd="3" destOrd="0" presId="urn:microsoft.com/office/officeart/2018/2/layout/IconVerticalSolidList"/>
    <dgm:cxn modelId="{9A993773-6FD3-45B2-969E-3F2645792B34}" type="presParOf" srcId="{F1392522-39C8-4229-94C1-9EDBAE025AB9}" destId="{24825D17-A89C-480E-92B2-4E2CB97B815E}" srcOrd="5" destOrd="0" presId="urn:microsoft.com/office/officeart/2018/2/layout/IconVerticalSolidList"/>
    <dgm:cxn modelId="{5854B6DC-674C-404A-B116-9EC255F00B21}" type="presParOf" srcId="{F1392522-39C8-4229-94C1-9EDBAE025AB9}" destId="{62150B47-9EDC-460C-80C3-0B1679F1E098}" srcOrd="6" destOrd="0" presId="urn:microsoft.com/office/officeart/2018/2/layout/IconVerticalSolidList"/>
    <dgm:cxn modelId="{1F6A3C9D-A20A-47FE-8F40-CC0DE4E97671}" type="presParOf" srcId="{62150B47-9EDC-460C-80C3-0B1679F1E098}" destId="{64AC6D7B-9F45-40EA-B105-AC22FF8799FB}" srcOrd="0" destOrd="0" presId="urn:microsoft.com/office/officeart/2018/2/layout/IconVerticalSolidList"/>
    <dgm:cxn modelId="{3F379772-FED6-41E6-B45F-C90B7483C6B7}" type="presParOf" srcId="{62150B47-9EDC-460C-80C3-0B1679F1E098}" destId="{5350ABBD-8D9D-4408-AC94-6695DE8E992B}" srcOrd="1" destOrd="0" presId="urn:microsoft.com/office/officeart/2018/2/layout/IconVerticalSolidList"/>
    <dgm:cxn modelId="{2F80F227-E46E-4A4E-9052-C17EE34BBD8E}" type="presParOf" srcId="{62150B47-9EDC-460C-80C3-0B1679F1E098}" destId="{06D0B1A3-3786-4CCE-91DD-6198E46C3C64}" srcOrd="2" destOrd="0" presId="urn:microsoft.com/office/officeart/2018/2/layout/IconVerticalSolidList"/>
    <dgm:cxn modelId="{FD6864F9-73B1-4C91-9AC5-0A34C4FB6AB2}" type="presParOf" srcId="{62150B47-9EDC-460C-80C3-0B1679F1E098}" destId="{AD84BA12-91D2-4CB5-884C-8ACC2322883F}" srcOrd="3" destOrd="0" presId="urn:microsoft.com/office/officeart/2018/2/layout/IconVerticalSolidList"/>
    <dgm:cxn modelId="{B16A5874-92CC-4C2D-B0CA-C6C2C1D9C267}" type="presParOf" srcId="{F1392522-39C8-4229-94C1-9EDBAE025AB9}" destId="{DAE2B1CD-CCC3-4958-B3FA-D3E210456A81}" srcOrd="7" destOrd="0" presId="urn:microsoft.com/office/officeart/2018/2/layout/IconVerticalSolidList"/>
    <dgm:cxn modelId="{81137222-22D1-46E3-B7A8-1EA94C3CA313}" type="presParOf" srcId="{F1392522-39C8-4229-94C1-9EDBAE025AB9}" destId="{F9335A5B-8CF5-4B2D-A5CB-030849399B97}" srcOrd="8" destOrd="0" presId="urn:microsoft.com/office/officeart/2018/2/layout/IconVerticalSolidList"/>
    <dgm:cxn modelId="{3522C7D0-D5F9-4592-B07C-BB3869D880A5}" type="presParOf" srcId="{F9335A5B-8CF5-4B2D-A5CB-030849399B97}" destId="{9769CF35-A450-4DDE-9428-E54AD667FB15}" srcOrd="0" destOrd="0" presId="urn:microsoft.com/office/officeart/2018/2/layout/IconVerticalSolidList"/>
    <dgm:cxn modelId="{2919EAC2-3C5C-4DFF-8460-7ECC878F5F3F}" type="presParOf" srcId="{F9335A5B-8CF5-4B2D-A5CB-030849399B97}" destId="{B8859147-0FCE-47CA-9999-EC899C66D1C7}" srcOrd="1" destOrd="0" presId="urn:microsoft.com/office/officeart/2018/2/layout/IconVerticalSolidList"/>
    <dgm:cxn modelId="{4CD2B78F-35D6-4AE2-A5AA-B6DF9A4E4C50}" type="presParOf" srcId="{F9335A5B-8CF5-4B2D-A5CB-030849399B97}" destId="{108A9EF0-56FF-4A10-B98B-C52D307079F5}" srcOrd="2" destOrd="0" presId="urn:microsoft.com/office/officeart/2018/2/layout/IconVerticalSolidList"/>
    <dgm:cxn modelId="{AF6BA89E-9C14-4F7B-9C66-45AE2261B019}" type="presParOf" srcId="{F9335A5B-8CF5-4B2D-A5CB-030849399B97}" destId="{9F941AEB-B7C8-4926-93D4-E6C12841F3C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773AF9-AC2F-45E6-83F5-37716361DAC1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FBA8B7-5A25-4744-BE59-F584622B993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Administering</a:t>
          </a:r>
        </a:p>
      </dgm:t>
    </dgm:pt>
    <dgm:pt modelId="{C7D8A3A3-551D-4337-856C-08EF13C86DE5}" type="parTrans" cxnId="{C42F744C-1E55-4E45-A19B-18DFEA4E4D63}">
      <dgm:prSet/>
      <dgm:spPr/>
      <dgm:t>
        <a:bodyPr/>
        <a:lstStyle/>
        <a:p>
          <a:endParaRPr lang="en-US"/>
        </a:p>
      </dgm:t>
    </dgm:pt>
    <dgm:pt modelId="{19CA94DB-0C58-4AE4-A795-5484A52B1BFC}" type="sibTrans" cxnId="{C42F744C-1E55-4E45-A19B-18DFEA4E4D63}">
      <dgm:prSet/>
      <dgm:spPr/>
      <dgm:t>
        <a:bodyPr/>
        <a:lstStyle/>
        <a:p>
          <a:endParaRPr lang="en-US"/>
        </a:p>
      </dgm:t>
    </dgm:pt>
    <dgm:pt modelId="{D2112C80-441F-4903-AFA1-2BBB31B006C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Administering career assessments</a:t>
          </a:r>
        </a:p>
      </dgm:t>
    </dgm:pt>
    <dgm:pt modelId="{00E850FD-B4E2-479D-BEB7-D9BDBDB93B8F}" type="parTrans" cxnId="{EF964C7D-3FA7-40B9-8C6C-4AB0579E938D}">
      <dgm:prSet/>
      <dgm:spPr/>
      <dgm:t>
        <a:bodyPr/>
        <a:lstStyle/>
        <a:p>
          <a:endParaRPr lang="en-US"/>
        </a:p>
      </dgm:t>
    </dgm:pt>
    <dgm:pt modelId="{3B64DB25-2FEF-47E4-B7CF-27460652C2BA}" type="sibTrans" cxnId="{EF964C7D-3FA7-40B9-8C6C-4AB0579E938D}">
      <dgm:prSet/>
      <dgm:spPr/>
      <dgm:t>
        <a:bodyPr/>
        <a:lstStyle/>
        <a:p>
          <a:endParaRPr lang="en-US"/>
        </a:p>
      </dgm:t>
    </dgm:pt>
    <dgm:pt modelId="{0AC19C51-12FF-4EC6-AFAF-0421406B4982}">
      <dgm:prSet/>
      <dgm:spPr/>
      <dgm:t>
        <a:bodyPr/>
        <a:lstStyle/>
        <a:p>
          <a:r>
            <a:rPr lang="en-US"/>
            <a:t>Formal instruments if adequately trained</a:t>
          </a:r>
        </a:p>
      </dgm:t>
    </dgm:pt>
    <dgm:pt modelId="{7485E478-F3F3-4BEA-B3A9-E535EDA0E7CA}" type="parTrans" cxnId="{CFCA7D38-09A4-4F50-A89A-F08A356E3A76}">
      <dgm:prSet/>
      <dgm:spPr/>
      <dgm:t>
        <a:bodyPr/>
        <a:lstStyle/>
        <a:p>
          <a:endParaRPr lang="en-US"/>
        </a:p>
      </dgm:t>
    </dgm:pt>
    <dgm:pt modelId="{53410857-A046-41CA-BA51-8B60B2983FAD}" type="sibTrans" cxnId="{CFCA7D38-09A4-4F50-A89A-F08A356E3A76}">
      <dgm:prSet/>
      <dgm:spPr/>
      <dgm:t>
        <a:bodyPr/>
        <a:lstStyle/>
        <a:p>
          <a:endParaRPr lang="en-US"/>
        </a:p>
      </dgm:t>
    </dgm:pt>
    <dgm:pt modelId="{8A061EB0-AB6E-48D5-AA8E-8187DA75DF0C}">
      <dgm:prSet/>
      <dgm:spPr/>
      <dgm:t>
        <a:bodyPr/>
        <a:lstStyle/>
        <a:p>
          <a:r>
            <a:rPr lang="en-US"/>
            <a:t>Informal assessments</a:t>
          </a:r>
        </a:p>
      </dgm:t>
    </dgm:pt>
    <dgm:pt modelId="{986C8AE8-CA78-4ACE-BDF1-3DFACA6CD8D8}" type="parTrans" cxnId="{208380F4-C9C7-4D18-8F17-B1A3BAD49638}">
      <dgm:prSet/>
      <dgm:spPr/>
      <dgm:t>
        <a:bodyPr/>
        <a:lstStyle/>
        <a:p>
          <a:endParaRPr lang="en-US"/>
        </a:p>
      </dgm:t>
    </dgm:pt>
    <dgm:pt modelId="{9F697722-34BE-4EAA-BE1F-95F03697F15D}" type="sibTrans" cxnId="{208380F4-C9C7-4D18-8F17-B1A3BAD49638}">
      <dgm:prSet/>
      <dgm:spPr/>
      <dgm:t>
        <a:bodyPr/>
        <a:lstStyle/>
        <a:p>
          <a:endParaRPr lang="en-US"/>
        </a:p>
      </dgm:t>
    </dgm:pt>
    <dgm:pt modelId="{FA9919C2-3587-498A-98BC-7F77576CFAA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Facilitating</a:t>
          </a:r>
        </a:p>
      </dgm:t>
    </dgm:pt>
    <dgm:pt modelId="{41757574-1C39-4156-B9B1-C85886F670D8}" type="parTrans" cxnId="{14B42678-7426-4D20-8D10-2E23C58AFE51}">
      <dgm:prSet/>
      <dgm:spPr/>
      <dgm:t>
        <a:bodyPr/>
        <a:lstStyle/>
        <a:p>
          <a:endParaRPr lang="en-US"/>
        </a:p>
      </dgm:t>
    </dgm:pt>
    <dgm:pt modelId="{17230DFC-B258-43CD-A893-18FB2BCEE55B}" type="sibTrans" cxnId="{14B42678-7426-4D20-8D10-2E23C58AFE51}">
      <dgm:prSet/>
      <dgm:spPr/>
      <dgm:t>
        <a:bodyPr/>
        <a:lstStyle/>
        <a:p>
          <a:endParaRPr lang="en-US"/>
        </a:p>
      </dgm:t>
    </dgm:pt>
    <dgm:pt modelId="{A7666C43-E48B-4196-A52E-A696F078FE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Facilitating group discussions and activities</a:t>
          </a:r>
        </a:p>
      </dgm:t>
    </dgm:pt>
    <dgm:pt modelId="{966EF7E5-74E3-4DD0-AE0A-FE7C1A06DA5B}" type="parTrans" cxnId="{20EB0507-C12A-44AB-B045-BD09E85CAD27}">
      <dgm:prSet/>
      <dgm:spPr/>
      <dgm:t>
        <a:bodyPr/>
        <a:lstStyle/>
        <a:p>
          <a:endParaRPr lang="en-US"/>
        </a:p>
      </dgm:t>
    </dgm:pt>
    <dgm:pt modelId="{95FBCE3B-EE38-4BCE-AF69-BA5221C6296D}" type="sibTrans" cxnId="{20EB0507-C12A-44AB-B045-BD09E85CAD27}">
      <dgm:prSet/>
      <dgm:spPr/>
      <dgm:t>
        <a:bodyPr/>
        <a:lstStyle/>
        <a:p>
          <a:endParaRPr lang="en-US"/>
        </a:p>
      </dgm:t>
    </dgm:pt>
    <dgm:pt modelId="{F5A55558-99D1-4E4E-B02C-2C942EAEC973}">
      <dgm:prSet/>
      <dgm:spPr/>
      <dgm:t>
        <a:bodyPr/>
        <a:lstStyle/>
        <a:p>
          <a:r>
            <a:rPr lang="en-US"/>
            <a:t>Discussion of transferable skills</a:t>
          </a:r>
        </a:p>
      </dgm:t>
    </dgm:pt>
    <dgm:pt modelId="{A8F0AA6C-1748-41B9-ABC7-481D827EFF88}" type="parTrans" cxnId="{C43FF784-9524-41DA-B530-8DA1CECA34E7}">
      <dgm:prSet/>
      <dgm:spPr/>
      <dgm:t>
        <a:bodyPr/>
        <a:lstStyle/>
        <a:p>
          <a:endParaRPr lang="en-US"/>
        </a:p>
      </dgm:t>
    </dgm:pt>
    <dgm:pt modelId="{B2392E91-13AF-4AD4-AD9C-FF5B14D99A3E}" type="sibTrans" cxnId="{C43FF784-9524-41DA-B530-8DA1CECA34E7}">
      <dgm:prSet/>
      <dgm:spPr/>
      <dgm:t>
        <a:bodyPr/>
        <a:lstStyle/>
        <a:p>
          <a:endParaRPr lang="en-US"/>
        </a:p>
      </dgm:t>
    </dgm:pt>
    <dgm:pt modelId="{5C7BC44C-476D-4154-8E9E-82F609CF2FCD}">
      <dgm:prSet/>
      <dgm:spPr/>
      <dgm:t>
        <a:bodyPr/>
        <a:lstStyle/>
        <a:p>
          <a:r>
            <a:rPr lang="en-US"/>
            <a:t>Identify strengths</a:t>
          </a:r>
        </a:p>
      </dgm:t>
    </dgm:pt>
    <dgm:pt modelId="{0BB5A031-0797-4AC1-9301-5D651ADEBFE8}" type="parTrans" cxnId="{6E2F598E-26D3-4E98-82D7-9D9D89A99345}">
      <dgm:prSet/>
      <dgm:spPr/>
      <dgm:t>
        <a:bodyPr/>
        <a:lstStyle/>
        <a:p>
          <a:endParaRPr lang="en-US"/>
        </a:p>
      </dgm:t>
    </dgm:pt>
    <dgm:pt modelId="{0940AD8F-D4B6-407D-9C51-152255380371}" type="sibTrans" cxnId="{6E2F598E-26D3-4E98-82D7-9D9D89A99345}">
      <dgm:prSet/>
      <dgm:spPr/>
      <dgm:t>
        <a:bodyPr/>
        <a:lstStyle/>
        <a:p>
          <a:endParaRPr lang="en-US"/>
        </a:p>
      </dgm:t>
    </dgm:pt>
    <dgm:pt modelId="{8BD84B91-CCBC-4F87-85CC-25FD1FCC85D3}">
      <dgm:prSet/>
      <dgm:spPr/>
      <dgm:t>
        <a:bodyPr/>
        <a:lstStyle/>
        <a:p>
          <a:r>
            <a:rPr lang="en-US"/>
            <a:t>Mock interviews</a:t>
          </a:r>
        </a:p>
      </dgm:t>
    </dgm:pt>
    <dgm:pt modelId="{6732758A-0C80-42A2-8842-65D4E35B12D0}" type="parTrans" cxnId="{B522880B-2005-40E2-9875-AD53F5739F3C}">
      <dgm:prSet/>
      <dgm:spPr/>
      <dgm:t>
        <a:bodyPr/>
        <a:lstStyle/>
        <a:p>
          <a:endParaRPr lang="en-US"/>
        </a:p>
      </dgm:t>
    </dgm:pt>
    <dgm:pt modelId="{8D0C23FB-B1F5-4DDA-A589-DC1B33FE06DD}" type="sibTrans" cxnId="{B522880B-2005-40E2-9875-AD53F5739F3C}">
      <dgm:prSet/>
      <dgm:spPr/>
      <dgm:t>
        <a:bodyPr/>
        <a:lstStyle/>
        <a:p>
          <a:endParaRPr lang="en-US"/>
        </a:p>
      </dgm:t>
    </dgm:pt>
    <dgm:pt modelId="{6508E30D-B493-431E-B237-ADA72291B0D1}">
      <dgm:prSet/>
      <dgm:spPr/>
      <dgm:t>
        <a:bodyPr/>
        <a:lstStyle/>
        <a:p>
          <a:r>
            <a:rPr lang="en-US"/>
            <a:t>Weekly job search experiences</a:t>
          </a:r>
        </a:p>
      </dgm:t>
    </dgm:pt>
    <dgm:pt modelId="{618EC79E-B752-4828-AD99-7E475C8DB548}" type="parTrans" cxnId="{B000CE12-D9C2-437A-B706-BC8912B51F02}">
      <dgm:prSet/>
      <dgm:spPr/>
      <dgm:t>
        <a:bodyPr/>
        <a:lstStyle/>
        <a:p>
          <a:endParaRPr lang="en-US"/>
        </a:p>
      </dgm:t>
    </dgm:pt>
    <dgm:pt modelId="{4CD162BA-9F19-4B5E-B85E-D968DD1105DF}" type="sibTrans" cxnId="{B000CE12-D9C2-437A-B706-BC8912B51F02}">
      <dgm:prSet/>
      <dgm:spPr/>
      <dgm:t>
        <a:bodyPr/>
        <a:lstStyle/>
        <a:p>
          <a:endParaRPr lang="en-US"/>
        </a:p>
      </dgm:t>
    </dgm:pt>
    <dgm:pt modelId="{CF698B3F-7CA6-4002-B364-52E1F1AECD25}" type="pres">
      <dgm:prSet presAssocID="{0D773AF9-AC2F-45E6-83F5-37716361DAC1}" presName="root" presStyleCnt="0">
        <dgm:presLayoutVars>
          <dgm:dir/>
          <dgm:resizeHandles val="exact"/>
        </dgm:presLayoutVars>
      </dgm:prSet>
      <dgm:spPr/>
    </dgm:pt>
    <dgm:pt modelId="{E1DAC045-34CC-47B9-A3F3-0E82E4A67865}" type="pres">
      <dgm:prSet presAssocID="{B8FBA8B7-5A25-4744-BE59-F584622B993B}" presName="compNode" presStyleCnt="0"/>
      <dgm:spPr/>
    </dgm:pt>
    <dgm:pt modelId="{959BC045-4CFF-42DC-A0C4-599EB19A7284}" type="pres">
      <dgm:prSet presAssocID="{B8FBA8B7-5A25-4744-BE59-F584622B993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E8A06AF4-890C-4FB8-8B99-F717FAFF5F2B}" type="pres">
      <dgm:prSet presAssocID="{B8FBA8B7-5A25-4744-BE59-F584622B993B}" presName="iconSpace" presStyleCnt="0"/>
      <dgm:spPr/>
    </dgm:pt>
    <dgm:pt modelId="{036CD315-9C48-437A-91A5-7FC09548E682}" type="pres">
      <dgm:prSet presAssocID="{B8FBA8B7-5A25-4744-BE59-F584622B993B}" presName="parTx" presStyleLbl="revTx" presStyleIdx="0" presStyleCnt="4">
        <dgm:presLayoutVars>
          <dgm:chMax val="0"/>
          <dgm:chPref val="0"/>
        </dgm:presLayoutVars>
      </dgm:prSet>
      <dgm:spPr/>
    </dgm:pt>
    <dgm:pt modelId="{A73DDD5D-B049-4F19-B6AB-B6D3A2EF61BC}" type="pres">
      <dgm:prSet presAssocID="{B8FBA8B7-5A25-4744-BE59-F584622B993B}" presName="txSpace" presStyleCnt="0"/>
      <dgm:spPr/>
    </dgm:pt>
    <dgm:pt modelId="{92D99999-7768-49E2-97AF-726998CD11A9}" type="pres">
      <dgm:prSet presAssocID="{B8FBA8B7-5A25-4744-BE59-F584622B993B}" presName="desTx" presStyleLbl="revTx" presStyleIdx="1" presStyleCnt="4">
        <dgm:presLayoutVars/>
      </dgm:prSet>
      <dgm:spPr/>
    </dgm:pt>
    <dgm:pt modelId="{E1FD4731-C352-441A-A541-B65E064C5573}" type="pres">
      <dgm:prSet presAssocID="{19CA94DB-0C58-4AE4-A795-5484A52B1BFC}" presName="sibTrans" presStyleCnt="0"/>
      <dgm:spPr/>
    </dgm:pt>
    <dgm:pt modelId="{1D9E5B1A-A7FE-4596-96B0-905B9400C92E}" type="pres">
      <dgm:prSet presAssocID="{FA9919C2-3587-498A-98BC-7F77576CFAA9}" presName="compNode" presStyleCnt="0"/>
      <dgm:spPr/>
    </dgm:pt>
    <dgm:pt modelId="{01A4EEA1-DB8D-4C03-8022-B74267F79D8C}" type="pres">
      <dgm:prSet presAssocID="{FA9919C2-3587-498A-98BC-7F77576CFAA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45D8F858-2BE8-48E0-819F-B08DC7AD650C}" type="pres">
      <dgm:prSet presAssocID="{FA9919C2-3587-498A-98BC-7F77576CFAA9}" presName="iconSpace" presStyleCnt="0"/>
      <dgm:spPr/>
    </dgm:pt>
    <dgm:pt modelId="{DB7D0F02-ECC4-4A5C-9C99-29ED1EE0E8D1}" type="pres">
      <dgm:prSet presAssocID="{FA9919C2-3587-498A-98BC-7F77576CFAA9}" presName="parTx" presStyleLbl="revTx" presStyleIdx="2" presStyleCnt="4">
        <dgm:presLayoutVars>
          <dgm:chMax val="0"/>
          <dgm:chPref val="0"/>
        </dgm:presLayoutVars>
      </dgm:prSet>
      <dgm:spPr/>
    </dgm:pt>
    <dgm:pt modelId="{726B8866-8E2F-403B-BCED-5296E696BBD9}" type="pres">
      <dgm:prSet presAssocID="{FA9919C2-3587-498A-98BC-7F77576CFAA9}" presName="txSpace" presStyleCnt="0"/>
      <dgm:spPr/>
    </dgm:pt>
    <dgm:pt modelId="{9C91F31F-AC00-45E7-A386-9A9516657465}" type="pres">
      <dgm:prSet presAssocID="{FA9919C2-3587-498A-98BC-7F77576CFAA9}" presName="desTx" presStyleLbl="revTx" presStyleIdx="3" presStyleCnt="4">
        <dgm:presLayoutVars/>
      </dgm:prSet>
      <dgm:spPr/>
    </dgm:pt>
  </dgm:ptLst>
  <dgm:cxnLst>
    <dgm:cxn modelId="{20EB0507-C12A-44AB-B045-BD09E85CAD27}" srcId="{FA9919C2-3587-498A-98BC-7F77576CFAA9}" destId="{A7666C43-E48B-4196-A52E-A696F078FE14}" srcOrd="0" destOrd="0" parTransId="{966EF7E5-74E3-4DD0-AE0A-FE7C1A06DA5B}" sibTransId="{95FBCE3B-EE38-4BCE-AF69-BA5221C6296D}"/>
    <dgm:cxn modelId="{B522880B-2005-40E2-9875-AD53F5739F3C}" srcId="{A7666C43-E48B-4196-A52E-A696F078FE14}" destId="{8BD84B91-CCBC-4F87-85CC-25FD1FCC85D3}" srcOrd="2" destOrd="0" parTransId="{6732758A-0C80-42A2-8842-65D4E35B12D0}" sibTransId="{8D0C23FB-B1F5-4DDA-A589-DC1B33FE06DD}"/>
    <dgm:cxn modelId="{C590760C-3D06-4E37-8CF6-9C00FF7A042D}" type="presOf" srcId="{8A061EB0-AB6E-48D5-AA8E-8187DA75DF0C}" destId="{92D99999-7768-49E2-97AF-726998CD11A9}" srcOrd="0" destOrd="2" presId="urn:microsoft.com/office/officeart/2018/5/layout/CenteredIconLabelDescriptionList"/>
    <dgm:cxn modelId="{52EA8611-E676-4485-807F-D4A029C957ED}" type="presOf" srcId="{5C7BC44C-476D-4154-8E9E-82F609CF2FCD}" destId="{9C91F31F-AC00-45E7-A386-9A9516657465}" srcOrd="0" destOrd="2" presId="urn:microsoft.com/office/officeart/2018/5/layout/CenteredIconLabelDescriptionList"/>
    <dgm:cxn modelId="{B000CE12-D9C2-437A-B706-BC8912B51F02}" srcId="{A7666C43-E48B-4196-A52E-A696F078FE14}" destId="{6508E30D-B493-431E-B237-ADA72291B0D1}" srcOrd="3" destOrd="0" parTransId="{618EC79E-B752-4828-AD99-7E475C8DB548}" sibTransId="{4CD162BA-9F19-4B5E-B85E-D968DD1105DF}"/>
    <dgm:cxn modelId="{210B852A-F5B7-49F5-B892-BC64E8368C1E}" type="presOf" srcId="{6508E30D-B493-431E-B237-ADA72291B0D1}" destId="{9C91F31F-AC00-45E7-A386-9A9516657465}" srcOrd="0" destOrd="4" presId="urn:microsoft.com/office/officeart/2018/5/layout/CenteredIconLabelDescriptionList"/>
    <dgm:cxn modelId="{CFCA7D38-09A4-4F50-A89A-F08A356E3A76}" srcId="{D2112C80-441F-4903-AFA1-2BBB31B006CB}" destId="{0AC19C51-12FF-4EC6-AFAF-0421406B4982}" srcOrd="0" destOrd="0" parTransId="{7485E478-F3F3-4BEA-B3A9-E535EDA0E7CA}" sibTransId="{53410857-A046-41CA-BA51-8B60B2983FAD}"/>
    <dgm:cxn modelId="{C209133C-5A6D-4BB5-A307-2B3FA45282F9}" type="presOf" srcId="{F5A55558-99D1-4E4E-B02C-2C942EAEC973}" destId="{9C91F31F-AC00-45E7-A386-9A9516657465}" srcOrd="0" destOrd="1" presId="urn:microsoft.com/office/officeart/2018/5/layout/CenteredIconLabelDescriptionList"/>
    <dgm:cxn modelId="{06A88F3D-988A-48CB-864D-10224346F31E}" type="presOf" srcId="{FA9919C2-3587-498A-98BC-7F77576CFAA9}" destId="{DB7D0F02-ECC4-4A5C-9C99-29ED1EE0E8D1}" srcOrd="0" destOrd="0" presId="urn:microsoft.com/office/officeart/2018/5/layout/CenteredIconLabelDescriptionList"/>
    <dgm:cxn modelId="{5FE2943F-F2C4-4239-B50A-42E86F940D45}" type="presOf" srcId="{0D773AF9-AC2F-45E6-83F5-37716361DAC1}" destId="{CF698B3F-7CA6-4002-B364-52E1F1AECD25}" srcOrd="0" destOrd="0" presId="urn:microsoft.com/office/officeart/2018/5/layout/CenteredIconLabelDescriptionList"/>
    <dgm:cxn modelId="{C42F744C-1E55-4E45-A19B-18DFEA4E4D63}" srcId="{0D773AF9-AC2F-45E6-83F5-37716361DAC1}" destId="{B8FBA8B7-5A25-4744-BE59-F584622B993B}" srcOrd="0" destOrd="0" parTransId="{C7D8A3A3-551D-4337-856C-08EF13C86DE5}" sibTransId="{19CA94DB-0C58-4AE4-A795-5484A52B1BFC}"/>
    <dgm:cxn modelId="{14B42678-7426-4D20-8D10-2E23C58AFE51}" srcId="{0D773AF9-AC2F-45E6-83F5-37716361DAC1}" destId="{FA9919C2-3587-498A-98BC-7F77576CFAA9}" srcOrd="1" destOrd="0" parTransId="{41757574-1C39-4156-B9B1-C85886F670D8}" sibTransId="{17230DFC-B258-43CD-A893-18FB2BCEE55B}"/>
    <dgm:cxn modelId="{404B9378-7901-44BC-8F06-549AC2B1C941}" type="presOf" srcId="{D2112C80-441F-4903-AFA1-2BBB31B006CB}" destId="{92D99999-7768-49E2-97AF-726998CD11A9}" srcOrd="0" destOrd="0" presId="urn:microsoft.com/office/officeart/2018/5/layout/CenteredIconLabelDescriptionList"/>
    <dgm:cxn modelId="{EF964C7D-3FA7-40B9-8C6C-4AB0579E938D}" srcId="{B8FBA8B7-5A25-4744-BE59-F584622B993B}" destId="{D2112C80-441F-4903-AFA1-2BBB31B006CB}" srcOrd="0" destOrd="0" parTransId="{00E850FD-B4E2-479D-BEB7-D9BDBDB93B8F}" sibTransId="{3B64DB25-2FEF-47E4-B7CF-27460652C2BA}"/>
    <dgm:cxn modelId="{C43FF784-9524-41DA-B530-8DA1CECA34E7}" srcId="{A7666C43-E48B-4196-A52E-A696F078FE14}" destId="{F5A55558-99D1-4E4E-B02C-2C942EAEC973}" srcOrd="0" destOrd="0" parTransId="{A8F0AA6C-1748-41B9-ABC7-481D827EFF88}" sibTransId="{B2392E91-13AF-4AD4-AD9C-FF5B14D99A3E}"/>
    <dgm:cxn modelId="{6E2F598E-26D3-4E98-82D7-9D9D89A99345}" srcId="{A7666C43-E48B-4196-A52E-A696F078FE14}" destId="{5C7BC44C-476D-4154-8E9E-82F609CF2FCD}" srcOrd="1" destOrd="0" parTransId="{0BB5A031-0797-4AC1-9301-5D651ADEBFE8}" sibTransId="{0940AD8F-D4B6-407D-9C51-152255380371}"/>
    <dgm:cxn modelId="{EC249195-2942-48E0-A6EB-741A4771D57C}" type="presOf" srcId="{0AC19C51-12FF-4EC6-AFAF-0421406B4982}" destId="{92D99999-7768-49E2-97AF-726998CD11A9}" srcOrd="0" destOrd="1" presId="urn:microsoft.com/office/officeart/2018/5/layout/CenteredIconLabelDescriptionList"/>
    <dgm:cxn modelId="{F0450DA7-1372-4A15-AD11-89A23AC8BB46}" type="presOf" srcId="{A7666C43-E48B-4196-A52E-A696F078FE14}" destId="{9C91F31F-AC00-45E7-A386-9A9516657465}" srcOrd="0" destOrd="0" presId="urn:microsoft.com/office/officeart/2018/5/layout/CenteredIconLabelDescriptionList"/>
    <dgm:cxn modelId="{A9A0DFE0-9228-41CD-A408-8CE7C429017D}" type="presOf" srcId="{8BD84B91-CCBC-4F87-85CC-25FD1FCC85D3}" destId="{9C91F31F-AC00-45E7-A386-9A9516657465}" srcOrd="0" destOrd="3" presId="urn:microsoft.com/office/officeart/2018/5/layout/CenteredIconLabelDescriptionList"/>
    <dgm:cxn modelId="{D753CBF2-8E91-458C-B33C-483EAF339476}" type="presOf" srcId="{B8FBA8B7-5A25-4744-BE59-F584622B993B}" destId="{036CD315-9C48-437A-91A5-7FC09548E682}" srcOrd="0" destOrd="0" presId="urn:microsoft.com/office/officeart/2018/5/layout/CenteredIconLabelDescriptionList"/>
    <dgm:cxn modelId="{208380F4-C9C7-4D18-8F17-B1A3BAD49638}" srcId="{D2112C80-441F-4903-AFA1-2BBB31B006CB}" destId="{8A061EB0-AB6E-48D5-AA8E-8187DA75DF0C}" srcOrd="1" destOrd="0" parTransId="{986C8AE8-CA78-4ACE-BDF1-3DFACA6CD8D8}" sibTransId="{9F697722-34BE-4EAA-BE1F-95F03697F15D}"/>
    <dgm:cxn modelId="{3BF783D2-A2EA-4FEE-9CCC-BB02F59F3071}" type="presParOf" srcId="{CF698B3F-7CA6-4002-B364-52E1F1AECD25}" destId="{E1DAC045-34CC-47B9-A3F3-0E82E4A67865}" srcOrd="0" destOrd="0" presId="urn:microsoft.com/office/officeart/2018/5/layout/CenteredIconLabelDescriptionList"/>
    <dgm:cxn modelId="{9E751940-2C41-4AAA-A052-24518957224F}" type="presParOf" srcId="{E1DAC045-34CC-47B9-A3F3-0E82E4A67865}" destId="{959BC045-4CFF-42DC-A0C4-599EB19A7284}" srcOrd="0" destOrd="0" presId="urn:microsoft.com/office/officeart/2018/5/layout/CenteredIconLabelDescriptionList"/>
    <dgm:cxn modelId="{4A6F9A3D-5303-41AB-8C56-0AE806BE093B}" type="presParOf" srcId="{E1DAC045-34CC-47B9-A3F3-0E82E4A67865}" destId="{E8A06AF4-890C-4FB8-8B99-F717FAFF5F2B}" srcOrd="1" destOrd="0" presId="urn:microsoft.com/office/officeart/2018/5/layout/CenteredIconLabelDescriptionList"/>
    <dgm:cxn modelId="{45945995-0136-48CA-8ABB-3A8CDCB11A80}" type="presParOf" srcId="{E1DAC045-34CC-47B9-A3F3-0E82E4A67865}" destId="{036CD315-9C48-437A-91A5-7FC09548E682}" srcOrd="2" destOrd="0" presId="urn:microsoft.com/office/officeart/2018/5/layout/CenteredIconLabelDescriptionList"/>
    <dgm:cxn modelId="{AD6C952F-0A84-41E7-9E49-B47A16BE98DC}" type="presParOf" srcId="{E1DAC045-34CC-47B9-A3F3-0E82E4A67865}" destId="{A73DDD5D-B049-4F19-B6AB-B6D3A2EF61BC}" srcOrd="3" destOrd="0" presId="urn:microsoft.com/office/officeart/2018/5/layout/CenteredIconLabelDescriptionList"/>
    <dgm:cxn modelId="{E42844DD-EB6A-4BC3-BBD1-EEA2B773C373}" type="presParOf" srcId="{E1DAC045-34CC-47B9-A3F3-0E82E4A67865}" destId="{92D99999-7768-49E2-97AF-726998CD11A9}" srcOrd="4" destOrd="0" presId="urn:microsoft.com/office/officeart/2018/5/layout/CenteredIconLabelDescriptionList"/>
    <dgm:cxn modelId="{C19F3925-D193-405F-8FAD-DAA7D51A7A52}" type="presParOf" srcId="{CF698B3F-7CA6-4002-B364-52E1F1AECD25}" destId="{E1FD4731-C352-441A-A541-B65E064C5573}" srcOrd="1" destOrd="0" presId="urn:microsoft.com/office/officeart/2018/5/layout/CenteredIconLabelDescriptionList"/>
    <dgm:cxn modelId="{A068F664-0C15-4701-89D6-12395C189125}" type="presParOf" srcId="{CF698B3F-7CA6-4002-B364-52E1F1AECD25}" destId="{1D9E5B1A-A7FE-4596-96B0-905B9400C92E}" srcOrd="2" destOrd="0" presId="urn:microsoft.com/office/officeart/2018/5/layout/CenteredIconLabelDescriptionList"/>
    <dgm:cxn modelId="{32677E96-B5AE-4517-8833-A86E214ACDA5}" type="presParOf" srcId="{1D9E5B1A-A7FE-4596-96B0-905B9400C92E}" destId="{01A4EEA1-DB8D-4C03-8022-B74267F79D8C}" srcOrd="0" destOrd="0" presId="urn:microsoft.com/office/officeart/2018/5/layout/CenteredIconLabelDescriptionList"/>
    <dgm:cxn modelId="{E020711F-15E5-44BE-9FAE-53D5DCE42E2C}" type="presParOf" srcId="{1D9E5B1A-A7FE-4596-96B0-905B9400C92E}" destId="{45D8F858-2BE8-48E0-819F-B08DC7AD650C}" srcOrd="1" destOrd="0" presId="urn:microsoft.com/office/officeart/2018/5/layout/CenteredIconLabelDescriptionList"/>
    <dgm:cxn modelId="{1068A5F8-7C6A-402D-91F5-62715B902AEE}" type="presParOf" srcId="{1D9E5B1A-A7FE-4596-96B0-905B9400C92E}" destId="{DB7D0F02-ECC4-4A5C-9C99-29ED1EE0E8D1}" srcOrd="2" destOrd="0" presId="urn:microsoft.com/office/officeart/2018/5/layout/CenteredIconLabelDescriptionList"/>
    <dgm:cxn modelId="{B291CDB2-9A74-454E-A782-7E51781C2AD6}" type="presParOf" srcId="{1D9E5B1A-A7FE-4596-96B0-905B9400C92E}" destId="{726B8866-8E2F-403B-BCED-5296E696BBD9}" srcOrd="3" destOrd="0" presId="urn:microsoft.com/office/officeart/2018/5/layout/CenteredIconLabelDescriptionList"/>
    <dgm:cxn modelId="{CB2990C1-64CC-4EE2-88D5-F8EC567971D6}" type="presParOf" srcId="{1D9E5B1A-A7FE-4596-96B0-905B9400C92E}" destId="{9C91F31F-AC00-45E7-A386-9A9516657465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0A1119-6C6D-4CBB-B00B-EFE21A54A79C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9CA0A80D-5BA9-440C-8AFA-FA3D41926AE5}">
      <dgm:prSet/>
      <dgm:spPr/>
      <dgm:t>
        <a:bodyPr/>
        <a:lstStyle/>
        <a:p>
          <a:pPr>
            <a:defRPr b="1"/>
          </a:pPr>
          <a:r>
            <a:rPr lang="en-US" b="1" dirty="0"/>
            <a:t>Principle I: Preparation and Planning</a:t>
          </a:r>
          <a:endParaRPr lang="en-US" dirty="0"/>
        </a:p>
      </dgm:t>
    </dgm:pt>
    <dgm:pt modelId="{5796B2BF-EC51-4B69-9363-E1CFFAE531B0}" type="parTrans" cxnId="{CE3E4D9E-92AA-4521-BAF8-73B6178D31C0}">
      <dgm:prSet/>
      <dgm:spPr/>
      <dgm:t>
        <a:bodyPr/>
        <a:lstStyle/>
        <a:p>
          <a:endParaRPr lang="en-US"/>
        </a:p>
      </dgm:t>
    </dgm:pt>
    <dgm:pt modelId="{CCD07773-EEA0-47E7-A475-1CE1EF72335A}" type="sibTrans" cxnId="{CE3E4D9E-92AA-4521-BAF8-73B6178D31C0}">
      <dgm:prSet/>
      <dgm:spPr/>
      <dgm:t>
        <a:bodyPr/>
        <a:lstStyle/>
        <a:p>
          <a:endParaRPr lang="en-US"/>
        </a:p>
      </dgm:t>
    </dgm:pt>
    <dgm:pt modelId="{D99CE0E9-218B-4DE7-98D7-28C409F5E2B0}">
      <dgm:prSet/>
      <dgm:spPr/>
      <dgm:t>
        <a:bodyPr/>
        <a:lstStyle/>
        <a:p>
          <a:r>
            <a:rPr lang="en-US" b="0" dirty="0"/>
            <a:t>Be prepared </a:t>
          </a:r>
        </a:p>
      </dgm:t>
    </dgm:pt>
    <dgm:pt modelId="{53FFED53-8B34-4488-90A0-92FFAC89162E}" type="parTrans" cxnId="{5CDB9C4A-78D3-47C6-9730-6DC38140CAE9}">
      <dgm:prSet/>
      <dgm:spPr/>
      <dgm:t>
        <a:bodyPr/>
        <a:lstStyle/>
        <a:p>
          <a:endParaRPr lang="en-US"/>
        </a:p>
      </dgm:t>
    </dgm:pt>
    <dgm:pt modelId="{48D568EC-0A28-4BA8-95A4-02C822A89602}" type="sibTrans" cxnId="{5CDB9C4A-78D3-47C6-9730-6DC38140CAE9}">
      <dgm:prSet/>
      <dgm:spPr/>
      <dgm:t>
        <a:bodyPr/>
        <a:lstStyle/>
        <a:p>
          <a:endParaRPr lang="en-US"/>
        </a:p>
      </dgm:t>
    </dgm:pt>
    <dgm:pt modelId="{5B69C9B6-8637-47A9-A78E-F1C4153B0DA4}">
      <dgm:prSet/>
      <dgm:spPr/>
      <dgm:t>
        <a:bodyPr/>
        <a:lstStyle/>
        <a:p>
          <a:r>
            <a:rPr lang="en-US" b="0" dirty="0"/>
            <a:t>Plan activities in advance</a:t>
          </a:r>
        </a:p>
      </dgm:t>
    </dgm:pt>
    <dgm:pt modelId="{8704A6C7-8C57-494B-9506-447B1D33F02E}" type="parTrans" cxnId="{861111A7-C63E-42B6-BDE6-03139F0A9066}">
      <dgm:prSet/>
      <dgm:spPr/>
      <dgm:t>
        <a:bodyPr/>
        <a:lstStyle/>
        <a:p>
          <a:endParaRPr lang="en-US"/>
        </a:p>
      </dgm:t>
    </dgm:pt>
    <dgm:pt modelId="{B09AC732-E7F5-4372-810C-1D71EB9AA04C}" type="sibTrans" cxnId="{861111A7-C63E-42B6-BDE6-03139F0A9066}">
      <dgm:prSet/>
      <dgm:spPr/>
      <dgm:t>
        <a:bodyPr/>
        <a:lstStyle/>
        <a:p>
          <a:endParaRPr lang="en-US"/>
        </a:p>
      </dgm:t>
    </dgm:pt>
    <dgm:pt modelId="{CA0E4D5F-D6F0-4498-BC4D-BC9A0194E481}">
      <dgm:prSet/>
      <dgm:spPr/>
      <dgm:t>
        <a:bodyPr/>
        <a:lstStyle/>
        <a:p>
          <a:r>
            <a:rPr lang="en-US" b="0"/>
            <a:t>Arrive early</a:t>
          </a:r>
        </a:p>
      </dgm:t>
    </dgm:pt>
    <dgm:pt modelId="{DA16D19E-A61D-4478-8C08-CC12D1A51110}" type="parTrans" cxnId="{71E8E275-C36D-48AF-93B8-9C0059629563}">
      <dgm:prSet/>
      <dgm:spPr/>
      <dgm:t>
        <a:bodyPr/>
        <a:lstStyle/>
        <a:p>
          <a:endParaRPr lang="en-US"/>
        </a:p>
      </dgm:t>
    </dgm:pt>
    <dgm:pt modelId="{960E648D-2083-4CD8-BC79-F0B144D5295B}" type="sibTrans" cxnId="{71E8E275-C36D-48AF-93B8-9C0059629563}">
      <dgm:prSet/>
      <dgm:spPr/>
      <dgm:t>
        <a:bodyPr/>
        <a:lstStyle/>
        <a:p>
          <a:endParaRPr lang="en-US"/>
        </a:p>
      </dgm:t>
    </dgm:pt>
    <dgm:pt modelId="{1E64FF80-9194-4435-81BC-C09ABB926C6F}">
      <dgm:prSet/>
      <dgm:spPr/>
      <dgm:t>
        <a:bodyPr/>
        <a:lstStyle/>
        <a:p>
          <a:r>
            <a:rPr lang="en-US" b="0" dirty="0"/>
            <a:t>Have audio-visual equipment ready when session begins</a:t>
          </a:r>
        </a:p>
      </dgm:t>
    </dgm:pt>
    <dgm:pt modelId="{EC70D88D-E4D9-4DE0-BA81-4700B408E88F}" type="parTrans" cxnId="{07D95A28-42AE-42B5-8945-C6490DB0061A}">
      <dgm:prSet/>
      <dgm:spPr/>
      <dgm:t>
        <a:bodyPr/>
        <a:lstStyle/>
        <a:p>
          <a:endParaRPr lang="en-US"/>
        </a:p>
      </dgm:t>
    </dgm:pt>
    <dgm:pt modelId="{7A8940F0-D3B2-4F83-B0AE-4E447C11758E}" type="sibTrans" cxnId="{07D95A28-42AE-42B5-8945-C6490DB0061A}">
      <dgm:prSet/>
      <dgm:spPr/>
      <dgm:t>
        <a:bodyPr/>
        <a:lstStyle/>
        <a:p>
          <a:endParaRPr lang="en-US"/>
        </a:p>
      </dgm:t>
    </dgm:pt>
    <dgm:pt modelId="{5F1476ED-5AEE-4CA5-94EC-B8A347470EF7}">
      <dgm:prSet/>
      <dgm:spPr/>
      <dgm:t>
        <a:bodyPr/>
        <a:lstStyle/>
        <a:p>
          <a:r>
            <a:rPr lang="en-US" b="0" dirty="0"/>
            <a:t>Prepare good handouts</a:t>
          </a:r>
        </a:p>
      </dgm:t>
    </dgm:pt>
    <dgm:pt modelId="{7A53035B-8E75-4FE2-B081-FA09D83FD976}" type="parTrans" cxnId="{5ACC1D23-8612-4A23-9F27-6B91C050B381}">
      <dgm:prSet/>
      <dgm:spPr/>
      <dgm:t>
        <a:bodyPr/>
        <a:lstStyle/>
        <a:p>
          <a:endParaRPr lang="en-US"/>
        </a:p>
      </dgm:t>
    </dgm:pt>
    <dgm:pt modelId="{23E3E0B9-1421-40C6-B735-37854642DC9A}" type="sibTrans" cxnId="{5ACC1D23-8612-4A23-9F27-6B91C050B381}">
      <dgm:prSet/>
      <dgm:spPr/>
      <dgm:t>
        <a:bodyPr/>
        <a:lstStyle/>
        <a:p>
          <a:endParaRPr lang="en-US"/>
        </a:p>
      </dgm:t>
    </dgm:pt>
    <dgm:pt modelId="{CCD82061-78AA-4960-976E-56EAEF399C84}">
      <dgm:prSet/>
      <dgm:spPr/>
      <dgm:t>
        <a:bodyPr/>
        <a:lstStyle/>
        <a:p>
          <a:pPr>
            <a:defRPr b="1"/>
          </a:pPr>
          <a:r>
            <a:rPr lang="en-US" b="1"/>
            <a:t>Principle II: Variety</a:t>
          </a:r>
          <a:endParaRPr lang="en-US"/>
        </a:p>
      </dgm:t>
    </dgm:pt>
    <dgm:pt modelId="{AA76C96D-E70A-4832-A769-277BC9A1F1A8}" type="parTrans" cxnId="{DC4694E6-F80D-4ACC-A732-21CEC06720D2}">
      <dgm:prSet/>
      <dgm:spPr/>
      <dgm:t>
        <a:bodyPr/>
        <a:lstStyle/>
        <a:p>
          <a:endParaRPr lang="en-US"/>
        </a:p>
      </dgm:t>
    </dgm:pt>
    <dgm:pt modelId="{26C72381-2120-43DF-9DB4-4522C91F7EF3}" type="sibTrans" cxnId="{DC4694E6-F80D-4ACC-A732-21CEC06720D2}">
      <dgm:prSet/>
      <dgm:spPr/>
      <dgm:t>
        <a:bodyPr/>
        <a:lstStyle/>
        <a:p>
          <a:endParaRPr lang="en-US"/>
        </a:p>
      </dgm:t>
    </dgm:pt>
    <dgm:pt modelId="{2B88BC35-8557-4E4C-B1A5-530DCB266F73}">
      <dgm:prSet/>
      <dgm:spPr/>
      <dgm:t>
        <a:bodyPr/>
        <a:lstStyle/>
        <a:p>
          <a:r>
            <a:rPr lang="en-US" b="0" dirty="0"/>
            <a:t>Offer opportunities to think out loud</a:t>
          </a:r>
        </a:p>
      </dgm:t>
    </dgm:pt>
    <dgm:pt modelId="{21376A63-6D25-429A-9D9D-773E90D7AF5C}" type="parTrans" cxnId="{D2A24478-DFBE-4550-AA04-B32D9B68BB61}">
      <dgm:prSet/>
      <dgm:spPr/>
      <dgm:t>
        <a:bodyPr/>
        <a:lstStyle/>
        <a:p>
          <a:endParaRPr lang="en-US"/>
        </a:p>
      </dgm:t>
    </dgm:pt>
    <dgm:pt modelId="{A739A214-93AD-41AC-9A5F-1F3BEAD34357}" type="sibTrans" cxnId="{D2A24478-DFBE-4550-AA04-B32D9B68BB61}">
      <dgm:prSet/>
      <dgm:spPr/>
      <dgm:t>
        <a:bodyPr/>
        <a:lstStyle/>
        <a:p>
          <a:endParaRPr lang="en-US"/>
        </a:p>
      </dgm:t>
    </dgm:pt>
    <dgm:pt modelId="{3598F6C2-E5E1-490A-9536-7B6AD30847EC}">
      <dgm:prSet/>
      <dgm:spPr/>
      <dgm:t>
        <a:bodyPr/>
        <a:lstStyle/>
        <a:p>
          <a:r>
            <a:rPr lang="en-US" b="0" dirty="0"/>
            <a:t>Stop periodically and ask a question for discussion</a:t>
          </a:r>
        </a:p>
      </dgm:t>
    </dgm:pt>
    <dgm:pt modelId="{1349E348-CF7C-4618-B724-ECA768AB99E5}" type="parTrans" cxnId="{B0C359B3-C937-4981-88D0-8BAD8FB4077A}">
      <dgm:prSet/>
      <dgm:spPr/>
      <dgm:t>
        <a:bodyPr/>
        <a:lstStyle/>
        <a:p>
          <a:endParaRPr lang="en-US"/>
        </a:p>
      </dgm:t>
    </dgm:pt>
    <dgm:pt modelId="{8C20E748-7934-451D-A111-9C814AA27B6D}" type="sibTrans" cxnId="{B0C359B3-C937-4981-88D0-8BAD8FB4077A}">
      <dgm:prSet/>
      <dgm:spPr/>
      <dgm:t>
        <a:bodyPr/>
        <a:lstStyle/>
        <a:p>
          <a:endParaRPr lang="en-US"/>
        </a:p>
      </dgm:t>
    </dgm:pt>
    <dgm:pt modelId="{19557260-370B-476C-B8C5-A01EBDBE3B6C}">
      <dgm:prSet/>
      <dgm:spPr/>
      <dgm:t>
        <a:bodyPr/>
        <a:lstStyle/>
        <a:p>
          <a:r>
            <a:rPr lang="en-US" b="0" dirty="0"/>
            <a:t>Vary activities</a:t>
          </a:r>
        </a:p>
      </dgm:t>
    </dgm:pt>
    <dgm:pt modelId="{591618BE-DCE3-4BF8-AB0D-9FB90EB991EF}" type="parTrans" cxnId="{D0B03AC1-0048-4EE5-B72A-97B191A8BA96}">
      <dgm:prSet/>
      <dgm:spPr/>
      <dgm:t>
        <a:bodyPr/>
        <a:lstStyle/>
        <a:p>
          <a:endParaRPr lang="en-US"/>
        </a:p>
      </dgm:t>
    </dgm:pt>
    <dgm:pt modelId="{8502652E-8BB8-4FC9-ABFC-CA492DC4D9DD}" type="sibTrans" cxnId="{D0B03AC1-0048-4EE5-B72A-97B191A8BA96}">
      <dgm:prSet/>
      <dgm:spPr/>
      <dgm:t>
        <a:bodyPr/>
        <a:lstStyle/>
        <a:p>
          <a:endParaRPr lang="en-US"/>
        </a:p>
      </dgm:t>
    </dgm:pt>
    <dgm:pt modelId="{401ADE46-5BF7-4F68-ABF1-284857F677D9}">
      <dgm:prSet/>
      <dgm:spPr/>
      <dgm:t>
        <a:bodyPr/>
        <a:lstStyle/>
        <a:p>
          <a:r>
            <a:rPr lang="en-US" b="0" dirty="0"/>
            <a:t>Be sensitive to your audience</a:t>
          </a:r>
        </a:p>
      </dgm:t>
    </dgm:pt>
    <dgm:pt modelId="{05CEBE14-0CDB-4E28-BA5D-59B162B0F247}" type="parTrans" cxnId="{25AF79F0-2DAC-4E8E-8D50-D3F8F9CBDD11}">
      <dgm:prSet/>
      <dgm:spPr/>
      <dgm:t>
        <a:bodyPr/>
        <a:lstStyle/>
        <a:p>
          <a:endParaRPr lang="en-US"/>
        </a:p>
      </dgm:t>
    </dgm:pt>
    <dgm:pt modelId="{1C7160E0-398E-4E06-8E47-D3B729B64237}" type="sibTrans" cxnId="{25AF79F0-2DAC-4E8E-8D50-D3F8F9CBDD11}">
      <dgm:prSet/>
      <dgm:spPr/>
      <dgm:t>
        <a:bodyPr/>
        <a:lstStyle/>
        <a:p>
          <a:endParaRPr lang="en-US"/>
        </a:p>
      </dgm:t>
    </dgm:pt>
    <dgm:pt modelId="{BAFFB5B6-8F90-4AA2-9F87-B68020C389E0}" type="pres">
      <dgm:prSet presAssocID="{4B0A1119-6C6D-4CBB-B00B-EFE21A54A79C}" presName="root" presStyleCnt="0">
        <dgm:presLayoutVars>
          <dgm:dir/>
          <dgm:resizeHandles val="exact"/>
        </dgm:presLayoutVars>
      </dgm:prSet>
      <dgm:spPr/>
    </dgm:pt>
    <dgm:pt modelId="{1A66E156-2721-43B0-88D0-2BBEF14EB4B0}" type="pres">
      <dgm:prSet presAssocID="{9CA0A80D-5BA9-440C-8AFA-FA3D41926AE5}" presName="compNode" presStyleCnt="0"/>
      <dgm:spPr/>
    </dgm:pt>
    <dgm:pt modelId="{389D0DEC-4B0B-4856-A529-F480F7EB2FDD}" type="pres">
      <dgm:prSet presAssocID="{9CA0A80D-5BA9-440C-8AFA-FA3D41926AE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14E1610-7362-4FBE-AE3F-223FC23CE417}" type="pres">
      <dgm:prSet presAssocID="{9CA0A80D-5BA9-440C-8AFA-FA3D41926AE5}" presName="iconSpace" presStyleCnt="0"/>
      <dgm:spPr/>
    </dgm:pt>
    <dgm:pt modelId="{634AFF6B-DD91-4323-817A-8E0A06B0D068}" type="pres">
      <dgm:prSet presAssocID="{9CA0A80D-5BA9-440C-8AFA-FA3D41926AE5}" presName="parTx" presStyleLbl="revTx" presStyleIdx="0" presStyleCnt="4">
        <dgm:presLayoutVars>
          <dgm:chMax val="0"/>
          <dgm:chPref val="0"/>
        </dgm:presLayoutVars>
      </dgm:prSet>
      <dgm:spPr/>
    </dgm:pt>
    <dgm:pt modelId="{093B51F8-C7F7-41DC-8797-9FC52C42EC54}" type="pres">
      <dgm:prSet presAssocID="{9CA0A80D-5BA9-440C-8AFA-FA3D41926AE5}" presName="txSpace" presStyleCnt="0"/>
      <dgm:spPr/>
    </dgm:pt>
    <dgm:pt modelId="{D60818B9-74E3-49EC-BEB3-E510B60481FD}" type="pres">
      <dgm:prSet presAssocID="{9CA0A80D-5BA9-440C-8AFA-FA3D41926AE5}" presName="desTx" presStyleLbl="revTx" presStyleIdx="1" presStyleCnt="4">
        <dgm:presLayoutVars/>
      </dgm:prSet>
      <dgm:spPr/>
    </dgm:pt>
    <dgm:pt modelId="{D6BEF074-4F33-4E85-AA00-7707A60D62C7}" type="pres">
      <dgm:prSet presAssocID="{CCD07773-EEA0-47E7-A475-1CE1EF72335A}" presName="sibTrans" presStyleCnt="0"/>
      <dgm:spPr/>
    </dgm:pt>
    <dgm:pt modelId="{1F2B9FC0-EB48-4868-A673-FDB8FFC9B080}" type="pres">
      <dgm:prSet presAssocID="{CCD82061-78AA-4960-976E-56EAEF399C84}" presName="compNode" presStyleCnt="0"/>
      <dgm:spPr/>
    </dgm:pt>
    <dgm:pt modelId="{BF3FABE2-C5A6-4B39-B7ED-616C0CAD003F}" type="pres">
      <dgm:prSet presAssocID="{CCD82061-78AA-4960-976E-56EAEF399C8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3F84B025-BA04-4098-AC8D-D80511CD9359}" type="pres">
      <dgm:prSet presAssocID="{CCD82061-78AA-4960-976E-56EAEF399C84}" presName="iconSpace" presStyleCnt="0"/>
      <dgm:spPr/>
    </dgm:pt>
    <dgm:pt modelId="{F8E2C0C8-71F6-4817-8AD6-84658BB90215}" type="pres">
      <dgm:prSet presAssocID="{CCD82061-78AA-4960-976E-56EAEF399C84}" presName="parTx" presStyleLbl="revTx" presStyleIdx="2" presStyleCnt="4">
        <dgm:presLayoutVars>
          <dgm:chMax val="0"/>
          <dgm:chPref val="0"/>
        </dgm:presLayoutVars>
      </dgm:prSet>
      <dgm:spPr/>
    </dgm:pt>
    <dgm:pt modelId="{5CD88ECB-AEDC-4B4B-B27E-94F9653D5015}" type="pres">
      <dgm:prSet presAssocID="{CCD82061-78AA-4960-976E-56EAEF399C84}" presName="txSpace" presStyleCnt="0"/>
      <dgm:spPr/>
    </dgm:pt>
    <dgm:pt modelId="{D45E13D3-3715-4F76-9B00-9628DC2EB13F}" type="pres">
      <dgm:prSet presAssocID="{CCD82061-78AA-4960-976E-56EAEF399C84}" presName="desTx" presStyleLbl="revTx" presStyleIdx="3" presStyleCnt="4">
        <dgm:presLayoutVars/>
      </dgm:prSet>
      <dgm:spPr/>
    </dgm:pt>
  </dgm:ptLst>
  <dgm:cxnLst>
    <dgm:cxn modelId="{B682991A-CBEA-42C3-A90D-5180F098F176}" type="presOf" srcId="{CA0E4D5F-D6F0-4498-BC4D-BC9A0194E481}" destId="{D60818B9-74E3-49EC-BEB3-E510B60481FD}" srcOrd="0" destOrd="2" presId="urn:microsoft.com/office/officeart/2018/5/layout/CenteredIconLabelDescriptionList"/>
    <dgm:cxn modelId="{D0707F1C-6C6C-4E7D-BC56-94D621973532}" type="presOf" srcId="{D99CE0E9-218B-4DE7-98D7-28C409F5E2B0}" destId="{D60818B9-74E3-49EC-BEB3-E510B60481FD}" srcOrd="0" destOrd="0" presId="urn:microsoft.com/office/officeart/2018/5/layout/CenteredIconLabelDescriptionList"/>
    <dgm:cxn modelId="{DC98B620-A99B-4ABA-8F93-363EEBD9B366}" type="presOf" srcId="{4B0A1119-6C6D-4CBB-B00B-EFE21A54A79C}" destId="{BAFFB5B6-8F90-4AA2-9F87-B68020C389E0}" srcOrd="0" destOrd="0" presId="urn:microsoft.com/office/officeart/2018/5/layout/CenteredIconLabelDescriptionList"/>
    <dgm:cxn modelId="{5ACC1D23-8612-4A23-9F27-6B91C050B381}" srcId="{9CA0A80D-5BA9-440C-8AFA-FA3D41926AE5}" destId="{5F1476ED-5AEE-4CA5-94EC-B8A347470EF7}" srcOrd="4" destOrd="0" parTransId="{7A53035B-8E75-4FE2-B081-FA09D83FD976}" sibTransId="{23E3E0B9-1421-40C6-B735-37854642DC9A}"/>
    <dgm:cxn modelId="{07D95A28-42AE-42B5-8945-C6490DB0061A}" srcId="{9CA0A80D-5BA9-440C-8AFA-FA3D41926AE5}" destId="{1E64FF80-9194-4435-81BC-C09ABB926C6F}" srcOrd="3" destOrd="0" parTransId="{EC70D88D-E4D9-4DE0-BA81-4700B408E88F}" sibTransId="{7A8940F0-D3B2-4F83-B0AE-4E447C11758E}"/>
    <dgm:cxn modelId="{6B962A34-76AD-470A-9D4D-944299BBE78D}" type="presOf" srcId="{5B69C9B6-8637-47A9-A78E-F1C4153B0DA4}" destId="{D60818B9-74E3-49EC-BEB3-E510B60481FD}" srcOrd="0" destOrd="1" presId="urn:microsoft.com/office/officeart/2018/5/layout/CenteredIconLabelDescriptionList"/>
    <dgm:cxn modelId="{5CDB9C4A-78D3-47C6-9730-6DC38140CAE9}" srcId="{9CA0A80D-5BA9-440C-8AFA-FA3D41926AE5}" destId="{D99CE0E9-218B-4DE7-98D7-28C409F5E2B0}" srcOrd="0" destOrd="0" parTransId="{53FFED53-8B34-4488-90A0-92FFAC89162E}" sibTransId="{48D568EC-0A28-4BA8-95A4-02C822A89602}"/>
    <dgm:cxn modelId="{69CAF04B-0B92-443B-946D-01BE6DA7ABAC}" type="presOf" srcId="{1E64FF80-9194-4435-81BC-C09ABB926C6F}" destId="{D60818B9-74E3-49EC-BEB3-E510B60481FD}" srcOrd="0" destOrd="3" presId="urn:microsoft.com/office/officeart/2018/5/layout/CenteredIconLabelDescriptionList"/>
    <dgm:cxn modelId="{4E18A84C-FF24-4591-B344-BE7418802020}" type="presOf" srcId="{9CA0A80D-5BA9-440C-8AFA-FA3D41926AE5}" destId="{634AFF6B-DD91-4323-817A-8E0A06B0D068}" srcOrd="0" destOrd="0" presId="urn:microsoft.com/office/officeart/2018/5/layout/CenteredIconLabelDescriptionList"/>
    <dgm:cxn modelId="{71E8E275-C36D-48AF-93B8-9C0059629563}" srcId="{9CA0A80D-5BA9-440C-8AFA-FA3D41926AE5}" destId="{CA0E4D5F-D6F0-4498-BC4D-BC9A0194E481}" srcOrd="2" destOrd="0" parTransId="{DA16D19E-A61D-4478-8C08-CC12D1A51110}" sibTransId="{960E648D-2083-4CD8-BC79-F0B144D5295B}"/>
    <dgm:cxn modelId="{D2A24478-DFBE-4550-AA04-B32D9B68BB61}" srcId="{CCD82061-78AA-4960-976E-56EAEF399C84}" destId="{2B88BC35-8557-4E4C-B1A5-530DCB266F73}" srcOrd="0" destOrd="0" parTransId="{21376A63-6D25-429A-9D9D-773E90D7AF5C}" sibTransId="{A739A214-93AD-41AC-9A5F-1F3BEAD34357}"/>
    <dgm:cxn modelId="{CF9C8297-6923-4215-A50D-4C2D14BA97DE}" type="presOf" srcId="{5F1476ED-5AEE-4CA5-94EC-B8A347470EF7}" destId="{D60818B9-74E3-49EC-BEB3-E510B60481FD}" srcOrd="0" destOrd="4" presId="urn:microsoft.com/office/officeart/2018/5/layout/CenteredIconLabelDescriptionList"/>
    <dgm:cxn modelId="{90B8369C-BF9D-41D5-A1DB-447A83F90695}" type="presOf" srcId="{CCD82061-78AA-4960-976E-56EAEF399C84}" destId="{F8E2C0C8-71F6-4817-8AD6-84658BB90215}" srcOrd="0" destOrd="0" presId="urn:microsoft.com/office/officeart/2018/5/layout/CenteredIconLabelDescriptionList"/>
    <dgm:cxn modelId="{CE3E4D9E-92AA-4521-BAF8-73B6178D31C0}" srcId="{4B0A1119-6C6D-4CBB-B00B-EFE21A54A79C}" destId="{9CA0A80D-5BA9-440C-8AFA-FA3D41926AE5}" srcOrd="0" destOrd="0" parTransId="{5796B2BF-EC51-4B69-9363-E1CFFAE531B0}" sibTransId="{CCD07773-EEA0-47E7-A475-1CE1EF72335A}"/>
    <dgm:cxn modelId="{861111A7-C63E-42B6-BDE6-03139F0A9066}" srcId="{9CA0A80D-5BA9-440C-8AFA-FA3D41926AE5}" destId="{5B69C9B6-8637-47A9-A78E-F1C4153B0DA4}" srcOrd="1" destOrd="0" parTransId="{8704A6C7-8C57-494B-9506-447B1D33F02E}" sibTransId="{B09AC732-E7F5-4372-810C-1D71EB9AA04C}"/>
    <dgm:cxn modelId="{B0C359B3-C937-4981-88D0-8BAD8FB4077A}" srcId="{CCD82061-78AA-4960-976E-56EAEF399C84}" destId="{3598F6C2-E5E1-490A-9536-7B6AD30847EC}" srcOrd="1" destOrd="0" parTransId="{1349E348-CF7C-4618-B724-ECA768AB99E5}" sibTransId="{8C20E748-7934-451D-A111-9C814AA27B6D}"/>
    <dgm:cxn modelId="{5E6F95B9-9238-425C-850D-E83BA1BD2806}" type="presOf" srcId="{401ADE46-5BF7-4F68-ABF1-284857F677D9}" destId="{D45E13D3-3715-4F76-9B00-9628DC2EB13F}" srcOrd="0" destOrd="3" presId="urn:microsoft.com/office/officeart/2018/5/layout/CenteredIconLabelDescriptionList"/>
    <dgm:cxn modelId="{412114BD-A06D-4210-8A97-9CECE783266C}" type="presOf" srcId="{2B88BC35-8557-4E4C-B1A5-530DCB266F73}" destId="{D45E13D3-3715-4F76-9B00-9628DC2EB13F}" srcOrd="0" destOrd="0" presId="urn:microsoft.com/office/officeart/2018/5/layout/CenteredIconLabelDescriptionList"/>
    <dgm:cxn modelId="{D0B03AC1-0048-4EE5-B72A-97B191A8BA96}" srcId="{CCD82061-78AA-4960-976E-56EAEF399C84}" destId="{19557260-370B-476C-B8C5-A01EBDBE3B6C}" srcOrd="2" destOrd="0" parTransId="{591618BE-DCE3-4BF8-AB0D-9FB90EB991EF}" sibTransId="{8502652E-8BB8-4FC9-ABFC-CA492DC4D9DD}"/>
    <dgm:cxn modelId="{ABB0A6D6-EC6F-4ECF-B7BB-8EC97203CF3E}" type="presOf" srcId="{19557260-370B-476C-B8C5-A01EBDBE3B6C}" destId="{D45E13D3-3715-4F76-9B00-9628DC2EB13F}" srcOrd="0" destOrd="2" presId="urn:microsoft.com/office/officeart/2018/5/layout/CenteredIconLabelDescriptionList"/>
    <dgm:cxn modelId="{6F18C6E3-640E-43D0-9EAE-7805C0E1A774}" type="presOf" srcId="{3598F6C2-E5E1-490A-9536-7B6AD30847EC}" destId="{D45E13D3-3715-4F76-9B00-9628DC2EB13F}" srcOrd="0" destOrd="1" presId="urn:microsoft.com/office/officeart/2018/5/layout/CenteredIconLabelDescriptionList"/>
    <dgm:cxn modelId="{DC4694E6-F80D-4ACC-A732-21CEC06720D2}" srcId="{4B0A1119-6C6D-4CBB-B00B-EFE21A54A79C}" destId="{CCD82061-78AA-4960-976E-56EAEF399C84}" srcOrd="1" destOrd="0" parTransId="{AA76C96D-E70A-4832-A769-277BC9A1F1A8}" sibTransId="{26C72381-2120-43DF-9DB4-4522C91F7EF3}"/>
    <dgm:cxn modelId="{25AF79F0-2DAC-4E8E-8D50-D3F8F9CBDD11}" srcId="{CCD82061-78AA-4960-976E-56EAEF399C84}" destId="{401ADE46-5BF7-4F68-ABF1-284857F677D9}" srcOrd="3" destOrd="0" parTransId="{05CEBE14-0CDB-4E28-BA5D-59B162B0F247}" sibTransId="{1C7160E0-398E-4E06-8E47-D3B729B64237}"/>
    <dgm:cxn modelId="{F44B6EFF-8F87-4BA1-B2BF-B6210DBCE52A}" type="presParOf" srcId="{BAFFB5B6-8F90-4AA2-9F87-B68020C389E0}" destId="{1A66E156-2721-43B0-88D0-2BBEF14EB4B0}" srcOrd="0" destOrd="0" presId="urn:microsoft.com/office/officeart/2018/5/layout/CenteredIconLabelDescriptionList"/>
    <dgm:cxn modelId="{CE19F4FE-EA62-4982-ACD4-7A2640238FB0}" type="presParOf" srcId="{1A66E156-2721-43B0-88D0-2BBEF14EB4B0}" destId="{389D0DEC-4B0B-4856-A529-F480F7EB2FDD}" srcOrd="0" destOrd="0" presId="urn:microsoft.com/office/officeart/2018/5/layout/CenteredIconLabelDescriptionList"/>
    <dgm:cxn modelId="{B45D3387-B4CC-4BF6-B5D1-810851657FB7}" type="presParOf" srcId="{1A66E156-2721-43B0-88D0-2BBEF14EB4B0}" destId="{214E1610-7362-4FBE-AE3F-223FC23CE417}" srcOrd="1" destOrd="0" presId="urn:microsoft.com/office/officeart/2018/5/layout/CenteredIconLabelDescriptionList"/>
    <dgm:cxn modelId="{A8BD046A-5CFC-4E78-B7C7-A93DD5A06465}" type="presParOf" srcId="{1A66E156-2721-43B0-88D0-2BBEF14EB4B0}" destId="{634AFF6B-DD91-4323-817A-8E0A06B0D068}" srcOrd="2" destOrd="0" presId="urn:microsoft.com/office/officeart/2018/5/layout/CenteredIconLabelDescriptionList"/>
    <dgm:cxn modelId="{17B833AB-BF52-4805-878A-5751D4957459}" type="presParOf" srcId="{1A66E156-2721-43B0-88D0-2BBEF14EB4B0}" destId="{093B51F8-C7F7-41DC-8797-9FC52C42EC54}" srcOrd="3" destOrd="0" presId="urn:microsoft.com/office/officeart/2018/5/layout/CenteredIconLabelDescriptionList"/>
    <dgm:cxn modelId="{F7E7504B-233E-4400-8EAD-A7E2F8A783A5}" type="presParOf" srcId="{1A66E156-2721-43B0-88D0-2BBEF14EB4B0}" destId="{D60818B9-74E3-49EC-BEB3-E510B60481FD}" srcOrd="4" destOrd="0" presId="urn:microsoft.com/office/officeart/2018/5/layout/CenteredIconLabelDescriptionList"/>
    <dgm:cxn modelId="{AA8F74D6-7195-45E7-B5E2-E2DCCA7F90A8}" type="presParOf" srcId="{BAFFB5B6-8F90-4AA2-9F87-B68020C389E0}" destId="{D6BEF074-4F33-4E85-AA00-7707A60D62C7}" srcOrd="1" destOrd="0" presId="urn:microsoft.com/office/officeart/2018/5/layout/CenteredIconLabelDescriptionList"/>
    <dgm:cxn modelId="{E61CF22F-1219-40C5-B569-FC9C1CDB1E28}" type="presParOf" srcId="{BAFFB5B6-8F90-4AA2-9F87-B68020C389E0}" destId="{1F2B9FC0-EB48-4868-A673-FDB8FFC9B080}" srcOrd="2" destOrd="0" presId="urn:microsoft.com/office/officeart/2018/5/layout/CenteredIconLabelDescriptionList"/>
    <dgm:cxn modelId="{05E1BABF-D454-4571-A0EC-9EA36FFCA58E}" type="presParOf" srcId="{1F2B9FC0-EB48-4868-A673-FDB8FFC9B080}" destId="{BF3FABE2-C5A6-4B39-B7ED-616C0CAD003F}" srcOrd="0" destOrd="0" presId="urn:microsoft.com/office/officeart/2018/5/layout/CenteredIconLabelDescriptionList"/>
    <dgm:cxn modelId="{0FEEB94F-2D12-4B20-86EE-CF3186A8BC3D}" type="presParOf" srcId="{1F2B9FC0-EB48-4868-A673-FDB8FFC9B080}" destId="{3F84B025-BA04-4098-AC8D-D80511CD9359}" srcOrd="1" destOrd="0" presId="urn:microsoft.com/office/officeart/2018/5/layout/CenteredIconLabelDescriptionList"/>
    <dgm:cxn modelId="{F3DCA534-DCFD-49E2-BD40-8F0FCF911AAC}" type="presParOf" srcId="{1F2B9FC0-EB48-4868-A673-FDB8FFC9B080}" destId="{F8E2C0C8-71F6-4817-8AD6-84658BB90215}" srcOrd="2" destOrd="0" presId="urn:microsoft.com/office/officeart/2018/5/layout/CenteredIconLabelDescriptionList"/>
    <dgm:cxn modelId="{B87D86C5-559D-4B9D-B7B0-B7E3EEDB48E8}" type="presParOf" srcId="{1F2B9FC0-EB48-4868-A673-FDB8FFC9B080}" destId="{5CD88ECB-AEDC-4B4B-B27E-94F9653D5015}" srcOrd="3" destOrd="0" presId="urn:microsoft.com/office/officeart/2018/5/layout/CenteredIconLabelDescriptionList"/>
    <dgm:cxn modelId="{8FB6DCFA-45B7-4672-BDF5-026280C5A4A3}" type="presParOf" srcId="{1F2B9FC0-EB48-4868-A673-FDB8FFC9B080}" destId="{D45E13D3-3715-4F76-9B00-9628DC2EB13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ED4740-9BA0-4BAF-98FA-AB373725404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A998F3D-226C-4C42-AC4F-256A970DD020}">
      <dgm:prSet/>
      <dgm:spPr/>
      <dgm:t>
        <a:bodyPr/>
        <a:lstStyle/>
        <a:p>
          <a:r>
            <a:rPr lang="en-US" b="0" dirty="0"/>
            <a:t>Pairs </a:t>
          </a:r>
        </a:p>
      </dgm:t>
    </dgm:pt>
    <dgm:pt modelId="{E74B0AE3-7199-4C94-B186-15503834D607}" type="parTrans" cxnId="{71278E3A-B3D6-4A61-9E4F-5A94E17776CD}">
      <dgm:prSet/>
      <dgm:spPr/>
      <dgm:t>
        <a:bodyPr/>
        <a:lstStyle/>
        <a:p>
          <a:endParaRPr lang="en-US"/>
        </a:p>
      </dgm:t>
    </dgm:pt>
    <dgm:pt modelId="{0E2A8CEC-A622-4813-89ED-78C876511E64}" type="sibTrans" cxnId="{71278E3A-B3D6-4A61-9E4F-5A94E17776CD}">
      <dgm:prSet/>
      <dgm:spPr/>
      <dgm:t>
        <a:bodyPr/>
        <a:lstStyle/>
        <a:p>
          <a:endParaRPr lang="en-US"/>
        </a:p>
      </dgm:t>
    </dgm:pt>
    <dgm:pt modelId="{2BB51D24-3195-4708-9632-79F87790300E}">
      <dgm:prSet/>
      <dgm:spPr/>
      <dgm:t>
        <a:bodyPr/>
        <a:lstStyle/>
        <a:p>
          <a:r>
            <a:rPr lang="en-US" b="0" dirty="0"/>
            <a:t>Triads  </a:t>
          </a:r>
        </a:p>
      </dgm:t>
    </dgm:pt>
    <dgm:pt modelId="{CAEDB8E5-E506-40E3-899F-7A45E5078388}" type="parTrans" cxnId="{708EAE5D-9934-4D83-ABB6-80BECCD01CFB}">
      <dgm:prSet/>
      <dgm:spPr/>
      <dgm:t>
        <a:bodyPr/>
        <a:lstStyle/>
        <a:p>
          <a:endParaRPr lang="en-US"/>
        </a:p>
      </dgm:t>
    </dgm:pt>
    <dgm:pt modelId="{D8FAA445-B523-47D8-8621-6ECFC0C3CD6C}" type="sibTrans" cxnId="{708EAE5D-9934-4D83-ABB6-80BECCD01CFB}">
      <dgm:prSet/>
      <dgm:spPr/>
      <dgm:t>
        <a:bodyPr/>
        <a:lstStyle/>
        <a:p>
          <a:endParaRPr lang="en-US"/>
        </a:p>
      </dgm:t>
    </dgm:pt>
    <dgm:pt modelId="{676C9506-A0EA-48DD-8B1A-D1D9C50C91D2}">
      <dgm:prSet/>
      <dgm:spPr/>
      <dgm:t>
        <a:bodyPr/>
        <a:lstStyle/>
        <a:p>
          <a:r>
            <a:rPr lang="en-US" b="0" dirty="0"/>
            <a:t>Small Groups </a:t>
          </a:r>
        </a:p>
      </dgm:t>
    </dgm:pt>
    <dgm:pt modelId="{E9DAF548-71D6-45F8-95DB-EAAAEFF83E11}" type="parTrans" cxnId="{AD41EEAD-A6AB-4E38-95E5-FE42F3ABB4E6}">
      <dgm:prSet/>
      <dgm:spPr/>
      <dgm:t>
        <a:bodyPr/>
        <a:lstStyle/>
        <a:p>
          <a:endParaRPr lang="en-US"/>
        </a:p>
      </dgm:t>
    </dgm:pt>
    <dgm:pt modelId="{68590DB9-974C-47B2-8747-20F39DD299C6}" type="sibTrans" cxnId="{AD41EEAD-A6AB-4E38-95E5-FE42F3ABB4E6}">
      <dgm:prSet/>
      <dgm:spPr/>
      <dgm:t>
        <a:bodyPr/>
        <a:lstStyle/>
        <a:p>
          <a:endParaRPr lang="en-US"/>
        </a:p>
      </dgm:t>
    </dgm:pt>
    <dgm:pt modelId="{80694605-4C43-4800-851E-52E1D08934C3}">
      <dgm:prSet/>
      <dgm:spPr/>
      <dgm:t>
        <a:bodyPr/>
        <a:lstStyle/>
        <a:p>
          <a:r>
            <a:rPr lang="en-US" b="0" dirty="0"/>
            <a:t>Large Groups</a:t>
          </a:r>
        </a:p>
      </dgm:t>
    </dgm:pt>
    <dgm:pt modelId="{C8BACF5B-54CE-4BB4-863C-DB7130ECC27C}" type="parTrans" cxnId="{BF1D2BC2-1800-4EDE-9F06-E22B238F06EF}">
      <dgm:prSet/>
      <dgm:spPr/>
      <dgm:t>
        <a:bodyPr/>
        <a:lstStyle/>
        <a:p>
          <a:endParaRPr lang="en-US"/>
        </a:p>
      </dgm:t>
    </dgm:pt>
    <dgm:pt modelId="{1FCF2A13-6FD4-47C0-AA99-629B826F134B}" type="sibTrans" cxnId="{BF1D2BC2-1800-4EDE-9F06-E22B238F06EF}">
      <dgm:prSet/>
      <dgm:spPr/>
      <dgm:t>
        <a:bodyPr/>
        <a:lstStyle/>
        <a:p>
          <a:endParaRPr lang="en-US"/>
        </a:p>
      </dgm:t>
    </dgm:pt>
    <dgm:pt modelId="{FA9E5B05-8421-41B9-A009-3401F825EBC2}" type="pres">
      <dgm:prSet presAssocID="{44ED4740-9BA0-4BAF-98FA-AB373725404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4F68970-BAD2-416E-BB68-1DA1DAAD796B}" type="pres">
      <dgm:prSet presAssocID="{8A998F3D-226C-4C42-AC4F-256A970DD020}" presName="hierRoot1" presStyleCnt="0"/>
      <dgm:spPr/>
    </dgm:pt>
    <dgm:pt modelId="{D475C6C4-4E21-479E-9D96-0582457FE70C}" type="pres">
      <dgm:prSet presAssocID="{8A998F3D-226C-4C42-AC4F-256A970DD020}" presName="composite" presStyleCnt="0"/>
      <dgm:spPr/>
    </dgm:pt>
    <dgm:pt modelId="{D0470669-90B5-4131-9DB5-462005D68154}" type="pres">
      <dgm:prSet presAssocID="{8A998F3D-226C-4C42-AC4F-256A970DD020}" presName="background" presStyleLbl="node0" presStyleIdx="0" presStyleCnt="4"/>
      <dgm:spPr/>
    </dgm:pt>
    <dgm:pt modelId="{3FCB545E-1C6B-4965-84B5-DC590AF8E29B}" type="pres">
      <dgm:prSet presAssocID="{8A998F3D-226C-4C42-AC4F-256A970DD020}" presName="text" presStyleLbl="fgAcc0" presStyleIdx="0" presStyleCnt="4">
        <dgm:presLayoutVars>
          <dgm:chPref val="3"/>
        </dgm:presLayoutVars>
      </dgm:prSet>
      <dgm:spPr/>
    </dgm:pt>
    <dgm:pt modelId="{FE89FD10-CC76-4B88-B1D4-8FFA91D9B096}" type="pres">
      <dgm:prSet presAssocID="{8A998F3D-226C-4C42-AC4F-256A970DD020}" presName="hierChild2" presStyleCnt="0"/>
      <dgm:spPr/>
    </dgm:pt>
    <dgm:pt modelId="{CC77AAD1-F484-4E2C-B319-C3E7079BF89F}" type="pres">
      <dgm:prSet presAssocID="{2BB51D24-3195-4708-9632-79F87790300E}" presName="hierRoot1" presStyleCnt="0"/>
      <dgm:spPr/>
    </dgm:pt>
    <dgm:pt modelId="{231B7516-E4F3-4139-B9C7-2BFC20DBB214}" type="pres">
      <dgm:prSet presAssocID="{2BB51D24-3195-4708-9632-79F87790300E}" presName="composite" presStyleCnt="0"/>
      <dgm:spPr/>
    </dgm:pt>
    <dgm:pt modelId="{B65063D7-0948-4E69-8B02-369C54F9A729}" type="pres">
      <dgm:prSet presAssocID="{2BB51D24-3195-4708-9632-79F87790300E}" presName="background" presStyleLbl="node0" presStyleIdx="1" presStyleCnt="4"/>
      <dgm:spPr/>
    </dgm:pt>
    <dgm:pt modelId="{775BD5CF-89BB-42DC-B134-5BC9250ACB21}" type="pres">
      <dgm:prSet presAssocID="{2BB51D24-3195-4708-9632-79F87790300E}" presName="text" presStyleLbl="fgAcc0" presStyleIdx="1" presStyleCnt="4">
        <dgm:presLayoutVars>
          <dgm:chPref val="3"/>
        </dgm:presLayoutVars>
      </dgm:prSet>
      <dgm:spPr/>
    </dgm:pt>
    <dgm:pt modelId="{5DFA9117-1698-4281-A7E8-8E2C2F047BB5}" type="pres">
      <dgm:prSet presAssocID="{2BB51D24-3195-4708-9632-79F87790300E}" presName="hierChild2" presStyleCnt="0"/>
      <dgm:spPr/>
    </dgm:pt>
    <dgm:pt modelId="{A448FD38-A197-4B9C-8282-02A7FDD85227}" type="pres">
      <dgm:prSet presAssocID="{676C9506-A0EA-48DD-8B1A-D1D9C50C91D2}" presName="hierRoot1" presStyleCnt="0"/>
      <dgm:spPr/>
    </dgm:pt>
    <dgm:pt modelId="{19CB4F61-EB85-4E28-A942-68017FBF2A87}" type="pres">
      <dgm:prSet presAssocID="{676C9506-A0EA-48DD-8B1A-D1D9C50C91D2}" presName="composite" presStyleCnt="0"/>
      <dgm:spPr/>
    </dgm:pt>
    <dgm:pt modelId="{FAE8509B-09C6-491C-89B3-57EB9A7B71A3}" type="pres">
      <dgm:prSet presAssocID="{676C9506-A0EA-48DD-8B1A-D1D9C50C91D2}" presName="background" presStyleLbl="node0" presStyleIdx="2" presStyleCnt="4"/>
      <dgm:spPr/>
    </dgm:pt>
    <dgm:pt modelId="{69540933-84BE-45F4-A739-BEBB23C563A7}" type="pres">
      <dgm:prSet presAssocID="{676C9506-A0EA-48DD-8B1A-D1D9C50C91D2}" presName="text" presStyleLbl="fgAcc0" presStyleIdx="2" presStyleCnt="4">
        <dgm:presLayoutVars>
          <dgm:chPref val="3"/>
        </dgm:presLayoutVars>
      </dgm:prSet>
      <dgm:spPr/>
    </dgm:pt>
    <dgm:pt modelId="{9F3DDB83-4EBE-44D0-913F-798281D58BD6}" type="pres">
      <dgm:prSet presAssocID="{676C9506-A0EA-48DD-8B1A-D1D9C50C91D2}" presName="hierChild2" presStyleCnt="0"/>
      <dgm:spPr/>
    </dgm:pt>
    <dgm:pt modelId="{A9897676-5148-42F1-8958-84B09872D2F2}" type="pres">
      <dgm:prSet presAssocID="{80694605-4C43-4800-851E-52E1D08934C3}" presName="hierRoot1" presStyleCnt="0"/>
      <dgm:spPr/>
    </dgm:pt>
    <dgm:pt modelId="{0BA15B9A-78F5-4E81-A885-B15D74D9F1A0}" type="pres">
      <dgm:prSet presAssocID="{80694605-4C43-4800-851E-52E1D08934C3}" presName="composite" presStyleCnt="0"/>
      <dgm:spPr/>
    </dgm:pt>
    <dgm:pt modelId="{C88EB403-5766-4154-83E0-D3FA4DD4520A}" type="pres">
      <dgm:prSet presAssocID="{80694605-4C43-4800-851E-52E1D08934C3}" presName="background" presStyleLbl="node0" presStyleIdx="3" presStyleCnt="4"/>
      <dgm:spPr/>
    </dgm:pt>
    <dgm:pt modelId="{6EE4129F-9B09-4348-82CA-272693C06D41}" type="pres">
      <dgm:prSet presAssocID="{80694605-4C43-4800-851E-52E1D08934C3}" presName="text" presStyleLbl="fgAcc0" presStyleIdx="3" presStyleCnt="4">
        <dgm:presLayoutVars>
          <dgm:chPref val="3"/>
        </dgm:presLayoutVars>
      </dgm:prSet>
      <dgm:spPr/>
    </dgm:pt>
    <dgm:pt modelId="{CF5C0294-AEF3-4E9F-B9C2-38B896D25C8A}" type="pres">
      <dgm:prSet presAssocID="{80694605-4C43-4800-851E-52E1D08934C3}" presName="hierChild2" presStyleCnt="0"/>
      <dgm:spPr/>
    </dgm:pt>
  </dgm:ptLst>
  <dgm:cxnLst>
    <dgm:cxn modelId="{10F1F902-25A1-47D9-8299-F65F5BB5C9C5}" type="presOf" srcId="{2BB51D24-3195-4708-9632-79F87790300E}" destId="{775BD5CF-89BB-42DC-B134-5BC9250ACB21}" srcOrd="0" destOrd="0" presId="urn:microsoft.com/office/officeart/2005/8/layout/hierarchy1"/>
    <dgm:cxn modelId="{DA15032F-45AF-44F7-9215-4ABBD44CDB38}" type="presOf" srcId="{44ED4740-9BA0-4BAF-98FA-AB3737254042}" destId="{FA9E5B05-8421-41B9-A009-3401F825EBC2}" srcOrd="0" destOrd="0" presId="urn:microsoft.com/office/officeart/2005/8/layout/hierarchy1"/>
    <dgm:cxn modelId="{71278E3A-B3D6-4A61-9E4F-5A94E17776CD}" srcId="{44ED4740-9BA0-4BAF-98FA-AB3737254042}" destId="{8A998F3D-226C-4C42-AC4F-256A970DD020}" srcOrd="0" destOrd="0" parTransId="{E74B0AE3-7199-4C94-B186-15503834D607}" sibTransId="{0E2A8CEC-A622-4813-89ED-78C876511E64}"/>
    <dgm:cxn modelId="{708EAE5D-9934-4D83-ABB6-80BECCD01CFB}" srcId="{44ED4740-9BA0-4BAF-98FA-AB3737254042}" destId="{2BB51D24-3195-4708-9632-79F87790300E}" srcOrd="1" destOrd="0" parTransId="{CAEDB8E5-E506-40E3-899F-7A45E5078388}" sibTransId="{D8FAA445-B523-47D8-8621-6ECFC0C3CD6C}"/>
    <dgm:cxn modelId="{31FFA84D-00A9-4B44-B30D-033768CA3064}" type="presOf" srcId="{80694605-4C43-4800-851E-52E1D08934C3}" destId="{6EE4129F-9B09-4348-82CA-272693C06D41}" srcOrd="0" destOrd="0" presId="urn:microsoft.com/office/officeart/2005/8/layout/hierarchy1"/>
    <dgm:cxn modelId="{AD41EEAD-A6AB-4E38-95E5-FE42F3ABB4E6}" srcId="{44ED4740-9BA0-4BAF-98FA-AB3737254042}" destId="{676C9506-A0EA-48DD-8B1A-D1D9C50C91D2}" srcOrd="2" destOrd="0" parTransId="{E9DAF548-71D6-45F8-95DB-EAAAEFF83E11}" sibTransId="{68590DB9-974C-47B2-8747-20F39DD299C6}"/>
    <dgm:cxn modelId="{BF1D2BC2-1800-4EDE-9F06-E22B238F06EF}" srcId="{44ED4740-9BA0-4BAF-98FA-AB3737254042}" destId="{80694605-4C43-4800-851E-52E1D08934C3}" srcOrd="3" destOrd="0" parTransId="{C8BACF5B-54CE-4BB4-863C-DB7130ECC27C}" sibTransId="{1FCF2A13-6FD4-47C0-AA99-629B826F134B}"/>
    <dgm:cxn modelId="{194383C6-06AE-408B-91BA-4664096BFB91}" type="presOf" srcId="{676C9506-A0EA-48DD-8B1A-D1D9C50C91D2}" destId="{69540933-84BE-45F4-A739-BEBB23C563A7}" srcOrd="0" destOrd="0" presId="urn:microsoft.com/office/officeart/2005/8/layout/hierarchy1"/>
    <dgm:cxn modelId="{E6C142E7-2EBA-4DD7-9936-7BDB1BAEBB5E}" type="presOf" srcId="{8A998F3D-226C-4C42-AC4F-256A970DD020}" destId="{3FCB545E-1C6B-4965-84B5-DC590AF8E29B}" srcOrd="0" destOrd="0" presId="urn:microsoft.com/office/officeart/2005/8/layout/hierarchy1"/>
    <dgm:cxn modelId="{A0F8FFBD-F317-4078-A0D6-67846D95F979}" type="presParOf" srcId="{FA9E5B05-8421-41B9-A009-3401F825EBC2}" destId="{14F68970-BAD2-416E-BB68-1DA1DAAD796B}" srcOrd="0" destOrd="0" presId="urn:microsoft.com/office/officeart/2005/8/layout/hierarchy1"/>
    <dgm:cxn modelId="{28F2379B-E03E-424A-BC49-5334131A2890}" type="presParOf" srcId="{14F68970-BAD2-416E-BB68-1DA1DAAD796B}" destId="{D475C6C4-4E21-479E-9D96-0582457FE70C}" srcOrd="0" destOrd="0" presId="urn:microsoft.com/office/officeart/2005/8/layout/hierarchy1"/>
    <dgm:cxn modelId="{906B68C1-CD24-47E4-9A13-CFB2867CCD78}" type="presParOf" srcId="{D475C6C4-4E21-479E-9D96-0582457FE70C}" destId="{D0470669-90B5-4131-9DB5-462005D68154}" srcOrd="0" destOrd="0" presId="urn:microsoft.com/office/officeart/2005/8/layout/hierarchy1"/>
    <dgm:cxn modelId="{302573E8-F8C7-4CE8-ACED-F50AE550CDAA}" type="presParOf" srcId="{D475C6C4-4E21-479E-9D96-0582457FE70C}" destId="{3FCB545E-1C6B-4965-84B5-DC590AF8E29B}" srcOrd="1" destOrd="0" presId="urn:microsoft.com/office/officeart/2005/8/layout/hierarchy1"/>
    <dgm:cxn modelId="{13CBDBC7-AC98-41A4-9C5F-7BB6E1F1B53A}" type="presParOf" srcId="{14F68970-BAD2-416E-BB68-1DA1DAAD796B}" destId="{FE89FD10-CC76-4B88-B1D4-8FFA91D9B096}" srcOrd="1" destOrd="0" presId="urn:microsoft.com/office/officeart/2005/8/layout/hierarchy1"/>
    <dgm:cxn modelId="{AB43C2C5-73B7-48A6-97BC-C60D2DA8DA8F}" type="presParOf" srcId="{FA9E5B05-8421-41B9-A009-3401F825EBC2}" destId="{CC77AAD1-F484-4E2C-B319-C3E7079BF89F}" srcOrd="1" destOrd="0" presId="urn:microsoft.com/office/officeart/2005/8/layout/hierarchy1"/>
    <dgm:cxn modelId="{C8A86E1B-1408-42E1-927C-1051043F69DA}" type="presParOf" srcId="{CC77AAD1-F484-4E2C-B319-C3E7079BF89F}" destId="{231B7516-E4F3-4139-B9C7-2BFC20DBB214}" srcOrd="0" destOrd="0" presId="urn:microsoft.com/office/officeart/2005/8/layout/hierarchy1"/>
    <dgm:cxn modelId="{41329953-2DF7-495C-8F32-064F6860CF44}" type="presParOf" srcId="{231B7516-E4F3-4139-B9C7-2BFC20DBB214}" destId="{B65063D7-0948-4E69-8B02-369C54F9A729}" srcOrd="0" destOrd="0" presId="urn:microsoft.com/office/officeart/2005/8/layout/hierarchy1"/>
    <dgm:cxn modelId="{3E64D707-49F7-4182-A855-858E993502D8}" type="presParOf" srcId="{231B7516-E4F3-4139-B9C7-2BFC20DBB214}" destId="{775BD5CF-89BB-42DC-B134-5BC9250ACB21}" srcOrd="1" destOrd="0" presId="urn:microsoft.com/office/officeart/2005/8/layout/hierarchy1"/>
    <dgm:cxn modelId="{ADEB9BBB-7EA6-4A9C-A6AC-CAB277EC5A76}" type="presParOf" srcId="{CC77AAD1-F484-4E2C-B319-C3E7079BF89F}" destId="{5DFA9117-1698-4281-A7E8-8E2C2F047BB5}" srcOrd="1" destOrd="0" presId="urn:microsoft.com/office/officeart/2005/8/layout/hierarchy1"/>
    <dgm:cxn modelId="{DE057500-BFF6-46AA-8C77-144BA3AF8E6D}" type="presParOf" srcId="{FA9E5B05-8421-41B9-A009-3401F825EBC2}" destId="{A448FD38-A197-4B9C-8282-02A7FDD85227}" srcOrd="2" destOrd="0" presId="urn:microsoft.com/office/officeart/2005/8/layout/hierarchy1"/>
    <dgm:cxn modelId="{A8E49360-9230-4F7A-AEC6-F7C1E8BD2302}" type="presParOf" srcId="{A448FD38-A197-4B9C-8282-02A7FDD85227}" destId="{19CB4F61-EB85-4E28-A942-68017FBF2A87}" srcOrd="0" destOrd="0" presId="urn:microsoft.com/office/officeart/2005/8/layout/hierarchy1"/>
    <dgm:cxn modelId="{DBF34E39-B0F9-4742-B245-7C2000D3036F}" type="presParOf" srcId="{19CB4F61-EB85-4E28-A942-68017FBF2A87}" destId="{FAE8509B-09C6-491C-89B3-57EB9A7B71A3}" srcOrd="0" destOrd="0" presId="urn:microsoft.com/office/officeart/2005/8/layout/hierarchy1"/>
    <dgm:cxn modelId="{A320F516-D028-4C9B-AFA5-EC9316D4DE09}" type="presParOf" srcId="{19CB4F61-EB85-4E28-A942-68017FBF2A87}" destId="{69540933-84BE-45F4-A739-BEBB23C563A7}" srcOrd="1" destOrd="0" presId="urn:microsoft.com/office/officeart/2005/8/layout/hierarchy1"/>
    <dgm:cxn modelId="{C8D8F8C8-714D-4E77-A298-19B4D017E679}" type="presParOf" srcId="{A448FD38-A197-4B9C-8282-02A7FDD85227}" destId="{9F3DDB83-4EBE-44D0-913F-798281D58BD6}" srcOrd="1" destOrd="0" presId="urn:microsoft.com/office/officeart/2005/8/layout/hierarchy1"/>
    <dgm:cxn modelId="{375CA0CE-894C-4E9E-A83E-A080A93B5E5B}" type="presParOf" srcId="{FA9E5B05-8421-41B9-A009-3401F825EBC2}" destId="{A9897676-5148-42F1-8958-84B09872D2F2}" srcOrd="3" destOrd="0" presId="urn:microsoft.com/office/officeart/2005/8/layout/hierarchy1"/>
    <dgm:cxn modelId="{2DC9466F-783A-4121-A607-BC19D6AEB22B}" type="presParOf" srcId="{A9897676-5148-42F1-8958-84B09872D2F2}" destId="{0BA15B9A-78F5-4E81-A885-B15D74D9F1A0}" srcOrd="0" destOrd="0" presId="urn:microsoft.com/office/officeart/2005/8/layout/hierarchy1"/>
    <dgm:cxn modelId="{D334B7A1-B70F-4563-99A2-8A6725C966D1}" type="presParOf" srcId="{0BA15B9A-78F5-4E81-A885-B15D74D9F1A0}" destId="{C88EB403-5766-4154-83E0-D3FA4DD4520A}" srcOrd="0" destOrd="0" presId="urn:microsoft.com/office/officeart/2005/8/layout/hierarchy1"/>
    <dgm:cxn modelId="{F43F8D27-9CA5-4845-A376-23DDC18C4F0C}" type="presParOf" srcId="{0BA15B9A-78F5-4E81-A885-B15D74D9F1A0}" destId="{6EE4129F-9B09-4348-82CA-272693C06D41}" srcOrd="1" destOrd="0" presId="urn:microsoft.com/office/officeart/2005/8/layout/hierarchy1"/>
    <dgm:cxn modelId="{87777696-F037-4653-8E73-66CC3A9DD1F5}" type="presParOf" srcId="{A9897676-5148-42F1-8958-84B09872D2F2}" destId="{CF5C0294-AEF3-4E9F-B9C2-38B896D25C8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A9DEBB-6A5F-4E8E-BD45-E5C6E9B4ED8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69D2168-C389-4F42-8777-1390A7C0DBDE}">
      <dgm:prSet/>
      <dgm:spPr/>
      <dgm:t>
        <a:bodyPr/>
        <a:lstStyle/>
        <a:p>
          <a:r>
            <a:rPr lang="en-US" b="0" dirty="0"/>
            <a:t>Opportunity to get to know another person better </a:t>
          </a:r>
        </a:p>
      </dgm:t>
    </dgm:pt>
    <dgm:pt modelId="{878F534A-03DB-48B4-9285-FCDA8611F4D0}" type="parTrans" cxnId="{1F76C2A4-16C2-4659-92FB-7D8F77FEF4BB}">
      <dgm:prSet/>
      <dgm:spPr/>
      <dgm:t>
        <a:bodyPr/>
        <a:lstStyle/>
        <a:p>
          <a:endParaRPr lang="en-US"/>
        </a:p>
      </dgm:t>
    </dgm:pt>
    <dgm:pt modelId="{C3788CCE-E02F-4FF8-AE6E-4853CE61B41E}" type="sibTrans" cxnId="{1F76C2A4-16C2-4659-92FB-7D8F77FEF4BB}">
      <dgm:prSet/>
      <dgm:spPr/>
      <dgm:t>
        <a:bodyPr/>
        <a:lstStyle/>
        <a:p>
          <a:endParaRPr lang="en-US"/>
        </a:p>
      </dgm:t>
    </dgm:pt>
    <dgm:pt modelId="{0765D4AB-49C6-436E-8271-B11D3918051A}">
      <dgm:prSet/>
      <dgm:spPr/>
      <dgm:t>
        <a:bodyPr/>
        <a:lstStyle/>
        <a:p>
          <a:r>
            <a:rPr lang="en-US" b="0" dirty="0"/>
            <a:t>Expand comfort zone</a:t>
          </a:r>
        </a:p>
      </dgm:t>
    </dgm:pt>
    <dgm:pt modelId="{5DAFD178-9A33-4421-A00F-A6CD39B6C251}" type="parTrans" cxnId="{B8DE55AF-2AA5-452C-9FE9-EAE67D9755A8}">
      <dgm:prSet/>
      <dgm:spPr/>
      <dgm:t>
        <a:bodyPr/>
        <a:lstStyle/>
        <a:p>
          <a:endParaRPr lang="en-US"/>
        </a:p>
      </dgm:t>
    </dgm:pt>
    <dgm:pt modelId="{3E672B63-0DE8-40F3-8FC8-61100D553082}" type="sibTrans" cxnId="{B8DE55AF-2AA5-452C-9FE9-EAE67D9755A8}">
      <dgm:prSet/>
      <dgm:spPr/>
      <dgm:t>
        <a:bodyPr/>
        <a:lstStyle/>
        <a:p>
          <a:endParaRPr lang="en-US"/>
        </a:p>
      </dgm:t>
    </dgm:pt>
    <dgm:pt modelId="{D9FCA8F1-EB0A-4DE5-91F5-C6DB998B42A6}">
      <dgm:prSet/>
      <dgm:spPr/>
      <dgm:t>
        <a:bodyPr/>
        <a:lstStyle/>
        <a:p>
          <a:r>
            <a:rPr lang="en-US" b="0" dirty="0"/>
            <a:t>Encourages more self-disclosure</a:t>
          </a:r>
        </a:p>
      </dgm:t>
    </dgm:pt>
    <dgm:pt modelId="{4E2831E5-02F6-4BD8-8064-E2DC01B3E838}" type="parTrans" cxnId="{EE3A94E0-101A-400E-840C-B54B9C3E7ED8}">
      <dgm:prSet/>
      <dgm:spPr/>
      <dgm:t>
        <a:bodyPr/>
        <a:lstStyle/>
        <a:p>
          <a:endParaRPr lang="en-US"/>
        </a:p>
      </dgm:t>
    </dgm:pt>
    <dgm:pt modelId="{FAE2327E-F483-44B8-9CA7-C75DAFF13A7A}" type="sibTrans" cxnId="{EE3A94E0-101A-400E-840C-B54B9C3E7ED8}">
      <dgm:prSet/>
      <dgm:spPr/>
      <dgm:t>
        <a:bodyPr/>
        <a:lstStyle/>
        <a:p>
          <a:endParaRPr lang="en-US"/>
        </a:p>
      </dgm:t>
    </dgm:pt>
    <dgm:pt modelId="{E043150D-640B-4235-9792-6BF4EF1015B5}">
      <dgm:prSet/>
      <dgm:spPr/>
      <dgm:t>
        <a:bodyPr/>
        <a:lstStyle/>
        <a:p>
          <a:r>
            <a:rPr lang="en-US" b="0" dirty="0"/>
            <a:t>Increases ease of sharing</a:t>
          </a:r>
        </a:p>
      </dgm:t>
    </dgm:pt>
    <dgm:pt modelId="{EED8AF58-AC4A-4A59-971F-976514266292}" type="parTrans" cxnId="{6096DB9A-979C-4039-A98B-F691B201CDCD}">
      <dgm:prSet/>
      <dgm:spPr/>
      <dgm:t>
        <a:bodyPr/>
        <a:lstStyle/>
        <a:p>
          <a:endParaRPr lang="en-US"/>
        </a:p>
      </dgm:t>
    </dgm:pt>
    <dgm:pt modelId="{D9FCB444-257A-4B0D-AB0D-B1B041D990F2}" type="sibTrans" cxnId="{6096DB9A-979C-4039-A98B-F691B201CDCD}">
      <dgm:prSet/>
      <dgm:spPr/>
      <dgm:t>
        <a:bodyPr/>
        <a:lstStyle/>
        <a:p>
          <a:endParaRPr lang="en-US"/>
        </a:p>
      </dgm:t>
    </dgm:pt>
    <dgm:pt modelId="{CCAD58E8-C36C-4E07-977A-D93E2C8BD209}" type="pres">
      <dgm:prSet presAssocID="{2BA9DEBB-6A5F-4E8E-BD45-E5C6E9B4ED81}" presName="outerComposite" presStyleCnt="0">
        <dgm:presLayoutVars>
          <dgm:chMax val="5"/>
          <dgm:dir/>
          <dgm:resizeHandles val="exact"/>
        </dgm:presLayoutVars>
      </dgm:prSet>
      <dgm:spPr/>
    </dgm:pt>
    <dgm:pt modelId="{83D96E46-FB8E-471C-9E56-9755C5E1A200}" type="pres">
      <dgm:prSet presAssocID="{2BA9DEBB-6A5F-4E8E-BD45-E5C6E9B4ED81}" presName="dummyMaxCanvas" presStyleCnt="0">
        <dgm:presLayoutVars/>
      </dgm:prSet>
      <dgm:spPr/>
    </dgm:pt>
    <dgm:pt modelId="{7C21DEBA-F705-41F1-BCD3-488310829710}" type="pres">
      <dgm:prSet presAssocID="{2BA9DEBB-6A5F-4E8E-BD45-E5C6E9B4ED81}" presName="FourNodes_1" presStyleLbl="node1" presStyleIdx="0" presStyleCnt="4">
        <dgm:presLayoutVars>
          <dgm:bulletEnabled val="1"/>
        </dgm:presLayoutVars>
      </dgm:prSet>
      <dgm:spPr/>
    </dgm:pt>
    <dgm:pt modelId="{B4A437BD-4C40-47A3-B631-D00DF226388E}" type="pres">
      <dgm:prSet presAssocID="{2BA9DEBB-6A5F-4E8E-BD45-E5C6E9B4ED81}" presName="FourNodes_2" presStyleLbl="node1" presStyleIdx="1" presStyleCnt="4">
        <dgm:presLayoutVars>
          <dgm:bulletEnabled val="1"/>
        </dgm:presLayoutVars>
      </dgm:prSet>
      <dgm:spPr/>
    </dgm:pt>
    <dgm:pt modelId="{34F5EEBE-5E4E-4923-8A99-A8C2647980C1}" type="pres">
      <dgm:prSet presAssocID="{2BA9DEBB-6A5F-4E8E-BD45-E5C6E9B4ED81}" presName="FourNodes_3" presStyleLbl="node1" presStyleIdx="2" presStyleCnt="4">
        <dgm:presLayoutVars>
          <dgm:bulletEnabled val="1"/>
        </dgm:presLayoutVars>
      </dgm:prSet>
      <dgm:spPr/>
    </dgm:pt>
    <dgm:pt modelId="{6874896F-5549-47D0-A9F8-DBFD939EB682}" type="pres">
      <dgm:prSet presAssocID="{2BA9DEBB-6A5F-4E8E-BD45-E5C6E9B4ED81}" presName="FourNodes_4" presStyleLbl="node1" presStyleIdx="3" presStyleCnt="4">
        <dgm:presLayoutVars>
          <dgm:bulletEnabled val="1"/>
        </dgm:presLayoutVars>
      </dgm:prSet>
      <dgm:spPr/>
    </dgm:pt>
    <dgm:pt modelId="{E4690AF5-8137-4DA0-A4B1-CDB98BB5111A}" type="pres">
      <dgm:prSet presAssocID="{2BA9DEBB-6A5F-4E8E-BD45-E5C6E9B4ED81}" presName="FourConn_1-2" presStyleLbl="fgAccFollowNode1" presStyleIdx="0" presStyleCnt="3">
        <dgm:presLayoutVars>
          <dgm:bulletEnabled val="1"/>
        </dgm:presLayoutVars>
      </dgm:prSet>
      <dgm:spPr/>
    </dgm:pt>
    <dgm:pt modelId="{DDDC7881-8A0E-4AF4-9556-8A64ADE4D8AD}" type="pres">
      <dgm:prSet presAssocID="{2BA9DEBB-6A5F-4E8E-BD45-E5C6E9B4ED81}" presName="FourConn_2-3" presStyleLbl="fgAccFollowNode1" presStyleIdx="1" presStyleCnt="3">
        <dgm:presLayoutVars>
          <dgm:bulletEnabled val="1"/>
        </dgm:presLayoutVars>
      </dgm:prSet>
      <dgm:spPr/>
    </dgm:pt>
    <dgm:pt modelId="{16FCD9F2-80C7-4533-BD54-AF50E6ABFBE5}" type="pres">
      <dgm:prSet presAssocID="{2BA9DEBB-6A5F-4E8E-BD45-E5C6E9B4ED81}" presName="FourConn_3-4" presStyleLbl="fgAccFollowNode1" presStyleIdx="2" presStyleCnt="3">
        <dgm:presLayoutVars>
          <dgm:bulletEnabled val="1"/>
        </dgm:presLayoutVars>
      </dgm:prSet>
      <dgm:spPr/>
    </dgm:pt>
    <dgm:pt modelId="{ADEC4B9F-E38D-4336-AA2E-4403313AC17A}" type="pres">
      <dgm:prSet presAssocID="{2BA9DEBB-6A5F-4E8E-BD45-E5C6E9B4ED81}" presName="FourNodes_1_text" presStyleLbl="node1" presStyleIdx="3" presStyleCnt="4">
        <dgm:presLayoutVars>
          <dgm:bulletEnabled val="1"/>
        </dgm:presLayoutVars>
      </dgm:prSet>
      <dgm:spPr/>
    </dgm:pt>
    <dgm:pt modelId="{5441368A-47E2-4532-8674-AD4D77E143B8}" type="pres">
      <dgm:prSet presAssocID="{2BA9DEBB-6A5F-4E8E-BD45-E5C6E9B4ED81}" presName="FourNodes_2_text" presStyleLbl="node1" presStyleIdx="3" presStyleCnt="4">
        <dgm:presLayoutVars>
          <dgm:bulletEnabled val="1"/>
        </dgm:presLayoutVars>
      </dgm:prSet>
      <dgm:spPr/>
    </dgm:pt>
    <dgm:pt modelId="{82721A9C-70D3-4633-95AE-7BE52D4D6FEC}" type="pres">
      <dgm:prSet presAssocID="{2BA9DEBB-6A5F-4E8E-BD45-E5C6E9B4ED81}" presName="FourNodes_3_text" presStyleLbl="node1" presStyleIdx="3" presStyleCnt="4">
        <dgm:presLayoutVars>
          <dgm:bulletEnabled val="1"/>
        </dgm:presLayoutVars>
      </dgm:prSet>
      <dgm:spPr/>
    </dgm:pt>
    <dgm:pt modelId="{E8BCBD3F-31AB-487D-972A-E290036F4F08}" type="pres">
      <dgm:prSet presAssocID="{2BA9DEBB-6A5F-4E8E-BD45-E5C6E9B4ED81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E289916-D1F3-41AD-9F3B-2CD1BCFF27EA}" type="presOf" srcId="{FAE2327E-F483-44B8-9CA7-C75DAFF13A7A}" destId="{16FCD9F2-80C7-4533-BD54-AF50E6ABFBE5}" srcOrd="0" destOrd="0" presId="urn:microsoft.com/office/officeart/2005/8/layout/vProcess5"/>
    <dgm:cxn modelId="{4A7F7919-098C-492E-99AF-1F6434C41B07}" type="presOf" srcId="{069D2168-C389-4F42-8777-1390A7C0DBDE}" destId="{ADEC4B9F-E38D-4336-AA2E-4403313AC17A}" srcOrd="1" destOrd="0" presId="urn:microsoft.com/office/officeart/2005/8/layout/vProcess5"/>
    <dgm:cxn modelId="{9CE0571D-33D3-4D9B-9007-CC30D7802BAB}" type="presOf" srcId="{C3788CCE-E02F-4FF8-AE6E-4853CE61B41E}" destId="{E4690AF5-8137-4DA0-A4B1-CDB98BB5111A}" srcOrd="0" destOrd="0" presId="urn:microsoft.com/office/officeart/2005/8/layout/vProcess5"/>
    <dgm:cxn modelId="{21C4145D-CEDD-4748-9327-480089683223}" type="presOf" srcId="{E043150D-640B-4235-9792-6BF4EF1015B5}" destId="{6874896F-5549-47D0-A9F8-DBFD939EB682}" srcOrd="0" destOrd="0" presId="urn:microsoft.com/office/officeart/2005/8/layout/vProcess5"/>
    <dgm:cxn modelId="{0D96C95E-40BF-4D37-B917-F9456DD3BD5A}" type="presOf" srcId="{E043150D-640B-4235-9792-6BF4EF1015B5}" destId="{E8BCBD3F-31AB-487D-972A-E290036F4F08}" srcOrd="1" destOrd="0" presId="urn:microsoft.com/office/officeart/2005/8/layout/vProcess5"/>
    <dgm:cxn modelId="{69DF6646-5512-4A1A-9108-8F8699ECAC62}" type="presOf" srcId="{069D2168-C389-4F42-8777-1390A7C0DBDE}" destId="{7C21DEBA-F705-41F1-BCD3-488310829710}" srcOrd="0" destOrd="0" presId="urn:microsoft.com/office/officeart/2005/8/layout/vProcess5"/>
    <dgm:cxn modelId="{2ED09482-B2A8-4D3B-954B-D961CA733476}" type="presOf" srcId="{0765D4AB-49C6-436E-8271-B11D3918051A}" destId="{5441368A-47E2-4532-8674-AD4D77E143B8}" srcOrd="1" destOrd="0" presId="urn:microsoft.com/office/officeart/2005/8/layout/vProcess5"/>
    <dgm:cxn modelId="{6096DB9A-979C-4039-A98B-F691B201CDCD}" srcId="{2BA9DEBB-6A5F-4E8E-BD45-E5C6E9B4ED81}" destId="{E043150D-640B-4235-9792-6BF4EF1015B5}" srcOrd="3" destOrd="0" parTransId="{EED8AF58-AC4A-4A59-971F-976514266292}" sibTransId="{D9FCB444-257A-4B0D-AB0D-B1B041D990F2}"/>
    <dgm:cxn modelId="{78A33B9B-BB98-42A4-95D7-5CD7972ADC4E}" type="presOf" srcId="{D9FCA8F1-EB0A-4DE5-91F5-C6DB998B42A6}" destId="{82721A9C-70D3-4633-95AE-7BE52D4D6FEC}" srcOrd="1" destOrd="0" presId="urn:microsoft.com/office/officeart/2005/8/layout/vProcess5"/>
    <dgm:cxn modelId="{1F76C2A4-16C2-4659-92FB-7D8F77FEF4BB}" srcId="{2BA9DEBB-6A5F-4E8E-BD45-E5C6E9B4ED81}" destId="{069D2168-C389-4F42-8777-1390A7C0DBDE}" srcOrd="0" destOrd="0" parTransId="{878F534A-03DB-48B4-9285-FCDA8611F4D0}" sibTransId="{C3788CCE-E02F-4FF8-AE6E-4853CE61B41E}"/>
    <dgm:cxn modelId="{3FECEAA5-2DDE-47C6-905F-3BF914E75E68}" type="presOf" srcId="{D9FCA8F1-EB0A-4DE5-91F5-C6DB998B42A6}" destId="{34F5EEBE-5E4E-4923-8A99-A8C2647980C1}" srcOrd="0" destOrd="0" presId="urn:microsoft.com/office/officeart/2005/8/layout/vProcess5"/>
    <dgm:cxn modelId="{B8DE55AF-2AA5-452C-9FE9-EAE67D9755A8}" srcId="{2BA9DEBB-6A5F-4E8E-BD45-E5C6E9B4ED81}" destId="{0765D4AB-49C6-436E-8271-B11D3918051A}" srcOrd="1" destOrd="0" parTransId="{5DAFD178-9A33-4421-A00F-A6CD39B6C251}" sibTransId="{3E672B63-0DE8-40F3-8FC8-61100D553082}"/>
    <dgm:cxn modelId="{077FEBC4-E30D-4607-9AD0-B3CDCA26FB00}" type="presOf" srcId="{0765D4AB-49C6-436E-8271-B11D3918051A}" destId="{B4A437BD-4C40-47A3-B631-D00DF226388E}" srcOrd="0" destOrd="0" presId="urn:microsoft.com/office/officeart/2005/8/layout/vProcess5"/>
    <dgm:cxn modelId="{B2CE8AC9-5596-4C67-ABFA-C18D4FDA8796}" type="presOf" srcId="{2BA9DEBB-6A5F-4E8E-BD45-E5C6E9B4ED81}" destId="{CCAD58E8-C36C-4E07-977A-D93E2C8BD209}" srcOrd="0" destOrd="0" presId="urn:microsoft.com/office/officeart/2005/8/layout/vProcess5"/>
    <dgm:cxn modelId="{68DEB9D2-C64C-4BAD-9064-DB79C341374F}" type="presOf" srcId="{3E672B63-0DE8-40F3-8FC8-61100D553082}" destId="{DDDC7881-8A0E-4AF4-9556-8A64ADE4D8AD}" srcOrd="0" destOrd="0" presId="urn:microsoft.com/office/officeart/2005/8/layout/vProcess5"/>
    <dgm:cxn modelId="{EE3A94E0-101A-400E-840C-B54B9C3E7ED8}" srcId="{2BA9DEBB-6A5F-4E8E-BD45-E5C6E9B4ED81}" destId="{D9FCA8F1-EB0A-4DE5-91F5-C6DB998B42A6}" srcOrd="2" destOrd="0" parTransId="{4E2831E5-02F6-4BD8-8064-E2DC01B3E838}" sibTransId="{FAE2327E-F483-44B8-9CA7-C75DAFF13A7A}"/>
    <dgm:cxn modelId="{99578D88-E997-4928-BE5C-3AE886DBB9CD}" type="presParOf" srcId="{CCAD58E8-C36C-4E07-977A-D93E2C8BD209}" destId="{83D96E46-FB8E-471C-9E56-9755C5E1A200}" srcOrd="0" destOrd="0" presId="urn:microsoft.com/office/officeart/2005/8/layout/vProcess5"/>
    <dgm:cxn modelId="{63017F28-EA77-4AD3-A0FB-2176ECF963A9}" type="presParOf" srcId="{CCAD58E8-C36C-4E07-977A-D93E2C8BD209}" destId="{7C21DEBA-F705-41F1-BCD3-488310829710}" srcOrd="1" destOrd="0" presId="urn:microsoft.com/office/officeart/2005/8/layout/vProcess5"/>
    <dgm:cxn modelId="{2925C44C-6FDF-437E-80A3-7D3EFB84C610}" type="presParOf" srcId="{CCAD58E8-C36C-4E07-977A-D93E2C8BD209}" destId="{B4A437BD-4C40-47A3-B631-D00DF226388E}" srcOrd="2" destOrd="0" presId="urn:microsoft.com/office/officeart/2005/8/layout/vProcess5"/>
    <dgm:cxn modelId="{3E074481-CAAE-4A16-A925-5AD5298D3CDE}" type="presParOf" srcId="{CCAD58E8-C36C-4E07-977A-D93E2C8BD209}" destId="{34F5EEBE-5E4E-4923-8A99-A8C2647980C1}" srcOrd="3" destOrd="0" presId="urn:microsoft.com/office/officeart/2005/8/layout/vProcess5"/>
    <dgm:cxn modelId="{3E73E32D-773C-49DE-93F8-5A7B2C17F707}" type="presParOf" srcId="{CCAD58E8-C36C-4E07-977A-D93E2C8BD209}" destId="{6874896F-5549-47D0-A9F8-DBFD939EB682}" srcOrd="4" destOrd="0" presId="urn:microsoft.com/office/officeart/2005/8/layout/vProcess5"/>
    <dgm:cxn modelId="{73CE5B78-FA06-41B3-BD84-F68F188A1BC7}" type="presParOf" srcId="{CCAD58E8-C36C-4E07-977A-D93E2C8BD209}" destId="{E4690AF5-8137-4DA0-A4B1-CDB98BB5111A}" srcOrd="5" destOrd="0" presId="urn:microsoft.com/office/officeart/2005/8/layout/vProcess5"/>
    <dgm:cxn modelId="{877A2D98-477A-4BC3-923E-BE72806649E5}" type="presParOf" srcId="{CCAD58E8-C36C-4E07-977A-D93E2C8BD209}" destId="{DDDC7881-8A0E-4AF4-9556-8A64ADE4D8AD}" srcOrd="6" destOrd="0" presId="urn:microsoft.com/office/officeart/2005/8/layout/vProcess5"/>
    <dgm:cxn modelId="{C92974D3-0BE7-489A-85E8-31C3887D8E4F}" type="presParOf" srcId="{CCAD58E8-C36C-4E07-977A-D93E2C8BD209}" destId="{16FCD9F2-80C7-4533-BD54-AF50E6ABFBE5}" srcOrd="7" destOrd="0" presId="urn:microsoft.com/office/officeart/2005/8/layout/vProcess5"/>
    <dgm:cxn modelId="{35B2221D-F681-48DB-A0E6-9B07B43F45D8}" type="presParOf" srcId="{CCAD58E8-C36C-4E07-977A-D93E2C8BD209}" destId="{ADEC4B9F-E38D-4336-AA2E-4403313AC17A}" srcOrd="8" destOrd="0" presId="urn:microsoft.com/office/officeart/2005/8/layout/vProcess5"/>
    <dgm:cxn modelId="{D9D76C20-8544-4B12-8C3A-BE91B7258853}" type="presParOf" srcId="{CCAD58E8-C36C-4E07-977A-D93E2C8BD209}" destId="{5441368A-47E2-4532-8674-AD4D77E143B8}" srcOrd="9" destOrd="0" presId="urn:microsoft.com/office/officeart/2005/8/layout/vProcess5"/>
    <dgm:cxn modelId="{59B7E474-8CB4-4BF7-889C-E49E40E226B5}" type="presParOf" srcId="{CCAD58E8-C36C-4E07-977A-D93E2C8BD209}" destId="{82721A9C-70D3-4633-95AE-7BE52D4D6FEC}" srcOrd="10" destOrd="0" presId="urn:microsoft.com/office/officeart/2005/8/layout/vProcess5"/>
    <dgm:cxn modelId="{3B847A73-76D5-44A2-9BF8-EC8EBA2275B0}" type="presParOf" srcId="{CCAD58E8-C36C-4E07-977A-D93E2C8BD209}" destId="{E8BCBD3F-31AB-487D-972A-E290036F4F0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41D19F2-F93D-4F7D-9D41-51F3F1D06905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25E9FB7-A789-4519-B0B5-633C4D9838B1}">
      <dgm:prSet/>
      <dgm:spPr/>
      <dgm:t>
        <a:bodyPr/>
        <a:lstStyle/>
        <a:p>
          <a:r>
            <a:rPr lang="en-US" b="0" dirty="0"/>
            <a:t>Two participants role-play while third acts as observer</a:t>
          </a:r>
        </a:p>
      </dgm:t>
    </dgm:pt>
    <dgm:pt modelId="{592D23B6-821D-4D19-B0F4-CE757A6102EC}" type="parTrans" cxnId="{E237F268-9B04-4CAD-94A7-4C9BF7619CA3}">
      <dgm:prSet/>
      <dgm:spPr/>
      <dgm:t>
        <a:bodyPr/>
        <a:lstStyle/>
        <a:p>
          <a:endParaRPr lang="en-US"/>
        </a:p>
      </dgm:t>
    </dgm:pt>
    <dgm:pt modelId="{89933D14-D9E5-4445-8759-980F0A5D26B9}" type="sibTrans" cxnId="{E237F268-9B04-4CAD-94A7-4C9BF7619CA3}">
      <dgm:prSet/>
      <dgm:spPr/>
      <dgm:t>
        <a:bodyPr/>
        <a:lstStyle/>
        <a:p>
          <a:endParaRPr lang="en-US"/>
        </a:p>
      </dgm:t>
    </dgm:pt>
    <dgm:pt modelId="{FEB7B9F5-FD3E-498C-BB74-326332B4BBED}">
      <dgm:prSet/>
      <dgm:spPr/>
      <dgm:t>
        <a:bodyPr/>
        <a:lstStyle/>
        <a:p>
          <a:r>
            <a:rPr lang="en-US" b="0" dirty="0"/>
            <a:t>Ideal for skill building </a:t>
          </a:r>
        </a:p>
      </dgm:t>
    </dgm:pt>
    <dgm:pt modelId="{A8D56B31-025D-4EBF-AF6F-5AB29BA20AAD}" type="parTrans" cxnId="{77B55D86-97AC-497C-B65F-931B057F50F3}">
      <dgm:prSet/>
      <dgm:spPr/>
      <dgm:t>
        <a:bodyPr/>
        <a:lstStyle/>
        <a:p>
          <a:endParaRPr lang="en-US"/>
        </a:p>
      </dgm:t>
    </dgm:pt>
    <dgm:pt modelId="{FD7F3774-E658-4A34-9736-382F82F50DCB}" type="sibTrans" cxnId="{77B55D86-97AC-497C-B65F-931B057F50F3}">
      <dgm:prSet/>
      <dgm:spPr/>
      <dgm:t>
        <a:bodyPr/>
        <a:lstStyle/>
        <a:p>
          <a:endParaRPr lang="en-US"/>
        </a:p>
      </dgm:t>
    </dgm:pt>
    <dgm:pt modelId="{47632367-8478-442B-AE72-52D65DF767CA}">
      <dgm:prSet/>
      <dgm:spPr/>
      <dgm:t>
        <a:bodyPr/>
        <a:lstStyle/>
        <a:p>
          <a:r>
            <a:rPr lang="en-US" b="0"/>
            <a:t>Allows for feedback </a:t>
          </a:r>
        </a:p>
      </dgm:t>
    </dgm:pt>
    <dgm:pt modelId="{9B4EC046-2F0C-4D68-BA60-D67C008A7E3C}" type="parTrans" cxnId="{332EC645-87D5-4597-B64F-D21BAB520C6F}">
      <dgm:prSet/>
      <dgm:spPr/>
      <dgm:t>
        <a:bodyPr/>
        <a:lstStyle/>
        <a:p>
          <a:endParaRPr lang="en-US"/>
        </a:p>
      </dgm:t>
    </dgm:pt>
    <dgm:pt modelId="{61F9CEA3-A66D-4FBE-876C-29289F58F24A}" type="sibTrans" cxnId="{332EC645-87D5-4597-B64F-D21BAB520C6F}">
      <dgm:prSet/>
      <dgm:spPr/>
      <dgm:t>
        <a:bodyPr/>
        <a:lstStyle/>
        <a:p>
          <a:endParaRPr lang="en-US"/>
        </a:p>
      </dgm:t>
    </dgm:pt>
    <dgm:pt modelId="{270D0472-B84B-4D4E-B8B0-679FC27D1CDB}">
      <dgm:prSet/>
      <dgm:spPr/>
      <dgm:t>
        <a:bodyPr/>
        <a:lstStyle/>
        <a:p>
          <a:r>
            <a:rPr lang="en-US" b="0" dirty="0"/>
            <a:t>Triads work best after trust has been developed </a:t>
          </a:r>
        </a:p>
      </dgm:t>
    </dgm:pt>
    <dgm:pt modelId="{83EEF27F-CC23-4055-B16A-36FEA3D02DA7}" type="parTrans" cxnId="{076481E8-9FA4-4D9A-8DC2-0395F37B4157}">
      <dgm:prSet/>
      <dgm:spPr/>
      <dgm:t>
        <a:bodyPr/>
        <a:lstStyle/>
        <a:p>
          <a:endParaRPr lang="en-US"/>
        </a:p>
      </dgm:t>
    </dgm:pt>
    <dgm:pt modelId="{7EB87352-9BD1-46B7-BF1B-549E0DA29E9C}" type="sibTrans" cxnId="{076481E8-9FA4-4D9A-8DC2-0395F37B4157}">
      <dgm:prSet/>
      <dgm:spPr/>
      <dgm:t>
        <a:bodyPr/>
        <a:lstStyle/>
        <a:p>
          <a:endParaRPr lang="en-US"/>
        </a:p>
      </dgm:t>
    </dgm:pt>
    <dgm:pt modelId="{63DF735C-ACD2-431E-9BAD-B701F1EAB15C}" type="pres">
      <dgm:prSet presAssocID="{941D19F2-F93D-4F7D-9D41-51F3F1D06905}" presName="matrix" presStyleCnt="0">
        <dgm:presLayoutVars>
          <dgm:chMax val="1"/>
          <dgm:dir/>
          <dgm:resizeHandles val="exact"/>
        </dgm:presLayoutVars>
      </dgm:prSet>
      <dgm:spPr/>
    </dgm:pt>
    <dgm:pt modelId="{B3A6625E-D16C-4D50-A774-586934E8A1C8}" type="pres">
      <dgm:prSet presAssocID="{941D19F2-F93D-4F7D-9D41-51F3F1D06905}" presName="diamond" presStyleLbl="bgShp" presStyleIdx="0" presStyleCnt="1"/>
      <dgm:spPr/>
    </dgm:pt>
    <dgm:pt modelId="{32B77319-856B-4E4D-A9F9-581ECA3D37E3}" type="pres">
      <dgm:prSet presAssocID="{941D19F2-F93D-4F7D-9D41-51F3F1D06905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C3E29F5-3A04-4B99-9878-B06AD4D21E1F}" type="pres">
      <dgm:prSet presAssocID="{941D19F2-F93D-4F7D-9D41-51F3F1D06905}" presName="quad2" presStyleLbl="node1" presStyleIdx="1" presStyleCnt="4">
        <dgm:presLayoutVars>
          <dgm:chMax val="0"/>
          <dgm:chPref val="0"/>
          <dgm:bulletEnabled val="1"/>
        </dgm:presLayoutVars>
      </dgm:prSet>
      <dgm:spPr>
        <a:solidFill>
          <a:srgbClr val="002060"/>
        </a:solidFill>
      </dgm:spPr>
    </dgm:pt>
    <dgm:pt modelId="{C75C3AB3-8B1F-42EC-B465-393A160BACD7}" type="pres">
      <dgm:prSet presAssocID="{941D19F2-F93D-4F7D-9D41-51F3F1D06905}" presName="quad3" presStyleLbl="node1" presStyleIdx="2" presStyleCnt="4">
        <dgm:presLayoutVars>
          <dgm:chMax val="0"/>
          <dgm:chPref val="0"/>
          <dgm:bulletEnabled val="1"/>
        </dgm:presLayoutVars>
      </dgm:prSet>
      <dgm:spPr>
        <a:solidFill>
          <a:schemeClr val="tx2">
            <a:lumMod val="60000"/>
            <a:lumOff val="40000"/>
          </a:schemeClr>
        </a:solidFill>
      </dgm:spPr>
    </dgm:pt>
    <dgm:pt modelId="{31BC5A42-ABFB-48ED-9AFA-ADCC6078D746}" type="pres">
      <dgm:prSet presAssocID="{941D19F2-F93D-4F7D-9D41-51F3F1D06905}" presName="quad4" presStyleLbl="node1" presStyleIdx="3" presStyleCnt="4">
        <dgm:presLayoutVars>
          <dgm:chMax val="0"/>
          <dgm:chPref val="0"/>
          <dgm:bulletEnabled val="1"/>
        </dgm:presLayoutVars>
      </dgm:prSet>
      <dgm:spPr>
        <a:solidFill>
          <a:srgbClr val="678EF0"/>
        </a:solidFill>
      </dgm:spPr>
    </dgm:pt>
  </dgm:ptLst>
  <dgm:cxnLst>
    <dgm:cxn modelId="{430A8F0C-2217-464F-8722-7323DD733114}" type="presOf" srcId="{FEB7B9F5-FD3E-498C-BB74-326332B4BBED}" destId="{9C3E29F5-3A04-4B99-9878-B06AD4D21E1F}" srcOrd="0" destOrd="0" presId="urn:microsoft.com/office/officeart/2005/8/layout/matrix3"/>
    <dgm:cxn modelId="{60037E17-A4DE-4F28-9A97-C7E29A9820F2}" type="presOf" srcId="{47632367-8478-442B-AE72-52D65DF767CA}" destId="{C75C3AB3-8B1F-42EC-B465-393A160BACD7}" srcOrd="0" destOrd="0" presId="urn:microsoft.com/office/officeart/2005/8/layout/matrix3"/>
    <dgm:cxn modelId="{166E6626-ECE6-4553-9BA1-595719B950CA}" type="presOf" srcId="{941D19F2-F93D-4F7D-9D41-51F3F1D06905}" destId="{63DF735C-ACD2-431E-9BAD-B701F1EAB15C}" srcOrd="0" destOrd="0" presId="urn:microsoft.com/office/officeart/2005/8/layout/matrix3"/>
    <dgm:cxn modelId="{332EC645-87D5-4597-B64F-D21BAB520C6F}" srcId="{941D19F2-F93D-4F7D-9D41-51F3F1D06905}" destId="{47632367-8478-442B-AE72-52D65DF767CA}" srcOrd="2" destOrd="0" parTransId="{9B4EC046-2F0C-4D68-BA60-D67C008A7E3C}" sibTransId="{61F9CEA3-A66D-4FBE-876C-29289F58F24A}"/>
    <dgm:cxn modelId="{E237F268-9B04-4CAD-94A7-4C9BF7619CA3}" srcId="{941D19F2-F93D-4F7D-9D41-51F3F1D06905}" destId="{425E9FB7-A789-4519-B0B5-633C4D9838B1}" srcOrd="0" destOrd="0" parTransId="{592D23B6-821D-4D19-B0F4-CE757A6102EC}" sibTransId="{89933D14-D9E5-4445-8759-980F0A5D26B9}"/>
    <dgm:cxn modelId="{5767026F-FFA0-436F-8360-58E88C32AF0D}" type="presOf" srcId="{270D0472-B84B-4D4E-B8B0-679FC27D1CDB}" destId="{31BC5A42-ABFB-48ED-9AFA-ADCC6078D746}" srcOrd="0" destOrd="0" presId="urn:microsoft.com/office/officeart/2005/8/layout/matrix3"/>
    <dgm:cxn modelId="{97EE2A73-BB64-4489-8C09-5846E831D577}" type="presOf" srcId="{425E9FB7-A789-4519-B0B5-633C4D9838B1}" destId="{32B77319-856B-4E4D-A9F9-581ECA3D37E3}" srcOrd="0" destOrd="0" presId="urn:microsoft.com/office/officeart/2005/8/layout/matrix3"/>
    <dgm:cxn modelId="{77B55D86-97AC-497C-B65F-931B057F50F3}" srcId="{941D19F2-F93D-4F7D-9D41-51F3F1D06905}" destId="{FEB7B9F5-FD3E-498C-BB74-326332B4BBED}" srcOrd="1" destOrd="0" parTransId="{A8D56B31-025D-4EBF-AF6F-5AB29BA20AAD}" sibTransId="{FD7F3774-E658-4A34-9736-382F82F50DCB}"/>
    <dgm:cxn modelId="{076481E8-9FA4-4D9A-8DC2-0395F37B4157}" srcId="{941D19F2-F93D-4F7D-9D41-51F3F1D06905}" destId="{270D0472-B84B-4D4E-B8B0-679FC27D1CDB}" srcOrd="3" destOrd="0" parTransId="{83EEF27F-CC23-4055-B16A-36FEA3D02DA7}" sibTransId="{7EB87352-9BD1-46B7-BF1B-549E0DA29E9C}"/>
    <dgm:cxn modelId="{50171FA1-6C06-4307-87B3-23F02DC84A47}" type="presParOf" srcId="{63DF735C-ACD2-431E-9BAD-B701F1EAB15C}" destId="{B3A6625E-D16C-4D50-A774-586934E8A1C8}" srcOrd="0" destOrd="0" presId="urn:microsoft.com/office/officeart/2005/8/layout/matrix3"/>
    <dgm:cxn modelId="{B0D701E4-9CAD-4F0D-A4CD-BBEF86ED0763}" type="presParOf" srcId="{63DF735C-ACD2-431E-9BAD-B701F1EAB15C}" destId="{32B77319-856B-4E4D-A9F9-581ECA3D37E3}" srcOrd="1" destOrd="0" presId="urn:microsoft.com/office/officeart/2005/8/layout/matrix3"/>
    <dgm:cxn modelId="{92518C1D-8E47-420B-BC6D-13B7FBF5EF52}" type="presParOf" srcId="{63DF735C-ACD2-431E-9BAD-B701F1EAB15C}" destId="{9C3E29F5-3A04-4B99-9878-B06AD4D21E1F}" srcOrd="2" destOrd="0" presId="urn:microsoft.com/office/officeart/2005/8/layout/matrix3"/>
    <dgm:cxn modelId="{C94F5A82-B8BD-492E-8408-F6423DC955DF}" type="presParOf" srcId="{63DF735C-ACD2-431E-9BAD-B701F1EAB15C}" destId="{C75C3AB3-8B1F-42EC-B465-393A160BACD7}" srcOrd="3" destOrd="0" presId="urn:microsoft.com/office/officeart/2005/8/layout/matrix3"/>
    <dgm:cxn modelId="{8AF3C133-9F7E-4F0D-9002-9B71DA44B113}" type="presParOf" srcId="{63DF735C-ACD2-431E-9BAD-B701F1EAB15C}" destId="{31BC5A42-ABFB-48ED-9AFA-ADCC6078D74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311B89E-E1B1-4BFD-893B-2BB5D644D3D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B89E27-214D-4942-91CF-000EFCEB1C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Also known as learning teams </a:t>
          </a:r>
        </a:p>
      </dgm:t>
    </dgm:pt>
    <dgm:pt modelId="{798D305E-FF8A-48E0-B56E-CD7347BAFD59}" type="parTrans" cxnId="{23F9EF1E-D187-4C42-9182-D2ABFAD05984}">
      <dgm:prSet/>
      <dgm:spPr/>
      <dgm:t>
        <a:bodyPr/>
        <a:lstStyle/>
        <a:p>
          <a:endParaRPr lang="en-US"/>
        </a:p>
      </dgm:t>
    </dgm:pt>
    <dgm:pt modelId="{23EE5FEC-6819-4F32-A54A-4BE9F1D9A5E6}" type="sibTrans" cxnId="{23F9EF1E-D187-4C42-9182-D2ABFAD05984}">
      <dgm:prSet/>
      <dgm:spPr/>
      <dgm:t>
        <a:bodyPr/>
        <a:lstStyle/>
        <a:p>
          <a:endParaRPr lang="en-US"/>
        </a:p>
      </dgm:t>
    </dgm:pt>
    <dgm:pt modelId="{D2DF5754-AB4A-4B15-AE22-996140B3D8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Good for in-classroom projects </a:t>
          </a:r>
        </a:p>
      </dgm:t>
    </dgm:pt>
    <dgm:pt modelId="{325463A6-0E84-4D65-9856-A3253BE1E927}" type="parTrans" cxnId="{309D1D06-7811-44D7-A376-1D6ED0BC8F72}">
      <dgm:prSet/>
      <dgm:spPr/>
      <dgm:t>
        <a:bodyPr/>
        <a:lstStyle/>
        <a:p>
          <a:endParaRPr lang="en-US"/>
        </a:p>
      </dgm:t>
    </dgm:pt>
    <dgm:pt modelId="{2CF99C0D-0EFE-41A5-A18C-8FC9775F4CFA}" type="sibTrans" cxnId="{309D1D06-7811-44D7-A376-1D6ED0BC8F72}">
      <dgm:prSet/>
      <dgm:spPr/>
      <dgm:t>
        <a:bodyPr/>
        <a:lstStyle/>
        <a:p>
          <a:endParaRPr lang="en-US"/>
        </a:p>
      </dgm:t>
    </dgm:pt>
    <dgm:pt modelId="{A14A7586-E129-4643-9400-F4AE05463A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Encourage collaboration </a:t>
          </a:r>
        </a:p>
      </dgm:t>
    </dgm:pt>
    <dgm:pt modelId="{378298C7-0E85-48A0-8834-D2138DA434F8}" type="parTrans" cxnId="{B5F39396-FFBE-4F42-AD7F-009D3871CD56}">
      <dgm:prSet/>
      <dgm:spPr/>
      <dgm:t>
        <a:bodyPr/>
        <a:lstStyle/>
        <a:p>
          <a:endParaRPr lang="en-US"/>
        </a:p>
      </dgm:t>
    </dgm:pt>
    <dgm:pt modelId="{127C0D07-42B1-4313-8483-23C7D8517AB6}" type="sibTrans" cxnId="{B5F39396-FFBE-4F42-AD7F-009D3871CD56}">
      <dgm:prSet/>
      <dgm:spPr/>
      <dgm:t>
        <a:bodyPr/>
        <a:lstStyle/>
        <a:p>
          <a:endParaRPr lang="en-US"/>
        </a:p>
      </dgm:t>
    </dgm:pt>
    <dgm:pt modelId="{E7DD0DCB-59A9-4605-94DA-4B1430DA84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Develop camaraderie </a:t>
          </a:r>
        </a:p>
      </dgm:t>
    </dgm:pt>
    <dgm:pt modelId="{78AEAFDD-EEE0-43E7-832D-10D822FA1079}" type="parTrans" cxnId="{281DDB10-B0D3-42E6-ABFC-7DDE7D0D6385}">
      <dgm:prSet/>
      <dgm:spPr/>
      <dgm:t>
        <a:bodyPr/>
        <a:lstStyle/>
        <a:p>
          <a:endParaRPr lang="en-US"/>
        </a:p>
      </dgm:t>
    </dgm:pt>
    <dgm:pt modelId="{501A933C-ABF4-4FDC-A97D-5E67A9AEB594}" type="sibTrans" cxnId="{281DDB10-B0D3-42E6-ABFC-7DDE7D0D6385}">
      <dgm:prSet/>
      <dgm:spPr/>
      <dgm:t>
        <a:bodyPr/>
        <a:lstStyle/>
        <a:p>
          <a:endParaRPr lang="en-US"/>
        </a:p>
      </dgm:t>
    </dgm:pt>
    <dgm:pt modelId="{3AFDE33A-7086-4B79-9744-40E0A45F3C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Provide support </a:t>
          </a:r>
        </a:p>
      </dgm:t>
    </dgm:pt>
    <dgm:pt modelId="{F77BE17F-4756-4210-8D0E-17796E6F48D6}" type="parTrans" cxnId="{9FFD64BA-8470-4ABC-B527-51A0DC501C5F}">
      <dgm:prSet/>
      <dgm:spPr/>
      <dgm:t>
        <a:bodyPr/>
        <a:lstStyle/>
        <a:p>
          <a:endParaRPr lang="en-US"/>
        </a:p>
      </dgm:t>
    </dgm:pt>
    <dgm:pt modelId="{F5DEADFD-016E-4E07-B784-E5951AB8442D}" type="sibTrans" cxnId="{9FFD64BA-8470-4ABC-B527-51A0DC501C5F}">
      <dgm:prSet/>
      <dgm:spPr/>
      <dgm:t>
        <a:bodyPr/>
        <a:lstStyle/>
        <a:p>
          <a:endParaRPr lang="en-US"/>
        </a:p>
      </dgm:t>
    </dgm:pt>
    <dgm:pt modelId="{24C100CB-C354-4616-9433-0BF7D57A4344}" type="pres">
      <dgm:prSet presAssocID="{D311B89E-E1B1-4BFD-893B-2BB5D644D3DF}" presName="root" presStyleCnt="0">
        <dgm:presLayoutVars>
          <dgm:dir/>
          <dgm:resizeHandles val="exact"/>
        </dgm:presLayoutVars>
      </dgm:prSet>
      <dgm:spPr/>
    </dgm:pt>
    <dgm:pt modelId="{CDE769D3-C722-43DD-A9CD-C253A6AD2625}" type="pres">
      <dgm:prSet presAssocID="{9CB89E27-214D-4942-91CF-000EFCEB1C11}" presName="compNode" presStyleCnt="0"/>
      <dgm:spPr/>
    </dgm:pt>
    <dgm:pt modelId="{B2B0BE3A-6017-4564-A225-B5E38A7B7920}" type="pres">
      <dgm:prSet presAssocID="{9CB89E27-214D-4942-91CF-000EFCEB1C11}" presName="bgRect" presStyleLbl="bgShp" presStyleIdx="0" presStyleCnt="5"/>
      <dgm:spPr/>
    </dgm:pt>
    <dgm:pt modelId="{E9E4A551-FEA6-4701-84E5-641090A34E24}" type="pres">
      <dgm:prSet presAssocID="{9CB89E27-214D-4942-91CF-000EFCEB1C1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53CE4036-56BC-4747-B618-BA50791CF7AC}" type="pres">
      <dgm:prSet presAssocID="{9CB89E27-214D-4942-91CF-000EFCEB1C11}" presName="spaceRect" presStyleCnt="0"/>
      <dgm:spPr/>
    </dgm:pt>
    <dgm:pt modelId="{B960B088-8C73-4E26-824B-84F5EA0DF3A7}" type="pres">
      <dgm:prSet presAssocID="{9CB89E27-214D-4942-91CF-000EFCEB1C11}" presName="parTx" presStyleLbl="revTx" presStyleIdx="0" presStyleCnt="5">
        <dgm:presLayoutVars>
          <dgm:chMax val="0"/>
          <dgm:chPref val="0"/>
        </dgm:presLayoutVars>
      </dgm:prSet>
      <dgm:spPr/>
    </dgm:pt>
    <dgm:pt modelId="{F6D9DB2C-649C-43CE-8CF6-97BDAF7DA551}" type="pres">
      <dgm:prSet presAssocID="{23EE5FEC-6819-4F32-A54A-4BE9F1D9A5E6}" presName="sibTrans" presStyleCnt="0"/>
      <dgm:spPr/>
    </dgm:pt>
    <dgm:pt modelId="{AF8EA1C2-94D4-4714-A5F2-28D960B8FE12}" type="pres">
      <dgm:prSet presAssocID="{D2DF5754-AB4A-4B15-AE22-996140B3D82D}" presName="compNode" presStyleCnt="0"/>
      <dgm:spPr/>
    </dgm:pt>
    <dgm:pt modelId="{DF67E9D6-8659-412F-8595-FA8A090C89BB}" type="pres">
      <dgm:prSet presAssocID="{D2DF5754-AB4A-4B15-AE22-996140B3D82D}" presName="bgRect" presStyleLbl="bgShp" presStyleIdx="1" presStyleCnt="5"/>
      <dgm:spPr/>
    </dgm:pt>
    <dgm:pt modelId="{F33C94AA-7E61-4092-8C43-80CB0DA7C6A1}" type="pres">
      <dgm:prSet presAssocID="{D2DF5754-AB4A-4B15-AE22-996140B3D82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89839561-1A1F-49BB-BECE-310911A2BE89}" type="pres">
      <dgm:prSet presAssocID="{D2DF5754-AB4A-4B15-AE22-996140B3D82D}" presName="spaceRect" presStyleCnt="0"/>
      <dgm:spPr/>
    </dgm:pt>
    <dgm:pt modelId="{09A950D6-413D-40DD-986D-07D8E5B60F1E}" type="pres">
      <dgm:prSet presAssocID="{D2DF5754-AB4A-4B15-AE22-996140B3D82D}" presName="parTx" presStyleLbl="revTx" presStyleIdx="1" presStyleCnt="5">
        <dgm:presLayoutVars>
          <dgm:chMax val="0"/>
          <dgm:chPref val="0"/>
        </dgm:presLayoutVars>
      </dgm:prSet>
      <dgm:spPr/>
    </dgm:pt>
    <dgm:pt modelId="{79BAB919-5282-410A-AE9E-1DDBB1C2ED13}" type="pres">
      <dgm:prSet presAssocID="{2CF99C0D-0EFE-41A5-A18C-8FC9775F4CFA}" presName="sibTrans" presStyleCnt="0"/>
      <dgm:spPr/>
    </dgm:pt>
    <dgm:pt modelId="{34E10411-00E0-49A3-A056-F2101D2E4ED7}" type="pres">
      <dgm:prSet presAssocID="{A14A7586-E129-4643-9400-F4AE05463ACC}" presName="compNode" presStyleCnt="0"/>
      <dgm:spPr/>
    </dgm:pt>
    <dgm:pt modelId="{DA25AFB2-B4DD-46EF-80AE-13C81A6B63D9}" type="pres">
      <dgm:prSet presAssocID="{A14A7586-E129-4643-9400-F4AE05463ACC}" presName="bgRect" presStyleLbl="bgShp" presStyleIdx="2" presStyleCnt="5"/>
      <dgm:spPr/>
    </dgm:pt>
    <dgm:pt modelId="{F04A28E1-1381-4454-8A57-1911271F838D}" type="pres">
      <dgm:prSet presAssocID="{A14A7586-E129-4643-9400-F4AE05463AC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CFDFACEC-986D-4D57-AFA0-96E0F69C3D3E}" type="pres">
      <dgm:prSet presAssocID="{A14A7586-E129-4643-9400-F4AE05463ACC}" presName="spaceRect" presStyleCnt="0"/>
      <dgm:spPr/>
    </dgm:pt>
    <dgm:pt modelId="{C71C1602-3914-4CEC-8B24-F930C8DF9355}" type="pres">
      <dgm:prSet presAssocID="{A14A7586-E129-4643-9400-F4AE05463ACC}" presName="parTx" presStyleLbl="revTx" presStyleIdx="2" presStyleCnt="5">
        <dgm:presLayoutVars>
          <dgm:chMax val="0"/>
          <dgm:chPref val="0"/>
        </dgm:presLayoutVars>
      </dgm:prSet>
      <dgm:spPr/>
    </dgm:pt>
    <dgm:pt modelId="{B8119098-0440-48B1-9075-CD60E0A83B73}" type="pres">
      <dgm:prSet presAssocID="{127C0D07-42B1-4313-8483-23C7D8517AB6}" presName="sibTrans" presStyleCnt="0"/>
      <dgm:spPr/>
    </dgm:pt>
    <dgm:pt modelId="{778C626E-F2B3-4CD3-A074-998415644429}" type="pres">
      <dgm:prSet presAssocID="{E7DD0DCB-59A9-4605-94DA-4B1430DA84CC}" presName="compNode" presStyleCnt="0"/>
      <dgm:spPr/>
    </dgm:pt>
    <dgm:pt modelId="{47DB3AE2-707E-4638-8884-CE93D1EA1AF5}" type="pres">
      <dgm:prSet presAssocID="{E7DD0DCB-59A9-4605-94DA-4B1430DA84CC}" presName="bgRect" presStyleLbl="bgShp" presStyleIdx="3" presStyleCnt="5"/>
      <dgm:spPr/>
    </dgm:pt>
    <dgm:pt modelId="{B07BB418-D3AF-4B57-88F1-EE6FC39A9491}" type="pres">
      <dgm:prSet presAssocID="{E7DD0DCB-59A9-4605-94DA-4B1430DA84C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lasses"/>
        </a:ext>
      </dgm:extLst>
    </dgm:pt>
    <dgm:pt modelId="{903EE6FF-1B1D-4A15-8B69-0B838E2A3C36}" type="pres">
      <dgm:prSet presAssocID="{E7DD0DCB-59A9-4605-94DA-4B1430DA84CC}" presName="spaceRect" presStyleCnt="0"/>
      <dgm:spPr/>
    </dgm:pt>
    <dgm:pt modelId="{431E4853-3732-41C4-96A0-CF4B56426880}" type="pres">
      <dgm:prSet presAssocID="{E7DD0DCB-59A9-4605-94DA-4B1430DA84CC}" presName="parTx" presStyleLbl="revTx" presStyleIdx="3" presStyleCnt="5">
        <dgm:presLayoutVars>
          <dgm:chMax val="0"/>
          <dgm:chPref val="0"/>
        </dgm:presLayoutVars>
      </dgm:prSet>
      <dgm:spPr/>
    </dgm:pt>
    <dgm:pt modelId="{35DA0FBF-DBC2-46B2-897F-CE062AE3AAD0}" type="pres">
      <dgm:prSet presAssocID="{501A933C-ABF4-4FDC-A97D-5E67A9AEB594}" presName="sibTrans" presStyleCnt="0"/>
      <dgm:spPr/>
    </dgm:pt>
    <dgm:pt modelId="{415FCFF4-95D2-4F82-844C-87FC58DA9199}" type="pres">
      <dgm:prSet presAssocID="{3AFDE33A-7086-4B79-9744-40E0A45F3C00}" presName="compNode" presStyleCnt="0"/>
      <dgm:spPr/>
    </dgm:pt>
    <dgm:pt modelId="{A47F0E4C-A2B2-4034-A7A7-4161AE9B2190}" type="pres">
      <dgm:prSet presAssocID="{3AFDE33A-7086-4B79-9744-40E0A45F3C00}" presName="bgRect" presStyleLbl="bgShp" presStyleIdx="4" presStyleCnt="5"/>
      <dgm:spPr/>
    </dgm:pt>
    <dgm:pt modelId="{9866F711-8EE3-4ED2-A92D-1C295893A0F0}" type="pres">
      <dgm:prSet presAssocID="{3AFDE33A-7086-4B79-9744-40E0A45F3C0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AED8B182-663A-4ED9-BF31-ACA4002FBC1A}" type="pres">
      <dgm:prSet presAssocID="{3AFDE33A-7086-4B79-9744-40E0A45F3C00}" presName="spaceRect" presStyleCnt="0"/>
      <dgm:spPr/>
    </dgm:pt>
    <dgm:pt modelId="{F84B97C0-3327-4986-A22E-A84C862F5C89}" type="pres">
      <dgm:prSet presAssocID="{3AFDE33A-7086-4B79-9744-40E0A45F3C0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09D1D06-7811-44D7-A376-1D6ED0BC8F72}" srcId="{D311B89E-E1B1-4BFD-893B-2BB5D644D3DF}" destId="{D2DF5754-AB4A-4B15-AE22-996140B3D82D}" srcOrd="1" destOrd="0" parTransId="{325463A6-0E84-4D65-9856-A3253BE1E927}" sibTransId="{2CF99C0D-0EFE-41A5-A18C-8FC9775F4CFA}"/>
    <dgm:cxn modelId="{281DDB10-B0D3-42E6-ABFC-7DDE7D0D6385}" srcId="{D311B89E-E1B1-4BFD-893B-2BB5D644D3DF}" destId="{E7DD0DCB-59A9-4605-94DA-4B1430DA84CC}" srcOrd="3" destOrd="0" parTransId="{78AEAFDD-EEE0-43E7-832D-10D822FA1079}" sibTransId="{501A933C-ABF4-4FDC-A97D-5E67A9AEB594}"/>
    <dgm:cxn modelId="{2E4D3F15-9407-4DF4-87EE-6CB555E19652}" type="presOf" srcId="{9CB89E27-214D-4942-91CF-000EFCEB1C11}" destId="{B960B088-8C73-4E26-824B-84F5EA0DF3A7}" srcOrd="0" destOrd="0" presId="urn:microsoft.com/office/officeart/2018/2/layout/IconVerticalSolidList"/>
    <dgm:cxn modelId="{23F9EF1E-D187-4C42-9182-D2ABFAD05984}" srcId="{D311B89E-E1B1-4BFD-893B-2BB5D644D3DF}" destId="{9CB89E27-214D-4942-91CF-000EFCEB1C11}" srcOrd="0" destOrd="0" parTransId="{798D305E-FF8A-48E0-B56E-CD7347BAFD59}" sibTransId="{23EE5FEC-6819-4F32-A54A-4BE9F1D9A5E6}"/>
    <dgm:cxn modelId="{94400347-98E4-4423-9977-022A969F3F50}" type="presOf" srcId="{E7DD0DCB-59A9-4605-94DA-4B1430DA84CC}" destId="{431E4853-3732-41C4-96A0-CF4B56426880}" srcOrd="0" destOrd="0" presId="urn:microsoft.com/office/officeart/2018/2/layout/IconVerticalSolidList"/>
    <dgm:cxn modelId="{1C6AB94C-6CAC-4866-ACF6-F378C9DAA464}" type="presOf" srcId="{3AFDE33A-7086-4B79-9744-40E0A45F3C00}" destId="{F84B97C0-3327-4986-A22E-A84C862F5C89}" srcOrd="0" destOrd="0" presId="urn:microsoft.com/office/officeart/2018/2/layout/IconVerticalSolidList"/>
    <dgm:cxn modelId="{594F0E58-11C9-4BD1-96AD-007F50FF4F20}" type="presOf" srcId="{D311B89E-E1B1-4BFD-893B-2BB5D644D3DF}" destId="{24C100CB-C354-4616-9433-0BF7D57A4344}" srcOrd="0" destOrd="0" presId="urn:microsoft.com/office/officeart/2018/2/layout/IconVerticalSolidList"/>
    <dgm:cxn modelId="{B5F39396-FFBE-4F42-AD7F-009D3871CD56}" srcId="{D311B89E-E1B1-4BFD-893B-2BB5D644D3DF}" destId="{A14A7586-E129-4643-9400-F4AE05463ACC}" srcOrd="2" destOrd="0" parTransId="{378298C7-0E85-48A0-8834-D2138DA434F8}" sibTransId="{127C0D07-42B1-4313-8483-23C7D8517AB6}"/>
    <dgm:cxn modelId="{B42D77B3-D80C-42DA-ACE6-4EA3801C25FE}" type="presOf" srcId="{A14A7586-E129-4643-9400-F4AE05463ACC}" destId="{C71C1602-3914-4CEC-8B24-F930C8DF9355}" srcOrd="0" destOrd="0" presId="urn:microsoft.com/office/officeart/2018/2/layout/IconVerticalSolidList"/>
    <dgm:cxn modelId="{9FFD64BA-8470-4ABC-B527-51A0DC501C5F}" srcId="{D311B89E-E1B1-4BFD-893B-2BB5D644D3DF}" destId="{3AFDE33A-7086-4B79-9744-40E0A45F3C00}" srcOrd="4" destOrd="0" parTransId="{F77BE17F-4756-4210-8D0E-17796E6F48D6}" sibTransId="{F5DEADFD-016E-4E07-B784-E5951AB8442D}"/>
    <dgm:cxn modelId="{0DD46DE6-14CC-425F-A1F9-90D895ADBB47}" type="presOf" srcId="{D2DF5754-AB4A-4B15-AE22-996140B3D82D}" destId="{09A950D6-413D-40DD-986D-07D8E5B60F1E}" srcOrd="0" destOrd="0" presId="urn:microsoft.com/office/officeart/2018/2/layout/IconVerticalSolidList"/>
    <dgm:cxn modelId="{080DA9DD-F999-438F-AE5E-3F56BB10905E}" type="presParOf" srcId="{24C100CB-C354-4616-9433-0BF7D57A4344}" destId="{CDE769D3-C722-43DD-A9CD-C253A6AD2625}" srcOrd="0" destOrd="0" presId="urn:microsoft.com/office/officeart/2018/2/layout/IconVerticalSolidList"/>
    <dgm:cxn modelId="{9E3B03F3-B080-4E51-ABB5-94F715C0E551}" type="presParOf" srcId="{CDE769D3-C722-43DD-A9CD-C253A6AD2625}" destId="{B2B0BE3A-6017-4564-A225-B5E38A7B7920}" srcOrd="0" destOrd="0" presId="urn:microsoft.com/office/officeart/2018/2/layout/IconVerticalSolidList"/>
    <dgm:cxn modelId="{0925ED95-EABD-423A-977E-90F3EDC62B90}" type="presParOf" srcId="{CDE769D3-C722-43DD-A9CD-C253A6AD2625}" destId="{E9E4A551-FEA6-4701-84E5-641090A34E24}" srcOrd="1" destOrd="0" presId="urn:microsoft.com/office/officeart/2018/2/layout/IconVerticalSolidList"/>
    <dgm:cxn modelId="{34673459-C680-4EC4-9F20-28B15F462C03}" type="presParOf" srcId="{CDE769D3-C722-43DD-A9CD-C253A6AD2625}" destId="{53CE4036-56BC-4747-B618-BA50791CF7AC}" srcOrd="2" destOrd="0" presId="urn:microsoft.com/office/officeart/2018/2/layout/IconVerticalSolidList"/>
    <dgm:cxn modelId="{C2C9AA9B-6B2A-492D-A3C4-BBBED8247B5D}" type="presParOf" srcId="{CDE769D3-C722-43DD-A9CD-C253A6AD2625}" destId="{B960B088-8C73-4E26-824B-84F5EA0DF3A7}" srcOrd="3" destOrd="0" presId="urn:microsoft.com/office/officeart/2018/2/layout/IconVerticalSolidList"/>
    <dgm:cxn modelId="{117D16A4-0843-48CE-920C-B4A415E1B678}" type="presParOf" srcId="{24C100CB-C354-4616-9433-0BF7D57A4344}" destId="{F6D9DB2C-649C-43CE-8CF6-97BDAF7DA551}" srcOrd="1" destOrd="0" presId="urn:microsoft.com/office/officeart/2018/2/layout/IconVerticalSolidList"/>
    <dgm:cxn modelId="{EF7FE63C-873A-4F0F-B70E-C83BF5257816}" type="presParOf" srcId="{24C100CB-C354-4616-9433-0BF7D57A4344}" destId="{AF8EA1C2-94D4-4714-A5F2-28D960B8FE12}" srcOrd="2" destOrd="0" presId="urn:microsoft.com/office/officeart/2018/2/layout/IconVerticalSolidList"/>
    <dgm:cxn modelId="{F8A2D396-9962-4F11-900D-636B362EE3B8}" type="presParOf" srcId="{AF8EA1C2-94D4-4714-A5F2-28D960B8FE12}" destId="{DF67E9D6-8659-412F-8595-FA8A090C89BB}" srcOrd="0" destOrd="0" presId="urn:microsoft.com/office/officeart/2018/2/layout/IconVerticalSolidList"/>
    <dgm:cxn modelId="{DF1940C9-8E84-4A9A-A478-9A305357D9A5}" type="presParOf" srcId="{AF8EA1C2-94D4-4714-A5F2-28D960B8FE12}" destId="{F33C94AA-7E61-4092-8C43-80CB0DA7C6A1}" srcOrd="1" destOrd="0" presId="urn:microsoft.com/office/officeart/2018/2/layout/IconVerticalSolidList"/>
    <dgm:cxn modelId="{FCF2FB6D-2DBD-4C75-B5DD-4AC024DC75A5}" type="presParOf" srcId="{AF8EA1C2-94D4-4714-A5F2-28D960B8FE12}" destId="{89839561-1A1F-49BB-BECE-310911A2BE89}" srcOrd="2" destOrd="0" presId="urn:microsoft.com/office/officeart/2018/2/layout/IconVerticalSolidList"/>
    <dgm:cxn modelId="{914D6D60-B978-431C-9319-889725FCA4E9}" type="presParOf" srcId="{AF8EA1C2-94D4-4714-A5F2-28D960B8FE12}" destId="{09A950D6-413D-40DD-986D-07D8E5B60F1E}" srcOrd="3" destOrd="0" presId="urn:microsoft.com/office/officeart/2018/2/layout/IconVerticalSolidList"/>
    <dgm:cxn modelId="{D6DAC6C5-F428-441D-8CAB-9BEB4D73412E}" type="presParOf" srcId="{24C100CB-C354-4616-9433-0BF7D57A4344}" destId="{79BAB919-5282-410A-AE9E-1DDBB1C2ED13}" srcOrd="3" destOrd="0" presId="urn:microsoft.com/office/officeart/2018/2/layout/IconVerticalSolidList"/>
    <dgm:cxn modelId="{A4316BF1-B20C-4D75-9F8A-089FA448BCFA}" type="presParOf" srcId="{24C100CB-C354-4616-9433-0BF7D57A4344}" destId="{34E10411-00E0-49A3-A056-F2101D2E4ED7}" srcOrd="4" destOrd="0" presId="urn:microsoft.com/office/officeart/2018/2/layout/IconVerticalSolidList"/>
    <dgm:cxn modelId="{24FB7A66-96DA-42A5-A3B2-FF0F19A108F8}" type="presParOf" srcId="{34E10411-00E0-49A3-A056-F2101D2E4ED7}" destId="{DA25AFB2-B4DD-46EF-80AE-13C81A6B63D9}" srcOrd="0" destOrd="0" presId="urn:microsoft.com/office/officeart/2018/2/layout/IconVerticalSolidList"/>
    <dgm:cxn modelId="{AD589BF9-D7AE-4B5C-9EBF-46F760B042E1}" type="presParOf" srcId="{34E10411-00E0-49A3-A056-F2101D2E4ED7}" destId="{F04A28E1-1381-4454-8A57-1911271F838D}" srcOrd="1" destOrd="0" presId="urn:microsoft.com/office/officeart/2018/2/layout/IconVerticalSolidList"/>
    <dgm:cxn modelId="{0F1CDACF-9C2A-4DB1-B993-652AC1D47B1B}" type="presParOf" srcId="{34E10411-00E0-49A3-A056-F2101D2E4ED7}" destId="{CFDFACEC-986D-4D57-AFA0-96E0F69C3D3E}" srcOrd="2" destOrd="0" presId="urn:microsoft.com/office/officeart/2018/2/layout/IconVerticalSolidList"/>
    <dgm:cxn modelId="{D0CAA956-ADD6-452E-9FC0-555D7CBA65F2}" type="presParOf" srcId="{34E10411-00E0-49A3-A056-F2101D2E4ED7}" destId="{C71C1602-3914-4CEC-8B24-F930C8DF9355}" srcOrd="3" destOrd="0" presId="urn:microsoft.com/office/officeart/2018/2/layout/IconVerticalSolidList"/>
    <dgm:cxn modelId="{657399E7-E33E-4CDD-B523-17352740E97E}" type="presParOf" srcId="{24C100CB-C354-4616-9433-0BF7D57A4344}" destId="{B8119098-0440-48B1-9075-CD60E0A83B73}" srcOrd="5" destOrd="0" presId="urn:microsoft.com/office/officeart/2018/2/layout/IconVerticalSolidList"/>
    <dgm:cxn modelId="{56592578-7B0F-4751-B66D-2C85F69EA48B}" type="presParOf" srcId="{24C100CB-C354-4616-9433-0BF7D57A4344}" destId="{778C626E-F2B3-4CD3-A074-998415644429}" srcOrd="6" destOrd="0" presId="urn:microsoft.com/office/officeart/2018/2/layout/IconVerticalSolidList"/>
    <dgm:cxn modelId="{3F26F480-4B60-4E3C-9E31-AF0BA4462B30}" type="presParOf" srcId="{778C626E-F2B3-4CD3-A074-998415644429}" destId="{47DB3AE2-707E-4638-8884-CE93D1EA1AF5}" srcOrd="0" destOrd="0" presId="urn:microsoft.com/office/officeart/2018/2/layout/IconVerticalSolidList"/>
    <dgm:cxn modelId="{57A9A8EE-F14B-48D5-9F0C-B413B706A5CA}" type="presParOf" srcId="{778C626E-F2B3-4CD3-A074-998415644429}" destId="{B07BB418-D3AF-4B57-88F1-EE6FC39A9491}" srcOrd="1" destOrd="0" presId="urn:microsoft.com/office/officeart/2018/2/layout/IconVerticalSolidList"/>
    <dgm:cxn modelId="{1350E0DF-E2A4-4C04-8642-52C8A0F85F17}" type="presParOf" srcId="{778C626E-F2B3-4CD3-A074-998415644429}" destId="{903EE6FF-1B1D-4A15-8B69-0B838E2A3C36}" srcOrd="2" destOrd="0" presId="urn:microsoft.com/office/officeart/2018/2/layout/IconVerticalSolidList"/>
    <dgm:cxn modelId="{C0AED913-5C6A-4ED2-ADCE-D7147B048CC7}" type="presParOf" srcId="{778C626E-F2B3-4CD3-A074-998415644429}" destId="{431E4853-3732-41C4-96A0-CF4B56426880}" srcOrd="3" destOrd="0" presId="urn:microsoft.com/office/officeart/2018/2/layout/IconVerticalSolidList"/>
    <dgm:cxn modelId="{989A8631-6339-49EC-9F23-3C63CA2AA2E3}" type="presParOf" srcId="{24C100CB-C354-4616-9433-0BF7D57A4344}" destId="{35DA0FBF-DBC2-46B2-897F-CE062AE3AAD0}" srcOrd="7" destOrd="0" presId="urn:microsoft.com/office/officeart/2018/2/layout/IconVerticalSolidList"/>
    <dgm:cxn modelId="{F6B05E76-CAC1-4895-8B5D-EE80F3D5FAEA}" type="presParOf" srcId="{24C100CB-C354-4616-9433-0BF7D57A4344}" destId="{415FCFF4-95D2-4F82-844C-87FC58DA9199}" srcOrd="8" destOrd="0" presId="urn:microsoft.com/office/officeart/2018/2/layout/IconVerticalSolidList"/>
    <dgm:cxn modelId="{513E2D76-55AC-4856-9EA1-4ECB6626A191}" type="presParOf" srcId="{415FCFF4-95D2-4F82-844C-87FC58DA9199}" destId="{A47F0E4C-A2B2-4034-A7A7-4161AE9B2190}" srcOrd="0" destOrd="0" presId="urn:microsoft.com/office/officeart/2018/2/layout/IconVerticalSolidList"/>
    <dgm:cxn modelId="{D21B9C9E-1847-41B0-A063-0BC389B97E11}" type="presParOf" srcId="{415FCFF4-95D2-4F82-844C-87FC58DA9199}" destId="{9866F711-8EE3-4ED2-A92D-1C295893A0F0}" srcOrd="1" destOrd="0" presId="urn:microsoft.com/office/officeart/2018/2/layout/IconVerticalSolidList"/>
    <dgm:cxn modelId="{FA57F133-E4B9-467E-8B6E-CBE88F6A0465}" type="presParOf" srcId="{415FCFF4-95D2-4F82-844C-87FC58DA9199}" destId="{AED8B182-663A-4ED9-BF31-ACA4002FBC1A}" srcOrd="2" destOrd="0" presId="urn:microsoft.com/office/officeart/2018/2/layout/IconVerticalSolidList"/>
    <dgm:cxn modelId="{BDEE0DD3-CE8B-46FF-AA5E-63358FDC9C43}" type="presParOf" srcId="{415FCFF4-95D2-4F82-844C-87FC58DA9199}" destId="{F84B97C0-3327-4986-A22E-A84C862F5C8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3A33476-0681-4449-AEE9-C1029B7260A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0EFE652-A9E5-402E-869A-CC43A7E67066}">
      <dgm:prSet/>
      <dgm:spPr/>
      <dgm:t>
        <a:bodyPr/>
        <a:lstStyle/>
        <a:p>
          <a:r>
            <a:rPr lang="en-US" b="0" dirty="0"/>
            <a:t>Learner may have one or two dominant learning styles</a:t>
          </a:r>
        </a:p>
      </dgm:t>
    </dgm:pt>
    <dgm:pt modelId="{732A2A26-0475-4623-B54A-28E17726F198}" type="parTrans" cxnId="{A5CAEE9C-2F4F-4E5A-BB3B-0AC54CB507B7}">
      <dgm:prSet/>
      <dgm:spPr/>
      <dgm:t>
        <a:bodyPr/>
        <a:lstStyle/>
        <a:p>
          <a:endParaRPr lang="en-US"/>
        </a:p>
      </dgm:t>
    </dgm:pt>
    <dgm:pt modelId="{FE632A66-0E21-4A7F-AF2C-0A9FE241C5F9}" type="sibTrans" cxnId="{A5CAEE9C-2F4F-4E5A-BB3B-0AC54CB507B7}">
      <dgm:prSet/>
      <dgm:spPr/>
      <dgm:t>
        <a:bodyPr/>
        <a:lstStyle/>
        <a:p>
          <a:endParaRPr lang="en-US"/>
        </a:p>
      </dgm:t>
    </dgm:pt>
    <dgm:pt modelId="{262AE920-9DF9-46AA-8424-0603FF993B2F}">
      <dgm:prSet/>
      <dgm:spPr/>
      <dgm:t>
        <a:bodyPr/>
        <a:lstStyle/>
        <a:p>
          <a:r>
            <a:rPr lang="en-US" b="0" dirty="0"/>
            <a:t>Create variety of activities and materials suitable for all styles</a:t>
          </a:r>
        </a:p>
      </dgm:t>
    </dgm:pt>
    <dgm:pt modelId="{35A4FDD8-4F40-4454-8841-3579FE7D1674}" type="parTrans" cxnId="{0BD560A7-71A3-4B64-86E3-E487F0E941BD}">
      <dgm:prSet/>
      <dgm:spPr/>
      <dgm:t>
        <a:bodyPr/>
        <a:lstStyle/>
        <a:p>
          <a:endParaRPr lang="en-US"/>
        </a:p>
      </dgm:t>
    </dgm:pt>
    <dgm:pt modelId="{ABBBC56D-43BF-4017-9B8E-EA70551F303D}" type="sibTrans" cxnId="{0BD560A7-71A3-4B64-86E3-E487F0E941BD}">
      <dgm:prSet/>
      <dgm:spPr/>
      <dgm:t>
        <a:bodyPr/>
        <a:lstStyle/>
        <a:p>
          <a:endParaRPr lang="en-US"/>
        </a:p>
      </dgm:t>
    </dgm:pt>
    <dgm:pt modelId="{E2D8BA8A-3267-40E1-A6EB-127A9E0CFA56}">
      <dgm:prSet/>
      <dgm:spPr/>
      <dgm:t>
        <a:bodyPr/>
        <a:lstStyle/>
        <a:p>
          <a:r>
            <a:rPr lang="en-US" b="0" dirty="0"/>
            <a:t>Be aware of your own learning preferences and resulting blind spots</a:t>
          </a:r>
        </a:p>
      </dgm:t>
    </dgm:pt>
    <dgm:pt modelId="{34A0BAE0-E7AD-4684-A753-57B53C16AB0C}" type="parTrans" cxnId="{BCC359E8-4EC4-4C43-9CAB-6A0F3A81FE57}">
      <dgm:prSet/>
      <dgm:spPr/>
      <dgm:t>
        <a:bodyPr/>
        <a:lstStyle/>
        <a:p>
          <a:endParaRPr lang="en-US"/>
        </a:p>
      </dgm:t>
    </dgm:pt>
    <dgm:pt modelId="{516A0AA2-7E0F-49D6-A920-05815695CA17}" type="sibTrans" cxnId="{BCC359E8-4EC4-4C43-9CAB-6A0F3A81FE57}">
      <dgm:prSet/>
      <dgm:spPr/>
      <dgm:t>
        <a:bodyPr/>
        <a:lstStyle/>
        <a:p>
          <a:endParaRPr lang="en-US"/>
        </a:p>
      </dgm:t>
    </dgm:pt>
    <dgm:pt modelId="{8A077EA9-2634-4212-B2A6-9E37C66674E2}" type="pres">
      <dgm:prSet presAssocID="{53A33476-0681-4449-AEE9-C1029B7260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758650E-99B5-4E71-AB84-992411997C31}" type="pres">
      <dgm:prSet presAssocID="{90EFE652-A9E5-402E-869A-CC43A7E67066}" presName="hierRoot1" presStyleCnt="0"/>
      <dgm:spPr/>
    </dgm:pt>
    <dgm:pt modelId="{42F8ECD0-120B-4F72-B30A-0BA67287154D}" type="pres">
      <dgm:prSet presAssocID="{90EFE652-A9E5-402E-869A-CC43A7E67066}" presName="composite" presStyleCnt="0"/>
      <dgm:spPr/>
    </dgm:pt>
    <dgm:pt modelId="{0ADF786B-EFF7-49D7-92C3-768E562DD387}" type="pres">
      <dgm:prSet presAssocID="{90EFE652-A9E5-402E-869A-CC43A7E67066}" presName="background" presStyleLbl="node0" presStyleIdx="0" presStyleCnt="3"/>
      <dgm:spPr/>
    </dgm:pt>
    <dgm:pt modelId="{4E52D466-19A2-4532-A009-E7F7A47A1037}" type="pres">
      <dgm:prSet presAssocID="{90EFE652-A9E5-402E-869A-CC43A7E67066}" presName="text" presStyleLbl="fgAcc0" presStyleIdx="0" presStyleCnt="3">
        <dgm:presLayoutVars>
          <dgm:chPref val="3"/>
        </dgm:presLayoutVars>
      </dgm:prSet>
      <dgm:spPr/>
    </dgm:pt>
    <dgm:pt modelId="{1D88BB08-7553-4371-AD42-26089BEB1B46}" type="pres">
      <dgm:prSet presAssocID="{90EFE652-A9E5-402E-869A-CC43A7E67066}" presName="hierChild2" presStyleCnt="0"/>
      <dgm:spPr/>
    </dgm:pt>
    <dgm:pt modelId="{FB2CDD30-13F9-4CDA-97E9-7A70D5FA0FFF}" type="pres">
      <dgm:prSet presAssocID="{262AE920-9DF9-46AA-8424-0603FF993B2F}" presName="hierRoot1" presStyleCnt="0"/>
      <dgm:spPr/>
    </dgm:pt>
    <dgm:pt modelId="{C032D201-A3A0-4F5E-B34F-73FDE50B44D8}" type="pres">
      <dgm:prSet presAssocID="{262AE920-9DF9-46AA-8424-0603FF993B2F}" presName="composite" presStyleCnt="0"/>
      <dgm:spPr/>
    </dgm:pt>
    <dgm:pt modelId="{46FF113F-BB7F-4A25-8BE7-CCE74659BA95}" type="pres">
      <dgm:prSet presAssocID="{262AE920-9DF9-46AA-8424-0603FF993B2F}" presName="background" presStyleLbl="node0" presStyleIdx="1" presStyleCnt="3"/>
      <dgm:spPr/>
    </dgm:pt>
    <dgm:pt modelId="{A680B2E7-C0A6-4C3B-BA65-FB4D84B960E9}" type="pres">
      <dgm:prSet presAssocID="{262AE920-9DF9-46AA-8424-0603FF993B2F}" presName="text" presStyleLbl="fgAcc0" presStyleIdx="1" presStyleCnt="3">
        <dgm:presLayoutVars>
          <dgm:chPref val="3"/>
        </dgm:presLayoutVars>
      </dgm:prSet>
      <dgm:spPr/>
    </dgm:pt>
    <dgm:pt modelId="{27D0A20F-B1F5-44C6-9D86-27B73E4E5A0E}" type="pres">
      <dgm:prSet presAssocID="{262AE920-9DF9-46AA-8424-0603FF993B2F}" presName="hierChild2" presStyleCnt="0"/>
      <dgm:spPr/>
    </dgm:pt>
    <dgm:pt modelId="{008BB94D-1E47-441F-A425-1E84C6681925}" type="pres">
      <dgm:prSet presAssocID="{E2D8BA8A-3267-40E1-A6EB-127A9E0CFA56}" presName="hierRoot1" presStyleCnt="0"/>
      <dgm:spPr/>
    </dgm:pt>
    <dgm:pt modelId="{9292FEB5-9F7C-4EF1-822C-DA42191BDD09}" type="pres">
      <dgm:prSet presAssocID="{E2D8BA8A-3267-40E1-A6EB-127A9E0CFA56}" presName="composite" presStyleCnt="0"/>
      <dgm:spPr/>
    </dgm:pt>
    <dgm:pt modelId="{144F3563-6804-4689-B70A-F94F6A17A960}" type="pres">
      <dgm:prSet presAssocID="{E2D8BA8A-3267-40E1-A6EB-127A9E0CFA56}" presName="background" presStyleLbl="node0" presStyleIdx="2" presStyleCnt="3"/>
      <dgm:spPr/>
    </dgm:pt>
    <dgm:pt modelId="{1452090C-0DA8-466E-A941-7F1A430D931E}" type="pres">
      <dgm:prSet presAssocID="{E2D8BA8A-3267-40E1-A6EB-127A9E0CFA56}" presName="text" presStyleLbl="fgAcc0" presStyleIdx="2" presStyleCnt="3">
        <dgm:presLayoutVars>
          <dgm:chPref val="3"/>
        </dgm:presLayoutVars>
      </dgm:prSet>
      <dgm:spPr/>
    </dgm:pt>
    <dgm:pt modelId="{B90D07C0-761C-432F-9E04-21B3D059D182}" type="pres">
      <dgm:prSet presAssocID="{E2D8BA8A-3267-40E1-A6EB-127A9E0CFA56}" presName="hierChild2" presStyleCnt="0"/>
      <dgm:spPr/>
    </dgm:pt>
  </dgm:ptLst>
  <dgm:cxnLst>
    <dgm:cxn modelId="{85A3E473-90C3-46D2-A0EB-20DBFB1EEBF5}" type="presOf" srcId="{262AE920-9DF9-46AA-8424-0603FF993B2F}" destId="{A680B2E7-C0A6-4C3B-BA65-FB4D84B960E9}" srcOrd="0" destOrd="0" presId="urn:microsoft.com/office/officeart/2005/8/layout/hierarchy1"/>
    <dgm:cxn modelId="{836A3E86-E235-4A4A-A9EC-0BE60B8112B0}" type="presOf" srcId="{90EFE652-A9E5-402E-869A-CC43A7E67066}" destId="{4E52D466-19A2-4532-A009-E7F7A47A1037}" srcOrd="0" destOrd="0" presId="urn:microsoft.com/office/officeart/2005/8/layout/hierarchy1"/>
    <dgm:cxn modelId="{A5CAEE9C-2F4F-4E5A-BB3B-0AC54CB507B7}" srcId="{53A33476-0681-4449-AEE9-C1029B7260A2}" destId="{90EFE652-A9E5-402E-869A-CC43A7E67066}" srcOrd="0" destOrd="0" parTransId="{732A2A26-0475-4623-B54A-28E17726F198}" sibTransId="{FE632A66-0E21-4A7F-AF2C-0A9FE241C5F9}"/>
    <dgm:cxn modelId="{0BD560A7-71A3-4B64-86E3-E487F0E941BD}" srcId="{53A33476-0681-4449-AEE9-C1029B7260A2}" destId="{262AE920-9DF9-46AA-8424-0603FF993B2F}" srcOrd="1" destOrd="0" parTransId="{35A4FDD8-4F40-4454-8841-3579FE7D1674}" sibTransId="{ABBBC56D-43BF-4017-9B8E-EA70551F303D}"/>
    <dgm:cxn modelId="{167DBDD1-5823-4AA6-ADA1-D2A7ED3E0BE4}" type="presOf" srcId="{E2D8BA8A-3267-40E1-A6EB-127A9E0CFA56}" destId="{1452090C-0DA8-466E-A941-7F1A430D931E}" srcOrd="0" destOrd="0" presId="urn:microsoft.com/office/officeart/2005/8/layout/hierarchy1"/>
    <dgm:cxn modelId="{BCC359E8-4EC4-4C43-9CAB-6A0F3A81FE57}" srcId="{53A33476-0681-4449-AEE9-C1029B7260A2}" destId="{E2D8BA8A-3267-40E1-A6EB-127A9E0CFA56}" srcOrd="2" destOrd="0" parTransId="{34A0BAE0-E7AD-4684-A753-57B53C16AB0C}" sibTransId="{516A0AA2-7E0F-49D6-A920-05815695CA17}"/>
    <dgm:cxn modelId="{13ACE2F7-3596-4623-9088-47E161993033}" type="presOf" srcId="{53A33476-0681-4449-AEE9-C1029B7260A2}" destId="{8A077EA9-2634-4212-B2A6-9E37C66674E2}" srcOrd="0" destOrd="0" presId="urn:microsoft.com/office/officeart/2005/8/layout/hierarchy1"/>
    <dgm:cxn modelId="{D07EA766-E8D1-4071-90E0-6CDDFDACA1E2}" type="presParOf" srcId="{8A077EA9-2634-4212-B2A6-9E37C66674E2}" destId="{2758650E-99B5-4E71-AB84-992411997C31}" srcOrd="0" destOrd="0" presId="urn:microsoft.com/office/officeart/2005/8/layout/hierarchy1"/>
    <dgm:cxn modelId="{5F02FCBA-2352-4B33-9E59-E202CCBD6084}" type="presParOf" srcId="{2758650E-99B5-4E71-AB84-992411997C31}" destId="{42F8ECD0-120B-4F72-B30A-0BA67287154D}" srcOrd="0" destOrd="0" presId="urn:microsoft.com/office/officeart/2005/8/layout/hierarchy1"/>
    <dgm:cxn modelId="{9495BE1E-0886-4202-8D9C-0CEDE7F62FA0}" type="presParOf" srcId="{42F8ECD0-120B-4F72-B30A-0BA67287154D}" destId="{0ADF786B-EFF7-49D7-92C3-768E562DD387}" srcOrd="0" destOrd="0" presId="urn:microsoft.com/office/officeart/2005/8/layout/hierarchy1"/>
    <dgm:cxn modelId="{7AFF2DCE-4502-4A38-AC49-21FE2C1ADE86}" type="presParOf" srcId="{42F8ECD0-120B-4F72-B30A-0BA67287154D}" destId="{4E52D466-19A2-4532-A009-E7F7A47A1037}" srcOrd="1" destOrd="0" presId="urn:microsoft.com/office/officeart/2005/8/layout/hierarchy1"/>
    <dgm:cxn modelId="{B474C6CC-9849-44F1-B850-B4F64A2ED0E2}" type="presParOf" srcId="{2758650E-99B5-4E71-AB84-992411997C31}" destId="{1D88BB08-7553-4371-AD42-26089BEB1B46}" srcOrd="1" destOrd="0" presId="urn:microsoft.com/office/officeart/2005/8/layout/hierarchy1"/>
    <dgm:cxn modelId="{6B836428-5958-4626-8C28-F273E5AF842E}" type="presParOf" srcId="{8A077EA9-2634-4212-B2A6-9E37C66674E2}" destId="{FB2CDD30-13F9-4CDA-97E9-7A70D5FA0FFF}" srcOrd="1" destOrd="0" presId="urn:microsoft.com/office/officeart/2005/8/layout/hierarchy1"/>
    <dgm:cxn modelId="{9D4813F5-B9A3-47DB-9E04-5248D7C867B2}" type="presParOf" srcId="{FB2CDD30-13F9-4CDA-97E9-7A70D5FA0FFF}" destId="{C032D201-A3A0-4F5E-B34F-73FDE50B44D8}" srcOrd="0" destOrd="0" presId="urn:microsoft.com/office/officeart/2005/8/layout/hierarchy1"/>
    <dgm:cxn modelId="{6A7B5ED4-A76C-4F50-BC13-17B46D72AC30}" type="presParOf" srcId="{C032D201-A3A0-4F5E-B34F-73FDE50B44D8}" destId="{46FF113F-BB7F-4A25-8BE7-CCE74659BA95}" srcOrd="0" destOrd="0" presId="urn:microsoft.com/office/officeart/2005/8/layout/hierarchy1"/>
    <dgm:cxn modelId="{6D694878-B4CA-4160-9152-A223D4D232E6}" type="presParOf" srcId="{C032D201-A3A0-4F5E-B34F-73FDE50B44D8}" destId="{A680B2E7-C0A6-4C3B-BA65-FB4D84B960E9}" srcOrd="1" destOrd="0" presId="urn:microsoft.com/office/officeart/2005/8/layout/hierarchy1"/>
    <dgm:cxn modelId="{B5E38E31-16F1-44E8-B455-1656E89837A1}" type="presParOf" srcId="{FB2CDD30-13F9-4CDA-97E9-7A70D5FA0FFF}" destId="{27D0A20F-B1F5-44C6-9D86-27B73E4E5A0E}" srcOrd="1" destOrd="0" presId="urn:microsoft.com/office/officeart/2005/8/layout/hierarchy1"/>
    <dgm:cxn modelId="{E2D586AE-396C-4792-979B-DDD8FAEE3C78}" type="presParOf" srcId="{8A077EA9-2634-4212-B2A6-9E37C66674E2}" destId="{008BB94D-1E47-441F-A425-1E84C6681925}" srcOrd="2" destOrd="0" presId="urn:microsoft.com/office/officeart/2005/8/layout/hierarchy1"/>
    <dgm:cxn modelId="{965062E4-619A-40F0-87B7-F5D3EF3488E8}" type="presParOf" srcId="{008BB94D-1E47-441F-A425-1E84C6681925}" destId="{9292FEB5-9F7C-4EF1-822C-DA42191BDD09}" srcOrd="0" destOrd="0" presId="urn:microsoft.com/office/officeart/2005/8/layout/hierarchy1"/>
    <dgm:cxn modelId="{0AD9DD87-A1D6-470E-8C8E-5D7798B951C0}" type="presParOf" srcId="{9292FEB5-9F7C-4EF1-822C-DA42191BDD09}" destId="{144F3563-6804-4689-B70A-F94F6A17A960}" srcOrd="0" destOrd="0" presId="urn:microsoft.com/office/officeart/2005/8/layout/hierarchy1"/>
    <dgm:cxn modelId="{9C66C484-B69F-46EE-A1B4-966FA59A0B99}" type="presParOf" srcId="{9292FEB5-9F7C-4EF1-822C-DA42191BDD09}" destId="{1452090C-0DA8-466E-A941-7F1A430D931E}" srcOrd="1" destOrd="0" presId="urn:microsoft.com/office/officeart/2005/8/layout/hierarchy1"/>
    <dgm:cxn modelId="{7795AFD9-4E5C-46CD-AC8B-87E3D40CBEF8}" type="presParOf" srcId="{008BB94D-1E47-441F-A425-1E84C6681925}" destId="{B90D07C0-761C-432F-9E04-21B3D059D18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A576B-425D-4065-9AF1-3CC97271929F}">
      <dsp:nvSpPr>
        <dsp:cNvPr id="0" name=""/>
        <dsp:cNvSpPr/>
      </dsp:nvSpPr>
      <dsp:spPr>
        <a:xfrm>
          <a:off x="0" y="1927"/>
          <a:ext cx="4496426" cy="8212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7B5A9-6C36-4731-A9A5-FD051DF3AB54}">
      <dsp:nvSpPr>
        <dsp:cNvPr id="0" name=""/>
        <dsp:cNvSpPr/>
      </dsp:nvSpPr>
      <dsp:spPr>
        <a:xfrm>
          <a:off x="248422" y="186704"/>
          <a:ext cx="451677" cy="4516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15BCAE-FAA9-4A05-A349-1F96EBEAEAD8}">
      <dsp:nvSpPr>
        <dsp:cNvPr id="0" name=""/>
        <dsp:cNvSpPr/>
      </dsp:nvSpPr>
      <dsp:spPr>
        <a:xfrm>
          <a:off x="948523" y="1927"/>
          <a:ext cx="3547902" cy="821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914" tIns="86914" rIns="86914" bIns="8691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Prepare for and deliver career development services to groups</a:t>
          </a:r>
        </a:p>
      </dsp:txBody>
      <dsp:txXfrm>
        <a:off x="948523" y="1927"/>
        <a:ext cx="3547902" cy="821232"/>
      </dsp:txXfrm>
    </dsp:sp>
    <dsp:sp modelId="{343F2C08-AC59-4DEC-96F2-89440CA79FC0}">
      <dsp:nvSpPr>
        <dsp:cNvPr id="0" name=""/>
        <dsp:cNvSpPr/>
      </dsp:nvSpPr>
      <dsp:spPr>
        <a:xfrm>
          <a:off x="0" y="1028467"/>
          <a:ext cx="4496426" cy="8212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6DEFF-68C8-45B3-8D5C-7C71402ADC7A}">
      <dsp:nvSpPr>
        <dsp:cNvPr id="0" name=""/>
        <dsp:cNvSpPr/>
      </dsp:nvSpPr>
      <dsp:spPr>
        <a:xfrm>
          <a:off x="248422" y="1213244"/>
          <a:ext cx="451677" cy="4516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2E26E-3244-44CD-9101-98F71CA96104}">
      <dsp:nvSpPr>
        <dsp:cNvPr id="0" name=""/>
        <dsp:cNvSpPr/>
      </dsp:nvSpPr>
      <dsp:spPr>
        <a:xfrm>
          <a:off x="948523" y="1028467"/>
          <a:ext cx="3547902" cy="821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914" tIns="86914" rIns="86914" bIns="8691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Describe different ways that career services providers work with groups</a:t>
          </a:r>
        </a:p>
      </dsp:txBody>
      <dsp:txXfrm>
        <a:off x="948523" y="1028467"/>
        <a:ext cx="3547902" cy="821232"/>
      </dsp:txXfrm>
    </dsp:sp>
    <dsp:sp modelId="{EB4C5BF8-E22C-4B83-A9D1-2F6EA7CE512F}">
      <dsp:nvSpPr>
        <dsp:cNvPr id="0" name=""/>
        <dsp:cNvSpPr/>
      </dsp:nvSpPr>
      <dsp:spPr>
        <a:xfrm>
          <a:off x="0" y="2055008"/>
          <a:ext cx="4496426" cy="8212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2BFD4-8C95-4821-A4CF-ABF681308559}">
      <dsp:nvSpPr>
        <dsp:cNvPr id="0" name=""/>
        <dsp:cNvSpPr/>
      </dsp:nvSpPr>
      <dsp:spPr>
        <a:xfrm>
          <a:off x="248422" y="2239785"/>
          <a:ext cx="451677" cy="4516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9371D-7A15-492A-BB0E-142CF1EEA9EA}">
      <dsp:nvSpPr>
        <dsp:cNvPr id="0" name=""/>
        <dsp:cNvSpPr/>
      </dsp:nvSpPr>
      <dsp:spPr>
        <a:xfrm>
          <a:off x="948523" y="2055008"/>
          <a:ext cx="3547902" cy="821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914" tIns="86914" rIns="86914" bIns="8691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Identify characteristics of an effective group leader</a:t>
          </a:r>
        </a:p>
      </dsp:txBody>
      <dsp:txXfrm>
        <a:off x="948523" y="2055008"/>
        <a:ext cx="3547902" cy="821232"/>
      </dsp:txXfrm>
    </dsp:sp>
    <dsp:sp modelId="{EC43144A-1F45-4801-B8EF-98DA227B206F}">
      <dsp:nvSpPr>
        <dsp:cNvPr id="0" name=""/>
        <dsp:cNvSpPr/>
      </dsp:nvSpPr>
      <dsp:spPr>
        <a:xfrm>
          <a:off x="0" y="3081548"/>
          <a:ext cx="4496426" cy="8212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1B3D6A-EB90-4B52-B28B-217B2B05BF65}">
      <dsp:nvSpPr>
        <dsp:cNvPr id="0" name=""/>
        <dsp:cNvSpPr/>
      </dsp:nvSpPr>
      <dsp:spPr>
        <a:xfrm>
          <a:off x="248422" y="3266325"/>
          <a:ext cx="451677" cy="45167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68723-A724-4BC5-A6B7-696D595D2BCB}">
      <dsp:nvSpPr>
        <dsp:cNvPr id="0" name=""/>
        <dsp:cNvSpPr/>
      </dsp:nvSpPr>
      <dsp:spPr>
        <a:xfrm>
          <a:off x="948523" y="3081548"/>
          <a:ext cx="3547902" cy="821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914" tIns="86914" rIns="86914" bIns="8691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Demonstrate how to write effective learning objectives</a:t>
          </a:r>
        </a:p>
      </dsp:txBody>
      <dsp:txXfrm>
        <a:off x="948523" y="3081548"/>
        <a:ext cx="3547902" cy="821232"/>
      </dsp:txXfrm>
    </dsp:sp>
    <dsp:sp modelId="{B722C68C-77F1-496C-A3E8-1A48C2D70F97}">
      <dsp:nvSpPr>
        <dsp:cNvPr id="0" name=""/>
        <dsp:cNvSpPr/>
      </dsp:nvSpPr>
      <dsp:spPr>
        <a:xfrm>
          <a:off x="0" y="4108088"/>
          <a:ext cx="4496426" cy="8212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36D64F-C3C5-4BBA-BA7C-0C77E01D2804}">
      <dsp:nvSpPr>
        <dsp:cNvPr id="0" name=""/>
        <dsp:cNvSpPr/>
      </dsp:nvSpPr>
      <dsp:spPr>
        <a:xfrm>
          <a:off x="248422" y="4292866"/>
          <a:ext cx="451677" cy="45167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47EF21-A1B2-439D-8AF8-9CB1F4D80973}">
      <dsp:nvSpPr>
        <dsp:cNvPr id="0" name=""/>
        <dsp:cNvSpPr/>
      </dsp:nvSpPr>
      <dsp:spPr>
        <a:xfrm>
          <a:off x="948523" y="4108088"/>
          <a:ext cx="3547902" cy="821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914" tIns="86914" rIns="86914" bIns="8691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Outline and plan an effective group training</a:t>
          </a:r>
        </a:p>
      </dsp:txBody>
      <dsp:txXfrm>
        <a:off x="948523" y="4108088"/>
        <a:ext cx="3547902" cy="821232"/>
      </dsp:txXfrm>
    </dsp:sp>
    <dsp:sp modelId="{72DFE13B-0E1D-4754-8393-4EAB2673BE51}">
      <dsp:nvSpPr>
        <dsp:cNvPr id="0" name=""/>
        <dsp:cNvSpPr/>
      </dsp:nvSpPr>
      <dsp:spPr>
        <a:xfrm>
          <a:off x="0" y="5134629"/>
          <a:ext cx="4496426" cy="8212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6299D0-EF80-4DB4-A1E5-5B5D307CD9FF}">
      <dsp:nvSpPr>
        <dsp:cNvPr id="0" name=""/>
        <dsp:cNvSpPr/>
      </dsp:nvSpPr>
      <dsp:spPr>
        <a:xfrm>
          <a:off x="248422" y="5319406"/>
          <a:ext cx="451677" cy="45167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A6D5E-B6AB-46F3-AF55-245505DA5549}">
      <dsp:nvSpPr>
        <dsp:cNvPr id="0" name=""/>
        <dsp:cNvSpPr/>
      </dsp:nvSpPr>
      <dsp:spPr>
        <a:xfrm>
          <a:off x="948523" y="5134629"/>
          <a:ext cx="3547902" cy="821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914" tIns="86914" rIns="86914" bIns="8691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Name four ways to create an optimal learning environment for groups</a:t>
          </a:r>
        </a:p>
      </dsp:txBody>
      <dsp:txXfrm>
        <a:off x="948523" y="5134629"/>
        <a:ext cx="3547902" cy="8212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AF0CC-7865-4441-B751-EF2EF09A99F7}">
      <dsp:nvSpPr>
        <dsp:cNvPr id="0" name=""/>
        <dsp:cNvSpPr/>
      </dsp:nvSpPr>
      <dsp:spPr>
        <a:xfrm>
          <a:off x="2020885" y="2166"/>
          <a:ext cx="2273496" cy="1042209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Forming</a:t>
          </a:r>
        </a:p>
      </dsp:txBody>
      <dsp:txXfrm>
        <a:off x="2071761" y="53042"/>
        <a:ext cx="2171744" cy="940457"/>
      </dsp:txXfrm>
    </dsp:sp>
    <dsp:sp modelId="{927D9686-A4D6-4FF1-B443-CDA852972D10}">
      <dsp:nvSpPr>
        <dsp:cNvPr id="0" name=""/>
        <dsp:cNvSpPr/>
      </dsp:nvSpPr>
      <dsp:spPr>
        <a:xfrm>
          <a:off x="2020885" y="1096486"/>
          <a:ext cx="2273496" cy="1042209"/>
        </a:xfrm>
        <a:prstGeom prst="round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/>
            <a:t>Storming</a:t>
          </a:r>
        </a:p>
      </dsp:txBody>
      <dsp:txXfrm>
        <a:off x="2071761" y="1147362"/>
        <a:ext cx="2171744" cy="940457"/>
      </dsp:txXfrm>
    </dsp:sp>
    <dsp:sp modelId="{D8D79BE5-481F-49A6-B0C3-2D1774F1B6E1}">
      <dsp:nvSpPr>
        <dsp:cNvPr id="0" name=""/>
        <dsp:cNvSpPr/>
      </dsp:nvSpPr>
      <dsp:spPr>
        <a:xfrm>
          <a:off x="2020885" y="2190806"/>
          <a:ext cx="2273496" cy="1042209"/>
        </a:xfrm>
        <a:prstGeom prst="round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Norming and Performing</a:t>
          </a:r>
        </a:p>
      </dsp:txBody>
      <dsp:txXfrm>
        <a:off x="2071761" y="2241682"/>
        <a:ext cx="2171744" cy="940457"/>
      </dsp:txXfrm>
    </dsp:sp>
    <dsp:sp modelId="{DEBA4371-69E0-48D5-B01D-A05598AB58E1}">
      <dsp:nvSpPr>
        <dsp:cNvPr id="0" name=""/>
        <dsp:cNvSpPr/>
      </dsp:nvSpPr>
      <dsp:spPr>
        <a:xfrm>
          <a:off x="2020885" y="3285125"/>
          <a:ext cx="2273496" cy="1042209"/>
        </a:xfrm>
        <a:prstGeom prst="round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Transforming</a:t>
          </a:r>
        </a:p>
      </dsp:txBody>
      <dsp:txXfrm>
        <a:off x="2071761" y="3336001"/>
        <a:ext cx="2171744" cy="9404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620EE-D1E0-45DF-94F3-D7BF1872C1DF}">
      <dsp:nvSpPr>
        <dsp:cNvPr id="0" name=""/>
        <dsp:cNvSpPr/>
      </dsp:nvSpPr>
      <dsp:spPr>
        <a:xfrm>
          <a:off x="0" y="42356"/>
          <a:ext cx="4555782" cy="834228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Clients are in ‘testing’ mode</a:t>
          </a:r>
        </a:p>
      </dsp:txBody>
      <dsp:txXfrm>
        <a:off x="40724" y="83080"/>
        <a:ext cx="4474334" cy="752780"/>
      </dsp:txXfrm>
    </dsp:sp>
    <dsp:sp modelId="{04D24999-23B9-48D6-9B5F-2DB8DB49B322}">
      <dsp:nvSpPr>
        <dsp:cNvPr id="0" name=""/>
        <dsp:cNvSpPr/>
      </dsp:nvSpPr>
      <dsp:spPr>
        <a:xfrm>
          <a:off x="0" y="937064"/>
          <a:ext cx="4555782" cy="834228"/>
        </a:xfrm>
        <a:prstGeom prst="round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Eagerness to begin</a:t>
          </a:r>
        </a:p>
      </dsp:txBody>
      <dsp:txXfrm>
        <a:off x="40724" y="977788"/>
        <a:ext cx="4474334" cy="752780"/>
      </dsp:txXfrm>
    </dsp:sp>
    <dsp:sp modelId="{3C5B9D08-E78C-4C17-9E2A-20E889B6995D}">
      <dsp:nvSpPr>
        <dsp:cNvPr id="0" name=""/>
        <dsp:cNvSpPr/>
      </dsp:nvSpPr>
      <dsp:spPr>
        <a:xfrm>
          <a:off x="0" y="1831772"/>
          <a:ext cx="4555782" cy="834228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Positive expectations</a:t>
          </a:r>
        </a:p>
      </dsp:txBody>
      <dsp:txXfrm>
        <a:off x="40724" y="1872496"/>
        <a:ext cx="4474334" cy="752780"/>
      </dsp:txXfrm>
    </dsp:sp>
    <dsp:sp modelId="{282C1379-7099-42EC-91CB-824C25A966DD}">
      <dsp:nvSpPr>
        <dsp:cNvPr id="0" name=""/>
        <dsp:cNvSpPr/>
      </dsp:nvSpPr>
      <dsp:spPr>
        <a:xfrm>
          <a:off x="0" y="2726481"/>
          <a:ext cx="4555782" cy="834228"/>
        </a:xfrm>
        <a:prstGeom prst="round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Anxiety about other members</a:t>
          </a:r>
        </a:p>
      </dsp:txBody>
      <dsp:txXfrm>
        <a:off x="40724" y="2767205"/>
        <a:ext cx="4474334" cy="752780"/>
      </dsp:txXfrm>
    </dsp:sp>
    <dsp:sp modelId="{5477F067-8611-4740-AC0F-01B11D7F9263}">
      <dsp:nvSpPr>
        <dsp:cNvPr id="0" name=""/>
        <dsp:cNvSpPr/>
      </dsp:nvSpPr>
      <dsp:spPr>
        <a:xfrm>
          <a:off x="0" y="3621189"/>
          <a:ext cx="4555782" cy="834228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Uncertainty about group purpose/direction</a:t>
          </a:r>
        </a:p>
      </dsp:txBody>
      <dsp:txXfrm>
        <a:off x="40724" y="3661913"/>
        <a:ext cx="4474334" cy="752780"/>
      </dsp:txXfrm>
    </dsp:sp>
    <dsp:sp modelId="{E8CFD8B8-0A5F-4320-AF53-5DA996F062CA}">
      <dsp:nvSpPr>
        <dsp:cNvPr id="0" name=""/>
        <dsp:cNvSpPr/>
      </dsp:nvSpPr>
      <dsp:spPr>
        <a:xfrm>
          <a:off x="0" y="4515897"/>
          <a:ext cx="4555782" cy="834228"/>
        </a:xfrm>
        <a:prstGeom prst="round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Dependence on the leader</a:t>
          </a:r>
        </a:p>
      </dsp:txBody>
      <dsp:txXfrm>
        <a:off x="40724" y="4556621"/>
        <a:ext cx="4474334" cy="7527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40DED-9D54-4A99-AF0B-004F26E04D0B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36D68-9CB1-4AD1-BAB3-14481485B10F}">
      <dsp:nvSpPr>
        <dsp:cNvPr id="0" name=""/>
        <dsp:cNvSpPr/>
      </dsp:nvSpPr>
      <dsp:spPr>
        <a:xfrm>
          <a:off x="0" y="212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dirty="0"/>
            <a:t>Discrepancy between expectations and reality</a:t>
          </a:r>
        </a:p>
      </dsp:txBody>
      <dsp:txXfrm>
        <a:off x="0" y="2124"/>
        <a:ext cx="10515600" cy="724514"/>
      </dsp:txXfrm>
    </dsp:sp>
    <dsp:sp modelId="{17ECD4D0-C467-466E-919F-2440FB91ACB1}">
      <dsp:nvSpPr>
        <dsp:cNvPr id="0" name=""/>
        <dsp:cNvSpPr/>
      </dsp:nvSpPr>
      <dsp:spPr>
        <a:xfrm>
          <a:off x="0" y="726639"/>
          <a:ext cx="10515600" cy="0"/>
        </a:xfrm>
        <a:prstGeom prst="line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accent1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813893-26D6-4885-A6D6-CCA9BE804A68}">
      <dsp:nvSpPr>
        <dsp:cNvPr id="0" name=""/>
        <dsp:cNvSpPr/>
      </dsp:nvSpPr>
      <dsp:spPr>
        <a:xfrm>
          <a:off x="0" y="72663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dirty="0"/>
            <a:t>Questioning the leader’s qualifications</a:t>
          </a:r>
        </a:p>
      </dsp:txBody>
      <dsp:txXfrm>
        <a:off x="0" y="726639"/>
        <a:ext cx="10515600" cy="724514"/>
      </dsp:txXfrm>
    </dsp:sp>
    <dsp:sp modelId="{2279920E-C4ED-4E00-8B37-70030E43FA6A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5DCD0-51BC-4794-8651-7817082158FE}">
      <dsp:nvSpPr>
        <dsp:cNvPr id="0" name=""/>
        <dsp:cNvSpPr/>
      </dsp:nvSpPr>
      <dsp:spPr>
        <a:xfrm>
          <a:off x="0" y="145115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dirty="0"/>
            <a:t>Resistance</a:t>
          </a:r>
        </a:p>
      </dsp:txBody>
      <dsp:txXfrm>
        <a:off x="0" y="1451154"/>
        <a:ext cx="10515600" cy="724514"/>
      </dsp:txXfrm>
    </dsp:sp>
    <dsp:sp modelId="{04D0ED36-BF52-4B1C-9B67-EC875AC73804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accent1">
              <a:shade val="50000"/>
              <a:hueOff val="402493"/>
              <a:satOff val="-9802"/>
              <a:lumOff val="428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35E3C5-58C7-4FE6-89CD-350E3C4F3993}">
      <dsp:nvSpPr>
        <dsp:cNvPr id="0" name=""/>
        <dsp:cNvSpPr/>
      </dsp:nvSpPr>
      <dsp:spPr>
        <a:xfrm>
          <a:off x="0" y="217566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dirty="0"/>
            <a:t>Establishing a role</a:t>
          </a:r>
        </a:p>
      </dsp:txBody>
      <dsp:txXfrm>
        <a:off x="0" y="2175669"/>
        <a:ext cx="10515600" cy="724514"/>
      </dsp:txXfrm>
    </dsp:sp>
    <dsp:sp modelId="{98F91F5F-6755-43E1-99B9-D7F07FB48FEA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DD599-9621-4AD2-9F32-D056EFE0ACC0}">
      <dsp:nvSpPr>
        <dsp:cNvPr id="0" name=""/>
        <dsp:cNvSpPr/>
      </dsp:nvSpPr>
      <dsp:spPr>
        <a:xfrm>
          <a:off x="0" y="2900183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dirty="0"/>
            <a:t>Criticizing other participants</a:t>
          </a:r>
        </a:p>
      </dsp:txBody>
      <dsp:txXfrm>
        <a:off x="0" y="2900183"/>
        <a:ext cx="10515600" cy="724514"/>
      </dsp:txXfrm>
    </dsp:sp>
    <dsp:sp modelId="{C6B8A512-8395-451C-9D28-38D175FC69E5}">
      <dsp:nvSpPr>
        <dsp:cNvPr id="0" name=""/>
        <dsp:cNvSpPr/>
      </dsp:nvSpPr>
      <dsp:spPr>
        <a:xfrm>
          <a:off x="0" y="3624698"/>
          <a:ext cx="10515600" cy="0"/>
        </a:xfrm>
        <a:prstGeom prst="line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accent1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712DEC-9E93-48C5-8F74-7B34F8F57419}">
      <dsp:nvSpPr>
        <dsp:cNvPr id="0" name=""/>
        <dsp:cNvSpPr/>
      </dsp:nvSpPr>
      <dsp:spPr>
        <a:xfrm>
          <a:off x="0" y="3624698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dirty="0"/>
            <a:t>Feeling confused or incompetent</a:t>
          </a:r>
        </a:p>
      </dsp:txBody>
      <dsp:txXfrm>
        <a:off x="0" y="3624698"/>
        <a:ext cx="10515600" cy="72451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4D917-5097-4115-84FE-91EEB324F826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236AAD-2B09-4B65-8E7C-08B139CB3768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E2EF2-62C0-4F0E-A06F-F147CF49EC2B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Getting down to business to complete assigned tasks</a:t>
          </a:r>
        </a:p>
      </dsp:txBody>
      <dsp:txXfrm>
        <a:off x="1172126" y="908559"/>
        <a:ext cx="2114937" cy="897246"/>
      </dsp:txXfrm>
    </dsp:sp>
    <dsp:sp modelId="{055DDC4E-D992-402F-8701-391315A39ED9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4BE43-4EFB-41B9-99C6-ECB1DAC88F55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C8B81-5EAC-4E3D-98AF-E9A0E106B0BD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Positive feelings about the group</a:t>
          </a:r>
        </a:p>
      </dsp:txBody>
      <dsp:txXfrm>
        <a:off x="4745088" y="908559"/>
        <a:ext cx="2114937" cy="897246"/>
      </dsp:txXfrm>
    </dsp:sp>
    <dsp:sp modelId="{216DD761-ECC7-4211-A2AA-D26D5D110591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C66CDB-88B4-4049-BA8A-5C2ACE094598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76549-10B7-41FD-A236-31DEC23E341E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Accepting differences in expectations</a:t>
          </a:r>
        </a:p>
      </dsp:txBody>
      <dsp:txXfrm>
        <a:off x="8318049" y="908559"/>
        <a:ext cx="2114937" cy="897246"/>
      </dsp:txXfrm>
    </dsp:sp>
    <dsp:sp modelId="{26AC4684-F85D-4BFE-9D04-CF600754A061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629B0-85F8-446E-9D5F-5E44BB6D8873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5DC25-ACF3-4838-B5D3-00B197627232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Working well together</a:t>
          </a:r>
        </a:p>
      </dsp:txBody>
      <dsp:txXfrm>
        <a:off x="1172126" y="2545532"/>
        <a:ext cx="2114937" cy="897246"/>
      </dsp:txXfrm>
    </dsp:sp>
    <dsp:sp modelId="{75FCD9D3-5702-4468-BB41-0950200A316F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D65A1-180A-4E2E-A4BE-D477576A09C3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40BBA-F752-4AD9-9106-165691E5A9BF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Feeling confident about outcomes</a:t>
          </a:r>
        </a:p>
      </dsp:txBody>
      <dsp:txXfrm>
        <a:off x="4745088" y="2545532"/>
        <a:ext cx="2114937" cy="897246"/>
      </dsp:txXfrm>
    </dsp:sp>
    <dsp:sp modelId="{F56DAC38-4AE8-4F53-B037-8DA35A492300}">
      <dsp:nvSpPr>
        <dsp:cNvPr id="0" name=""/>
        <dsp:cNvSpPr/>
      </dsp:nvSpPr>
      <dsp:spPr>
        <a:xfrm>
          <a:off x="7228536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4C68E-35A7-417E-80BE-AA9470AD5FB7}">
      <dsp:nvSpPr>
        <dsp:cNvPr id="0" name=""/>
        <dsp:cNvSpPr/>
      </dsp:nvSpPr>
      <dsp:spPr>
        <a:xfrm>
          <a:off x="7416958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76193-0DA4-4CF0-8B0F-A46AD71623BD}">
      <dsp:nvSpPr>
        <dsp:cNvPr id="0" name=""/>
        <dsp:cNvSpPr/>
      </dsp:nvSpPr>
      <dsp:spPr>
        <a:xfrm>
          <a:off x="8318049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Focusing on tasks</a:t>
          </a:r>
        </a:p>
      </dsp:txBody>
      <dsp:txXfrm>
        <a:off x="8318049" y="2545532"/>
        <a:ext cx="2114937" cy="8972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E99A9-BF11-4499-A6BB-8A607FE07BFA}">
      <dsp:nvSpPr>
        <dsp:cNvPr id="0" name=""/>
        <dsp:cNvSpPr/>
      </dsp:nvSpPr>
      <dsp:spPr>
        <a:xfrm>
          <a:off x="0" y="2626990"/>
          <a:ext cx="10515600" cy="1723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/>
            <a:t>Examples of behaviors you might observe that could impact the individuals’ employment prospects are:</a:t>
          </a:r>
        </a:p>
      </dsp:txBody>
      <dsp:txXfrm>
        <a:off x="0" y="2626990"/>
        <a:ext cx="10515600" cy="930738"/>
      </dsp:txXfrm>
    </dsp:sp>
    <dsp:sp modelId="{83C055DF-6370-4D0C-B14E-FE65B72C8DD6}">
      <dsp:nvSpPr>
        <dsp:cNvPr id="0" name=""/>
        <dsp:cNvSpPr/>
      </dsp:nvSpPr>
      <dsp:spPr>
        <a:xfrm>
          <a:off x="1283" y="3523257"/>
          <a:ext cx="2102606" cy="79285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Attendance and punctuality</a:t>
          </a:r>
        </a:p>
      </dsp:txBody>
      <dsp:txXfrm>
        <a:off x="1283" y="3523257"/>
        <a:ext cx="2102606" cy="792851"/>
      </dsp:txXfrm>
    </dsp:sp>
    <dsp:sp modelId="{9B5F7F1E-39B1-446C-B0D9-F94338106F52}">
      <dsp:nvSpPr>
        <dsp:cNvPr id="0" name=""/>
        <dsp:cNvSpPr/>
      </dsp:nvSpPr>
      <dsp:spPr>
        <a:xfrm>
          <a:off x="2103890" y="3523257"/>
          <a:ext cx="2102606" cy="79285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Ability to follow through on tasks</a:t>
          </a:r>
        </a:p>
      </dsp:txBody>
      <dsp:txXfrm>
        <a:off x="2103890" y="3523257"/>
        <a:ext cx="2102606" cy="792851"/>
      </dsp:txXfrm>
    </dsp:sp>
    <dsp:sp modelId="{C9ADE553-6D98-4459-B73C-4A0F1F307DA4}">
      <dsp:nvSpPr>
        <dsp:cNvPr id="0" name=""/>
        <dsp:cNvSpPr/>
      </dsp:nvSpPr>
      <dsp:spPr>
        <a:xfrm>
          <a:off x="4206496" y="3523257"/>
          <a:ext cx="2102606" cy="79285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Level of independence or dependence on the leader</a:t>
          </a:r>
        </a:p>
      </dsp:txBody>
      <dsp:txXfrm>
        <a:off x="4206496" y="3523257"/>
        <a:ext cx="2102606" cy="792851"/>
      </dsp:txXfrm>
    </dsp:sp>
    <dsp:sp modelId="{3EA599EC-F776-4BB3-8F08-2D683586AA93}">
      <dsp:nvSpPr>
        <dsp:cNvPr id="0" name=""/>
        <dsp:cNvSpPr/>
      </dsp:nvSpPr>
      <dsp:spPr>
        <a:xfrm>
          <a:off x="6309103" y="3523257"/>
          <a:ext cx="2102606" cy="79285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Building and maintaining effective relationships with others</a:t>
          </a:r>
        </a:p>
      </dsp:txBody>
      <dsp:txXfrm>
        <a:off x="6309103" y="3523257"/>
        <a:ext cx="2102606" cy="792851"/>
      </dsp:txXfrm>
    </dsp:sp>
    <dsp:sp modelId="{73385C93-FE66-4019-A412-9D05EAC27078}">
      <dsp:nvSpPr>
        <dsp:cNvPr id="0" name=""/>
        <dsp:cNvSpPr/>
      </dsp:nvSpPr>
      <dsp:spPr>
        <a:xfrm>
          <a:off x="8411709" y="3523257"/>
          <a:ext cx="2102606" cy="79285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Willingness to participate in the group</a:t>
          </a:r>
        </a:p>
      </dsp:txBody>
      <dsp:txXfrm>
        <a:off x="8411709" y="3523257"/>
        <a:ext cx="2102606" cy="792851"/>
      </dsp:txXfrm>
    </dsp:sp>
    <dsp:sp modelId="{428BB77D-43E3-48B4-B801-7D7500EC7195}">
      <dsp:nvSpPr>
        <dsp:cNvPr id="0" name=""/>
        <dsp:cNvSpPr/>
      </dsp:nvSpPr>
      <dsp:spPr>
        <a:xfrm rot="10800000">
          <a:off x="0" y="1962"/>
          <a:ext cx="10515600" cy="26508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/>
            <a:t>Client behavior in group can provide insight into how they behave as it relates to job search and employment.</a:t>
          </a:r>
        </a:p>
      </dsp:txBody>
      <dsp:txXfrm rot="10800000">
        <a:off x="0" y="1962"/>
        <a:ext cx="10515600" cy="172246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04B92-8DB5-4A7B-9A5D-D5C16A9E12F3}">
      <dsp:nvSpPr>
        <dsp:cNvPr id="0" name=""/>
        <dsp:cNvSpPr/>
      </dsp:nvSpPr>
      <dsp:spPr>
        <a:xfrm>
          <a:off x="1215981" y="346238"/>
          <a:ext cx="1061079" cy="10610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58EC1-A62D-41F5-A976-4EE44305C7B7}">
      <dsp:nvSpPr>
        <dsp:cNvPr id="0" name=""/>
        <dsp:cNvSpPr/>
      </dsp:nvSpPr>
      <dsp:spPr>
        <a:xfrm>
          <a:off x="567543" y="1737599"/>
          <a:ext cx="235795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Keep a learning journal </a:t>
          </a:r>
        </a:p>
      </dsp:txBody>
      <dsp:txXfrm>
        <a:off x="567543" y="1737599"/>
        <a:ext cx="2357955" cy="720000"/>
      </dsp:txXfrm>
    </dsp:sp>
    <dsp:sp modelId="{5BD46AD2-6B4E-4B3A-8C85-3F93FAAFA868}">
      <dsp:nvSpPr>
        <dsp:cNvPr id="0" name=""/>
        <dsp:cNvSpPr/>
      </dsp:nvSpPr>
      <dsp:spPr>
        <a:xfrm>
          <a:off x="3986578" y="346238"/>
          <a:ext cx="1061079" cy="10610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D146F-70F8-4EBA-A23E-25B949FD5146}">
      <dsp:nvSpPr>
        <dsp:cNvPr id="0" name=""/>
        <dsp:cNvSpPr/>
      </dsp:nvSpPr>
      <dsp:spPr>
        <a:xfrm>
          <a:off x="3338141" y="1737599"/>
          <a:ext cx="235795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Work with an experienced co-trainer </a:t>
          </a:r>
        </a:p>
      </dsp:txBody>
      <dsp:txXfrm>
        <a:off x="3338141" y="1737599"/>
        <a:ext cx="2357955" cy="720000"/>
      </dsp:txXfrm>
    </dsp:sp>
    <dsp:sp modelId="{A2B3536D-B7C6-4F6B-9399-313561BAED7D}">
      <dsp:nvSpPr>
        <dsp:cNvPr id="0" name=""/>
        <dsp:cNvSpPr/>
      </dsp:nvSpPr>
      <dsp:spPr>
        <a:xfrm>
          <a:off x="1215981" y="3047088"/>
          <a:ext cx="1061079" cy="10610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968CC8-D19E-431E-83E7-07595831ED9C}">
      <dsp:nvSpPr>
        <dsp:cNvPr id="0" name=""/>
        <dsp:cNvSpPr/>
      </dsp:nvSpPr>
      <dsp:spPr>
        <a:xfrm>
          <a:off x="567543" y="4438449"/>
          <a:ext cx="235795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Pay attention to your fears and develop a plan to overcome them </a:t>
          </a:r>
        </a:p>
      </dsp:txBody>
      <dsp:txXfrm>
        <a:off x="567543" y="4438449"/>
        <a:ext cx="2357955" cy="720000"/>
      </dsp:txXfrm>
    </dsp:sp>
    <dsp:sp modelId="{196BD05A-2A05-4DC5-8266-954E7C1BA07D}">
      <dsp:nvSpPr>
        <dsp:cNvPr id="0" name=""/>
        <dsp:cNvSpPr/>
      </dsp:nvSpPr>
      <dsp:spPr>
        <a:xfrm>
          <a:off x="3986578" y="3047088"/>
          <a:ext cx="1061079" cy="106107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BDFBBE-FC18-4FEA-B20C-E1497F2EF734}">
      <dsp:nvSpPr>
        <dsp:cNvPr id="0" name=""/>
        <dsp:cNvSpPr/>
      </dsp:nvSpPr>
      <dsp:spPr>
        <a:xfrm>
          <a:off x="3338141" y="4438449"/>
          <a:ext cx="235795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Conduct evaluation and satisfaction surveys </a:t>
          </a:r>
        </a:p>
      </dsp:txBody>
      <dsp:txXfrm>
        <a:off x="3338141" y="4438449"/>
        <a:ext cx="2357955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A576B-425D-4065-9AF1-3CC97271929F}">
      <dsp:nvSpPr>
        <dsp:cNvPr id="0" name=""/>
        <dsp:cNvSpPr/>
      </dsp:nvSpPr>
      <dsp:spPr>
        <a:xfrm>
          <a:off x="0" y="4654"/>
          <a:ext cx="4496426" cy="9914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7B5A9-6C36-4731-A9A5-FD051DF3AB54}">
      <dsp:nvSpPr>
        <dsp:cNvPr id="0" name=""/>
        <dsp:cNvSpPr/>
      </dsp:nvSpPr>
      <dsp:spPr>
        <a:xfrm>
          <a:off x="299902" y="227722"/>
          <a:ext cx="545277" cy="5452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15BCAE-FAA9-4A05-A349-1F96EBEAEAD8}">
      <dsp:nvSpPr>
        <dsp:cNvPr id="0" name=""/>
        <dsp:cNvSpPr/>
      </dsp:nvSpPr>
      <dsp:spPr>
        <a:xfrm>
          <a:off x="1145082" y="4654"/>
          <a:ext cx="3351343" cy="99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25" tIns="104925" rIns="104925" bIns="10492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ea typeface="+mn-lt"/>
              <a:cs typeface="+mn-lt"/>
            </a:rPr>
            <a:t>Describe how learning styles affect group facilitation strategies</a:t>
          </a:r>
          <a:endParaRPr lang="en-US" sz="1600" kern="1200" dirty="0"/>
        </a:p>
      </dsp:txBody>
      <dsp:txXfrm>
        <a:off x="1145082" y="4654"/>
        <a:ext cx="3351343" cy="991413"/>
      </dsp:txXfrm>
    </dsp:sp>
    <dsp:sp modelId="{87EB336D-4DD5-4260-BB9F-CBFCF19BF0E2}">
      <dsp:nvSpPr>
        <dsp:cNvPr id="0" name=""/>
        <dsp:cNvSpPr/>
      </dsp:nvSpPr>
      <dsp:spPr>
        <a:xfrm>
          <a:off x="0" y="1243921"/>
          <a:ext cx="4496426" cy="9914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DDBB55-AA4E-4B3D-A76A-B7F9C87FD4E3}">
      <dsp:nvSpPr>
        <dsp:cNvPr id="0" name=""/>
        <dsp:cNvSpPr/>
      </dsp:nvSpPr>
      <dsp:spPr>
        <a:xfrm>
          <a:off x="299902" y="1466989"/>
          <a:ext cx="545277" cy="5452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32738B-3DDF-4018-8401-2B78C7C2CC7D}">
      <dsp:nvSpPr>
        <dsp:cNvPr id="0" name=""/>
        <dsp:cNvSpPr/>
      </dsp:nvSpPr>
      <dsp:spPr>
        <a:xfrm>
          <a:off x="1145082" y="1243921"/>
          <a:ext cx="3351343" cy="99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25" tIns="104925" rIns="104925" bIns="10492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ea typeface="+mn-lt"/>
              <a:cs typeface="+mn-lt"/>
            </a:rPr>
            <a:t>Describe eight popular methods of training and leading</a:t>
          </a:r>
        </a:p>
      </dsp:txBody>
      <dsp:txXfrm>
        <a:off x="1145082" y="1243921"/>
        <a:ext cx="3351343" cy="991413"/>
      </dsp:txXfrm>
    </dsp:sp>
    <dsp:sp modelId="{3713D30D-8469-4C51-8FA4-442744F96799}">
      <dsp:nvSpPr>
        <dsp:cNvPr id="0" name=""/>
        <dsp:cNvSpPr/>
      </dsp:nvSpPr>
      <dsp:spPr>
        <a:xfrm>
          <a:off x="0" y="2483187"/>
          <a:ext cx="4496426" cy="9914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05EA4A-B2C5-43CD-93AC-715A968786FB}">
      <dsp:nvSpPr>
        <dsp:cNvPr id="0" name=""/>
        <dsp:cNvSpPr/>
      </dsp:nvSpPr>
      <dsp:spPr>
        <a:xfrm>
          <a:off x="299902" y="2706255"/>
          <a:ext cx="545277" cy="5452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3C387-0773-4708-8DBF-3C33CA2FFF7C}">
      <dsp:nvSpPr>
        <dsp:cNvPr id="0" name=""/>
        <dsp:cNvSpPr/>
      </dsp:nvSpPr>
      <dsp:spPr>
        <a:xfrm>
          <a:off x="1145082" y="2483187"/>
          <a:ext cx="3351343" cy="99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25" tIns="104925" rIns="104925" bIns="10492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a typeface="+mn-lt"/>
              <a:cs typeface="+mn-lt"/>
            </a:rPr>
            <a:t>Explain how understanding group dynamics can be useful in group facilitation</a:t>
          </a:r>
          <a:endParaRPr lang="en-US" sz="1600" kern="1200" dirty="0">
            <a:ea typeface="+mn-lt"/>
            <a:cs typeface="+mn-lt"/>
          </a:endParaRPr>
        </a:p>
      </dsp:txBody>
      <dsp:txXfrm>
        <a:off x="1145082" y="2483187"/>
        <a:ext cx="3351343" cy="991413"/>
      </dsp:txXfrm>
    </dsp:sp>
    <dsp:sp modelId="{64AC6D7B-9F45-40EA-B105-AC22FF8799FB}">
      <dsp:nvSpPr>
        <dsp:cNvPr id="0" name=""/>
        <dsp:cNvSpPr/>
      </dsp:nvSpPr>
      <dsp:spPr>
        <a:xfrm>
          <a:off x="0" y="3722454"/>
          <a:ext cx="4496426" cy="9914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0ABBD-8D9D-4408-AC94-6695DE8E992B}">
      <dsp:nvSpPr>
        <dsp:cNvPr id="0" name=""/>
        <dsp:cNvSpPr/>
      </dsp:nvSpPr>
      <dsp:spPr>
        <a:xfrm>
          <a:off x="299902" y="3945522"/>
          <a:ext cx="545277" cy="54527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84BA12-91D2-4CB5-884C-8ACC2322883F}">
      <dsp:nvSpPr>
        <dsp:cNvPr id="0" name=""/>
        <dsp:cNvSpPr/>
      </dsp:nvSpPr>
      <dsp:spPr>
        <a:xfrm>
          <a:off x="1145082" y="3722454"/>
          <a:ext cx="3351343" cy="99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25" tIns="104925" rIns="104925" bIns="10492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a typeface="+mn-lt"/>
              <a:cs typeface="+mn-lt"/>
            </a:rPr>
            <a:t>List common problems that can occur in group settings and offer possible solutions</a:t>
          </a:r>
          <a:endParaRPr lang="en-US" sz="1600" kern="1200" dirty="0">
            <a:ea typeface="+mn-lt"/>
            <a:cs typeface="+mn-lt"/>
          </a:endParaRPr>
        </a:p>
      </dsp:txBody>
      <dsp:txXfrm>
        <a:off x="1145082" y="3722454"/>
        <a:ext cx="3351343" cy="991413"/>
      </dsp:txXfrm>
    </dsp:sp>
    <dsp:sp modelId="{9769CF35-A450-4DDE-9428-E54AD667FB15}">
      <dsp:nvSpPr>
        <dsp:cNvPr id="0" name=""/>
        <dsp:cNvSpPr/>
      </dsp:nvSpPr>
      <dsp:spPr>
        <a:xfrm>
          <a:off x="0" y="4961721"/>
          <a:ext cx="4496426" cy="9914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59147-0FCE-47CA-9999-EC899C66D1C7}">
      <dsp:nvSpPr>
        <dsp:cNvPr id="0" name=""/>
        <dsp:cNvSpPr/>
      </dsp:nvSpPr>
      <dsp:spPr>
        <a:xfrm>
          <a:off x="299902" y="5184789"/>
          <a:ext cx="545277" cy="54527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41AEB-B7C8-4926-93D4-E6C12841F3CD}">
      <dsp:nvSpPr>
        <dsp:cNvPr id="0" name=""/>
        <dsp:cNvSpPr/>
      </dsp:nvSpPr>
      <dsp:spPr>
        <a:xfrm>
          <a:off x="1145082" y="4961721"/>
          <a:ext cx="3351343" cy="99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25" tIns="104925" rIns="104925" bIns="10492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a typeface="+mn-lt"/>
              <a:cs typeface="+mn-lt"/>
            </a:rPr>
            <a:t>Describe three ways to improve your skills for delivering career development services to groups</a:t>
          </a:r>
          <a:endParaRPr lang="en-US" sz="1600" kern="1200" dirty="0"/>
        </a:p>
      </dsp:txBody>
      <dsp:txXfrm>
        <a:off x="1145082" y="4961721"/>
        <a:ext cx="3351343" cy="9914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BC045-4CFF-42DC-A0C4-599EB19A7284}">
      <dsp:nvSpPr>
        <dsp:cNvPr id="0" name=""/>
        <dsp:cNvSpPr/>
      </dsp:nvSpPr>
      <dsp:spPr>
        <a:xfrm>
          <a:off x="606949" y="377101"/>
          <a:ext cx="650528" cy="6505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CD315-9C48-437A-91A5-7FC09548E682}">
      <dsp:nvSpPr>
        <dsp:cNvPr id="0" name=""/>
        <dsp:cNvSpPr/>
      </dsp:nvSpPr>
      <dsp:spPr>
        <a:xfrm>
          <a:off x="2888" y="1147256"/>
          <a:ext cx="1858651" cy="278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Administering</a:t>
          </a:r>
        </a:p>
      </dsp:txBody>
      <dsp:txXfrm>
        <a:off x="2888" y="1147256"/>
        <a:ext cx="1858651" cy="278797"/>
      </dsp:txXfrm>
    </dsp:sp>
    <dsp:sp modelId="{92D99999-7768-49E2-97AF-726998CD11A9}">
      <dsp:nvSpPr>
        <dsp:cNvPr id="0" name=""/>
        <dsp:cNvSpPr/>
      </dsp:nvSpPr>
      <dsp:spPr>
        <a:xfrm>
          <a:off x="2888" y="1481695"/>
          <a:ext cx="1858651" cy="1677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Administering career assessments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Formal instruments if adequately trained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Informal assessments</a:t>
          </a:r>
        </a:p>
      </dsp:txBody>
      <dsp:txXfrm>
        <a:off x="2888" y="1481695"/>
        <a:ext cx="1858651" cy="1677439"/>
      </dsp:txXfrm>
    </dsp:sp>
    <dsp:sp modelId="{01A4EEA1-DB8D-4C03-8022-B74267F79D8C}">
      <dsp:nvSpPr>
        <dsp:cNvPr id="0" name=""/>
        <dsp:cNvSpPr/>
      </dsp:nvSpPr>
      <dsp:spPr>
        <a:xfrm>
          <a:off x="2790865" y="377101"/>
          <a:ext cx="650528" cy="6505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D0F02-ECC4-4A5C-9C99-29ED1EE0E8D1}">
      <dsp:nvSpPr>
        <dsp:cNvPr id="0" name=""/>
        <dsp:cNvSpPr/>
      </dsp:nvSpPr>
      <dsp:spPr>
        <a:xfrm>
          <a:off x="2186804" y="1147256"/>
          <a:ext cx="1858651" cy="278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Facilitating</a:t>
          </a:r>
        </a:p>
      </dsp:txBody>
      <dsp:txXfrm>
        <a:off x="2186804" y="1147256"/>
        <a:ext cx="1858651" cy="278797"/>
      </dsp:txXfrm>
    </dsp:sp>
    <dsp:sp modelId="{9C91F31F-AC00-45E7-A386-9A9516657465}">
      <dsp:nvSpPr>
        <dsp:cNvPr id="0" name=""/>
        <dsp:cNvSpPr/>
      </dsp:nvSpPr>
      <dsp:spPr>
        <a:xfrm>
          <a:off x="2186804" y="1481695"/>
          <a:ext cx="1858651" cy="1677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Facilitating group discussions and activities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Discussion of transferable skills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Identify strengths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Mock interviews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Weekly job search experiences</a:t>
          </a:r>
        </a:p>
      </dsp:txBody>
      <dsp:txXfrm>
        <a:off x="2186804" y="1481695"/>
        <a:ext cx="1858651" cy="16774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D0DEC-4B0B-4856-A529-F480F7EB2FDD}">
      <dsp:nvSpPr>
        <dsp:cNvPr id="0" name=""/>
        <dsp:cNvSpPr/>
      </dsp:nvSpPr>
      <dsp:spPr>
        <a:xfrm>
          <a:off x="2162961" y="0"/>
          <a:ext cx="1510523" cy="14546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AFF6B-DD91-4323-817A-8E0A06B0D068}">
      <dsp:nvSpPr>
        <dsp:cNvPr id="0" name=""/>
        <dsp:cNvSpPr/>
      </dsp:nvSpPr>
      <dsp:spPr>
        <a:xfrm>
          <a:off x="760332" y="1624171"/>
          <a:ext cx="4315781" cy="62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b="1" kern="1200" dirty="0"/>
            <a:t>Principle I: Preparation and Planning</a:t>
          </a:r>
          <a:endParaRPr lang="en-US" sz="2200" kern="1200" dirty="0"/>
        </a:p>
      </dsp:txBody>
      <dsp:txXfrm>
        <a:off x="760332" y="1624171"/>
        <a:ext cx="4315781" cy="623403"/>
      </dsp:txXfrm>
    </dsp:sp>
    <dsp:sp modelId="{D60818B9-74E3-49EC-BEB3-E510B60481FD}">
      <dsp:nvSpPr>
        <dsp:cNvPr id="0" name=""/>
        <dsp:cNvSpPr/>
      </dsp:nvSpPr>
      <dsp:spPr>
        <a:xfrm>
          <a:off x="760332" y="2326441"/>
          <a:ext cx="4315781" cy="1768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Be prepared 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Plan activities in advance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/>
            <a:t>Arrive early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Have audio-visual equipment ready when session begins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Prepare good handouts</a:t>
          </a:r>
        </a:p>
      </dsp:txBody>
      <dsp:txXfrm>
        <a:off x="760332" y="2326441"/>
        <a:ext cx="4315781" cy="1768481"/>
      </dsp:txXfrm>
    </dsp:sp>
    <dsp:sp modelId="{BF3FABE2-C5A6-4B39-B7ED-616C0CAD003F}">
      <dsp:nvSpPr>
        <dsp:cNvPr id="0" name=""/>
        <dsp:cNvSpPr/>
      </dsp:nvSpPr>
      <dsp:spPr>
        <a:xfrm>
          <a:off x="7234004" y="0"/>
          <a:ext cx="1510523" cy="14546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E2C0C8-71F6-4817-8AD6-84658BB90215}">
      <dsp:nvSpPr>
        <dsp:cNvPr id="0" name=""/>
        <dsp:cNvSpPr/>
      </dsp:nvSpPr>
      <dsp:spPr>
        <a:xfrm>
          <a:off x="5831375" y="1624171"/>
          <a:ext cx="4315781" cy="62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b="1" kern="1200"/>
            <a:t>Principle II: Variety</a:t>
          </a:r>
          <a:endParaRPr lang="en-US" sz="2200" kern="1200"/>
        </a:p>
      </dsp:txBody>
      <dsp:txXfrm>
        <a:off x="5831375" y="1624171"/>
        <a:ext cx="4315781" cy="623403"/>
      </dsp:txXfrm>
    </dsp:sp>
    <dsp:sp modelId="{D45E13D3-3715-4F76-9B00-9628DC2EB13F}">
      <dsp:nvSpPr>
        <dsp:cNvPr id="0" name=""/>
        <dsp:cNvSpPr/>
      </dsp:nvSpPr>
      <dsp:spPr>
        <a:xfrm>
          <a:off x="5831375" y="2326441"/>
          <a:ext cx="4315781" cy="1768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Offer opportunities to think out loud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Stop periodically and ask a question for discussion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Vary activities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Be sensitive to your audience</a:t>
          </a:r>
        </a:p>
      </dsp:txBody>
      <dsp:txXfrm>
        <a:off x="5831375" y="2326441"/>
        <a:ext cx="4315781" cy="17684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70669-90B5-4131-9DB5-462005D68154}">
      <dsp:nvSpPr>
        <dsp:cNvPr id="0" name=""/>
        <dsp:cNvSpPr/>
      </dsp:nvSpPr>
      <dsp:spPr>
        <a:xfrm>
          <a:off x="3080" y="1361790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B545E-1C6B-4965-84B5-DC590AF8E29B}">
      <dsp:nvSpPr>
        <dsp:cNvPr id="0" name=""/>
        <dsp:cNvSpPr/>
      </dsp:nvSpPr>
      <dsp:spPr>
        <a:xfrm>
          <a:off x="247486" y="1593975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kern="1200" dirty="0"/>
            <a:t>Pairs </a:t>
          </a:r>
        </a:p>
      </dsp:txBody>
      <dsp:txXfrm>
        <a:off x="288396" y="1634885"/>
        <a:ext cx="2117829" cy="1314957"/>
      </dsp:txXfrm>
    </dsp:sp>
    <dsp:sp modelId="{B65063D7-0948-4E69-8B02-369C54F9A729}">
      <dsp:nvSpPr>
        <dsp:cNvPr id="0" name=""/>
        <dsp:cNvSpPr/>
      </dsp:nvSpPr>
      <dsp:spPr>
        <a:xfrm>
          <a:off x="2691541" y="1361790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BD5CF-89BB-42DC-B134-5BC9250ACB21}">
      <dsp:nvSpPr>
        <dsp:cNvPr id="0" name=""/>
        <dsp:cNvSpPr/>
      </dsp:nvSpPr>
      <dsp:spPr>
        <a:xfrm>
          <a:off x="2935947" y="1593975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kern="1200" dirty="0"/>
            <a:t>Triads  </a:t>
          </a:r>
        </a:p>
      </dsp:txBody>
      <dsp:txXfrm>
        <a:off x="2976857" y="1634885"/>
        <a:ext cx="2117829" cy="1314957"/>
      </dsp:txXfrm>
    </dsp:sp>
    <dsp:sp modelId="{FAE8509B-09C6-491C-89B3-57EB9A7B71A3}">
      <dsp:nvSpPr>
        <dsp:cNvPr id="0" name=""/>
        <dsp:cNvSpPr/>
      </dsp:nvSpPr>
      <dsp:spPr>
        <a:xfrm>
          <a:off x="5380002" y="1361790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40933-84BE-45F4-A739-BEBB23C563A7}">
      <dsp:nvSpPr>
        <dsp:cNvPr id="0" name=""/>
        <dsp:cNvSpPr/>
      </dsp:nvSpPr>
      <dsp:spPr>
        <a:xfrm>
          <a:off x="5624408" y="1593975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kern="1200" dirty="0"/>
            <a:t>Small Groups </a:t>
          </a:r>
        </a:p>
      </dsp:txBody>
      <dsp:txXfrm>
        <a:off x="5665318" y="1634885"/>
        <a:ext cx="2117829" cy="1314957"/>
      </dsp:txXfrm>
    </dsp:sp>
    <dsp:sp modelId="{C88EB403-5766-4154-83E0-D3FA4DD4520A}">
      <dsp:nvSpPr>
        <dsp:cNvPr id="0" name=""/>
        <dsp:cNvSpPr/>
      </dsp:nvSpPr>
      <dsp:spPr>
        <a:xfrm>
          <a:off x="8068463" y="1361790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4129F-9B09-4348-82CA-272693C06D41}">
      <dsp:nvSpPr>
        <dsp:cNvPr id="0" name=""/>
        <dsp:cNvSpPr/>
      </dsp:nvSpPr>
      <dsp:spPr>
        <a:xfrm>
          <a:off x="8312869" y="1593975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kern="1200" dirty="0"/>
            <a:t>Large Groups</a:t>
          </a:r>
        </a:p>
      </dsp:txBody>
      <dsp:txXfrm>
        <a:off x="8353779" y="1634885"/>
        <a:ext cx="2117829" cy="13149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1DEBA-F705-41F1-BCD3-488310829710}">
      <dsp:nvSpPr>
        <dsp:cNvPr id="0" name=""/>
        <dsp:cNvSpPr/>
      </dsp:nvSpPr>
      <dsp:spPr>
        <a:xfrm>
          <a:off x="0" y="0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Opportunity to get to know another person better </a:t>
          </a:r>
        </a:p>
      </dsp:txBody>
      <dsp:txXfrm>
        <a:off x="28038" y="28038"/>
        <a:ext cx="7298593" cy="901218"/>
      </dsp:txXfrm>
    </dsp:sp>
    <dsp:sp modelId="{B4A437BD-4C40-47A3-B631-D00DF226388E}">
      <dsp:nvSpPr>
        <dsp:cNvPr id="0" name=""/>
        <dsp:cNvSpPr/>
      </dsp:nvSpPr>
      <dsp:spPr>
        <a:xfrm>
          <a:off x="704545" y="1131347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Expand comfort zone</a:t>
          </a:r>
        </a:p>
      </dsp:txBody>
      <dsp:txXfrm>
        <a:off x="732583" y="1159385"/>
        <a:ext cx="7029617" cy="901218"/>
      </dsp:txXfrm>
    </dsp:sp>
    <dsp:sp modelId="{34F5EEBE-5E4E-4923-8A99-A8C2647980C1}">
      <dsp:nvSpPr>
        <dsp:cNvPr id="0" name=""/>
        <dsp:cNvSpPr/>
      </dsp:nvSpPr>
      <dsp:spPr>
        <a:xfrm>
          <a:off x="1398574" y="2262695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Encourages more self-disclosure</a:t>
          </a:r>
        </a:p>
      </dsp:txBody>
      <dsp:txXfrm>
        <a:off x="1426612" y="2290733"/>
        <a:ext cx="7040133" cy="901218"/>
      </dsp:txXfrm>
    </dsp:sp>
    <dsp:sp modelId="{6874896F-5549-47D0-A9F8-DBFD939EB682}">
      <dsp:nvSpPr>
        <dsp:cNvPr id="0" name=""/>
        <dsp:cNvSpPr/>
      </dsp:nvSpPr>
      <dsp:spPr>
        <a:xfrm>
          <a:off x="2103119" y="3394043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Increases ease of sharing</a:t>
          </a:r>
        </a:p>
      </dsp:txBody>
      <dsp:txXfrm>
        <a:off x="2131157" y="3422081"/>
        <a:ext cx="7029617" cy="901218"/>
      </dsp:txXfrm>
    </dsp:sp>
    <dsp:sp modelId="{E4690AF5-8137-4DA0-A4B1-CDB98BB5111A}">
      <dsp:nvSpPr>
        <dsp:cNvPr id="0" name=""/>
        <dsp:cNvSpPr/>
      </dsp:nvSpPr>
      <dsp:spPr>
        <a:xfrm>
          <a:off x="779023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930242" y="733200"/>
        <a:ext cx="342233" cy="468236"/>
      </dsp:txXfrm>
    </dsp:sp>
    <dsp:sp modelId="{DDDC7881-8A0E-4AF4-9556-8A64ADE4D8AD}">
      <dsp:nvSpPr>
        <dsp:cNvPr id="0" name=""/>
        <dsp:cNvSpPr/>
      </dsp:nvSpPr>
      <dsp:spPr>
        <a:xfrm>
          <a:off x="8494783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634787" y="1864548"/>
        <a:ext cx="342233" cy="468236"/>
      </dsp:txXfrm>
    </dsp:sp>
    <dsp:sp modelId="{16FCD9F2-80C7-4533-BD54-AF50E6ABFBE5}">
      <dsp:nvSpPr>
        <dsp:cNvPr id="0" name=""/>
        <dsp:cNvSpPr/>
      </dsp:nvSpPr>
      <dsp:spPr>
        <a:xfrm>
          <a:off x="9188813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328817" y="2995896"/>
        <a:ext cx="342233" cy="4682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6625E-D16C-4D50-A774-586934E8A1C8}">
      <dsp:nvSpPr>
        <dsp:cNvPr id="0" name=""/>
        <dsp:cNvSpPr/>
      </dsp:nvSpPr>
      <dsp:spPr>
        <a:xfrm>
          <a:off x="379476" y="0"/>
          <a:ext cx="5504687" cy="5504687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B77319-856B-4E4D-A9F9-581ECA3D37E3}">
      <dsp:nvSpPr>
        <dsp:cNvPr id="0" name=""/>
        <dsp:cNvSpPr/>
      </dsp:nvSpPr>
      <dsp:spPr>
        <a:xfrm>
          <a:off x="902421" y="522945"/>
          <a:ext cx="2146828" cy="21468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Two participants role-play while third acts as observer</a:t>
          </a:r>
        </a:p>
      </dsp:txBody>
      <dsp:txXfrm>
        <a:off x="1007221" y="627745"/>
        <a:ext cx="1937228" cy="1937228"/>
      </dsp:txXfrm>
    </dsp:sp>
    <dsp:sp modelId="{9C3E29F5-3A04-4B99-9878-B06AD4D21E1F}">
      <dsp:nvSpPr>
        <dsp:cNvPr id="0" name=""/>
        <dsp:cNvSpPr/>
      </dsp:nvSpPr>
      <dsp:spPr>
        <a:xfrm>
          <a:off x="3214390" y="522945"/>
          <a:ext cx="2146828" cy="2146828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Ideal for skill building </a:t>
          </a:r>
        </a:p>
      </dsp:txBody>
      <dsp:txXfrm>
        <a:off x="3319190" y="627745"/>
        <a:ext cx="1937228" cy="1937228"/>
      </dsp:txXfrm>
    </dsp:sp>
    <dsp:sp modelId="{C75C3AB3-8B1F-42EC-B465-393A160BACD7}">
      <dsp:nvSpPr>
        <dsp:cNvPr id="0" name=""/>
        <dsp:cNvSpPr/>
      </dsp:nvSpPr>
      <dsp:spPr>
        <a:xfrm>
          <a:off x="902421" y="2834914"/>
          <a:ext cx="2146828" cy="2146828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Allows for feedback </a:t>
          </a:r>
        </a:p>
      </dsp:txBody>
      <dsp:txXfrm>
        <a:off x="1007221" y="2939714"/>
        <a:ext cx="1937228" cy="1937228"/>
      </dsp:txXfrm>
    </dsp:sp>
    <dsp:sp modelId="{31BC5A42-ABFB-48ED-9AFA-ADCC6078D746}">
      <dsp:nvSpPr>
        <dsp:cNvPr id="0" name=""/>
        <dsp:cNvSpPr/>
      </dsp:nvSpPr>
      <dsp:spPr>
        <a:xfrm>
          <a:off x="3214390" y="2834914"/>
          <a:ext cx="2146828" cy="2146828"/>
        </a:xfrm>
        <a:prstGeom prst="roundRect">
          <a:avLst/>
        </a:prstGeom>
        <a:solidFill>
          <a:srgbClr val="678E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Triads work best after trust has been developed </a:t>
          </a:r>
        </a:p>
      </dsp:txBody>
      <dsp:txXfrm>
        <a:off x="3319190" y="2939714"/>
        <a:ext cx="1937228" cy="193722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0BE3A-6017-4564-A225-B5E38A7B7920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4A551-FEA6-4701-84E5-641090A34E24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60B088-8C73-4E26-824B-84F5EA0DF3A7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Also known as learning teams </a:t>
          </a:r>
        </a:p>
      </dsp:txBody>
      <dsp:txXfrm>
        <a:off x="836323" y="3399"/>
        <a:ext cx="9679276" cy="724089"/>
      </dsp:txXfrm>
    </dsp:sp>
    <dsp:sp modelId="{DF67E9D6-8659-412F-8595-FA8A090C89BB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C94AA-7E61-4092-8C43-80CB0DA7C6A1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A950D6-413D-40DD-986D-07D8E5B60F1E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Good for in-classroom projects </a:t>
          </a:r>
        </a:p>
      </dsp:txBody>
      <dsp:txXfrm>
        <a:off x="836323" y="908511"/>
        <a:ext cx="9679276" cy="724089"/>
      </dsp:txXfrm>
    </dsp:sp>
    <dsp:sp modelId="{DA25AFB2-B4DD-46EF-80AE-13C81A6B63D9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4A28E1-1381-4454-8A57-1911271F838D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C1602-3914-4CEC-8B24-F930C8DF9355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Encourage collaboration </a:t>
          </a:r>
        </a:p>
      </dsp:txBody>
      <dsp:txXfrm>
        <a:off x="836323" y="1813624"/>
        <a:ext cx="9679276" cy="724089"/>
      </dsp:txXfrm>
    </dsp:sp>
    <dsp:sp modelId="{47DB3AE2-707E-4638-8884-CE93D1EA1AF5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BB418-D3AF-4B57-88F1-EE6FC39A9491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E4853-3732-41C4-96A0-CF4B56426880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Develop camaraderie </a:t>
          </a:r>
        </a:p>
      </dsp:txBody>
      <dsp:txXfrm>
        <a:off x="836323" y="2718736"/>
        <a:ext cx="9679276" cy="724089"/>
      </dsp:txXfrm>
    </dsp:sp>
    <dsp:sp modelId="{A47F0E4C-A2B2-4034-A7A7-4161AE9B2190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6F711-8EE3-4ED2-A92D-1C295893A0F0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B97C0-3327-4986-A22E-A84C862F5C89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Provide support </a:t>
          </a:r>
        </a:p>
      </dsp:txBody>
      <dsp:txXfrm>
        <a:off x="836323" y="3623848"/>
        <a:ext cx="9679276" cy="7240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F786B-EFF7-49D7-92C3-768E562DD387}">
      <dsp:nvSpPr>
        <dsp:cNvPr id="0" name=""/>
        <dsp:cNvSpPr/>
      </dsp:nvSpPr>
      <dsp:spPr>
        <a:xfrm>
          <a:off x="0" y="1081170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52D466-19A2-4532-A009-E7F7A47A1037}">
      <dsp:nvSpPr>
        <dsp:cNvPr id="0" name=""/>
        <dsp:cNvSpPr/>
      </dsp:nvSpPr>
      <dsp:spPr>
        <a:xfrm>
          <a:off x="328612" y="139335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Learner may have one or two dominant learning styles</a:t>
          </a:r>
        </a:p>
      </dsp:txBody>
      <dsp:txXfrm>
        <a:off x="383617" y="1448357"/>
        <a:ext cx="2847502" cy="1768010"/>
      </dsp:txXfrm>
    </dsp:sp>
    <dsp:sp modelId="{46FF113F-BB7F-4A25-8BE7-CCE74659BA95}">
      <dsp:nvSpPr>
        <dsp:cNvPr id="0" name=""/>
        <dsp:cNvSpPr/>
      </dsp:nvSpPr>
      <dsp:spPr>
        <a:xfrm>
          <a:off x="3614737" y="1081170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0B2E7-C0A6-4C3B-BA65-FB4D84B960E9}">
      <dsp:nvSpPr>
        <dsp:cNvPr id="0" name=""/>
        <dsp:cNvSpPr/>
      </dsp:nvSpPr>
      <dsp:spPr>
        <a:xfrm>
          <a:off x="3943350" y="139335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Create variety of activities and materials suitable for all styles</a:t>
          </a:r>
        </a:p>
      </dsp:txBody>
      <dsp:txXfrm>
        <a:off x="3998355" y="1448357"/>
        <a:ext cx="2847502" cy="1768010"/>
      </dsp:txXfrm>
    </dsp:sp>
    <dsp:sp modelId="{144F3563-6804-4689-B70A-F94F6A17A960}">
      <dsp:nvSpPr>
        <dsp:cNvPr id="0" name=""/>
        <dsp:cNvSpPr/>
      </dsp:nvSpPr>
      <dsp:spPr>
        <a:xfrm>
          <a:off x="7229475" y="1081170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2090C-0DA8-466E-A941-7F1A430D931E}">
      <dsp:nvSpPr>
        <dsp:cNvPr id="0" name=""/>
        <dsp:cNvSpPr/>
      </dsp:nvSpPr>
      <dsp:spPr>
        <a:xfrm>
          <a:off x="7558087" y="139335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Be aware of your own learning preferences and resulting blind spots</a:t>
          </a:r>
        </a:p>
      </dsp:txBody>
      <dsp:txXfrm>
        <a:off x="7613092" y="1448357"/>
        <a:ext cx="2847502" cy="1768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577B0-57FA-4E8F-961C-EF6FD97B89B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9EC39-840F-4679-AB23-0468EF7E9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3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9EC39-840F-4679-AB23-0468EF7E9A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1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11.xml"/><Relationship Id="rId7" Type="http://schemas.openxmlformats.org/officeDocument/2006/relationships/image" Target="../media/image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7.sv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12ED5-C269-9F96-1CEF-9B1BE9E6C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21420"/>
            <a:ext cx="9144000" cy="2387600"/>
          </a:xfrm>
        </p:spPr>
        <p:txBody>
          <a:bodyPr/>
          <a:lstStyle/>
          <a:p>
            <a:r>
              <a:rPr lang="en-US" b="1" dirty="0"/>
              <a:t>Training and Leading Groups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977940-D0A0-8A06-9254-0EFB8F17E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009020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/>
              <a:t>Chapter 2</a:t>
            </a:r>
          </a:p>
        </p:txBody>
      </p:sp>
      <p:pic>
        <p:nvPicPr>
          <p:cNvPr id="4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7FBF31E-910A-62C2-FE90-7A9EF92DC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240" y="4118508"/>
            <a:ext cx="6828422" cy="109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53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Glasses on top of a book">
            <a:extLst>
              <a:ext uri="{FF2B5EF4-FFF2-40B4-BE49-F238E27FC236}">
                <a16:creationId xmlns:a16="http://schemas.microsoft.com/office/drawing/2014/main" id="{8DD62C8E-B2B9-CC5A-A057-4C993EA29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53" b="1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4E702-88C0-CD02-32F7-3DF94437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97240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  <a:ea typeface="+mj-lt"/>
                <a:cs typeface="+mj-lt"/>
              </a:rPr>
              <a:t>Steps to Prepare a Workshop Plan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B9A3D-C065-BB80-E443-07EB8AF31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Learning objectives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List of activities that meet needs of various learning styles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Materials needed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Student handouts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A/V equipment required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Evaluations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67518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E84CC-1161-8568-9286-461EEBA6B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1262050"/>
            <a:ext cx="10515600" cy="11334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  <a:ea typeface="+mj-lt"/>
                <a:cs typeface="+mj-lt"/>
              </a:rPr>
              <a:t>Classroom Organization for Optimal Learning</a:t>
            </a:r>
            <a:r>
              <a:rPr lang="en-US" dirty="0">
                <a:latin typeface="+mn-lt"/>
                <a:ea typeface="+mj-lt"/>
                <a:cs typeface="+mj-lt"/>
              </a:rPr>
              <a:t> </a:t>
            </a:r>
            <a:endParaRPr lang="en-US" dirty="0">
              <a:latin typeface="+mn-lt"/>
            </a:endParaRP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0D909538-7128-CC98-F478-BE6A9B06C5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950136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4116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BF218-C76D-D1EB-3420-C2428F46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 sz="5400" b="1" dirty="0">
                <a:latin typeface="+mn-lt"/>
                <a:ea typeface="Verdana"/>
              </a:rPr>
              <a:t>Pairs </a:t>
            </a:r>
            <a:endParaRPr lang="en-US" sz="5400" dirty="0">
              <a:latin typeface="+mn-lt"/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EFBC067-693C-01FD-E238-18BE2A5C91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14761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9622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2F383-223B-07F5-3693-910DDC7D1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40" y="588790"/>
            <a:ext cx="3374136" cy="5567891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+mn-lt"/>
                <a:ea typeface="+mj-lt"/>
                <a:cs typeface="+mj-lt"/>
              </a:rPr>
              <a:t>Triads </a:t>
            </a:r>
            <a:endParaRPr lang="en-US" sz="6600" dirty="0">
              <a:latin typeface="+mn-lt"/>
              <a:ea typeface="+mj-lt"/>
              <a:cs typeface="+mj-lt"/>
            </a:endParaRPr>
          </a:p>
          <a:p>
            <a:endParaRPr lang="en-US" sz="5200" dirty="0"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2300BB-E268-9BD1-D14D-81CD9B08B1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5774394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9022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1F228-FD76-3F59-262E-1D1858C93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>
                <a:latin typeface="+mn-lt"/>
                <a:ea typeface="+mj-lt"/>
                <a:cs typeface="+mj-lt"/>
              </a:rPr>
              <a:t>Small Groups </a:t>
            </a:r>
            <a:endParaRPr lang="en-US" sz="6600" dirty="0">
              <a:latin typeface="+mn-lt"/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B6384DA1-B552-70D0-8A39-0DD60D906A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03072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1711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CDD0C-7726-E615-9EF1-5B858B37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942810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latin typeface="+mn-lt"/>
                <a:ea typeface="+mj-lt"/>
                <a:cs typeface="+mj-lt"/>
              </a:rPr>
              <a:t>Large Groups </a:t>
            </a:r>
            <a:endParaRPr lang="en-US" sz="5400" dirty="0">
              <a:latin typeface="+mn-lt"/>
              <a:ea typeface="+mj-lt"/>
              <a:cs typeface="+mj-lt"/>
            </a:endParaRPr>
          </a:p>
          <a:p>
            <a:endParaRPr lang="en-US" sz="40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5284C-92B6-E179-0E67-A08A67992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23"/>
            <a:ext cx="4783697" cy="3433583"/>
          </a:xfrm>
        </p:spPr>
        <p:txBody>
          <a:bodyPr vert="horz" lIns="91440" tIns="45720" rIns="91440" bIns="45720" rtlCol="0">
            <a:normAutofit/>
          </a:bodyPr>
          <a:lstStyle/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May stimulate discussion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Used to introduce a topic and make announcements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Summarize learning objectives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Recognize and celebrate student achievement</a:t>
            </a:r>
            <a:endParaRPr lang="en-US" sz="2000" dirty="0"/>
          </a:p>
        </p:txBody>
      </p:sp>
      <p:pic>
        <p:nvPicPr>
          <p:cNvPr id="4" name="Graphic 4" descr="Group of people outline">
            <a:extLst>
              <a:ext uri="{FF2B5EF4-FFF2-40B4-BE49-F238E27FC236}">
                <a16:creationId xmlns:a16="http://schemas.microsoft.com/office/drawing/2014/main" id="{87631AFA-3744-AACB-5C0F-C738F1C08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8424" y="646206"/>
            <a:ext cx="5365375" cy="53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61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9E115D7-68EB-4590-9BD1-A56D94144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976DD0-E3B2-5EEE-60B9-276E8E518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68" y="374296"/>
            <a:ext cx="8347326" cy="1670984"/>
          </a:xfrm>
        </p:spPr>
        <p:txBody>
          <a:bodyPr anchor="b">
            <a:normAutofit/>
          </a:bodyPr>
          <a:lstStyle/>
          <a:p>
            <a:r>
              <a:rPr lang="en-US" sz="4000" b="1" dirty="0">
                <a:latin typeface="+mn-lt"/>
                <a:ea typeface="+mj-lt"/>
                <a:cs typeface="+mj-lt"/>
              </a:rPr>
              <a:t>Identify Learning Styles - VARK</a:t>
            </a:r>
            <a:r>
              <a:rPr lang="en-US" sz="4000" dirty="0">
                <a:latin typeface="+mn-lt"/>
                <a:ea typeface="+mj-lt"/>
                <a:cs typeface="+mj-lt"/>
              </a:rPr>
              <a:t> </a:t>
            </a:r>
          </a:p>
          <a:p>
            <a:endParaRPr lang="en-US" sz="40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2976A-2F90-DFB0-4009-97E9DBDF7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99719"/>
            <a:ext cx="5344742" cy="371794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700" dirty="0">
                <a:ea typeface="+mn-lt"/>
                <a:cs typeface="+mn-lt"/>
              </a:rPr>
              <a:t>Visual Learners 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700" dirty="0">
                <a:ea typeface="+mn-lt"/>
                <a:cs typeface="+mn-lt"/>
              </a:rPr>
              <a:t>Prefer writing, graphs, diagrams, and handouts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700" dirty="0">
                <a:ea typeface="+mn-lt"/>
                <a:cs typeface="+mn-lt"/>
              </a:rPr>
              <a:t>Auditory Learners 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700" dirty="0">
                <a:ea typeface="+mn-lt"/>
                <a:cs typeface="+mn-lt"/>
              </a:rPr>
              <a:t>Prefer to hear, talk about, and debate what they are learning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700" dirty="0">
                <a:ea typeface="+mn-lt"/>
                <a:cs typeface="+mn-lt"/>
              </a:rPr>
              <a:t>Reading/Writing Learners 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700" dirty="0">
                <a:ea typeface="+mn-lt"/>
                <a:cs typeface="+mn-lt"/>
              </a:rPr>
              <a:t>Prefer a lot of reading and writing. Take lots of notes and underline passages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700" dirty="0">
                <a:ea typeface="+mn-lt"/>
                <a:cs typeface="+mn-lt"/>
              </a:rPr>
              <a:t>Kinesthetic/Tactile Learners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700" dirty="0">
                <a:ea typeface="+mn-lt"/>
                <a:cs typeface="+mn-lt"/>
              </a:rPr>
              <a:t>Prefer physical activities, role-playing, use of hands, tools, and materials  </a:t>
            </a:r>
            <a:endParaRPr lang="en-US" sz="1700" dirty="0"/>
          </a:p>
        </p:txBody>
      </p:sp>
      <p:pic>
        <p:nvPicPr>
          <p:cNvPr id="6" name="Graphic 6" descr="Eyes outline">
            <a:extLst>
              <a:ext uri="{FF2B5EF4-FFF2-40B4-BE49-F238E27FC236}">
                <a16:creationId xmlns:a16="http://schemas.microsoft.com/office/drawing/2014/main" id="{651C3FE1-23F8-C168-A314-73063F6A0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5845" y="743949"/>
            <a:ext cx="2602663" cy="2602663"/>
          </a:xfrm>
          <a:prstGeom prst="rect">
            <a:avLst/>
          </a:prstGeom>
        </p:spPr>
      </p:pic>
      <p:pic>
        <p:nvPicPr>
          <p:cNvPr id="7" name="Graphic 7" descr="Ear outline">
            <a:extLst>
              <a:ext uri="{FF2B5EF4-FFF2-40B4-BE49-F238E27FC236}">
                <a16:creationId xmlns:a16="http://schemas.microsoft.com/office/drawing/2014/main" id="{A3ED2950-6048-F089-693A-F9C2D8CF4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7431" y="743949"/>
            <a:ext cx="2602663" cy="2602663"/>
          </a:xfrm>
          <a:prstGeom prst="rect">
            <a:avLst/>
          </a:prstGeom>
        </p:spPr>
      </p:pic>
      <p:pic>
        <p:nvPicPr>
          <p:cNvPr id="4" name="Graphic 4" descr="Blueprint outline">
            <a:extLst>
              <a:ext uri="{FF2B5EF4-FFF2-40B4-BE49-F238E27FC236}">
                <a16:creationId xmlns:a16="http://schemas.microsoft.com/office/drawing/2014/main" id="{3405ABCD-DD52-9D13-E376-4FA129FCE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35845" y="3518351"/>
            <a:ext cx="2602663" cy="2602663"/>
          </a:xfrm>
          <a:prstGeom prst="rect">
            <a:avLst/>
          </a:prstGeom>
        </p:spPr>
      </p:pic>
      <p:pic>
        <p:nvPicPr>
          <p:cNvPr id="5" name="Graphic 5" descr="Address Book outline">
            <a:extLst>
              <a:ext uri="{FF2B5EF4-FFF2-40B4-BE49-F238E27FC236}">
                <a16:creationId xmlns:a16="http://schemas.microsoft.com/office/drawing/2014/main" id="{A81B74B6-3D3E-DF29-DF7F-14F88EA425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87431" y="3509068"/>
            <a:ext cx="2602663" cy="260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63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78060-461D-88F1-1D74-FAA59B9A4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b="1" dirty="0">
                <a:latin typeface="+mn-lt"/>
                <a:ea typeface="+mj-lt"/>
                <a:cs typeface="+mj-lt"/>
              </a:rPr>
              <a:t>Importance of Learning Styles</a:t>
            </a:r>
            <a:endParaRPr lang="en-US" sz="5200" dirty="0">
              <a:latin typeface="+mn-lt"/>
              <a:ea typeface="+mj-lt"/>
              <a:cs typeface="+mj-lt"/>
            </a:endParaRPr>
          </a:p>
          <a:p>
            <a:pPr algn="ctr"/>
            <a:endParaRPr lang="en-US" sz="5200" dirty="0"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3BCBDC-072E-7A94-4779-01CB6CEA9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3425452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0740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9F7A33C-81EB-417D-29F6-E055B338E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8" r="4285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480786-A9F2-B449-2062-89205A319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240" y="365125"/>
            <a:ext cx="5369559" cy="1899912"/>
          </a:xfrm>
        </p:spPr>
        <p:txBody>
          <a:bodyPr>
            <a:normAutofit/>
          </a:bodyPr>
          <a:lstStyle/>
          <a:p>
            <a:pPr algn="r"/>
            <a:r>
              <a:rPr lang="en-US" sz="5400" b="1" dirty="0">
                <a:latin typeface="+mn-lt"/>
                <a:ea typeface="+mj-lt"/>
                <a:cs typeface="+mj-lt"/>
              </a:rPr>
              <a:t>Training Methods</a:t>
            </a:r>
            <a:endParaRPr lang="en-US" sz="5400" dirty="0">
              <a:latin typeface="+mn-lt"/>
              <a:ea typeface="+mj-lt"/>
              <a:cs typeface="+mj-lt"/>
            </a:endParaRPr>
          </a:p>
          <a:p>
            <a:endParaRPr lang="en-US" sz="40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CCCEF-A130-5037-AEDE-A7509D5DE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Ice breakers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Lectures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Brainstorming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Group discussions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Small group activities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Role-playing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Videos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Websites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707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One in a crowd">
            <a:extLst>
              <a:ext uri="{FF2B5EF4-FFF2-40B4-BE49-F238E27FC236}">
                <a16:creationId xmlns:a16="http://schemas.microsoft.com/office/drawing/2014/main" id="{3F3FD660-D6DF-974C-04AF-B5A99A090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9B729-E6A5-4DBC-9944-C9ED6B5FE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822" y="354965"/>
            <a:ext cx="7787639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  <a:ea typeface="+mj-lt"/>
                <a:cs typeface="+mj-lt"/>
              </a:rPr>
              <a:t>Understanding Group Dynamics</a:t>
            </a:r>
            <a:endParaRPr lang="en-US" sz="4000" dirty="0">
              <a:latin typeface="+mn-lt"/>
              <a:ea typeface="+mj-lt"/>
              <a:cs typeface="+mj-lt"/>
            </a:endParaRPr>
          </a:p>
          <a:p>
            <a:endParaRPr lang="en-US" sz="4000" dirty="0">
              <a:cs typeface="Calibri Light"/>
            </a:endParaRP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E82835C9-3EBE-5D8D-11F9-7AF2D7A907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4824"/>
              </p:ext>
            </p:extLst>
          </p:nvPr>
        </p:nvGraphicFramePr>
        <p:xfrm>
          <a:off x="6727241" y="2173533"/>
          <a:ext cx="6315268" cy="4329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A416B54-2235-3C2A-2B02-5FAA4359C588}"/>
              </a:ext>
            </a:extLst>
          </p:cNvPr>
          <p:cNvSpPr txBox="1"/>
          <p:nvPr/>
        </p:nvSpPr>
        <p:spPr>
          <a:xfrm>
            <a:off x="5117253" y="1300694"/>
            <a:ext cx="658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Typically four stages in the development of a group</a:t>
            </a:r>
          </a:p>
        </p:txBody>
      </p:sp>
    </p:spTree>
    <p:extLst>
      <p:ext uri="{BB962C8B-B14F-4D97-AF65-F5344CB8AC3E}">
        <p14:creationId xmlns:p14="http://schemas.microsoft.com/office/powerpoint/2010/main" val="1742218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9">
            <a:extLst>
              <a:ext uri="{FF2B5EF4-FFF2-40B4-BE49-F238E27FC236}">
                <a16:creationId xmlns:a16="http://schemas.microsoft.com/office/drawing/2014/main" id="{F2AC420E-F79A-4FB7-8013-94B1E8B63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592824" cy="32339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991847-CD92-65FE-2057-84BA3533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655591"/>
            <a:ext cx="4929352" cy="2315616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  <a:ea typeface="Verdana"/>
              </a:rPr>
              <a:t>Learning Objectives</a:t>
            </a:r>
            <a:endParaRPr lang="en-US" sz="54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647E38-F93D-4661-8D77-CE13EEB65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8872B6-836E-4281-A971-D133C6187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0B655FA0-F08E-419A-83F5-23E3ADA5A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AD8E9261-7E3D-4B22-9B39-8CC1D4F43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632485D7-A2AD-470C-BD26-EABCF63F9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22BD4173-4E70-447E-9DFE-F4E5CB830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037F912F-356C-4A91-B15E-7A1D626E6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49B3E584-4770-448C-AEA7-2CEE9F85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B0DAED8-C4B6-4A57-9196-B11759865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72B27AFA-86A5-4FB9-9FE1-33E250396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55899FB-5538-4E4C-B95A-D3BA49BBD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885694C0-F226-4392-885A-1056B163F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483E3282-BB58-46D8-BB45-F7F2DBCCF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402E8DFE-1141-4DAF-AB0C-A74CC0EFD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B261BAA8-8B84-4751-80F6-9153C68F2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0FB8389-B4B0-4276-A6EB-553593773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7E496AA7-168D-4B53-A954-31C3A61C22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E0223324-6476-4A1F-B26F-77CB4E5AA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81E2E8B6-2216-47C5-A3C2-1DBAD819E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9A0ABF1C-7928-4DD3-B9A6-6B5995997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8D1F42DA-9F6E-477D-B3BB-92EC089DB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9457FA40-677B-4BAA-BF89-253A485DD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ectangle 37">
            <a:extLst>
              <a:ext uri="{FF2B5EF4-FFF2-40B4-BE49-F238E27FC236}">
                <a16:creationId xmlns:a16="http://schemas.microsoft.com/office/drawing/2014/main" id="{D6C80E47-971C-437F-B030-191115B01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606971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Graphic 6" descr="Recruitment Management">
            <a:extLst>
              <a:ext uri="{FF2B5EF4-FFF2-40B4-BE49-F238E27FC236}">
                <a16:creationId xmlns:a16="http://schemas.microsoft.com/office/drawing/2014/main" id="{6AAE275B-3D09-2A23-B055-ADC34B462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3529" y="3420687"/>
            <a:ext cx="3255588" cy="3255588"/>
          </a:xfrm>
          <a:prstGeom prst="rect">
            <a:avLst/>
          </a:prstGeom>
        </p:spPr>
      </p:pic>
      <p:graphicFrame>
        <p:nvGraphicFramePr>
          <p:cNvPr id="67" name="Content Placeholder 2">
            <a:extLst>
              <a:ext uri="{FF2B5EF4-FFF2-40B4-BE49-F238E27FC236}">
                <a16:creationId xmlns:a16="http://schemas.microsoft.com/office/drawing/2014/main" id="{91C3E1A2-132F-35B0-9BC9-06777C729A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69101" y="521207"/>
          <a:ext cx="4496426" cy="5957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66392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B5FEF23D-D584-8A77-4040-566D9DB555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0781891"/>
              </p:ext>
            </p:extLst>
          </p:nvPr>
        </p:nvGraphicFramePr>
        <p:xfrm>
          <a:off x="6586415" y="723153"/>
          <a:ext cx="4555782" cy="5392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6" descr="Users">
            <a:extLst>
              <a:ext uri="{FF2B5EF4-FFF2-40B4-BE49-F238E27FC236}">
                <a16:creationId xmlns:a16="http://schemas.microsoft.com/office/drawing/2014/main" id="{1677BACC-860A-6DBE-51F8-877EFF22F0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73670" y="2031011"/>
            <a:ext cx="3510100" cy="3510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476D87-6CEA-1360-CBAB-EADAA9C4EA5A}"/>
              </a:ext>
            </a:extLst>
          </p:cNvPr>
          <p:cNvSpPr txBox="1"/>
          <p:nvPr/>
        </p:nvSpPr>
        <p:spPr>
          <a:xfrm>
            <a:off x="1493520" y="723153"/>
            <a:ext cx="447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Forming</a:t>
            </a:r>
          </a:p>
        </p:txBody>
      </p:sp>
    </p:spTree>
    <p:extLst>
      <p:ext uri="{BB962C8B-B14F-4D97-AF65-F5344CB8AC3E}">
        <p14:creationId xmlns:p14="http://schemas.microsoft.com/office/powerpoint/2010/main" val="2047523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7891A-9592-AFB3-4607-1C1D50B97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 b="1" dirty="0">
                <a:latin typeface="+mn-lt"/>
                <a:ea typeface="+mj-lt"/>
                <a:cs typeface="+mj-lt"/>
              </a:rPr>
              <a:t>Storming</a:t>
            </a:r>
            <a:endParaRPr lang="en-US" sz="5200" dirty="0">
              <a:latin typeface="+mn-lt"/>
              <a:ea typeface="+mj-lt"/>
              <a:cs typeface="+mj-lt"/>
            </a:endParaRPr>
          </a:p>
          <a:p>
            <a:endParaRPr lang="en-US" sz="5200" dirty="0">
              <a:cs typeface="Calibri Light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962494C4-7E5F-3F29-3EB6-B1328BCF3D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551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3070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ED89F-C307-6AD1-4AEA-16CB9A08C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 b="1">
                <a:latin typeface="+mn-lt"/>
                <a:ea typeface="+mj-lt"/>
                <a:cs typeface="+mj-lt"/>
              </a:rPr>
              <a:t>Norming and Performing</a:t>
            </a:r>
            <a:endParaRPr lang="en-US" sz="5200">
              <a:latin typeface="+mn-lt"/>
              <a:ea typeface="+mj-lt"/>
              <a:cs typeface="+mj-lt"/>
            </a:endParaRPr>
          </a:p>
          <a:p>
            <a:endParaRPr lang="en-US" sz="5200"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0FE1B2-402A-1DB4-B7B8-B779397ADB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78634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2990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862CC-2859-60B6-AAE4-2A944C823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  <a:ea typeface="+mj-lt"/>
                <a:cs typeface="+mj-lt"/>
              </a:rPr>
              <a:t>Transforming</a:t>
            </a:r>
            <a:endParaRPr lang="en-US" sz="5400" dirty="0">
              <a:latin typeface="+mn-lt"/>
              <a:ea typeface="+mj-lt"/>
              <a:cs typeface="+mj-lt"/>
            </a:endParaRPr>
          </a:p>
          <a:p>
            <a:endParaRPr lang="en-US" sz="40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F8681-7187-6811-C402-8B4F8D046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Occurs after group tasks are completed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Feelings of sadness or loss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Thinking about external issues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Satisfaction over group accomplishments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Considering how to apply group insights to the real world</a:t>
            </a:r>
          </a:p>
        </p:txBody>
      </p:sp>
      <p:pic>
        <p:nvPicPr>
          <p:cNvPr id="5" name="Picture 4" descr="Colourful carved figures of humans">
            <a:extLst>
              <a:ext uri="{FF2B5EF4-FFF2-40B4-BE49-F238E27FC236}">
                <a16:creationId xmlns:a16="http://schemas.microsoft.com/office/drawing/2014/main" id="{ADF10CB9-2775-2457-418E-060C7E046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0" r="23820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45109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6F1F5-2360-7D76-28B2-0F5FCD11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b="1" dirty="0">
                <a:latin typeface="+mn-lt"/>
                <a:ea typeface="+mj-lt"/>
                <a:cs typeface="+mj-lt"/>
              </a:rPr>
              <a:t>Group Client Behavior</a:t>
            </a:r>
            <a:endParaRPr lang="en-US" sz="5200" dirty="0">
              <a:latin typeface="+mn-lt"/>
              <a:ea typeface="+mj-lt"/>
              <a:cs typeface="+mj-lt"/>
            </a:endParaRPr>
          </a:p>
          <a:p>
            <a:pPr algn="ctr"/>
            <a:endParaRPr lang="en-US" sz="5200" dirty="0">
              <a:cs typeface="Calibri Light"/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FF8940A5-A9D8-CF46-7283-ABA7B934E0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012599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2587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24D73-1A82-B900-431D-23B17F8CD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942810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latin typeface="+mn-lt"/>
                <a:ea typeface="+mj-lt"/>
                <a:cs typeface="+mj-lt"/>
              </a:rPr>
              <a:t>Addressing Negative Group Behaviors</a:t>
            </a:r>
            <a:endParaRPr lang="en-US" sz="4000" dirty="0">
              <a:latin typeface="+mn-lt"/>
              <a:ea typeface="+mj-lt"/>
              <a:cs typeface="+mj-lt"/>
            </a:endParaRPr>
          </a:p>
          <a:p>
            <a:endParaRPr lang="en-US" sz="40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9403-0878-E7F2-3805-F2CA39C5A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23"/>
            <a:ext cx="4783697" cy="343358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Absence 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Inattention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Acting-out behavior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Lack of participation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Challenging participants 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“</a:t>
            </a:r>
            <a:r>
              <a:rPr lang="en-US" sz="2000" dirty="0" err="1">
                <a:ea typeface="+mn-lt"/>
                <a:cs typeface="+mn-lt"/>
              </a:rPr>
              <a:t>Monopolizer</a:t>
            </a:r>
            <a:r>
              <a:rPr lang="en-US" sz="2000" dirty="0">
                <a:ea typeface="+mn-lt"/>
                <a:cs typeface="+mn-lt"/>
              </a:rPr>
              <a:t>”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“Know-it-all”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“Painfully quiet”</a:t>
            </a:r>
            <a:endParaRPr lang="en-US" sz="2000" dirty="0"/>
          </a:p>
        </p:txBody>
      </p:sp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3D2082D4-3BF7-4074-8430-1570B11AF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5" r="9627" b="4"/>
          <a:stretch/>
        </p:blipFill>
        <p:spPr>
          <a:xfrm>
            <a:off x="5988424" y="654248"/>
            <a:ext cx="5365375" cy="534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12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460685-F53D-531D-9761-E9F3F94E3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n-lt"/>
                <a:ea typeface="+mj-lt"/>
                <a:cs typeface="+mj-lt"/>
              </a:rPr>
              <a:t>Ways to Improve Your Skills </a:t>
            </a:r>
          </a:p>
          <a:p>
            <a:endParaRPr lang="en-US" sz="6000" dirty="0">
              <a:solidFill>
                <a:schemeClr val="bg1"/>
              </a:solidFill>
              <a:cs typeface="Calibri Light"/>
            </a:endParaRP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BAFE748C-E18D-4A3E-DA5E-F83F83EB0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94315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4923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557C7-83D9-7B3F-0EE7-AC819878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721805"/>
            <a:ext cx="4264888" cy="222199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  <a:ea typeface="+mj-lt"/>
                <a:cs typeface="+mj-lt"/>
              </a:rPr>
              <a:t>Learning Objectives</a:t>
            </a:r>
            <a:endParaRPr lang="en-US" sz="5400" dirty="0">
              <a:latin typeface="+mn-lt"/>
              <a:ea typeface="+mj-lt"/>
              <a:cs typeface="+mj-lt"/>
            </a:endParaRPr>
          </a:p>
          <a:p>
            <a:endParaRPr lang="en-US" sz="3600" dirty="0">
              <a:cs typeface="Calibri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Board Room">
            <a:extLst>
              <a:ext uri="{FF2B5EF4-FFF2-40B4-BE49-F238E27FC236}">
                <a16:creationId xmlns:a16="http://schemas.microsoft.com/office/drawing/2014/main" id="{6195291A-B89B-2DA6-28B8-8311A8888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9455" y="3382767"/>
            <a:ext cx="3402081" cy="3402081"/>
          </a:xfrm>
          <a:prstGeom prst="rect">
            <a:avLst/>
          </a:prstGeom>
        </p:spPr>
      </p:pic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32947455-9633-16E6-3330-50471B9636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7910758"/>
              </p:ext>
            </p:extLst>
          </p:nvPr>
        </p:nvGraphicFramePr>
        <p:xfrm>
          <a:off x="7169101" y="521207"/>
          <a:ext cx="4496426" cy="5957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78469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Business team brainstorming">
            <a:extLst>
              <a:ext uri="{FF2B5EF4-FFF2-40B4-BE49-F238E27FC236}">
                <a16:creationId xmlns:a16="http://schemas.microsoft.com/office/drawing/2014/main" id="{996A57A3-8042-462B-303B-AACDDDFF0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40" r="1" b="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7562A-9784-D68A-ADF8-B6AF191AF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68" y="365189"/>
            <a:ext cx="7032472" cy="214752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ea typeface="+mj-lt"/>
                <a:cs typeface="+mj-lt"/>
              </a:rPr>
              <a:t>Benefits of Group Work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ADAE0-B81C-3E56-72A2-5F9124996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074" y="2324996"/>
            <a:ext cx="5853911" cy="31863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Improved cost effectiveness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A supportive environment to empower clients to learn and gain new skills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Developing camaraderie and trusting relationships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Expose clients to different perspectives about careers and work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Potential networking opportunity for clients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Normalizing situations, such as discussing fears of interviewing, that other group members also experience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Breaking the feeling of isolation that can come with job loss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77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F62E98-AA6F-8F96-C5D5-01E72DB8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148392"/>
            <a:ext cx="9276081" cy="1574333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latin typeface="+mn-lt"/>
                <a:ea typeface="+mj-lt"/>
                <a:cs typeface="+mj-lt"/>
              </a:rPr>
              <a:t>Ways Career Service Providers </a:t>
            </a:r>
            <a:br>
              <a:rPr lang="en-US" sz="3200" b="1" dirty="0">
                <a:latin typeface="+mn-lt"/>
                <a:ea typeface="+mj-lt"/>
                <a:cs typeface="+mj-lt"/>
              </a:rPr>
            </a:br>
            <a:r>
              <a:rPr lang="en-US" sz="3200" b="1" dirty="0">
                <a:latin typeface="+mn-lt"/>
                <a:ea typeface="+mj-lt"/>
                <a:cs typeface="+mj-lt"/>
              </a:rPr>
              <a:t>Work with Groups </a:t>
            </a:r>
            <a:endParaRPr lang="en-US" sz="3200" dirty="0">
              <a:latin typeface="+mn-lt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FDF32B5C-56CA-41B2-B98F-3B7181734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0946" y="450563"/>
            <a:ext cx="1366757" cy="1232062"/>
          </a:xfrm>
          <a:custGeom>
            <a:avLst/>
            <a:gdLst>
              <a:gd name="connsiteX0" fmla="*/ 389939 w 1366757"/>
              <a:gd name="connsiteY0" fmla="*/ 0 h 1232062"/>
              <a:gd name="connsiteX1" fmla="*/ 978131 w 1366757"/>
              <a:gd name="connsiteY1" fmla="*/ 0 h 1232062"/>
              <a:gd name="connsiteX2" fmla="*/ 1062158 w 1366757"/>
              <a:gd name="connsiteY2" fmla="*/ 48072 h 1232062"/>
              <a:gd name="connsiteX3" fmla="*/ 1356254 w 1366757"/>
              <a:gd name="connsiteY3" fmla="*/ 566179 h 1232062"/>
              <a:gd name="connsiteX4" fmla="*/ 1356254 w 1366757"/>
              <a:gd name="connsiteY4" fmla="*/ 665884 h 1232062"/>
              <a:gd name="connsiteX5" fmla="*/ 1062158 w 1366757"/>
              <a:gd name="connsiteY5" fmla="*/ 1183990 h 1232062"/>
              <a:gd name="connsiteX6" fmla="*/ 978131 w 1366757"/>
              <a:gd name="connsiteY6" fmla="*/ 1232062 h 1232062"/>
              <a:gd name="connsiteX7" fmla="*/ 389939 w 1366757"/>
              <a:gd name="connsiteY7" fmla="*/ 1232062 h 1232062"/>
              <a:gd name="connsiteX8" fmla="*/ 305913 w 1366757"/>
              <a:gd name="connsiteY8" fmla="*/ 1183990 h 1232062"/>
              <a:gd name="connsiteX9" fmla="*/ 11817 w 1366757"/>
              <a:gd name="connsiteY9" fmla="*/ 665884 h 1232062"/>
              <a:gd name="connsiteX10" fmla="*/ 11817 w 1366757"/>
              <a:gd name="connsiteY10" fmla="*/ 566179 h 1232062"/>
              <a:gd name="connsiteX11" fmla="*/ 305913 w 1366757"/>
              <a:gd name="connsiteY11" fmla="*/ 48072 h 1232062"/>
              <a:gd name="connsiteX12" fmla="*/ 389939 w 1366757"/>
              <a:gd name="connsiteY12" fmla="*/ 0 h 1232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6757" h="1232062">
                <a:moveTo>
                  <a:pt x="389939" y="0"/>
                </a:moveTo>
                <a:cubicBezTo>
                  <a:pt x="978131" y="0"/>
                  <a:pt x="978131" y="0"/>
                  <a:pt x="978131" y="0"/>
                </a:cubicBezTo>
                <a:cubicBezTo>
                  <a:pt x="1007891" y="0"/>
                  <a:pt x="1046404" y="21366"/>
                  <a:pt x="1062158" y="48072"/>
                </a:cubicBezTo>
                <a:cubicBezTo>
                  <a:pt x="1356254" y="566179"/>
                  <a:pt x="1356254" y="566179"/>
                  <a:pt x="1356254" y="566179"/>
                </a:cubicBezTo>
                <a:cubicBezTo>
                  <a:pt x="1370259" y="594666"/>
                  <a:pt x="1370259" y="637396"/>
                  <a:pt x="1356254" y="665884"/>
                </a:cubicBezTo>
                <a:cubicBezTo>
                  <a:pt x="1062158" y="1183990"/>
                  <a:pt x="1062158" y="1183990"/>
                  <a:pt x="1062158" y="1183990"/>
                </a:cubicBezTo>
                <a:cubicBezTo>
                  <a:pt x="1046404" y="1210698"/>
                  <a:pt x="1007891" y="1232062"/>
                  <a:pt x="978131" y="1232062"/>
                </a:cubicBezTo>
                <a:lnTo>
                  <a:pt x="389939" y="1232062"/>
                </a:lnTo>
                <a:cubicBezTo>
                  <a:pt x="358429" y="1232062"/>
                  <a:pt x="319917" y="1210698"/>
                  <a:pt x="305913" y="1183990"/>
                </a:cubicBezTo>
                <a:cubicBezTo>
                  <a:pt x="11817" y="665884"/>
                  <a:pt x="11817" y="665884"/>
                  <a:pt x="11817" y="665884"/>
                </a:cubicBezTo>
                <a:cubicBezTo>
                  <a:pt x="-3939" y="637396"/>
                  <a:pt x="-3939" y="594666"/>
                  <a:pt x="11817" y="566179"/>
                </a:cubicBezTo>
                <a:cubicBezTo>
                  <a:pt x="305913" y="48072"/>
                  <a:pt x="305913" y="48072"/>
                  <a:pt x="305913" y="48072"/>
                </a:cubicBezTo>
                <a:cubicBezTo>
                  <a:pt x="319917" y="21366"/>
                  <a:pt x="358429" y="0"/>
                  <a:pt x="389939" y="0"/>
                </a:cubicBezTo>
                <a:close/>
              </a:path>
            </a:pathLst>
          </a:custGeom>
          <a:solidFill>
            <a:schemeClr val="bg1"/>
          </a:solidFill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Graphic 7" descr="Office worker male with solid fill">
            <a:extLst>
              <a:ext uri="{FF2B5EF4-FFF2-40B4-BE49-F238E27FC236}">
                <a16:creationId xmlns:a16="http://schemas.microsoft.com/office/drawing/2014/main" id="{E462F9BC-EBBA-5B3A-1854-B72DC046C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05758" y="698028"/>
            <a:ext cx="737132" cy="737132"/>
          </a:xfrm>
          <a:prstGeom prst="rect">
            <a:avLst/>
          </a:prstGeom>
        </p:spPr>
      </p:pic>
      <p:sp useBgFill="1">
        <p:nvSpPr>
          <p:cNvPr id="64" name="Freeform: Shape 63">
            <a:extLst>
              <a:ext uri="{FF2B5EF4-FFF2-40B4-BE49-F238E27FC236}">
                <a16:creationId xmlns:a16="http://schemas.microsoft.com/office/drawing/2014/main" id="{D13042C5-FBFD-461A-A131-5C448FAF3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791" y="1799112"/>
            <a:ext cx="4808198" cy="4261906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Graphic 5" descr="Office worker female with solid fill">
            <a:extLst>
              <a:ext uri="{FF2B5EF4-FFF2-40B4-BE49-F238E27FC236}">
                <a16:creationId xmlns:a16="http://schemas.microsoft.com/office/drawing/2014/main" id="{14AC0BF5-310A-080F-3006-823E0BD4D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3478" y="2708512"/>
            <a:ext cx="2442825" cy="2442825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53339482-2518-48ED-BB8A-78BA44D80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2560" y="1208098"/>
            <a:ext cx="2426310" cy="2187196"/>
          </a:xfrm>
          <a:custGeom>
            <a:avLst/>
            <a:gdLst>
              <a:gd name="connsiteX0" fmla="*/ 638327 w 2237370"/>
              <a:gd name="connsiteY0" fmla="*/ 0 h 2016876"/>
              <a:gd name="connsiteX1" fmla="*/ 1601193 w 2237370"/>
              <a:gd name="connsiteY1" fmla="*/ 0 h 2016876"/>
              <a:gd name="connsiteX2" fmla="*/ 1738744 w 2237370"/>
              <a:gd name="connsiteY2" fmla="*/ 78694 h 2016876"/>
              <a:gd name="connsiteX3" fmla="*/ 2220176 w 2237370"/>
              <a:gd name="connsiteY3" fmla="*/ 926830 h 2016876"/>
              <a:gd name="connsiteX4" fmla="*/ 2220176 w 2237370"/>
              <a:gd name="connsiteY4" fmla="*/ 1090047 h 2016876"/>
              <a:gd name="connsiteX5" fmla="*/ 1738744 w 2237370"/>
              <a:gd name="connsiteY5" fmla="*/ 1938183 h 2016876"/>
              <a:gd name="connsiteX6" fmla="*/ 1601193 w 2237370"/>
              <a:gd name="connsiteY6" fmla="*/ 2016876 h 2016876"/>
              <a:gd name="connsiteX7" fmla="*/ 638327 w 2237370"/>
              <a:gd name="connsiteY7" fmla="*/ 2016876 h 2016876"/>
              <a:gd name="connsiteX8" fmla="*/ 500776 w 2237370"/>
              <a:gd name="connsiteY8" fmla="*/ 1938183 h 2016876"/>
              <a:gd name="connsiteX9" fmla="*/ 19344 w 2237370"/>
              <a:gd name="connsiteY9" fmla="*/ 1090047 h 2016876"/>
              <a:gd name="connsiteX10" fmla="*/ 19344 w 2237370"/>
              <a:gd name="connsiteY10" fmla="*/ 926830 h 2016876"/>
              <a:gd name="connsiteX11" fmla="*/ 500776 w 2237370"/>
              <a:gd name="connsiteY11" fmla="*/ 78694 h 2016876"/>
              <a:gd name="connsiteX12" fmla="*/ 638327 w 2237370"/>
              <a:gd name="connsiteY12" fmla="*/ 0 h 201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37370" h="2016876">
                <a:moveTo>
                  <a:pt x="638327" y="0"/>
                </a:moveTo>
                <a:cubicBezTo>
                  <a:pt x="1601193" y="0"/>
                  <a:pt x="1601193" y="0"/>
                  <a:pt x="1601193" y="0"/>
                </a:cubicBezTo>
                <a:cubicBezTo>
                  <a:pt x="1649909" y="0"/>
                  <a:pt x="1712954" y="34975"/>
                  <a:pt x="1738744" y="78694"/>
                </a:cubicBezTo>
                <a:cubicBezTo>
                  <a:pt x="2220176" y="926830"/>
                  <a:pt x="2220176" y="926830"/>
                  <a:pt x="2220176" y="926830"/>
                </a:cubicBezTo>
                <a:cubicBezTo>
                  <a:pt x="2243102" y="973464"/>
                  <a:pt x="2243102" y="1043413"/>
                  <a:pt x="2220176" y="1090047"/>
                </a:cubicBezTo>
                <a:cubicBezTo>
                  <a:pt x="1738744" y="1938183"/>
                  <a:pt x="1738744" y="1938183"/>
                  <a:pt x="1738744" y="1938183"/>
                </a:cubicBezTo>
                <a:cubicBezTo>
                  <a:pt x="1712954" y="1981902"/>
                  <a:pt x="1649909" y="2016876"/>
                  <a:pt x="1601193" y="2016876"/>
                </a:cubicBezTo>
                <a:lnTo>
                  <a:pt x="638327" y="2016876"/>
                </a:lnTo>
                <a:cubicBezTo>
                  <a:pt x="586746" y="2016876"/>
                  <a:pt x="523702" y="1981902"/>
                  <a:pt x="500776" y="1938183"/>
                </a:cubicBezTo>
                <a:cubicBezTo>
                  <a:pt x="19344" y="1090047"/>
                  <a:pt x="19344" y="1090047"/>
                  <a:pt x="19344" y="1090047"/>
                </a:cubicBezTo>
                <a:cubicBezTo>
                  <a:pt x="-6448" y="1043413"/>
                  <a:pt x="-6448" y="973464"/>
                  <a:pt x="19344" y="926830"/>
                </a:cubicBezTo>
                <a:cubicBezTo>
                  <a:pt x="500776" y="78694"/>
                  <a:pt x="500776" y="78694"/>
                  <a:pt x="500776" y="78694"/>
                </a:cubicBezTo>
                <a:cubicBezTo>
                  <a:pt x="523702" y="34975"/>
                  <a:pt x="586746" y="0"/>
                  <a:pt x="638327" y="0"/>
                </a:cubicBezTo>
                <a:close/>
              </a:path>
            </a:pathLst>
          </a:custGeom>
          <a:solidFill>
            <a:schemeClr val="bg1"/>
          </a:solidFill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phic 6" descr="Office worker female outline">
            <a:extLst>
              <a:ext uri="{FF2B5EF4-FFF2-40B4-BE49-F238E27FC236}">
                <a16:creationId xmlns:a16="http://schemas.microsoft.com/office/drawing/2014/main" id="{427F9E1F-5480-E5E1-0714-C2FAE17BAF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1161" y="1637142"/>
            <a:ext cx="1329108" cy="13291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04AE9-82DC-DAFC-7664-16B24FB1A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3084625"/>
            <a:ext cx="4463975" cy="292736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ea typeface="+mn-lt"/>
                <a:cs typeface="+mn-lt"/>
              </a:rPr>
              <a:t>Provide training 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ea typeface="+mn-lt"/>
                <a:cs typeface="+mn-lt"/>
              </a:rPr>
              <a:t>Overview of a career center’s services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ea typeface="+mn-lt"/>
                <a:cs typeface="+mn-lt"/>
              </a:rPr>
              <a:t>Introduction to virtual career tools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ea typeface="+mn-lt"/>
                <a:cs typeface="+mn-lt"/>
              </a:rPr>
              <a:t>Labor market information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ea typeface="+mn-lt"/>
                <a:cs typeface="+mn-lt"/>
              </a:rPr>
              <a:t>How to research occupations, jobs and/or educational options 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ea typeface="+mn-lt"/>
                <a:cs typeface="+mn-lt"/>
              </a:rPr>
              <a:t>Professional presentation - development and maintenance of career portfolio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ea typeface="+mn-lt"/>
                <a:cs typeface="+mn-lt"/>
              </a:rPr>
              <a:t>Job-seeking skills</a:t>
            </a:r>
            <a:endParaRPr lang="en-US" sz="1600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EEC55F4D-D9C2-4111-949F-1021A85FC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2185" y="4925651"/>
            <a:ext cx="1839293" cy="1658029"/>
          </a:xfrm>
          <a:custGeom>
            <a:avLst/>
            <a:gdLst>
              <a:gd name="connsiteX0" fmla="*/ 485386 w 1701304"/>
              <a:gd name="connsiteY0" fmla="*/ 0 h 1533639"/>
              <a:gd name="connsiteX1" fmla="*/ 1217552 w 1701304"/>
              <a:gd name="connsiteY1" fmla="*/ 0 h 1533639"/>
              <a:gd name="connsiteX2" fmla="*/ 1322147 w 1701304"/>
              <a:gd name="connsiteY2" fmla="*/ 59839 h 1533639"/>
              <a:gd name="connsiteX3" fmla="*/ 1688230 w 1701304"/>
              <a:gd name="connsiteY3" fmla="*/ 704765 h 1533639"/>
              <a:gd name="connsiteX4" fmla="*/ 1688230 w 1701304"/>
              <a:gd name="connsiteY4" fmla="*/ 828876 h 1533639"/>
              <a:gd name="connsiteX5" fmla="*/ 1322147 w 1701304"/>
              <a:gd name="connsiteY5" fmla="*/ 1473800 h 1533639"/>
              <a:gd name="connsiteX6" fmla="*/ 1217552 w 1701304"/>
              <a:gd name="connsiteY6" fmla="*/ 1533639 h 1533639"/>
              <a:gd name="connsiteX7" fmla="*/ 485386 w 1701304"/>
              <a:gd name="connsiteY7" fmla="*/ 1533639 h 1533639"/>
              <a:gd name="connsiteX8" fmla="*/ 380793 w 1701304"/>
              <a:gd name="connsiteY8" fmla="*/ 1473800 h 1533639"/>
              <a:gd name="connsiteX9" fmla="*/ 14709 w 1701304"/>
              <a:gd name="connsiteY9" fmla="*/ 828876 h 1533639"/>
              <a:gd name="connsiteX10" fmla="*/ 14709 w 1701304"/>
              <a:gd name="connsiteY10" fmla="*/ 704765 h 1533639"/>
              <a:gd name="connsiteX11" fmla="*/ 380793 w 1701304"/>
              <a:gd name="connsiteY11" fmla="*/ 59839 h 1533639"/>
              <a:gd name="connsiteX12" fmla="*/ 485386 w 1701304"/>
              <a:gd name="connsiteY12" fmla="*/ 0 h 153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01304" h="1533639">
                <a:moveTo>
                  <a:pt x="485386" y="0"/>
                </a:moveTo>
                <a:cubicBezTo>
                  <a:pt x="1217552" y="0"/>
                  <a:pt x="1217552" y="0"/>
                  <a:pt x="1217552" y="0"/>
                </a:cubicBezTo>
                <a:cubicBezTo>
                  <a:pt x="1254597" y="0"/>
                  <a:pt x="1302536" y="26596"/>
                  <a:pt x="1322147" y="59839"/>
                </a:cubicBezTo>
                <a:cubicBezTo>
                  <a:pt x="1688230" y="704765"/>
                  <a:pt x="1688230" y="704765"/>
                  <a:pt x="1688230" y="704765"/>
                </a:cubicBezTo>
                <a:cubicBezTo>
                  <a:pt x="1705663" y="740225"/>
                  <a:pt x="1705663" y="793415"/>
                  <a:pt x="1688230" y="828876"/>
                </a:cubicBezTo>
                <a:cubicBezTo>
                  <a:pt x="1322147" y="1473800"/>
                  <a:pt x="1322147" y="1473800"/>
                  <a:pt x="1322147" y="1473800"/>
                </a:cubicBezTo>
                <a:cubicBezTo>
                  <a:pt x="1302536" y="1507046"/>
                  <a:pt x="1254597" y="1533639"/>
                  <a:pt x="1217552" y="1533639"/>
                </a:cubicBezTo>
                <a:lnTo>
                  <a:pt x="485386" y="1533639"/>
                </a:lnTo>
                <a:cubicBezTo>
                  <a:pt x="446164" y="1533639"/>
                  <a:pt x="398225" y="1507046"/>
                  <a:pt x="380793" y="1473800"/>
                </a:cubicBezTo>
                <a:cubicBezTo>
                  <a:pt x="14709" y="828876"/>
                  <a:pt x="14709" y="828876"/>
                  <a:pt x="14709" y="828876"/>
                </a:cubicBezTo>
                <a:cubicBezTo>
                  <a:pt x="-4903" y="793415"/>
                  <a:pt x="-4903" y="740225"/>
                  <a:pt x="14709" y="704765"/>
                </a:cubicBezTo>
                <a:cubicBezTo>
                  <a:pt x="380793" y="59839"/>
                  <a:pt x="380793" y="59839"/>
                  <a:pt x="380793" y="59839"/>
                </a:cubicBezTo>
                <a:cubicBezTo>
                  <a:pt x="398225" y="26596"/>
                  <a:pt x="446164" y="0"/>
                  <a:pt x="485386" y="0"/>
                </a:cubicBezTo>
                <a:close/>
              </a:path>
            </a:pathLst>
          </a:custGeom>
          <a:solidFill>
            <a:schemeClr val="bg1"/>
          </a:solidFill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Graphic 4" descr="Office worker male outline">
            <a:extLst>
              <a:ext uri="{FF2B5EF4-FFF2-40B4-BE49-F238E27FC236}">
                <a16:creationId xmlns:a16="http://schemas.microsoft.com/office/drawing/2014/main" id="{509C1BE8-6F84-6DC4-1725-0C63422B4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01554" y="5254388"/>
            <a:ext cx="1000554" cy="10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89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3C849-36A5-E932-0614-C272DDAA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851517"/>
            <a:ext cx="5588000" cy="1461778"/>
          </a:xfrm>
        </p:spPr>
        <p:txBody>
          <a:bodyPr>
            <a:normAutofit/>
          </a:bodyPr>
          <a:lstStyle/>
          <a:p>
            <a:r>
              <a:rPr lang="en-US" sz="3100" b="1" dirty="0">
                <a:latin typeface="+mn-lt"/>
                <a:ea typeface="+mj-lt"/>
                <a:cs typeface="+mj-lt"/>
              </a:rPr>
              <a:t>Ways Career Service Providers </a:t>
            </a:r>
            <a:br>
              <a:rPr lang="en-US" sz="3100" b="1" dirty="0">
                <a:latin typeface="+mn-lt"/>
                <a:ea typeface="+mj-lt"/>
                <a:cs typeface="+mj-lt"/>
              </a:rPr>
            </a:br>
            <a:r>
              <a:rPr lang="en-US" sz="3100" b="1" dirty="0">
                <a:latin typeface="+mn-lt"/>
                <a:ea typeface="+mj-lt"/>
                <a:cs typeface="+mj-lt"/>
              </a:rPr>
              <a:t>Work with Groups</a:t>
            </a:r>
            <a:endParaRPr lang="en-US" sz="3100" dirty="0">
              <a:latin typeface="+mn-lt"/>
              <a:ea typeface="+mj-lt"/>
              <a:cs typeface="+mj-lt"/>
            </a:endParaRPr>
          </a:p>
          <a:p>
            <a:endParaRPr lang="en-US" sz="3100" dirty="0">
              <a:cs typeface="Calibri Light"/>
            </a:endParaRPr>
          </a:p>
        </p:txBody>
      </p:sp>
      <p:pic>
        <p:nvPicPr>
          <p:cNvPr id="5" name="Picture 5" descr="Two young boys using laptop">
            <a:extLst>
              <a:ext uri="{FF2B5EF4-FFF2-40B4-BE49-F238E27FC236}">
                <a16:creationId xmlns:a16="http://schemas.microsoft.com/office/drawing/2014/main" id="{4AEBEEFE-846B-0873-34D8-91E9D53B1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6" r="7131" b="6"/>
          <a:stretch/>
        </p:blipFill>
        <p:spPr>
          <a:xfrm>
            <a:off x="6128227" y="789709"/>
            <a:ext cx="2397514" cy="2161236"/>
          </a:xfrm>
          <a:custGeom>
            <a:avLst/>
            <a:gdLst/>
            <a:ahLst/>
            <a:cxnLst/>
            <a:rect l="l" t="t" r="r" b="b"/>
            <a:pathLst>
              <a:path w="2397514" h="2161236">
                <a:moveTo>
                  <a:pt x="684017" y="0"/>
                </a:moveTo>
                <a:cubicBezTo>
                  <a:pt x="1715801" y="0"/>
                  <a:pt x="1715801" y="0"/>
                  <a:pt x="1715801" y="0"/>
                </a:cubicBezTo>
                <a:cubicBezTo>
                  <a:pt x="1768004" y="0"/>
                  <a:pt x="1835562" y="37478"/>
                  <a:pt x="1863198" y="84326"/>
                </a:cubicBezTo>
                <a:cubicBezTo>
                  <a:pt x="2379089" y="993169"/>
                  <a:pt x="2379089" y="993169"/>
                  <a:pt x="2379089" y="993169"/>
                </a:cubicBezTo>
                <a:cubicBezTo>
                  <a:pt x="2403656" y="1043140"/>
                  <a:pt x="2403656" y="1118096"/>
                  <a:pt x="2379089" y="1168068"/>
                </a:cubicBezTo>
                <a:cubicBezTo>
                  <a:pt x="1863198" y="2076910"/>
                  <a:pt x="1863198" y="2076910"/>
                  <a:pt x="1863198" y="2076910"/>
                </a:cubicBezTo>
                <a:cubicBezTo>
                  <a:pt x="1835562" y="2123759"/>
                  <a:pt x="1768004" y="2161236"/>
                  <a:pt x="1715801" y="2161236"/>
                </a:cubicBezTo>
                <a:lnTo>
                  <a:pt x="684017" y="2161236"/>
                </a:lnTo>
                <a:cubicBezTo>
                  <a:pt x="628744" y="2161236"/>
                  <a:pt x="561187" y="2123759"/>
                  <a:pt x="536621" y="2076910"/>
                </a:cubicBezTo>
                <a:cubicBezTo>
                  <a:pt x="20729" y="1168068"/>
                  <a:pt x="20729" y="1168068"/>
                  <a:pt x="20729" y="1168068"/>
                </a:cubicBezTo>
                <a:cubicBezTo>
                  <a:pt x="-6909" y="1118096"/>
                  <a:pt x="-6909" y="1043140"/>
                  <a:pt x="20729" y="993169"/>
                </a:cubicBezTo>
                <a:cubicBezTo>
                  <a:pt x="536621" y="84326"/>
                  <a:pt x="536621" y="84326"/>
                  <a:pt x="536621" y="84326"/>
                </a:cubicBezTo>
                <a:cubicBezTo>
                  <a:pt x="561187" y="37478"/>
                  <a:pt x="628744" y="0"/>
                  <a:pt x="684017" y="0"/>
                </a:cubicBezTo>
                <a:close/>
              </a:path>
            </a:pathLst>
          </a:cu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74819340-93F1-42C2-E8CA-C27F95595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r="1475" b="-2"/>
          <a:stretch/>
        </p:blipFill>
        <p:spPr>
          <a:xfrm>
            <a:off x="5484502" y="1423024"/>
            <a:ext cx="6274683" cy="4597738"/>
          </a:xfrm>
          <a:custGeom>
            <a:avLst/>
            <a:gdLst/>
            <a:ahLst/>
            <a:cxnLst/>
            <a:rect l="l" t="t" r="r" b="b"/>
            <a:pathLst>
              <a:path w="6274683" h="4597738">
                <a:moveTo>
                  <a:pt x="373676" y="2507768"/>
                </a:moveTo>
                <a:cubicBezTo>
                  <a:pt x="937335" y="2507768"/>
                  <a:pt x="937335" y="2507768"/>
                  <a:pt x="937335" y="2507768"/>
                </a:cubicBezTo>
                <a:cubicBezTo>
                  <a:pt x="965853" y="2507768"/>
                  <a:pt x="1002759" y="2527661"/>
                  <a:pt x="1017857" y="2552528"/>
                </a:cubicBezTo>
                <a:cubicBezTo>
                  <a:pt x="1299687" y="3034940"/>
                  <a:pt x="1299687" y="3034940"/>
                  <a:pt x="1299687" y="3034940"/>
                </a:cubicBezTo>
                <a:cubicBezTo>
                  <a:pt x="1313107" y="3061464"/>
                  <a:pt x="1313107" y="3101250"/>
                  <a:pt x="1299687" y="3127775"/>
                </a:cubicBezTo>
                <a:cubicBezTo>
                  <a:pt x="1017857" y="3610186"/>
                  <a:pt x="1017857" y="3610186"/>
                  <a:pt x="1017857" y="3610186"/>
                </a:cubicBezTo>
                <a:cubicBezTo>
                  <a:pt x="1002759" y="3635053"/>
                  <a:pt x="965853" y="3654946"/>
                  <a:pt x="937335" y="3654946"/>
                </a:cubicBezTo>
                <a:lnTo>
                  <a:pt x="373676" y="3654946"/>
                </a:lnTo>
                <a:cubicBezTo>
                  <a:pt x="343480" y="3654946"/>
                  <a:pt x="306574" y="3635053"/>
                  <a:pt x="293153" y="3610186"/>
                </a:cubicBezTo>
                <a:cubicBezTo>
                  <a:pt x="11324" y="3127775"/>
                  <a:pt x="11324" y="3127775"/>
                  <a:pt x="11324" y="3127775"/>
                </a:cubicBezTo>
                <a:cubicBezTo>
                  <a:pt x="-3774" y="3101250"/>
                  <a:pt x="-3774" y="3061464"/>
                  <a:pt x="11324" y="3034940"/>
                </a:cubicBezTo>
                <a:cubicBezTo>
                  <a:pt x="293153" y="2552528"/>
                  <a:pt x="293153" y="2552528"/>
                  <a:pt x="293153" y="2552528"/>
                </a:cubicBezTo>
                <a:cubicBezTo>
                  <a:pt x="306574" y="2527661"/>
                  <a:pt x="343480" y="2507768"/>
                  <a:pt x="373676" y="2507768"/>
                </a:cubicBezTo>
                <a:close/>
                <a:moveTo>
                  <a:pt x="2963165" y="0"/>
                </a:moveTo>
                <a:lnTo>
                  <a:pt x="3100668" y="0"/>
                </a:lnTo>
                <a:cubicBezTo>
                  <a:pt x="4782082" y="0"/>
                  <a:pt x="4782082" y="0"/>
                  <a:pt x="4782082" y="0"/>
                </a:cubicBezTo>
                <a:cubicBezTo>
                  <a:pt x="4896379" y="0"/>
                  <a:pt x="5044296" y="79730"/>
                  <a:pt x="5104806" y="179392"/>
                </a:cubicBezTo>
                <a:cubicBezTo>
                  <a:pt x="6234342" y="2112834"/>
                  <a:pt x="6234342" y="2112834"/>
                  <a:pt x="6234342" y="2112834"/>
                </a:cubicBezTo>
                <a:cubicBezTo>
                  <a:pt x="6288131" y="2219140"/>
                  <a:pt x="6288131" y="2378598"/>
                  <a:pt x="6234342" y="2484906"/>
                </a:cubicBezTo>
                <a:cubicBezTo>
                  <a:pt x="5104806" y="4418346"/>
                  <a:pt x="5104806" y="4418346"/>
                  <a:pt x="5104806" y="4418346"/>
                </a:cubicBezTo>
                <a:cubicBezTo>
                  <a:pt x="5044296" y="4518010"/>
                  <a:pt x="4896379" y="4597738"/>
                  <a:pt x="4782082" y="4597738"/>
                </a:cubicBezTo>
                <a:lnTo>
                  <a:pt x="2523007" y="4597738"/>
                </a:lnTo>
                <a:cubicBezTo>
                  <a:pt x="2401986" y="4597738"/>
                  <a:pt x="2254071" y="4518010"/>
                  <a:pt x="2200284" y="4418346"/>
                </a:cubicBezTo>
                <a:cubicBezTo>
                  <a:pt x="1070747" y="2484906"/>
                  <a:pt x="1070747" y="2484906"/>
                  <a:pt x="1070747" y="2484906"/>
                </a:cubicBezTo>
                <a:cubicBezTo>
                  <a:pt x="1010234" y="2378598"/>
                  <a:pt x="1010234" y="2219140"/>
                  <a:pt x="1070747" y="2112834"/>
                </a:cubicBezTo>
                <a:cubicBezTo>
                  <a:pt x="1141343" y="1991994"/>
                  <a:pt x="1207527" y="1878706"/>
                  <a:pt x="1269574" y="1772499"/>
                </a:cubicBezTo>
                <a:lnTo>
                  <a:pt x="1354552" y="1627041"/>
                </a:lnTo>
                <a:lnTo>
                  <a:pt x="2423436" y="1627041"/>
                </a:lnTo>
                <a:cubicBezTo>
                  <a:pt x="2482091" y="1627041"/>
                  <a:pt x="2557999" y="1586126"/>
                  <a:pt x="2589052" y="1534980"/>
                </a:cubicBezTo>
                <a:cubicBezTo>
                  <a:pt x="2589052" y="1534980"/>
                  <a:pt x="2589052" y="1534980"/>
                  <a:pt x="3168709" y="542774"/>
                </a:cubicBezTo>
                <a:cubicBezTo>
                  <a:pt x="3196312" y="488219"/>
                  <a:pt x="3196312" y="406388"/>
                  <a:pt x="3168709" y="351833"/>
                </a:cubicBezTo>
                <a:cubicBezTo>
                  <a:pt x="3168709" y="351833"/>
                  <a:pt x="3168709" y="351833"/>
                  <a:pt x="2980349" y="29414"/>
                </a:cubicBezTo>
                <a:close/>
              </a:path>
            </a:pathLst>
          </a:custGeom>
        </p:spPr>
      </p:pic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7A183B90-B905-9464-C9FF-2BB5234134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2614997"/>
              </p:ext>
            </p:extLst>
          </p:nvPr>
        </p:nvGraphicFramePr>
        <p:xfrm>
          <a:off x="965200" y="2470248"/>
          <a:ext cx="4048344" cy="3536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3618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6B8F35-6174-1938-08C8-6F9C4F289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97" y="518649"/>
            <a:ext cx="9882278" cy="1067634"/>
          </a:xfrm>
        </p:spPr>
        <p:txBody>
          <a:bodyPr anchor="ctr">
            <a:normAutofit fontScale="90000"/>
          </a:bodyPr>
          <a:lstStyle/>
          <a:p>
            <a:r>
              <a:rPr lang="en-US" b="1" dirty="0">
                <a:latin typeface="+mn-lt"/>
                <a:ea typeface="+mj-lt"/>
                <a:cs typeface="+mj-lt"/>
              </a:rPr>
              <a:t>Principles of Group Training and Leadership</a:t>
            </a:r>
            <a:endParaRPr lang="en-US" dirty="0">
              <a:latin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628863"/>
            <a:ext cx="1128382" cy="847206"/>
            <a:chOff x="8183879" y="1000124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F3A9FF-35C2-8C81-DE3B-F724784DC7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949787"/>
              </p:ext>
            </p:extLst>
          </p:nvPr>
        </p:nvGraphicFramePr>
        <p:xfrm>
          <a:off x="629854" y="1860604"/>
          <a:ext cx="10907490" cy="4094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0627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0B844-BD51-7C74-8FEC-8D6989DFF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8879841" cy="1461778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+mn-lt"/>
                <a:ea typeface="+mj-lt"/>
                <a:cs typeface="+mj-lt"/>
              </a:rPr>
              <a:t>Principles of Group Training and Leadership</a:t>
            </a:r>
            <a:endParaRPr lang="en-US" sz="34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ADC8D-E00D-DFB3-CE09-08C3539A8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7000240" cy="353623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b="1" dirty="0">
                <a:ea typeface="+mn-lt"/>
                <a:cs typeface="+mn-lt"/>
              </a:rPr>
              <a:t>Principle III: Set and Communicate Clear Expectations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Explain activities or assignments in writing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Be patient with client questions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endParaRPr lang="en-US" sz="2000" dirty="0">
              <a:ea typeface="+mn-lt"/>
              <a:cs typeface="+mn-lt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b="1" dirty="0">
                <a:ea typeface="+mn-lt"/>
                <a:cs typeface="+mn-lt"/>
              </a:rPr>
              <a:t>Principle IV: Approachability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Treat everyone with respect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Use your helping skills</a:t>
            </a:r>
            <a:endParaRPr lang="en-US" sz="200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Graphic 17" descr="Communications">
            <a:extLst>
              <a:ext uri="{FF2B5EF4-FFF2-40B4-BE49-F238E27FC236}">
                <a16:creationId xmlns:a16="http://schemas.microsoft.com/office/drawing/2014/main" id="{54655981-02F3-06F0-35F3-F63E7F1C1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5330" y="2105470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69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5C16E-4AFF-8239-F467-285DAC94F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1" y="1610024"/>
            <a:ext cx="5568995" cy="1457002"/>
          </a:xfrm>
        </p:spPr>
        <p:txBody>
          <a:bodyPr anchor="b">
            <a:normAutofit/>
          </a:bodyPr>
          <a:lstStyle/>
          <a:p>
            <a:r>
              <a:rPr lang="en-US" sz="3700" b="1" dirty="0">
                <a:latin typeface="+mn-lt"/>
                <a:ea typeface="+mj-lt"/>
                <a:cs typeface="+mj-lt"/>
              </a:rPr>
              <a:t>How to Write Effective Learning Objectives</a:t>
            </a:r>
            <a:endParaRPr lang="en-US" sz="3700" dirty="0"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634095-D7BE-9E1C-ABFD-D659820EE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0" y="3067026"/>
            <a:ext cx="5568991" cy="296801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Begin with the end in mind: “By the end of this workshop, participants will be able to…”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Learning objectives need to be concrete and quantifiable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Use action verbs like “name, list, define, state, identify, describe.”</a:t>
            </a:r>
            <a:endParaRPr lang="en-US" sz="2000" dirty="0"/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384CEC43-89A5-043F-AC2D-59020D8C5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4587" y="1365855"/>
            <a:ext cx="4157122" cy="415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4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134802E893143A4AC568FD603A4DB" ma:contentTypeVersion="16" ma:contentTypeDescription="Create a new document." ma:contentTypeScope="" ma:versionID="38567bc098500d47f9204aa5ce9eddd9">
  <xsd:schema xmlns:xsd="http://www.w3.org/2001/XMLSchema" xmlns:xs="http://www.w3.org/2001/XMLSchema" xmlns:p="http://schemas.microsoft.com/office/2006/metadata/properties" xmlns:ns2="202b2c09-c5b9-4655-8a89-32d2a793e0c0" xmlns:ns3="054655c4-386f-4d2b-a9a1-67652d452fa0" targetNamespace="http://schemas.microsoft.com/office/2006/metadata/properties" ma:root="true" ma:fieldsID="0bd3092113b06e9fbafa519f0cbda7f6" ns2:_="" ns3:_="">
    <xsd:import namespace="202b2c09-c5b9-4655-8a89-32d2a793e0c0"/>
    <xsd:import namespace="054655c4-386f-4d2b-a9a1-67652d452f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2c09-c5b9-4655-8a89-32d2a793e0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ed6f523-487e-4e83-9ba9-6ef212c14e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655c4-386f-4d2b-a9a1-67652d452fa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a40e95-cc63-4a01-9eca-19dc5a8bca3a}" ma:internalName="TaxCatchAll" ma:showField="CatchAllData" ma:web="054655c4-386f-4d2b-a9a1-67652d452f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B17B2F-80C8-4659-B8A4-6343B1D01BAF}"/>
</file>

<file path=customXml/itemProps2.xml><?xml version="1.0" encoding="utf-8"?>
<ds:datastoreItem xmlns:ds="http://schemas.openxmlformats.org/officeDocument/2006/customXml" ds:itemID="{56357727-E187-4687-859E-B63A3621663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893</Words>
  <Application>Microsoft Office PowerPoint</Application>
  <PresentationFormat>Widescreen</PresentationFormat>
  <Paragraphs>177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Wingdings,Sans-Serif</vt:lpstr>
      <vt:lpstr>office theme</vt:lpstr>
      <vt:lpstr>Training and Leading Groups</vt:lpstr>
      <vt:lpstr>Learning Objectives</vt:lpstr>
      <vt:lpstr>Learning Objectives </vt:lpstr>
      <vt:lpstr>Benefits of Group Work</vt:lpstr>
      <vt:lpstr>Ways Career Service Providers  Work with Groups </vt:lpstr>
      <vt:lpstr>Ways Career Service Providers  Work with Groups </vt:lpstr>
      <vt:lpstr>Principles of Group Training and Leadership</vt:lpstr>
      <vt:lpstr>Principles of Group Training and Leadership</vt:lpstr>
      <vt:lpstr>How to Write Effective Learning Objectives</vt:lpstr>
      <vt:lpstr>Steps to Prepare a Workshop Plan</vt:lpstr>
      <vt:lpstr>Classroom Organization for Optimal Learning </vt:lpstr>
      <vt:lpstr>Pairs  </vt:lpstr>
      <vt:lpstr>Triads  </vt:lpstr>
      <vt:lpstr>Small Groups  </vt:lpstr>
      <vt:lpstr>Large Groups  </vt:lpstr>
      <vt:lpstr>Identify Learning Styles - VARK  </vt:lpstr>
      <vt:lpstr>Importance of Learning Styles </vt:lpstr>
      <vt:lpstr>Training Methods </vt:lpstr>
      <vt:lpstr>Understanding Group Dynamics </vt:lpstr>
      <vt:lpstr>PowerPoint Presentation</vt:lpstr>
      <vt:lpstr>Storming </vt:lpstr>
      <vt:lpstr>Norming and Performing </vt:lpstr>
      <vt:lpstr>Transforming </vt:lpstr>
      <vt:lpstr>Group Client Behavior </vt:lpstr>
      <vt:lpstr>Addressing Negative Group Behaviors </vt:lpstr>
      <vt:lpstr>Ways to Improve Your Skills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Gould</dc:creator>
  <cp:lastModifiedBy>Mary Ann Powell</cp:lastModifiedBy>
  <cp:revision>203</cp:revision>
  <dcterms:created xsi:type="dcterms:W3CDTF">2023-03-06T19:55:31Z</dcterms:created>
  <dcterms:modified xsi:type="dcterms:W3CDTF">2023-04-10T17:34:53Z</dcterms:modified>
</cp:coreProperties>
</file>