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DBF4AD-94AA-4AD8-9674-D9D1A399E17C}" v="10" dt="2023-03-06T19:48:04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0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0064FA-B7A2-47AD-A7DA-36E5729198CB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9CC559-5A8D-44FC-A8DC-8B3389648727}">
      <dgm:prSet phldrT="[Text]"/>
      <dgm:spPr/>
      <dgm:t>
        <a:bodyPr/>
        <a:lstStyle/>
        <a:p>
          <a:r>
            <a:rPr lang="en-US"/>
            <a:t>Describe the role of the career services provider</a:t>
          </a:r>
        </a:p>
      </dgm:t>
    </dgm:pt>
    <dgm:pt modelId="{38846892-16DA-4369-833C-28FE8EB35DFD}" type="parTrans" cxnId="{15AF9E5B-6D5A-4E4C-927B-A48A724AD04A}">
      <dgm:prSet/>
      <dgm:spPr/>
      <dgm:t>
        <a:bodyPr/>
        <a:lstStyle/>
        <a:p>
          <a:endParaRPr lang="en-US"/>
        </a:p>
      </dgm:t>
    </dgm:pt>
    <dgm:pt modelId="{B8987EDD-3621-403D-A922-D91658016C65}" type="sibTrans" cxnId="{15AF9E5B-6D5A-4E4C-927B-A48A724AD04A}">
      <dgm:prSet/>
      <dgm:spPr/>
      <dgm:t>
        <a:bodyPr/>
        <a:lstStyle/>
        <a:p>
          <a:endParaRPr lang="en-US"/>
        </a:p>
      </dgm:t>
    </dgm:pt>
    <dgm:pt modelId="{FD8CEB96-57FC-476C-992E-EA048A273357}">
      <dgm:prSet phldrT="[Text]"/>
      <dgm:spPr/>
      <dgm:t>
        <a:bodyPr/>
        <a:lstStyle/>
        <a:p>
          <a:r>
            <a:rPr lang="en-US"/>
            <a:t>Three reasons why developing a helping relationship is essential to effective career development services</a:t>
          </a:r>
        </a:p>
      </dgm:t>
    </dgm:pt>
    <dgm:pt modelId="{0F46F263-C585-4E88-AA52-F936677E9CB2}" type="parTrans" cxnId="{2721BF46-1F1B-4E96-8755-9224D57D7EDF}">
      <dgm:prSet/>
      <dgm:spPr/>
      <dgm:t>
        <a:bodyPr/>
        <a:lstStyle/>
        <a:p>
          <a:endParaRPr lang="en-US"/>
        </a:p>
      </dgm:t>
    </dgm:pt>
    <dgm:pt modelId="{BE89221C-FA89-4BCD-8FE0-54D0A82DC322}" type="sibTrans" cxnId="{2721BF46-1F1B-4E96-8755-9224D57D7EDF}">
      <dgm:prSet/>
      <dgm:spPr/>
      <dgm:t>
        <a:bodyPr/>
        <a:lstStyle/>
        <a:p>
          <a:endParaRPr lang="en-US"/>
        </a:p>
      </dgm:t>
    </dgm:pt>
    <dgm:pt modelId="{F75B4908-3A71-4C25-B44D-DB75052D93BE}">
      <dgm:prSet phldrT="[Text]"/>
      <dgm:spPr/>
      <dgm:t>
        <a:bodyPr/>
        <a:lstStyle/>
        <a:p>
          <a:r>
            <a:rPr lang="en-US"/>
            <a:t>Describe key ingredients of a positive helping relationship</a:t>
          </a:r>
        </a:p>
      </dgm:t>
    </dgm:pt>
    <dgm:pt modelId="{22D186AE-7868-4F52-96E3-8BF87F5D3F0B}" type="parTrans" cxnId="{BAFE8970-1DC7-40F2-B576-7F5B883A4642}">
      <dgm:prSet/>
      <dgm:spPr/>
      <dgm:t>
        <a:bodyPr/>
        <a:lstStyle/>
        <a:p>
          <a:endParaRPr lang="en-US"/>
        </a:p>
      </dgm:t>
    </dgm:pt>
    <dgm:pt modelId="{07FC545E-3D4B-4A8C-91BA-1976001C0F7A}" type="sibTrans" cxnId="{BAFE8970-1DC7-40F2-B576-7F5B883A4642}">
      <dgm:prSet/>
      <dgm:spPr/>
      <dgm:t>
        <a:bodyPr/>
        <a:lstStyle/>
        <a:p>
          <a:endParaRPr lang="en-US"/>
        </a:p>
      </dgm:t>
    </dgm:pt>
    <dgm:pt modelId="{4B1B5416-8E23-4437-9F9E-2DDE21E88C0C}">
      <dgm:prSet phldrT="[Text]"/>
      <dgm:spPr/>
      <dgm:t>
        <a:bodyPr/>
        <a:lstStyle/>
        <a:p>
          <a:r>
            <a:rPr lang="en-US"/>
            <a:t>Apply feeling words when reflecting and paraphrasing</a:t>
          </a:r>
        </a:p>
      </dgm:t>
    </dgm:pt>
    <dgm:pt modelId="{CED294AD-B0E5-40DB-A9AC-AE07DC34A0C4}" type="parTrans" cxnId="{6665F1EA-88A5-4587-98A3-375EE6BC2EAB}">
      <dgm:prSet/>
      <dgm:spPr/>
      <dgm:t>
        <a:bodyPr/>
        <a:lstStyle/>
        <a:p>
          <a:endParaRPr lang="en-US"/>
        </a:p>
      </dgm:t>
    </dgm:pt>
    <dgm:pt modelId="{913E7513-5123-40C1-B3B2-22A479E31649}" type="sibTrans" cxnId="{6665F1EA-88A5-4587-98A3-375EE6BC2EAB}">
      <dgm:prSet/>
      <dgm:spPr/>
      <dgm:t>
        <a:bodyPr/>
        <a:lstStyle/>
        <a:p>
          <a:endParaRPr lang="en-US"/>
        </a:p>
      </dgm:t>
    </dgm:pt>
    <dgm:pt modelId="{165CFC14-06F1-46A3-8B44-0EC54BD8D0A0}">
      <dgm:prSet phldrT="[Text]"/>
      <dgm:spPr/>
      <dgm:t>
        <a:bodyPr/>
        <a:lstStyle/>
        <a:p>
          <a:r>
            <a:rPr lang="en-US"/>
            <a:t>Demonstrate five essential skills to create a helping relationship</a:t>
          </a:r>
        </a:p>
      </dgm:t>
    </dgm:pt>
    <dgm:pt modelId="{E89CDA48-DF56-4FE3-9321-B314092D1C16}" type="parTrans" cxnId="{8BC16F47-6F83-4FB7-ACD8-062E0CCE9943}">
      <dgm:prSet/>
      <dgm:spPr/>
      <dgm:t>
        <a:bodyPr/>
        <a:lstStyle/>
        <a:p>
          <a:endParaRPr lang="en-US"/>
        </a:p>
      </dgm:t>
    </dgm:pt>
    <dgm:pt modelId="{4B2C075E-216B-4394-9D6C-FAE928C0DFC1}" type="sibTrans" cxnId="{8BC16F47-6F83-4FB7-ACD8-062E0CCE9943}">
      <dgm:prSet/>
      <dgm:spPr/>
      <dgm:t>
        <a:bodyPr/>
        <a:lstStyle/>
        <a:p>
          <a:endParaRPr lang="en-US"/>
        </a:p>
      </dgm:t>
    </dgm:pt>
    <dgm:pt modelId="{27D6B0D8-90B6-4728-AC88-6498FB2B266D}">
      <dgm:prSet phldrT="[Text]"/>
      <dgm:spPr/>
      <dgm:t>
        <a:bodyPr/>
        <a:lstStyle/>
        <a:p>
          <a:r>
            <a:rPr lang="en-US"/>
            <a:t>Apply open and closed-ended questions in a helping relationship</a:t>
          </a:r>
        </a:p>
      </dgm:t>
    </dgm:pt>
    <dgm:pt modelId="{3A997225-7EB9-4C87-AFF8-9661D784DBAB}" type="parTrans" cxnId="{D0A860A2-1623-410B-8D99-860402C53335}">
      <dgm:prSet/>
      <dgm:spPr/>
      <dgm:t>
        <a:bodyPr/>
        <a:lstStyle/>
        <a:p>
          <a:endParaRPr lang="en-US"/>
        </a:p>
      </dgm:t>
    </dgm:pt>
    <dgm:pt modelId="{87837C2F-FBFC-4A00-9CE8-BE253A044D1B}" type="sibTrans" cxnId="{D0A860A2-1623-410B-8D99-860402C53335}">
      <dgm:prSet/>
      <dgm:spPr/>
      <dgm:t>
        <a:bodyPr/>
        <a:lstStyle/>
        <a:p>
          <a:endParaRPr lang="en-US"/>
        </a:p>
      </dgm:t>
    </dgm:pt>
    <dgm:pt modelId="{008382E3-ECF6-4BBB-8F69-F3D60DBC8E4E}" type="pres">
      <dgm:prSet presAssocID="{020064FA-B7A2-47AD-A7DA-36E5729198CB}" presName="linear" presStyleCnt="0">
        <dgm:presLayoutVars>
          <dgm:dir/>
          <dgm:animLvl val="lvl"/>
          <dgm:resizeHandles val="exact"/>
        </dgm:presLayoutVars>
      </dgm:prSet>
      <dgm:spPr/>
    </dgm:pt>
    <dgm:pt modelId="{247E931A-7088-48A0-B3FD-8E14002CCC6A}" type="pres">
      <dgm:prSet presAssocID="{319CC559-5A8D-44FC-A8DC-8B3389648727}" presName="parentLin" presStyleCnt="0"/>
      <dgm:spPr/>
    </dgm:pt>
    <dgm:pt modelId="{F4B67D42-42D4-4F9A-94C2-3034B911DC70}" type="pres">
      <dgm:prSet presAssocID="{319CC559-5A8D-44FC-A8DC-8B3389648727}" presName="parentLeftMargin" presStyleLbl="node1" presStyleIdx="0" presStyleCnt="6"/>
      <dgm:spPr/>
    </dgm:pt>
    <dgm:pt modelId="{79A35DDE-FD9D-412E-93CC-1815F635C0CE}" type="pres">
      <dgm:prSet presAssocID="{319CC559-5A8D-44FC-A8DC-8B338964872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59B6DFF-B290-47E4-8436-F3454E081DAA}" type="pres">
      <dgm:prSet presAssocID="{319CC559-5A8D-44FC-A8DC-8B3389648727}" presName="negativeSpace" presStyleCnt="0"/>
      <dgm:spPr/>
    </dgm:pt>
    <dgm:pt modelId="{601DB67A-15F5-4DB4-ABF0-3C5CFB2335A3}" type="pres">
      <dgm:prSet presAssocID="{319CC559-5A8D-44FC-A8DC-8B3389648727}" presName="childText" presStyleLbl="conFgAcc1" presStyleIdx="0" presStyleCnt="6">
        <dgm:presLayoutVars>
          <dgm:bulletEnabled val="1"/>
        </dgm:presLayoutVars>
      </dgm:prSet>
      <dgm:spPr/>
    </dgm:pt>
    <dgm:pt modelId="{FEE8EBD7-D759-4B51-81A0-502B37447A1C}" type="pres">
      <dgm:prSet presAssocID="{B8987EDD-3621-403D-A922-D91658016C65}" presName="spaceBetweenRectangles" presStyleCnt="0"/>
      <dgm:spPr/>
    </dgm:pt>
    <dgm:pt modelId="{08EF402D-F0A7-49BD-A4A7-76954BC2D6B9}" type="pres">
      <dgm:prSet presAssocID="{FD8CEB96-57FC-476C-992E-EA048A273357}" presName="parentLin" presStyleCnt="0"/>
      <dgm:spPr/>
    </dgm:pt>
    <dgm:pt modelId="{09FA2C17-D6C8-4B22-BB65-A91A3D253054}" type="pres">
      <dgm:prSet presAssocID="{FD8CEB96-57FC-476C-992E-EA048A273357}" presName="parentLeftMargin" presStyleLbl="node1" presStyleIdx="0" presStyleCnt="6"/>
      <dgm:spPr/>
    </dgm:pt>
    <dgm:pt modelId="{EC91B2A8-2693-4505-A3F7-3B8525018B7D}" type="pres">
      <dgm:prSet presAssocID="{FD8CEB96-57FC-476C-992E-EA048A27335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FCC3985-94A9-48E6-B6F3-7AD430F517B0}" type="pres">
      <dgm:prSet presAssocID="{FD8CEB96-57FC-476C-992E-EA048A273357}" presName="negativeSpace" presStyleCnt="0"/>
      <dgm:spPr/>
    </dgm:pt>
    <dgm:pt modelId="{0FA69672-47C2-4F3A-A13F-5EBA5013FC99}" type="pres">
      <dgm:prSet presAssocID="{FD8CEB96-57FC-476C-992E-EA048A273357}" presName="childText" presStyleLbl="conFgAcc1" presStyleIdx="1" presStyleCnt="6">
        <dgm:presLayoutVars>
          <dgm:bulletEnabled val="1"/>
        </dgm:presLayoutVars>
      </dgm:prSet>
      <dgm:spPr/>
    </dgm:pt>
    <dgm:pt modelId="{1718F4BF-0EB2-461C-91FF-0FD20AD1B4C9}" type="pres">
      <dgm:prSet presAssocID="{BE89221C-FA89-4BCD-8FE0-54D0A82DC322}" presName="spaceBetweenRectangles" presStyleCnt="0"/>
      <dgm:spPr/>
    </dgm:pt>
    <dgm:pt modelId="{4A1B0833-507E-4EC5-944B-187F9CD7B9FC}" type="pres">
      <dgm:prSet presAssocID="{F75B4908-3A71-4C25-B44D-DB75052D93BE}" presName="parentLin" presStyleCnt="0"/>
      <dgm:spPr/>
    </dgm:pt>
    <dgm:pt modelId="{FFA2D2DB-DFC1-4066-85B8-94659AEB7A22}" type="pres">
      <dgm:prSet presAssocID="{F75B4908-3A71-4C25-B44D-DB75052D93BE}" presName="parentLeftMargin" presStyleLbl="node1" presStyleIdx="1" presStyleCnt="6"/>
      <dgm:spPr/>
    </dgm:pt>
    <dgm:pt modelId="{C4DAA54E-6371-47E7-95A5-49026F2D1EF6}" type="pres">
      <dgm:prSet presAssocID="{F75B4908-3A71-4C25-B44D-DB75052D93B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7088C91-5AF3-4CCB-A046-D38AE8439FF6}" type="pres">
      <dgm:prSet presAssocID="{F75B4908-3A71-4C25-B44D-DB75052D93BE}" presName="negativeSpace" presStyleCnt="0"/>
      <dgm:spPr/>
    </dgm:pt>
    <dgm:pt modelId="{29ED0A5F-FF0C-40C6-A284-42F9F3489D4A}" type="pres">
      <dgm:prSet presAssocID="{F75B4908-3A71-4C25-B44D-DB75052D93BE}" presName="childText" presStyleLbl="conFgAcc1" presStyleIdx="2" presStyleCnt="6">
        <dgm:presLayoutVars>
          <dgm:bulletEnabled val="1"/>
        </dgm:presLayoutVars>
      </dgm:prSet>
      <dgm:spPr/>
    </dgm:pt>
    <dgm:pt modelId="{FFE06A22-2EC9-49A5-8503-2B07F21F964B}" type="pres">
      <dgm:prSet presAssocID="{07FC545E-3D4B-4A8C-91BA-1976001C0F7A}" presName="spaceBetweenRectangles" presStyleCnt="0"/>
      <dgm:spPr/>
    </dgm:pt>
    <dgm:pt modelId="{83C4263A-A282-4A52-835F-820D4E620A22}" type="pres">
      <dgm:prSet presAssocID="{4B1B5416-8E23-4437-9F9E-2DDE21E88C0C}" presName="parentLin" presStyleCnt="0"/>
      <dgm:spPr/>
    </dgm:pt>
    <dgm:pt modelId="{C122DF0D-264A-4447-861C-0E2953594452}" type="pres">
      <dgm:prSet presAssocID="{4B1B5416-8E23-4437-9F9E-2DDE21E88C0C}" presName="parentLeftMargin" presStyleLbl="node1" presStyleIdx="2" presStyleCnt="6"/>
      <dgm:spPr/>
    </dgm:pt>
    <dgm:pt modelId="{292814B0-F12A-419A-B002-A505CE048227}" type="pres">
      <dgm:prSet presAssocID="{4B1B5416-8E23-4437-9F9E-2DDE21E88C0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79D94E2-6B1A-431C-B21F-604C62334E55}" type="pres">
      <dgm:prSet presAssocID="{4B1B5416-8E23-4437-9F9E-2DDE21E88C0C}" presName="negativeSpace" presStyleCnt="0"/>
      <dgm:spPr/>
    </dgm:pt>
    <dgm:pt modelId="{DABA133B-6B93-48A0-AC13-5A5AE9D44150}" type="pres">
      <dgm:prSet presAssocID="{4B1B5416-8E23-4437-9F9E-2DDE21E88C0C}" presName="childText" presStyleLbl="conFgAcc1" presStyleIdx="3" presStyleCnt="6">
        <dgm:presLayoutVars>
          <dgm:bulletEnabled val="1"/>
        </dgm:presLayoutVars>
      </dgm:prSet>
      <dgm:spPr/>
    </dgm:pt>
    <dgm:pt modelId="{D9B35B19-86C8-483B-8A1D-F2AA90CBEE37}" type="pres">
      <dgm:prSet presAssocID="{913E7513-5123-40C1-B3B2-22A479E31649}" presName="spaceBetweenRectangles" presStyleCnt="0"/>
      <dgm:spPr/>
    </dgm:pt>
    <dgm:pt modelId="{3AF8856E-714F-47BB-8367-85A77883D64D}" type="pres">
      <dgm:prSet presAssocID="{165CFC14-06F1-46A3-8B44-0EC54BD8D0A0}" presName="parentLin" presStyleCnt="0"/>
      <dgm:spPr/>
    </dgm:pt>
    <dgm:pt modelId="{23D23458-F8E7-4E03-940D-EDB5D6B6ACA7}" type="pres">
      <dgm:prSet presAssocID="{165CFC14-06F1-46A3-8B44-0EC54BD8D0A0}" presName="parentLeftMargin" presStyleLbl="node1" presStyleIdx="3" presStyleCnt="6"/>
      <dgm:spPr/>
    </dgm:pt>
    <dgm:pt modelId="{63F1A9C1-8213-4595-861E-E9A07070FA1D}" type="pres">
      <dgm:prSet presAssocID="{165CFC14-06F1-46A3-8B44-0EC54BD8D0A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776E945-B1A9-4F67-ADA0-F4590137FA5A}" type="pres">
      <dgm:prSet presAssocID="{165CFC14-06F1-46A3-8B44-0EC54BD8D0A0}" presName="negativeSpace" presStyleCnt="0"/>
      <dgm:spPr/>
    </dgm:pt>
    <dgm:pt modelId="{8CA1CD74-8B40-4898-9833-968AAF58EF09}" type="pres">
      <dgm:prSet presAssocID="{165CFC14-06F1-46A3-8B44-0EC54BD8D0A0}" presName="childText" presStyleLbl="conFgAcc1" presStyleIdx="4" presStyleCnt="6">
        <dgm:presLayoutVars>
          <dgm:bulletEnabled val="1"/>
        </dgm:presLayoutVars>
      </dgm:prSet>
      <dgm:spPr/>
    </dgm:pt>
    <dgm:pt modelId="{7DC554D0-7267-425F-9D58-31E88DBE3547}" type="pres">
      <dgm:prSet presAssocID="{4B2C075E-216B-4394-9D6C-FAE928C0DFC1}" presName="spaceBetweenRectangles" presStyleCnt="0"/>
      <dgm:spPr/>
    </dgm:pt>
    <dgm:pt modelId="{3C613A5E-BB66-41ED-8B62-50177FAF8C00}" type="pres">
      <dgm:prSet presAssocID="{27D6B0D8-90B6-4728-AC88-6498FB2B266D}" presName="parentLin" presStyleCnt="0"/>
      <dgm:spPr/>
    </dgm:pt>
    <dgm:pt modelId="{97884AE6-1CB8-4F75-AD17-DDC4C00055DC}" type="pres">
      <dgm:prSet presAssocID="{27D6B0D8-90B6-4728-AC88-6498FB2B266D}" presName="parentLeftMargin" presStyleLbl="node1" presStyleIdx="4" presStyleCnt="6"/>
      <dgm:spPr/>
    </dgm:pt>
    <dgm:pt modelId="{40BF6FEF-DD5D-4FD8-B33D-479B6640A2C5}" type="pres">
      <dgm:prSet presAssocID="{27D6B0D8-90B6-4728-AC88-6498FB2B266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ED76DD5-B0F8-4133-9FB8-4DB3A18A444E}" type="pres">
      <dgm:prSet presAssocID="{27D6B0D8-90B6-4728-AC88-6498FB2B266D}" presName="negativeSpace" presStyleCnt="0"/>
      <dgm:spPr/>
    </dgm:pt>
    <dgm:pt modelId="{14C6C43C-FCC9-45EF-8809-E96DE14179AF}" type="pres">
      <dgm:prSet presAssocID="{27D6B0D8-90B6-4728-AC88-6498FB2B266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4C72E0D-F812-4557-8DB9-D579060B345D}" type="presOf" srcId="{F75B4908-3A71-4C25-B44D-DB75052D93BE}" destId="{C4DAA54E-6371-47E7-95A5-49026F2D1EF6}" srcOrd="1" destOrd="0" presId="urn:microsoft.com/office/officeart/2005/8/layout/list1"/>
    <dgm:cxn modelId="{AA45CF3A-9F04-43B1-A592-7064BBAFFDD8}" type="presOf" srcId="{27D6B0D8-90B6-4728-AC88-6498FB2B266D}" destId="{97884AE6-1CB8-4F75-AD17-DDC4C00055DC}" srcOrd="0" destOrd="0" presId="urn:microsoft.com/office/officeart/2005/8/layout/list1"/>
    <dgm:cxn modelId="{4334773B-ADAD-494E-817E-A074D18B2B94}" type="presOf" srcId="{4B1B5416-8E23-4437-9F9E-2DDE21E88C0C}" destId="{292814B0-F12A-419A-B002-A505CE048227}" srcOrd="1" destOrd="0" presId="urn:microsoft.com/office/officeart/2005/8/layout/list1"/>
    <dgm:cxn modelId="{20433340-DC8B-40E4-9148-FC5D9867BE31}" type="presOf" srcId="{020064FA-B7A2-47AD-A7DA-36E5729198CB}" destId="{008382E3-ECF6-4BBB-8F69-F3D60DBC8E4E}" srcOrd="0" destOrd="0" presId="urn:microsoft.com/office/officeart/2005/8/layout/list1"/>
    <dgm:cxn modelId="{15AF9E5B-6D5A-4E4C-927B-A48A724AD04A}" srcId="{020064FA-B7A2-47AD-A7DA-36E5729198CB}" destId="{319CC559-5A8D-44FC-A8DC-8B3389648727}" srcOrd="0" destOrd="0" parTransId="{38846892-16DA-4369-833C-28FE8EB35DFD}" sibTransId="{B8987EDD-3621-403D-A922-D91658016C65}"/>
    <dgm:cxn modelId="{BB24C35F-3B9E-4E13-9D69-2A2EA5D00536}" type="presOf" srcId="{319CC559-5A8D-44FC-A8DC-8B3389648727}" destId="{F4B67D42-42D4-4F9A-94C2-3034B911DC70}" srcOrd="0" destOrd="0" presId="urn:microsoft.com/office/officeart/2005/8/layout/list1"/>
    <dgm:cxn modelId="{2721BF46-1F1B-4E96-8755-9224D57D7EDF}" srcId="{020064FA-B7A2-47AD-A7DA-36E5729198CB}" destId="{FD8CEB96-57FC-476C-992E-EA048A273357}" srcOrd="1" destOrd="0" parTransId="{0F46F263-C585-4E88-AA52-F936677E9CB2}" sibTransId="{BE89221C-FA89-4BCD-8FE0-54D0A82DC322}"/>
    <dgm:cxn modelId="{8BC16F47-6F83-4FB7-ACD8-062E0CCE9943}" srcId="{020064FA-B7A2-47AD-A7DA-36E5729198CB}" destId="{165CFC14-06F1-46A3-8B44-0EC54BD8D0A0}" srcOrd="4" destOrd="0" parTransId="{E89CDA48-DF56-4FE3-9321-B314092D1C16}" sibTransId="{4B2C075E-216B-4394-9D6C-FAE928C0DFC1}"/>
    <dgm:cxn modelId="{BAFE8970-1DC7-40F2-B576-7F5B883A4642}" srcId="{020064FA-B7A2-47AD-A7DA-36E5729198CB}" destId="{F75B4908-3A71-4C25-B44D-DB75052D93BE}" srcOrd="2" destOrd="0" parTransId="{22D186AE-7868-4F52-96E3-8BF87F5D3F0B}" sibTransId="{07FC545E-3D4B-4A8C-91BA-1976001C0F7A}"/>
    <dgm:cxn modelId="{191FC873-69EE-4AC9-A4B6-F97EA97405FF}" type="presOf" srcId="{FD8CEB96-57FC-476C-992E-EA048A273357}" destId="{09FA2C17-D6C8-4B22-BB65-A91A3D253054}" srcOrd="0" destOrd="0" presId="urn:microsoft.com/office/officeart/2005/8/layout/list1"/>
    <dgm:cxn modelId="{E57AD173-8F75-49B7-BC56-B88A51FDDB68}" type="presOf" srcId="{4B1B5416-8E23-4437-9F9E-2DDE21E88C0C}" destId="{C122DF0D-264A-4447-861C-0E2953594452}" srcOrd="0" destOrd="0" presId="urn:microsoft.com/office/officeart/2005/8/layout/list1"/>
    <dgm:cxn modelId="{74263285-8B1C-408C-8F69-11A8BFA69A57}" type="presOf" srcId="{165CFC14-06F1-46A3-8B44-0EC54BD8D0A0}" destId="{23D23458-F8E7-4E03-940D-EDB5D6B6ACA7}" srcOrd="0" destOrd="0" presId="urn:microsoft.com/office/officeart/2005/8/layout/list1"/>
    <dgm:cxn modelId="{BA23B098-BF76-48A8-8F42-95FC72A0682D}" type="presOf" srcId="{165CFC14-06F1-46A3-8B44-0EC54BD8D0A0}" destId="{63F1A9C1-8213-4595-861E-E9A07070FA1D}" srcOrd="1" destOrd="0" presId="urn:microsoft.com/office/officeart/2005/8/layout/list1"/>
    <dgm:cxn modelId="{D0A860A2-1623-410B-8D99-860402C53335}" srcId="{020064FA-B7A2-47AD-A7DA-36E5729198CB}" destId="{27D6B0D8-90B6-4728-AC88-6498FB2B266D}" srcOrd="5" destOrd="0" parTransId="{3A997225-7EB9-4C87-AFF8-9661D784DBAB}" sibTransId="{87837C2F-FBFC-4A00-9CE8-BE253A044D1B}"/>
    <dgm:cxn modelId="{724259E2-3623-44AE-8D9A-BF689B172C08}" type="presOf" srcId="{319CC559-5A8D-44FC-A8DC-8B3389648727}" destId="{79A35DDE-FD9D-412E-93CC-1815F635C0CE}" srcOrd="1" destOrd="0" presId="urn:microsoft.com/office/officeart/2005/8/layout/list1"/>
    <dgm:cxn modelId="{6665F1EA-88A5-4587-98A3-375EE6BC2EAB}" srcId="{020064FA-B7A2-47AD-A7DA-36E5729198CB}" destId="{4B1B5416-8E23-4437-9F9E-2DDE21E88C0C}" srcOrd="3" destOrd="0" parTransId="{CED294AD-B0E5-40DB-A9AC-AE07DC34A0C4}" sibTransId="{913E7513-5123-40C1-B3B2-22A479E31649}"/>
    <dgm:cxn modelId="{EE6B21EB-8D34-4975-9A82-C6544AA7B3FC}" type="presOf" srcId="{F75B4908-3A71-4C25-B44D-DB75052D93BE}" destId="{FFA2D2DB-DFC1-4066-85B8-94659AEB7A22}" srcOrd="0" destOrd="0" presId="urn:microsoft.com/office/officeart/2005/8/layout/list1"/>
    <dgm:cxn modelId="{17A7C8F8-7A12-49B6-BCF9-59D4AA12EF61}" type="presOf" srcId="{27D6B0D8-90B6-4728-AC88-6498FB2B266D}" destId="{40BF6FEF-DD5D-4FD8-B33D-479B6640A2C5}" srcOrd="1" destOrd="0" presId="urn:microsoft.com/office/officeart/2005/8/layout/list1"/>
    <dgm:cxn modelId="{BD8DBAFC-FFC3-43CF-B3D9-5A09F8DDC068}" type="presOf" srcId="{FD8CEB96-57FC-476C-992E-EA048A273357}" destId="{EC91B2A8-2693-4505-A3F7-3B8525018B7D}" srcOrd="1" destOrd="0" presId="urn:microsoft.com/office/officeart/2005/8/layout/list1"/>
    <dgm:cxn modelId="{9CFEDD99-7165-4CED-A348-7A14A1CBD2C2}" type="presParOf" srcId="{008382E3-ECF6-4BBB-8F69-F3D60DBC8E4E}" destId="{247E931A-7088-48A0-B3FD-8E14002CCC6A}" srcOrd="0" destOrd="0" presId="urn:microsoft.com/office/officeart/2005/8/layout/list1"/>
    <dgm:cxn modelId="{E04C1750-4D79-4009-9058-F81BBFD4D032}" type="presParOf" srcId="{247E931A-7088-48A0-B3FD-8E14002CCC6A}" destId="{F4B67D42-42D4-4F9A-94C2-3034B911DC70}" srcOrd="0" destOrd="0" presId="urn:microsoft.com/office/officeart/2005/8/layout/list1"/>
    <dgm:cxn modelId="{CFD0723F-10ED-40DD-9BE8-D77C956C651A}" type="presParOf" srcId="{247E931A-7088-48A0-B3FD-8E14002CCC6A}" destId="{79A35DDE-FD9D-412E-93CC-1815F635C0CE}" srcOrd="1" destOrd="0" presId="urn:microsoft.com/office/officeart/2005/8/layout/list1"/>
    <dgm:cxn modelId="{FA8B50E7-9263-4AC3-82FB-4014AEEBABAF}" type="presParOf" srcId="{008382E3-ECF6-4BBB-8F69-F3D60DBC8E4E}" destId="{B59B6DFF-B290-47E4-8436-F3454E081DAA}" srcOrd="1" destOrd="0" presId="urn:microsoft.com/office/officeart/2005/8/layout/list1"/>
    <dgm:cxn modelId="{74062D16-3291-4A49-AC12-FFBAF37F5F26}" type="presParOf" srcId="{008382E3-ECF6-4BBB-8F69-F3D60DBC8E4E}" destId="{601DB67A-15F5-4DB4-ABF0-3C5CFB2335A3}" srcOrd="2" destOrd="0" presId="urn:microsoft.com/office/officeart/2005/8/layout/list1"/>
    <dgm:cxn modelId="{E5B70BF3-B313-430D-9A96-CB4B8D480644}" type="presParOf" srcId="{008382E3-ECF6-4BBB-8F69-F3D60DBC8E4E}" destId="{FEE8EBD7-D759-4B51-81A0-502B37447A1C}" srcOrd="3" destOrd="0" presId="urn:microsoft.com/office/officeart/2005/8/layout/list1"/>
    <dgm:cxn modelId="{27D1DF56-D26A-41D8-90A6-05BAA823C41B}" type="presParOf" srcId="{008382E3-ECF6-4BBB-8F69-F3D60DBC8E4E}" destId="{08EF402D-F0A7-49BD-A4A7-76954BC2D6B9}" srcOrd="4" destOrd="0" presId="urn:microsoft.com/office/officeart/2005/8/layout/list1"/>
    <dgm:cxn modelId="{9C477B02-AF08-423E-9236-4CB89CFBFA9E}" type="presParOf" srcId="{08EF402D-F0A7-49BD-A4A7-76954BC2D6B9}" destId="{09FA2C17-D6C8-4B22-BB65-A91A3D253054}" srcOrd="0" destOrd="0" presId="urn:microsoft.com/office/officeart/2005/8/layout/list1"/>
    <dgm:cxn modelId="{29D643C1-E11A-49C5-B7F1-A4746D12F90D}" type="presParOf" srcId="{08EF402D-F0A7-49BD-A4A7-76954BC2D6B9}" destId="{EC91B2A8-2693-4505-A3F7-3B8525018B7D}" srcOrd="1" destOrd="0" presId="urn:microsoft.com/office/officeart/2005/8/layout/list1"/>
    <dgm:cxn modelId="{0F99A5DB-20E2-4AF3-8730-30B7AA5A9D9E}" type="presParOf" srcId="{008382E3-ECF6-4BBB-8F69-F3D60DBC8E4E}" destId="{3FCC3985-94A9-48E6-B6F3-7AD430F517B0}" srcOrd="5" destOrd="0" presId="urn:microsoft.com/office/officeart/2005/8/layout/list1"/>
    <dgm:cxn modelId="{7FD5AF5B-BD72-48E8-B339-29B8439FC6D5}" type="presParOf" srcId="{008382E3-ECF6-4BBB-8F69-F3D60DBC8E4E}" destId="{0FA69672-47C2-4F3A-A13F-5EBA5013FC99}" srcOrd="6" destOrd="0" presId="urn:microsoft.com/office/officeart/2005/8/layout/list1"/>
    <dgm:cxn modelId="{603C86C1-561E-4B0C-9608-5EF64BFC68A5}" type="presParOf" srcId="{008382E3-ECF6-4BBB-8F69-F3D60DBC8E4E}" destId="{1718F4BF-0EB2-461C-91FF-0FD20AD1B4C9}" srcOrd="7" destOrd="0" presId="urn:microsoft.com/office/officeart/2005/8/layout/list1"/>
    <dgm:cxn modelId="{660386BD-8BD1-43FF-9F3D-A9D84A7B9F08}" type="presParOf" srcId="{008382E3-ECF6-4BBB-8F69-F3D60DBC8E4E}" destId="{4A1B0833-507E-4EC5-944B-187F9CD7B9FC}" srcOrd="8" destOrd="0" presId="urn:microsoft.com/office/officeart/2005/8/layout/list1"/>
    <dgm:cxn modelId="{2EA2070E-8606-459D-AFDD-2BD4E205129B}" type="presParOf" srcId="{4A1B0833-507E-4EC5-944B-187F9CD7B9FC}" destId="{FFA2D2DB-DFC1-4066-85B8-94659AEB7A22}" srcOrd="0" destOrd="0" presId="urn:microsoft.com/office/officeart/2005/8/layout/list1"/>
    <dgm:cxn modelId="{DB9C3056-49C9-4A00-8046-26C1DEA03199}" type="presParOf" srcId="{4A1B0833-507E-4EC5-944B-187F9CD7B9FC}" destId="{C4DAA54E-6371-47E7-95A5-49026F2D1EF6}" srcOrd="1" destOrd="0" presId="urn:microsoft.com/office/officeart/2005/8/layout/list1"/>
    <dgm:cxn modelId="{4C9B36D7-EF81-46E3-B510-7578ED0CCA4D}" type="presParOf" srcId="{008382E3-ECF6-4BBB-8F69-F3D60DBC8E4E}" destId="{97088C91-5AF3-4CCB-A046-D38AE8439FF6}" srcOrd="9" destOrd="0" presId="urn:microsoft.com/office/officeart/2005/8/layout/list1"/>
    <dgm:cxn modelId="{B6A62C7E-A2C2-453E-B33E-3E9A538C48FF}" type="presParOf" srcId="{008382E3-ECF6-4BBB-8F69-F3D60DBC8E4E}" destId="{29ED0A5F-FF0C-40C6-A284-42F9F3489D4A}" srcOrd="10" destOrd="0" presId="urn:microsoft.com/office/officeart/2005/8/layout/list1"/>
    <dgm:cxn modelId="{B655B0D6-A3E0-4462-A77F-180688D01C5B}" type="presParOf" srcId="{008382E3-ECF6-4BBB-8F69-F3D60DBC8E4E}" destId="{FFE06A22-2EC9-49A5-8503-2B07F21F964B}" srcOrd="11" destOrd="0" presId="urn:microsoft.com/office/officeart/2005/8/layout/list1"/>
    <dgm:cxn modelId="{105A1CE2-7CBD-42BD-8730-4F69103E798D}" type="presParOf" srcId="{008382E3-ECF6-4BBB-8F69-F3D60DBC8E4E}" destId="{83C4263A-A282-4A52-835F-820D4E620A22}" srcOrd="12" destOrd="0" presId="urn:microsoft.com/office/officeart/2005/8/layout/list1"/>
    <dgm:cxn modelId="{CF88A6F1-9DFA-49D9-AE8C-A58E1242BF6E}" type="presParOf" srcId="{83C4263A-A282-4A52-835F-820D4E620A22}" destId="{C122DF0D-264A-4447-861C-0E2953594452}" srcOrd="0" destOrd="0" presId="urn:microsoft.com/office/officeart/2005/8/layout/list1"/>
    <dgm:cxn modelId="{C5C70447-3CFA-4032-A5C7-D2FA1172CC2A}" type="presParOf" srcId="{83C4263A-A282-4A52-835F-820D4E620A22}" destId="{292814B0-F12A-419A-B002-A505CE048227}" srcOrd="1" destOrd="0" presId="urn:microsoft.com/office/officeart/2005/8/layout/list1"/>
    <dgm:cxn modelId="{E15B685E-BE82-48E1-9355-FEBF6AAA4EC8}" type="presParOf" srcId="{008382E3-ECF6-4BBB-8F69-F3D60DBC8E4E}" destId="{079D94E2-6B1A-431C-B21F-604C62334E55}" srcOrd="13" destOrd="0" presId="urn:microsoft.com/office/officeart/2005/8/layout/list1"/>
    <dgm:cxn modelId="{74197300-8DE3-4061-B27D-969A85438757}" type="presParOf" srcId="{008382E3-ECF6-4BBB-8F69-F3D60DBC8E4E}" destId="{DABA133B-6B93-48A0-AC13-5A5AE9D44150}" srcOrd="14" destOrd="0" presId="urn:microsoft.com/office/officeart/2005/8/layout/list1"/>
    <dgm:cxn modelId="{8BDA4A82-8748-4CEE-86CA-682D55B06835}" type="presParOf" srcId="{008382E3-ECF6-4BBB-8F69-F3D60DBC8E4E}" destId="{D9B35B19-86C8-483B-8A1D-F2AA90CBEE37}" srcOrd="15" destOrd="0" presId="urn:microsoft.com/office/officeart/2005/8/layout/list1"/>
    <dgm:cxn modelId="{E91759D5-C1B0-4BE9-B53A-706D7490012C}" type="presParOf" srcId="{008382E3-ECF6-4BBB-8F69-F3D60DBC8E4E}" destId="{3AF8856E-714F-47BB-8367-85A77883D64D}" srcOrd="16" destOrd="0" presId="urn:microsoft.com/office/officeart/2005/8/layout/list1"/>
    <dgm:cxn modelId="{32AB97BB-8A39-4555-A00E-BB9D3AA708AE}" type="presParOf" srcId="{3AF8856E-714F-47BB-8367-85A77883D64D}" destId="{23D23458-F8E7-4E03-940D-EDB5D6B6ACA7}" srcOrd="0" destOrd="0" presId="urn:microsoft.com/office/officeart/2005/8/layout/list1"/>
    <dgm:cxn modelId="{40BA5595-BB76-45D2-B4C3-C6F85BE90AF2}" type="presParOf" srcId="{3AF8856E-714F-47BB-8367-85A77883D64D}" destId="{63F1A9C1-8213-4595-861E-E9A07070FA1D}" srcOrd="1" destOrd="0" presId="urn:microsoft.com/office/officeart/2005/8/layout/list1"/>
    <dgm:cxn modelId="{083C23BF-F00C-4595-9040-21ED889CBC41}" type="presParOf" srcId="{008382E3-ECF6-4BBB-8F69-F3D60DBC8E4E}" destId="{4776E945-B1A9-4F67-ADA0-F4590137FA5A}" srcOrd="17" destOrd="0" presId="urn:microsoft.com/office/officeart/2005/8/layout/list1"/>
    <dgm:cxn modelId="{3D47758A-1DA6-4F90-9D33-21C1C90237DD}" type="presParOf" srcId="{008382E3-ECF6-4BBB-8F69-F3D60DBC8E4E}" destId="{8CA1CD74-8B40-4898-9833-968AAF58EF09}" srcOrd="18" destOrd="0" presId="urn:microsoft.com/office/officeart/2005/8/layout/list1"/>
    <dgm:cxn modelId="{A8676318-EB82-45AB-8DD7-3517229F63FF}" type="presParOf" srcId="{008382E3-ECF6-4BBB-8F69-F3D60DBC8E4E}" destId="{7DC554D0-7267-425F-9D58-31E88DBE3547}" srcOrd="19" destOrd="0" presId="urn:microsoft.com/office/officeart/2005/8/layout/list1"/>
    <dgm:cxn modelId="{016A1B26-0BD1-4543-AB36-373D64E5FF1B}" type="presParOf" srcId="{008382E3-ECF6-4BBB-8F69-F3D60DBC8E4E}" destId="{3C613A5E-BB66-41ED-8B62-50177FAF8C00}" srcOrd="20" destOrd="0" presId="urn:microsoft.com/office/officeart/2005/8/layout/list1"/>
    <dgm:cxn modelId="{F55218FF-3328-4304-ACFF-8CB61E42631A}" type="presParOf" srcId="{3C613A5E-BB66-41ED-8B62-50177FAF8C00}" destId="{97884AE6-1CB8-4F75-AD17-DDC4C00055DC}" srcOrd="0" destOrd="0" presId="urn:microsoft.com/office/officeart/2005/8/layout/list1"/>
    <dgm:cxn modelId="{299B3690-9605-4B1B-B823-E6FB2B7D4B33}" type="presParOf" srcId="{3C613A5E-BB66-41ED-8B62-50177FAF8C00}" destId="{40BF6FEF-DD5D-4FD8-B33D-479B6640A2C5}" srcOrd="1" destOrd="0" presId="urn:microsoft.com/office/officeart/2005/8/layout/list1"/>
    <dgm:cxn modelId="{1F3F0B05-A2D0-4D00-A3FA-51C1305F1E5B}" type="presParOf" srcId="{008382E3-ECF6-4BBB-8F69-F3D60DBC8E4E}" destId="{6ED76DD5-B0F8-4133-9FB8-4DB3A18A444E}" srcOrd="21" destOrd="0" presId="urn:microsoft.com/office/officeart/2005/8/layout/list1"/>
    <dgm:cxn modelId="{470379FB-7437-4AC9-ADF8-7F2E4788556A}" type="presParOf" srcId="{008382E3-ECF6-4BBB-8F69-F3D60DBC8E4E}" destId="{14C6C43C-FCC9-45EF-8809-E96DE14179A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72E071-23BB-43DB-8F16-28DAE453B06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FD715F9-C532-47AD-9592-FE4E9816C845}">
      <dgm:prSet/>
      <dgm:spPr/>
      <dgm:t>
        <a:bodyPr/>
        <a:lstStyle/>
        <a:p>
          <a:r>
            <a:rPr lang="en-US"/>
            <a:t>Often start with “what”, “how” or “why” or “Tell me about…”</a:t>
          </a:r>
        </a:p>
      </dgm:t>
    </dgm:pt>
    <dgm:pt modelId="{09324D98-8C9C-4765-ACF0-2B3172BA9AD3}" type="parTrans" cxnId="{76D8723F-04CE-469F-A193-B528F4ADCC7C}">
      <dgm:prSet/>
      <dgm:spPr/>
      <dgm:t>
        <a:bodyPr/>
        <a:lstStyle/>
        <a:p>
          <a:endParaRPr lang="en-US"/>
        </a:p>
      </dgm:t>
    </dgm:pt>
    <dgm:pt modelId="{DC4E8363-104B-4E02-8D55-566BA12BB863}" type="sibTrans" cxnId="{76D8723F-04CE-469F-A193-B528F4ADCC7C}">
      <dgm:prSet/>
      <dgm:spPr/>
      <dgm:t>
        <a:bodyPr/>
        <a:lstStyle/>
        <a:p>
          <a:endParaRPr lang="en-US"/>
        </a:p>
      </dgm:t>
    </dgm:pt>
    <dgm:pt modelId="{F5B7F538-EEB2-41C9-8623-44F4EA7F1765}">
      <dgm:prSet/>
      <dgm:spPr/>
      <dgm:t>
        <a:bodyPr/>
        <a:lstStyle/>
        <a:p>
          <a:r>
            <a:rPr lang="en-US"/>
            <a:t>Advantages</a:t>
          </a:r>
        </a:p>
      </dgm:t>
    </dgm:pt>
    <dgm:pt modelId="{82307CBE-0B3E-4873-8333-229CB5F5D6EA}" type="parTrans" cxnId="{1096AAF6-D167-496E-B5D8-A2F7B5F6387F}">
      <dgm:prSet/>
      <dgm:spPr/>
      <dgm:t>
        <a:bodyPr/>
        <a:lstStyle/>
        <a:p>
          <a:endParaRPr lang="en-US"/>
        </a:p>
      </dgm:t>
    </dgm:pt>
    <dgm:pt modelId="{19152E54-3BEC-4832-A3E7-989EAE22BBF3}" type="sibTrans" cxnId="{1096AAF6-D167-496E-B5D8-A2F7B5F6387F}">
      <dgm:prSet/>
      <dgm:spPr/>
      <dgm:t>
        <a:bodyPr/>
        <a:lstStyle/>
        <a:p>
          <a:endParaRPr lang="en-US"/>
        </a:p>
      </dgm:t>
    </dgm:pt>
    <dgm:pt modelId="{18606914-3049-4D62-B410-4544B029A2F0}">
      <dgm:prSet/>
      <dgm:spPr/>
      <dgm:t>
        <a:bodyPr/>
        <a:lstStyle/>
        <a:p>
          <a:r>
            <a:rPr lang="en-US"/>
            <a:t>Explore clients’ thoughts and feelings</a:t>
          </a:r>
        </a:p>
      </dgm:t>
    </dgm:pt>
    <dgm:pt modelId="{A8551C23-7B93-4064-9176-0EC10B5DD669}" type="parTrans" cxnId="{5C060C4D-6080-4501-828C-827D1E4A4327}">
      <dgm:prSet/>
      <dgm:spPr/>
      <dgm:t>
        <a:bodyPr/>
        <a:lstStyle/>
        <a:p>
          <a:endParaRPr lang="en-US"/>
        </a:p>
      </dgm:t>
    </dgm:pt>
    <dgm:pt modelId="{30D5096D-3415-42A9-9987-BE7C64A57970}" type="sibTrans" cxnId="{5C060C4D-6080-4501-828C-827D1E4A4327}">
      <dgm:prSet/>
      <dgm:spPr/>
      <dgm:t>
        <a:bodyPr/>
        <a:lstStyle/>
        <a:p>
          <a:endParaRPr lang="en-US"/>
        </a:p>
      </dgm:t>
    </dgm:pt>
    <dgm:pt modelId="{2A558646-0A6B-4835-93F4-4C4C29911A0E}">
      <dgm:prSet/>
      <dgm:spPr/>
      <dgm:t>
        <a:bodyPr/>
        <a:lstStyle/>
        <a:p>
          <a:r>
            <a:rPr lang="en-US"/>
            <a:t>Give clients more control in the conversation</a:t>
          </a:r>
        </a:p>
      </dgm:t>
    </dgm:pt>
    <dgm:pt modelId="{4075FC76-185F-4A1A-8C68-D5AFBCAEDB03}" type="parTrans" cxnId="{A8DA69F6-FEF2-41D4-A6D5-DCE44E845FBC}">
      <dgm:prSet/>
      <dgm:spPr/>
      <dgm:t>
        <a:bodyPr/>
        <a:lstStyle/>
        <a:p>
          <a:endParaRPr lang="en-US"/>
        </a:p>
      </dgm:t>
    </dgm:pt>
    <dgm:pt modelId="{3AB8988B-9115-4715-8A48-2556645EAFF4}" type="sibTrans" cxnId="{A8DA69F6-FEF2-41D4-A6D5-DCE44E845FBC}">
      <dgm:prSet/>
      <dgm:spPr/>
      <dgm:t>
        <a:bodyPr/>
        <a:lstStyle/>
        <a:p>
          <a:endParaRPr lang="en-US"/>
        </a:p>
      </dgm:t>
    </dgm:pt>
    <dgm:pt modelId="{5EF11EB4-9D59-4840-A8CC-4E36DBFA8615}">
      <dgm:prSet/>
      <dgm:spPr/>
      <dgm:t>
        <a:bodyPr/>
        <a:lstStyle/>
        <a:p>
          <a:r>
            <a:rPr lang="en-US"/>
            <a:t>Convey your interest in and respect for the client</a:t>
          </a:r>
        </a:p>
      </dgm:t>
    </dgm:pt>
    <dgm:pt modelId="{31F98E5D-CA5C-4DF9-828F-280114D757FF}" type="parTrans" cxnId="{689BDB23-AB4C-48FD-899E-89924F53AC86}">
      <dgm:prSet/>
      <dgm:spPr/>
      <dgm:t>
        <a:bodyPr/>
        <a:lstStyle/>
        <a:p>
          <a:endParaRPr lang="en-US"/>
        </a:p>
      </dgm:t>
    </dgm:pt>
    <dgm:pt modelId="{272D96AB-A12B-48C5-983D-AA8A0425322F}" type="sibTrans" cxnId="{689BDB23-AB4C-48FD-899E-89924F53AC86}">
      <dgm:prSet/>
      <dgm:spPr/>
      <dgm:t>
        <a:bodyPr/>
        <a:lstStyle/>
        <a:p>
          <a:endParaRPr lang="en-US"/>
        </a:p>
      </dgm:t>
    </dgm:pt>
    <dgm:pt modelId="{77D73E0F-13B5-4A77-92F9-EB919EE6C3AD}">
      <dgm:prSet/>
      <dgm:spPr/>
      <dgm:t>
        <a:bodyPr/>
        <a:lstStyle/>
        <a:p>
          <a:r>
            <a:rPr lang="en-US"/>
            <a:t>Provide information you may not think to ask </a:t>
          </a:r>
        </a:p>
      </dgm:t>
    </dgm:pt>
    <dgm:pt modelId="{FAD47034-21EB-454B-8D4E-D26EBDAC05F6}" type="parTrans" cxnId="{B83BE987-879B-459C-B0DC-C882A17B4310}">
      <dgm:prSet/>
      <dgm:spPr/>
      <dgm:t>
        <a:bodyPr/>
        <a:lstStyle/>
        <a:p>
          <a:endParaRPr lang="en-US"/>
        </a:p>
      </dgm:t>
    </dgm:pt>
    <dgm:pt modelId="{C6E9A882-6035-4DE1-B17F-248B0A1277FC}" type="sibTrans" cxnId="{B83BE987-879B-459C-B0DC-C882A17B4310}">
      <dgm:prSet/>
      <dgm:spPr/>
      <dgm:t>
        <a:bodyPr/>
        <a:lstStyle/>
        <a:p>
          <a:endParaRPr lang="en-US"/>
        </a:p>
      </dgm:t>
    </dgm:pt>
    <dgm:pt modelId="{1BDDCB61-A1E3-421D-9221-876C0DF99171}" type="pres">
      <dgm:prSet presAssocID="{DB72E071-23BB-43DB-8F16-28DAE453B068}" presName="Name0" presStyleCnt="0">
        <dgm:presLayoutVars>
          <dgm:dir/>
          <dgm:animLvl val="lvl"/>
          <dgm:resizeHandles val="exact"/>
        </dgm:presLayoutVars>
      </dgm:prSet>
      <dgm:spPr/>
    </dgm:pt>
    <dgm:pt modelId="{46D9415E-E224-4674-A9CB-322C6AE09218}" type="pres">
      <dgm:prSet presAssocID="{F5B7F538-EEB2-41C9-8623-44F4EA7F1765}" presName="boxAndChildren" presStyleCnt="0"/>
      <dgm:spPr/>
    </dgm:pt>
    <dgm:pt modelId="{0A0D4550-37B4-48D6-B55C-C8F4851764C2}" type="pres">
      <dgm:prSet presAssocID="{F5B7F538-EEB2-41C9-8623-44F4EA7F1765}" presName="parentTextBox" presStyleLbl="node1" presStyleIdx="0" presStyleCnt="2"/>
      <dgm:spPr/>
    </dgm:pt>
    <dgm:pt modelId="{2220F6F0-1C5D-4E39-8621-C5C2E84B860A}" type="pres">
      <dgm:prSet presAssocID="{F5B7F538-EEB2-41C9-8623-44F4EA7F1765}" presName="entireBox" presStyleLbl="node1" presStyleIdx="0" presStyleCnt="2"/>
      <dgm:spPr/>
    </dgm:pt>
    <dgm:pt modelId="{6D551230-5541-4C0D-8220-838F452DA393}" type="pres">
      <dgm:prSet presAssocID="{F5B7F538-EEB2-41C9-8623-44F4EA7F1765}" presName="descendantBox" presStyleCnt="0"/>
      <dgm:spPr/>
    </dgm:pt>
    <dgm:pt modelId="{79D32DD3-9A61-45F3-8024-6C48B232669F}" type="pres">
      <dgm:prSet presAssocID="{18606914-3049-4D62-B410-4544B029A2F0}" presName="childTextBox" presStyleLbl="fgAccFollowNode1" presStyleIdx="0" presStyleCnt="4">
        <dgm:presLayoutVars>
          <dgm:bulletEnabled val="1"/>
        </dgm:presLayoutVars>
      </dgm:prSet>
      <dgm:spPr/>
    </dgm:pt>
    <dgm:pt modelId="{608FAC78-E60F-4DB1-8D1D-C59CDA30108A}" type="pres">
      <dgm:prSet presAssocID="{2A558646-0A6B-4835-93F4-4C4C29911A0E}" presName="childTextBox" presStyleLbl="fgAccFollowNode1" presStyleIdx="1" presStyleCnt="4">
        <dgm:presLayoutVars>
          <dgm:bulletEnabled val="1"/>
        </dgm:presLayoutVars>
      </dgm:prSet>
      <dgm:spPr/>
    </dgm:pt>
    <dgm:pt modelId="{74AB6841-3464-4E58-9E7B-4460C4F34222}" type="pres">
      <dgm:prSet presAssocID="{5EF11EB4-9D59-4840-A8CC-4E36DBFA8615}" presName="childTextBox" presStyleLbl="fgAccFollowNode1" presStyleIdx="2" presStyleCnt="4">
        <dgm:presLayoutVars>
          <dgm:bulletEnabled val="1"/>
        </dgm:presLayoutVars>
      </dgm:prSet>
      <dgm:spPr/>
    </dgm:pt>
    <dgm:pt modelId="{F8FA6D09-640E-4651-9FA6-13C1C952C2C3}" type="pres">
      <dgm:prSet presAssocID="{77D73E0F-13B5-4A77-92F9-EB919EE6C3AD}" presName="childTextBox" presStyleLbl="fgAccFollowNode1" presStyleIdx="3" presStyleCnt="4">
        <dgm:presLayoutVars>
          <dgm:bulletEnabled val="1"/>
        </dgm:presLayoutVars>
      </dgm:prSet>
      <dgm:spPr/>
    </dgm:pt>
    <dgm:pt modelId="{C6F6400F-9AC3-4175-AA14-943825D0C391}" type="pres">
      <dgm:prSet presAssocID="{DC4E8363-104B-4E02-8D55-566BA12BB863}" presName="sp" presStyleCnt="0"/>
      <dgm:spPr/>
    </dgm:pt>
    <dgm:pt modelId="{98CFB283-F90B-4C89-AE8A-4830855493CB}" type="pres">
      <dgm:prSet presAssocID="{5FD715F9-C532-47AD-9592-FE4E9816C845}" presName="arrowAndChildren" presStyleCnt="0"/>
      <dgm:spPr/>
    </dgm:pt>
    <dgm:pt modelId="{B7087D13-D220-400E-BC1C-D66F62A7DF6E}" type="pres">
      <dgm:prSet presAssocID="{5FD715F9-C532-47AD-9592-FE4E9816C845}" presName="parentTextArrow" presStyleLbl="node1" presStyleIdx="1" presStyleCnt="2"/>
      <dgm:spPr/>
    </dgm:pt>
  </dgm:ptLst>
  <dgm:cxnLst>
    <dgm:cxn modelId="{D9C58505-1125-4B3A-850D-18C9EC83BFB5}" type="presOf" srcId="{5FD715F9-C532-47AD-9592-FE4E9816C845}" destId="{B7087D13-D220-400E-BC1C-D66F62A7DF6E}" srcOrd="0" destOrd="0" presId="urn:microsoft.com/office/officeart/2005/8/layout/process4"/>
    <dgm:cxn modelId="{13C81315-A845-4CC9-9B21-A7E121197FBE}" type="presOf" srcId="{2A558646-0A6B-4835-93F4-4C4C29911A0E}" destId="{608FAC78-E60F-4DB1-8D1D-C59CDA30108A}" srcOrd="0" destOrd="0" presId="urn:microsoft.com/office/officeart/2005/8/layout/process4"/>
    <dgm:cxn modelId="{689BDB23-AB4C-48FD-899E-89924F53AC86}" srcId="{F5B7F538-EEB2-41C9-8623-44F4EA7F1765}" destId="{5EF11EB4-9D59-4840-A8CC-4E36DBFA8615}" srcOrd="2" destOrd="0" parTransId="{31F98E5D-CA5C-4DF9-828F-280114D757FF}" sibTransId="{272D96AB-A12B-48C5-983D-AA8A0425322F}"/>
    <dgm:cxn modelId="{76D8723F-04CE-469F-A193-B528F4ADCC7C}" srcId="{DB72E071-23BB-43DB-8F16-28DAE453B068}" destId="{5FD715F9-C532-47AD-9592-FE4E9816C845}" srcOrd="0" destOrd="0" parTransId="{09324D98-8C9C-4765-ACF0-2B3172BA9AD3}" sibTransId="{DC4E8363-104B-4E02-8D55-566BA12BB863}"/>
    <dgm:cxn modelId="{E4997A4A-7B90-49A3-9803-A10C9223218B}" type="presOf" srcId="{DB72E071-23BB-43DB-8F16-28DAE453B068}" destId="{1BDDCB61-A1E3-421D-9221-876C0DF99171}" srcOrd="0" destOrd="0" presId="urn:microsoft.com/office/officeart/2005/8/layout/process4"/>
    <dgm:cxn modelId="{5C060C4D-6080-4501-828C-827D1E4A4327}" srcId="{F5B7F538-EEB2-41C9-8623-44F4EA7F1765}" destId="{18606914-3049-4D62-B410-4544B029A2F0}" srcOrd="0" destOrd="0" parTransId="{A8551C23-7B93-4064-9176-0EC10B5DD669}" sibTransId="{30D5096D-3415-42A9-9987-BE7C64A57970}"/>
    <dgm:cxn modelId="{E2272E59-BA94-4DC9-9B15-BC542421AFC7}" type="presOf" srcId="{77D73E0F-13B5-4A77-92F9-EB919EE6C3AD}" destId="{F8FA6D09-640E-4651-9FA6-13C1C952C2C3}" srcOrd="0" destOrd="0" presId="urn:microsoft.com/office/officeart/2005/8/layout/process4"/>
    <dgm:cxn modelId="{5BE8F759-396C-4FC4-8F30-4BBB22ACD18D}" type="presOf" srcId="{F5B7F538-EEB2-41C9-8623-44F4EA7F1765}" destId="{0A0D4550-37B4-48D6-B55C-C8F4851764C2}" srcOrd="0" destOrd="0" presId="urn:microsoft.com/office/officeart/2005/8/layout/process4"/>
    <dgm:cxn modelId="{B83BE987-879B-459C-B0DC-C882A17B4310}" srcId="{F5B7F538-EEB2-41C9-8623-44F4EA7F1765}" destId="{77D73E0F-13B5-4A77-92F9-EB919EE6C3AD}" srcOrd="3" destOrd="0" parTransId="{FAD47034-21EB-454B-8D4E-D26EBDAC05F6}" sibTransId="{C6E9A882-6035-4DE1-B17F-248B0A1277FC}"/>
    <dgm:cxn modelId="{4E6C4DB6-F77F-47BA-9603-AD0031F16479}" type="presOf" srcId="{5EF11EB4-9D59-4840-A8CC-4E36DBFA8615}" destId="{74AB6841-3464-4E58-9E7B-4460C4F34222}" srcOrd="0" destOrd="0" presId="urn:microsoft.com/office/officeart/2005/8/layout/process4"/>
    <dgm:cxn modelId="{D6C97EE8-78D5-4D48-AC30-9C27152A85C9}" type="presOf" srcId="{F5B7F538-EEB2-41C9-8623-44F4EA7F1765}" destId="{2220F6F0-1C5D-4E39-8621-C5C2E84B860A}" srcOrd="1" destOrd="0" presId="urn:microsoft.com/office/officeart/2005/8/layout/process4"/>
    <dgm:cxn modelId="{A8DA69F6-FEF2-41D4-A6D5-DCE44E845FBC}" srcId="{F5B7F538-EEB2-41C9-8623-44F4EA7F1765}" destId="{2A558646-0A6B-4835-93F4-4C4C29911A0E}" srcOrd="1" destOrd="0" parTransId="{4075FC76-185F-4A1A-8C68-D5AFBCAEDB03}" sibTransId="{3AB8988B-9115-4715-8A48-2556645EAFF4}"/>
    <dgm:cxn modelId="{1096AAF6-D167-496E-B5D8-A2F7B5F6387F}" srcId="{DB72E071-23BB-43DB-8F16-28DAE453B068}" destId="{F5B7F538-EEB2-41C9-8623-44F4EA7F1765}" srcOrd="1" destOrd="0" parTransId="{82307CBE-0B3E-4873-8333-229CB5F5D6EA}" sibTransId="{19152E54-3BEC-4832-A3E7-989EAE22BBF3}"/>
    <dgm:cxn modelId="{BACDE4F9-D7B3-46EC-B6B5-8AA00B0E448B}" type="presOf" srcId="{18606914-3049-4D62-B410-4544B029A2F0}" destId="{79D32DD3-9A61-45F3-8024-6C48B232669F}" srcOrd="0" destOrd="0" presId="urn:microsoft.com/office/officeart/2005/8/layout/process4"/>
    <dgm:cxn modelId="{C962F12F-2FE8-4087-8A66-3A8235FC415F}" type="presParOf" srcId="{1BDDCB61-A1E3-421D-9221-876C0DF99171}" destId="{46D9415E-E224-4674-A9CB-322C6AE09218}" srcOrd="0" destOrd="0" presId="urn:microsoft.com/office/officeart/2005/8/layout/process4"/>
    <dgm:cxn modelId="{CFC4D351-6803-46AB-9171-CE5D52BC081E}" type="presParOf" srcId="{46D9415E-E224-4674-A9CB-322C6AE09218}" destId="{0A0D4550-37B4-48D6-B55C-C8F4851764C2}" srcOrd="0" destOrd="0" presId="urn:microsoft.com/office/officeart/2005/8/layout/process4"/>
    <dgm:cxn modelId="{B516F347-04DB-4895-8A27-B65ABDD11E4A}" type="presParOf" srcId="{46D9415E-E224-4674-A9CB-322C6AE09218}" destId="{2220F6F0-1C5D-4E39-8621-C5C2E84B860A}" srcOrd="1" destOrd="0" presId="urn:microsoft.com/office/officeart/2005/8/layout/process4"/>
    <dgm:cxn modelId="{6C302783-49C7-4CAA-9F33-E614032F41C1}" type="presParOf" srcId="{46D9415E-E224-4674-A9CB-322C6AE09218}" destId="{6D551230-5541-4C0D-8220-838F452DA393}" srcOrd="2" destOrd="0" presId="urn:microsoft.com/office/officeart/2005/8/layout/process4"/>
    <dgm:cxn modelId="{7546BFCA-BB1C-474B-8020-0C053A09DAD6}" type="presParOf" srcId="{6D551230-5541-4C0D-8220-838F452DA393}" destId="{79D32DD3-9A61-45F3-8024-6C48B232669F}" srcOrd="0" destOrd="0" presId="urn:microsoft.com/office/officeart/2005/8/layout/process4"/>
    <dgm:cxn modelId="{57B278CE-3BA5-49BA-B157-987C66DDB962}" type="presParOf" srcId="{6D551230-5541-4C0D-8220-838F452DA393}" destId="{608FAC78-E60F-4DB1-8D1D-C59CDA30108A}" srcOrd="1" destOrd="0" presId="urn:microsoft.com/office/officeart/2005/8/layout/process4"/>
    <dgm:cxn modelId="{54A6ECA6-57C8-4D97-96D5-B9AFC0F13088}" type="presParOf" srcId="{6D551230-5541-4C0D-8220-838F452DA393}" destId="{74AB6841-3464-4E58-9E7B-4460C4F34222}" srcOrd="2" destOrd="0" presId="urn:microsoft.com/office/officeart/2005/8/layout/process4"/>
    <dgm:cxn modelId="{8F10FD08-6C85-4270-99A5-CC593ED0E72C}" type="presParOf" srcId="{6D551230-5541-4C0D-8220-838F452DA393}" destId="{F8FA6D09-640E-4651-9FA6-13C1C952C2C3}" srcOrd="3" destOrd="0" presId="urn:microsoft.com/office/officeart/2005/8/layout/process4"/>
    <dgm:cxn modelId="{1F08D066-8D99-42BD-9D40-51DFA1FBEF5E}" type="presParOf" srcId="{1BDDCB61-A1E3-421D-9221-876C0DF99171}" destId="{C6F6400F-9AC3-4175-AA14-943825D0C391}" srcOrd="1" destOrd="0" presId="urn:microsoft.com/office/officeart/2005/8/layout/process4"/>
    <dgm:cxn modelId="{F3ECB3CD-2921-44FA-B4E2-01CC462491FA}" type="presParOf" srcId="{1BDDCB61-A1E3-421D-9221-876C0DF99171}" destId="{98CFB283-F90B-4C89-AE8A-4830855493CB}" srcOrd="2" destOrd="0" presId="urn:microsoft.com/office/officeart/2005/8/layout/process4"/>
    <dgm:cxn modelId="{DCE5AF9C-0171-488B-93C8-854F75565CDF}" type="presParOf" srcId="{98CFB283-F90B-4C89-AE8A-4830855493CB}" destId="{B7087D13-D220-400E-BC1C-D66F62A7DF6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9EFEC5-2A3C-4238-8D16-C96BB9707A1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B0E715-EEC5-474F-A463-B19C58A632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Intentional tool that can be very powerful</a:t>
          </a:r>
        </a:p>
      </dgm:t>
    </dgm:pt>
    <dgm:pt modelId="{37A1CD09-F399-40A4-B5E1-B865868CA31C}" type="parTrans" cxnId="{0C425B22-0C7B-4B56-9B7C-F8CA6E377BAC}">
      <dgm:prSet/>
      <dgm:spPr/>
      <dgm:t>
        <a:bodyPr/>
        <a:lstStyle/>
        <a:p>
          <a:endParaRPr lang="en-US"/>
        </a:p>
      </dgm:t>
    </dgm:pt>
    <dgm:pt modelId="{32E870E9-14B4-47AE-A2B1-1DFA8CE5653F}" type="sibTrans" cxnId="{0C425B22-0C7B-4B56-9B7C-F8CA6E377BAC}">
      <dgm:prSet/>
      <dgm:spPr/>
      <dgm:t>
        <a:bodyPr/>
        <a:lstStyle/>
        <a:p>
          <a:endParaRPr lang="en-US"/>
        </a:p>
      </dgm:t>
    </dgm:pt>
    <dgm:pt modelId="{B9C242A7-E627-4158-8626-17FCEDFEA7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Can emphasize importance of topic</a:t>
          </a:r>
        </a:p>
      </dgm:t>
    </dgm:pt>
    <dgm:pt modelId="{DAC815CB-ABDA-4828-B107-223F832FECC5}" type="parTrans" cxnId="{28CE325A-46E8-481E-9048-C70EA9FC6631}">
      <dgm:prSet/>
      <dgm:spPr/>
      <dgm:t>
        <a:bodyPr/>
        <a:lstStyle/>
        <a:p>
          <a:endParaRPr lang="en-US"/>
        </a:p>
      </dgm:t>
    </dgm:pt>
    <dgm:pt modelId="{78059AEC-EC10-4B40-A035-7CA439898242}" type="sibTrans" cxnId="{28CE325A-46E8-481E-9048-C70EA9FC6631}">
      <dgm:prSet/>
      <dgm:spPr/>
      <dgm:t>
        <a:bodyPr/>
        <a:lstStyle/>
        <a:p>
          <a:endParaRPr lang="en-US"/>
        </a:p>
      </dgm:t>
    </dgm:pt>
    <dgm:pt modelId="{D8CF2C3D-1460-418B-8BA1-1D3DCF68BF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Can signal need for client to be more active</a:t>
          </a:r>
        </a:p>
      </dgm:t>
    </dgm:pt>
    <dgm:pt modelId="{870FFB66-24DA-4232-A39E-4102C1B27A85}" type="parTrans" cxnId="{308DADEC-E26A-492F-B75B-E2435B7ED423}">
      <dgm:prSet/>
      <dgm:spPr/>
      <dgm:t>
        <a:bodyPr/>
        <a:lstStyle/>
        <a:p>
          <a:endParaRPr lang="en-US"/>
        </a:p>
      </dgm:t>
    </dgm:pt>
    <dgm:pt modelId="{037B2686-71C8-4B6F-8AE0-2BC12532172C}" type="sibTrans" cxnId="{308DADEC-E26A-492F-B75B-E2435B7ED423}">
      <dgm:prSet/>
      <dgm:spPr/>
      <dgm:t>
        <a:bodyPr/>
        <a:lstStyle/>
        <a:p>
          <a:endParaRPr lang="en-US"/>
        </a:p>
      </dgm:t>
    </dgm:pt>
    <dgm:pt modelId="{93FEE62B-78D1-4CBA-A967-5D4C41A9B8FE}" type="pres">
      <dgm:prSet presAssocID="{119EFEC5-2A3C-4238-8D16-C96BB9707A13}" presName="root" presStyleCnt="0">
        <dgm:presLayoutVars>
          <dgm:dir/>
          <dgm:resizeHandles val="exact"/>
        </dgm:presLayoutVars>
      </dgm:prSet>
      <dgm:spPr/>
    </dgm:pt>
    <dgm:pt modelId="{89BAE847-2FE7-4EEA-A34E-6395D0A9ACF0}" type="pres">
      <dgm:prSet presAssocID="{D8B0E715-EEC5-474F-A463-B19C58A63284}" presName="compNode" presStyleCnt="0"/>
      <dgm:spPr/>
    </dgm:pt>
    <dgm:pt modelId="{64405E40-48C8-42F7-9A26-6C314CC64DBE}" type="pres">
      <dgm:prSet presAssocID="{D8B0E715-EEC5-474F-A463-B19C58A63284}" presName="bgRect" presStyleLbl="bgShp" presStyleIdx="0" presStyleCnt="3"/>
      <dgm:spPr/>
    </dgm:pt>
    <dgm:pt modelId="{881E6773-E915-4730-9E9D-A5F4555E5136}" type="pres">
      <dgm:prSet presAssocID="{D8B0E715-EEC5-474F-A463-B19C58A6328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5935BA95-9CB4-43AD-B297-04A4578ECC62}" type="pres">
      <dgm:prSet presAssocID="{D8B0E715-EEC5-474F-A463-B19C58A63284}" presName="spaceRect" presStyleCnt="0"/>
      <dgm:spPr/>
    </dgm:pt>
    <dgm:pt modelId="{91B974BA-E30C-4B90-B7AE-6C615F74C35E}" type="pres">
      <dgm:prSet presAssocID="{D8B0E715-EEC5-474F-A463-B19C58A63284}" presName="parTx" presStyleLbl="revTx" presStyleIdx="0" presStyleCnt="3">
        <dgm:presLayoutVars>
          <dgm:chMax val="0"/>
          <dgm:chPref val="0"/>
        </dgm:presLayoutVars>
      </dgm:prSet>
      <dgm:spPr/>
    </dgm:pt>
    <dgm:pt modelId="{3CECB259-CBF9-4683-96DE-2F983A9EB693}" type="pres">
      <dgm:prSet presAssocID="{32E870E9-14B4-47AE-A2B1-1DFA8CE5653F}" presName="sibTrans" presStyleCnt="0"/>
      <dgm:spPr/>
    </dgm:pt>
    <dgm:pt modelId="{D010F15C-1888-496B-A72B-68C6974A2FC6}" type="pres">
      <dgm:prSet presAssocID="{B9C242A7-E627-4158-8626-17FCEDFEA7E3}" presName="compNode" presStyleCnt="0"/>
      <dgm:spPr/>
    </dgm:pt>
    <dgm:pt modelId="{96F9868D-4A63-44A0-8253-798BDB59BEB6}" type="pres">
      <dgm:prSet presAssocID="{B9C242A7-E627-4158-8626-17FCEDFEA7E3}" presName="bgRect" presStyleLbl="bgShp" presStyleIdx="1" presStyleCnt="3"/>
      <dgm:spPr/>
    </dgm:pt>
    <dgm:pt modelId="{F638F07B-2BD8-4A70-A811-6AC8D9A6ADEB}" type="pres">
      <dgm:prSet presAssocID="{B9C242A7-E627-4158-8626-17FCEDFEA7E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994A735-621C-40D8-8577-366DDE3C2655}" type="pres">
      <dgm:prSet presAssocID="{B9C242A7-E627-4158-8626-17FCEDFEA7E3}" presName="spaceRect" presStyleCnt="0"/>
      <dgm:spPr/>
    </dgm:pt>
    <dgm:pt modelId="{1CCFB457-A83F-4FDD-8F88-4271C1740B89}" type="pres">
      <dgm:prSet presAssocID="{B9C242A7-E627-4158-8626-17FCEDFEA7E3}" presName="parTx" presStyleLbl="revTx" presStyleIdx="1" presStyleCnt="3">
        <dgm:presLayoutVars>
          <dgm:chMax val="0"/>
          <dgm:chPref val="0"/>
        </dgm:presLayoutVars>
      </dgm:prSet>
      <dgm:spPr/>
    </dgm:pt>
    <dgm:pt modelId="{63A3C731-7086-4F07-A059-171891822BBA}" type="pres">
      <dgm:prSet presAssocID="{78059AEC-EC10-4B40-A035-7CA439898242}" presName="sibTrans" presStyleCnt="0"/>
      <dgm:spPr/>
    </dgm:pt>
    <dgm:pt modelId="{C262B39A-AF15-436A-96E9-4F31F1B59D8B}" type="pres">
      <dgm:prSet presAssocID="{D8CF2C3D-1460-418B-8BA1-1D3DCF68BF70}" presName="compNode" presStyleCnt="0"/>
      <dgm:spPr/>
    </dgm:pt>
    <dgm:pt modelId="{110FB83F-12EE-4083-8E89-47BF79F41856}" type="pres">
      <dgm:prSet presAssocID="{D8CF2C3D-1460-418B-8BA1-1D3DCF68BF70}" presName="bgRect" presStyleLbl="bgShp" presStyleIdx="2" presStyleCnt="3"/>
      <dgm:spPr/>
    </dgm:pt>
    <dgm:pt modelId="{096CF925-4EE7-4659-A1D6-A9EA549ED6D2}" type="pres">
      <dgm:prSet presAssocID="{D8CF2C3D-1460-418B-8BA1-1D3DCF68BF7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6AF0D10B-D481-4CDD-B5A0-1C6E28AA2096}" type="pres">
      <dgm:prSet presAssocID="{D8CF2C3D-1460-418B-8BA1-1D3DCF68BF70}" presName="spaceRect" presStyleCnt="0"/>
      <dgm:spPr/>
    </dgm:pt>
    <dgm:pt modelId="{E1A5995D-2876-43A0-AA9F-D82DC23D72BF}" type="pres">
      <dgm:prSet presAssocID="{D8CF2C3D-1460-418B-8BA1-1D3DCF68BF7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7F53A1E-D185-4B1A-B960-5E861B47F876}" type="presOf" srcId="{D8CF2C3D-1460-418B-8BA1-1D3DCF68BF70}" destId="{E1A5995D-2876-43A0-AA9F-D82DC23D72BF}" srcOrd="0" destOrd="0" presId="urn:microsoft.com/office/officeart/2018/2/layout/IconVerticalSolidList"/>
    <dgm:cxn modelId="{0C425B22-0C7B-4B56-9B7C-F8CA6E377BAC}" srcId="{119EFEC5-2A3C-4238-8D16-C96BB9707A13}" destId="{D8B0E715-EEC5-474F-A463-B19C58A63284}" srcOrd="0" destOrd="0" parTransId="{37A1CD09-F399-40A4-B5E1-B865868CA31C}" sibTransId="{32E870E9-14B4-47AE-A2B1-1DFA8CE5653F}"/>
    <dgm:cxn modelId="{28CE325A-46E8-481E-9048-C70EA9FC6631}" srcId="{119EFEC5-2A3C-4238-8D16-C96BB9707A13}" destId="{B9C242A7-E627-4158-8626-17FCEDFEA7E3}" srcOrd="1" destOrd="0" parTransId="{DAC815CB-ABDA-4828-B107-223F832FECC5}" sibTransId="{78059AEC-EC10-4B40-A035-7CA439898242}"/>
    <dgm:cxn modelId="{8404F988-1AD6-4A27-94CF-3D321D6F6BE1}" type="presOf" srcId="{B9C242A7-E627-4158-8626-17FCEDFEA7E3}" destId="{1CCFB457-A83F-4FDD-8F88-4271C1740B89}" srcOrd="0" destOrd="0" presId="urn:microsoft.com/office/officeart/2018/2/layout/IconVerticalSolidList"/>
    <dgm:cxn modelId="{E5911DC5-4D1E-4ACA-B663-560CE5A3ED45}" type="presOf" srcId="{119EFEC5-2A3C-4238-8D16-C96BB9707A13}" destId="{93FEE62B-78D1-4CBA-A967-5D4C41A9B8FE}" srcOrd="0" destOrd="0" presId="urn:microsoft.com/office/officeart/2018/2/layout/IconVerticalSolidList"/>
    <dgm:cxn modelId="{308DADEC-E26A-492F-B75B-E2435B7ED423}" srcId="{119EFEC5-2A3C-4238-8D16-C96BB9707A13}" destId="{D8CF2C3D-1460-418B-8BA1-1D3DCF68BF70}" srcOrd="2" destOrd="0" parTransId="{870FFB66-24DA-4232-A39E-4102C1B27A85}" sibTransId="{037B2686-71C8-4B6F-8AE0-2BC12532172C}"/>
    <dgm:cxn modelId="{64958CFD-4DF0-45B2-B134-243FC1EA68AB}" type="presOf" srcId="{D8B0E715-EEC5-474F-A463-B19C58A63284}" destId="{91B974BA-E30C-4B90-B7AE-6C615F74C35E}" srcOrd="0" destOrd="0" presId="urn:microsoft.com/office/officeart/2018/2/layout/IconVerticalSolidList"/>
    <dgm:cxn modelId="{7AD25023-4902-4B6C-AE3C-B8CF3C4BE2B6}" type="presParOf" srcId="{93FEE62B-78D1-4CBA-A967-5D4C41A9B8FE}" destId="{89BAE847-2FE7-4EEA-A34E-6395D0A9ACF0}" srcOrd="0" destOrd="0" presId="urn:microsoft.com/office/officeart/2018/2/layout/IconVerticalSolidList"/>
    <dgm:cxn modelId="{F0F5618A-8B68-48D1-A675-695CB77FB289}" type="presParOf" srcId="{89BAE847-2FE7-4EEA-A34E-6395D0A9ACF0}" destId="{64405E40-48C8-42F7-9A26-6C314CC64DBE}" srcOrd="0" destOrd="0" presId="urn:microsoft.com/office/officeart/2018/2/layout/IconVerticalSolidList"/>
    <dgm:cxn modelId="{F621853C-2D91-4483-955B-596884001BBD}" type="presParOf" srcId="{89BAE847-2FE7-4EEA-A34E-6395D0A9ACF0}" destId="{881E6773-E915-4730-9E9D-A5F4555E5136}" srcOrd="1" destOrd="0" presId="urn:microsoft.com/office/officeart/2018/2/layout/IconVerticalSolidList"/>
    <dgm:cxn modelId="{4C76C12C-3787-486C-83DF-6BBB390D468F}" type="presParOf" srcId="{89BAE847-2FE7-4EEA-A34E-6395D0A9ACF0}" destId="{5935BA95-9CB4-43AD-B297-04A4578ECC62}" srcOrd="2" destOrd="0" presId="urn:microsoft.com/office/officeart/2018/2/layout/IconVerticalSolidList"/>
    <dgm:cxn modelId="{B062ADDB-7CDE-49A9-9877-09209D8636BD}" type="presParOf" srcId="{89BAE847-2FE7-4EEA-A34E-6395D0A9ACF0}" destId="{91B974BA-E30C-4B90-B7AE-6C615F74C35E}" srcOrd="3" destOrd="0" presId="urn:microsoft.com/office/officeart/2018/2/layout/IconVerticalSolidList"/>
    <dgm:cxn modelId="{1F98487B-4C8D-4274-B0AA-BF126CD9D1F2}" type="presParOf" srcId="{93FEE62B-78D1-4CBA-A967-5D4C41A9B8FE}" destId="{3CECB259-CBF9-4683-96DE-2F983A9EB693}" srcOrd="1" destOrd="0" presId="urn:microsoft.com/office/officeart/2018/2/layout/IconVerticalSolidList"/>
    <dgm:cxn modelId="{B3A022CD-A0EF-400E-A9B3-40F199C92C53}" type="presParOf" srcId="{93FEE62B-78D1-4CBA-A967-5D4C41A9B8FE}" destId="{D010F15C-1888-496B-A72B-68C6974A2FC6}" srcOrd="2" destOrd="0" presId="urn:microsoft.com/office/officeart/2018/2/layout/IconVerticalSolidList"/>
    <dgm:cxn modelId="{E9A84B85-EE72-4DB0-9B8F-34E8038C005F}" type="presParOf" srcId="{D010F15C-1888-496B-A72B-68C6974A2FC6}" destId="{96F9868D-4A63-44A0-8253-798BDB59BEB6}" srcOrd="0" destOrd="0" presId="urn:microsoft.com/office/officeart/2018/2/layout/IconVerticalSolidList"/>
    <dgm:cxn modelId="{F18914AF-8337-45BC-AD9E-1A7882984059}" type="presParOf" srcId="{D010F15C-1888-496B-A72B-68C6974A2FC6}" destId="{F638F07B-2BD8-4A70-A811-6AC8D9A6ADEB}" srcOrd="1" destOrd="0" presId="urn:microsoft.com/office/officeart/2018/2/layout/IconVerticalSolidList"/>
    <dgm:cxn modelId="{55CCF404-F97B-4F53-AA80-5AD31A03EB5C}" type="presParOf" srcId="{D010F15C-1888-496B-A72B-68C6974A2FC6}" destId="{3994A735-621C-40D8-8577-366DDE3C2655}" srcOrd="2" destOrd="0" presId="urn:microsoft.com/office/officeart/2018/2/layout/IconVerticalSolidList"/>
    <dgm:cxn modelId="{5F890856-7B54-411D-A627-ECC50A193072}" type="presParOf" srcId="{D010F15C-1888-496B-A72B-68C6974A2FC6}" destId="{1CCFB457-A83F-4FDD-8F88-4271C1740B89}" srcOrd="3" destOrd="0" presId="urn:microsoft.com/office/officeart/2018/2/layout/IconVerticalSolidList"/>
    <dgm:cxn modelId="{7EA5F90D-D626-404D-A75B-56DDA3A5C900}" type="presParOf" srcId="{93FEE62B-78D1-4CBA-A967-5D4C41A9B8FE}" destId="{63A3C731-7086-4F07-A059-171891822BBA}" srcOrd="3" destOrd="0" presId="urn:microsoft.com/office/officeart/2018/2/layout/IconVerticalSolidList"/>
    <dgm:cxn modelId="{EC0962CC-F5B1-41FB-AD89-CD72D85925E3}" type="presParOf" srcId="{93FEE62B-78D1-4CBA-A967-5D4C41A9B8FE}" destId="{C262B39A-AF15-436A-96E9-4F31F1B59D8B}" srcOrd="4" destOrd="0" presId="urn:microsoft.com/office/officeart/2018/2/layout/IconVerticalSolidList"/>
    <dgm:cxn modelId="{D566CF79-D39F-4037-8811-41F3C1086C67}" type="presParOf" srcId="{C262B39A-AF15-436A-96E9-4F31F1B59D8B}" destId="{110FB83F-12EE-4083-8E89-47BF79F41856}" srcOrd="0" destOrd="0" presId="urn:microsoft.com/office/officeart/2018/2/layout/IconVerticalSolidList"/>
    <dgm:cxn modelId="{252760E6-994D-4D0E-A4CB-EEC86E42E2F1}" type="presParOf" srcId="{C262B39A-AF15-436A-96E9-4F31F1B59D8B}" destId="{096CF925-4EE7-4659-A1D6-A9EA549ED6D2}" srcOrd="1" destOrd="0" presId="urn:microsoft.com/office/officeart/2018/2/layout/IconVerticalSolidList"/>
    <dgm:cxn modelId="{8A26BF6C-5D0E-4D16-84A2-64DC9B6BF24B}" type="presParOf" srcId="{C262B39A-AF15-436A-96E9-4F31F1B59D8B}" destId="{6AF0D10B-D481-4CDD-B5A0-1C6E28AA2096}" srcOrd="2" destOrd="0" presId="urn:microsoft.com/office/officeart/2018/2/layout/IconVerticalSolidList"/>
    <dgm:cxn modelId="{A88F6A4C-1BB4-4AE0-8CC4-4563A41CE21C}" type="presParOf" srcId="{C262B39A-AF15-436A-96E9-4F31F1B59D8B}" destId="{E1A5995D-2876-43A0-AA9F-D82DC23D72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03C059-EF48-4ECC-A77A-0EAF782653E0}" type="doc">
      <dgm:prSet loTypeId="urn:microsoft.com/office/officeart/2005/8/layout/cycle5" loCatId="cycle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3D7B4F0A-4B61-4595-9E8E-0A7657A636E9}">
      <dgm:prSet/>
      <dgm:spPr/>
      <dgm:t>
        <a:bodyPr/>
        <a:lstStyle/>
        <a:p>
          <a:r>
            <a:rPr lang="en-US" b="0" dirty="0"/>
            <a:t>Basic client information (age, gender, ethnicity, etc.)</a:t>
          </a:r>
        </a:p>
      </dgm:t>
    </dgm:pt>
    <dgm:pt modelId="{1C2C69F6-F52E-48AC-AAAD-7B5F694E919A}" type="parTrans" cxnId="{951C7388-2686-4CD0-B2E4-BB4016364D35}">
      <dgm:prSet/>
      <dgm:spPr/>
      <dgm:t>
        <a:bodyPr/>
        <a:lstStyle/>
        <a:p>
          <a:endParaRPr lang="en-US"/>
        </a:p>
      </dgm:t>
    </dgm:pt>
    <dgm:pt modelId="{FBEB8D74-3BC4-4EF2-95C1-10DC7B8DE2EB}" type="sibTrans" cxnId="{951C7388-2686-4CD0-B2E4-BB4016364D35}">
      <dgm:prSet/>
      <dgm:spPr/>
      <dgm:t>
        <a:bodyPr/>
        <a:lstStyle/>
        <a:p>
          <a:endParaRPr lang="en-US"/>
        </a:p>
      </dgm:t>
    </dgm:pt>
    <dgm:pt modelId="{C1735190-4A8F-48A0-A76A-950897EC168D}">
      <dgm:prSet/>
      <dgm:spPr/>
      <dgm:t>
        <a:bodyPr/>
        <a:lstStyle/>
        <a:p>
          <a:r>
            <a:rPr lang="en-US" b="0" dirty="0"/>
            <a:t>Work experience</a:t>
          </a:r>
        </a:p>
      </dgm:t>
    </dgm:pt>
    <dgm:pt modelId="{F7763587-A30B-4E0C-B264-73230AF749EB}" type="parTrans" cxnId="{5AD5F98D-9983-4229-A572-7BCDC95D09BB}">
      <dgm:prSet/>
      <dgm:spPr/>
      <dgm:t>
        <a:bodyPr/>
        <a:lstStyle/>
        <a:p>
          <a:endParaRPr lang="en-US"/>
        </a:p>
      </dgm:t>
    </dgm:pt>
    <dgm:pt modelId="{0A054D34-F2E4-4F7C-952F-1A0B679B8316}" type="sibTrans" cxnId="{5AD5F98D-9983-4229-A572-7BCDC95D09BB}">
      <dgm:prSet/>
      <dgm:spPr/>
      <dgm:t>
        <a:bodyPr/>
        <a:lstStyle/>
        <a:p>
          <a:endParaRPr lang="en-US"/>
        </a:p>
      </dgm:t>
    </dgm:pt>
    <dgm:pt modelId="{9D9F2082-65AC-4BE8-81AC-019F5AC8EAAB}">
      <dgm:prSet/>
      <dgm:spPr/>
      <dgm:t>
        <a:bodyPr/>
        <a:lstStyle/>
        <a:p>
          <a:r>
            <a:rPr lang="en-US" b="0" dirty="0"/>
            <a:t>Education/training background</a:t>
          </a:r>
        </a:p>
      </dgm:t>
    </dgm:pt>
    <dgm:pt modelId="{6505569E-E0C0-4D2E-AD41-28E3A8570403}" type="parTrans" cxnId="{2E829231-3FD9-44E9-A0C1-C62E536130B5}">
      <dgm:prSet/>
      <dgm:spPr/>
      <dgm:t>
        <a:bodyPr/>
        <a:lstStyle/>
        <a:p>
          <a:endParaRPr lang="en-US"/>
        </a:p>
      </dgm:t>
    </dgm:pt>
    <dgm:pt modelId="{569597F3-A74E-43B1-87F8-43E4493AC42A}" type="sibTrans" cxnId="{2E829231-3FD9-44E9-A0C1-C62E536130B5}">
      <dgm:prSet/>
      <dgm:spPr/>
      <dgm:t>
        <a:bodyPr/>
        <a:lstStyle/>
        <a:p>
          <a:endParaRPr lang="en-US"/>
        </a:p>
      </dgm:t>
    </dgm:pt>
    <dgm:pt modelId="{BFE21D16-16C4-4D5D-8E9A-B077D830393D}">
      <dgm:prSet/>
      <dgm:spPr/>
      <dgm:t>
        <a:bodyPr/>
        <a:lstStyle/>
        <a:p>
          <a:r>
            <a:rPr lang="en-US" b="0"/>
            <a:t>Personal/professional accomplishments</a:t>
          </a:r>
        </a:p>
      </dgm:t>
    </dgm:pt>
    <dgm:pt modelId="{EFC8214F-7EC5-4FF9-8F86-365A64080A81}" type="parTrans" cxnId="{D81EC56D-8134-45DF-9A67-3C2D7618B6C6}">
      <dgm:prSet/>
      <dgm:spPr/>
      <dgm:t>
        <a:bodyPr/>
        <a:lstStyle/>
        <a:p>
          <a:endParaRPr lang="en-US"/>
        </a:p>
      </dgm:t>
    </dgm:pt>
    <dgm:pt modelId="{DA71CBFD-3151-40E3-A57E-AF9B4BA0DBCD}" type="sibTrans" cxnId="{D81EC56D-8134-45DF-9A67-3C2D7618B6C6}">
      <dgm:prSet/>
      <dgm:spPr/>
      <dgm:t>
        <a:bodyPr/>
        <a:lstStyle/>
        <a:p>
          <a:endParaRPr lang="en-US"/>
        </a:p>
      </dgm:t>
    </dgm:pt>
    <dgm:pt modelId="{9369FCCD-9B52-43D7-874E-05592BA2E765}">
      <dgm:prSet/>
      <dgm:spPr/>
      <dgm:t>
        <a:bodyPr/>
        <a:lstStyle/>
        <a:p>
          <a:r>
            <a:rPr lang="en-US" b="0" dirty="0"/>
            <a:t>Strengths: aptitudes, sources of support</a:t>
          </a:r>
        </a:p>
      </dgm:t>
    </dgm:pt>
    <dgm:pt modelId="{74ED1059-5357-4334-9139-DC06D135633A}" type="parTrans" cxnId="{8B24C6A5-D9B6-484D-8851-C6981062966C}">
      <dgm:prSet/>
      <dgm:spPr/>
      <dgm:t>
        <a:bodyPr/>
        <a:lstStyle/>
        <a:p>
          <a:endParaRPr lang="en-US"/>
        </a:p>
      </dgm:t>
    </dgm:pt>
    <dgm:pt modelId="{42C31519-910F-4B8E-93F9-5A603246541E}" type="sibTrans" cxnId="{8B24C6A5-D9B6-484D-8851-C6981062966C}">
      <dgm:prSet/>
      <dgm:spPr/>
      <dgm:t>
        <a:bodyPr/>
        <a:lstStyle/>
        <a:p>
          <a:endParaRPr lang="en-US"/>
        </a:p>
      </dgm:t>
    </dgm:pt>
    <dgm:pt modelId="{EB97728B-3C30-4B9B-9392-925CF4B0E967}">
      <dgm:prSet/>
      <dgm:spPr/>
      <dgm:t>
        <a:bodyPr/>
        <a:lstStyle/>
        <a:p>
          <a:r>
            <a:rPr lang="en-US" b="0" dirty="0"/>
            <a:t>Challenges: learning or other disabilities, financial or other barriers</a:t>
          </a:r>
        </a:p>
      </dgm:t>
    </dgm:pt>
    <dgm:pt modelId="{52DF0F62-9615-426B-B6E7-9BED8C53CD5D}" type="parTrans" cxnId="{F84960D0-F954-4A11-895F-0BB6B1CC87B4}">
      <dgm:prSet/>
      <dgm:spPr/>
      <dgm:t>
        <a:bodyPr/>
        <a:lstStyle/>
        <a:p>
          <a:endParaRPr lang="en-US"/>
        </a:p>
      </dgm:t>
    </dgm:pt>
    <dgm:pt modelId="{ADFAE483-A5BE-49DF-9204-958F8F1B3F63}" type="sibTrans" cxnId="{F84960D0-F954-4A11-895F-0BB6B1CC87B4}">
      <dgm:prSet/>
      <dgm:spPr/>
      <dgm:t>
        <a:bodyPr/>
        <a:lstStyle/>
        <a:p>
          <a:endParaRPr lang="en-US"/>
        </a:p>
      </dgm:t>
    </dgm:pt>
    <dgm:pt modelId="{D4E621C5-EB87-4E1E-90BD-6BE23C6201CB}">
      <dgm:prSet/>
      <dgm:spPr/>
      <dgm:t>
        <a:bodyPr/>
        <a:lstStyle/>
        <a:p>
          <a:r>
            <a:rPr lang="en-US" b="0" dirty="0"/>
            <a:t>Clients interests and career goals</a:t>
          </a:r>
        </a:p>
      </dgm:t>
    </dgm:pt>
    <dgm:pt modelId="{EE1430F6-4471-44C3-BCBD-29E31C7ECB7C}" type="parTrans" cxnId="{4629D143-C9FF-49B7-A681-C91944076FD9}">
      <dgm:prSet/>
      <dgm:spPr/>
      <dgm:t>
        <a:bodyPr/>
        <a:lstStyle/>
        <a:p>
          <a:endParaRPr lang="en-US"/>
        </a:p>
      </dgm:t>
    </dgm:pt>
    <dgm:pt modelId="{50C47C9B-E3EE-4157-AFA8-2C9562B41659}" type="sibTrans" cxnId="{4629D143-C9FF-49B7-A681-C91944076FD9}">
      <dgm:prSet/>
      <dgm:spPr/>
      <dgm:t>
        <a:bodyPr/>
        <a:lstStyle/>
        <a:p>
          <a:endParaRPr lang="en-US"/>
        </a:p>
      </dgm:t>
    </dgm:pt>
    <dgm:pt modelId="{AA26D485-B177-4B4A-BDDD-976B54204DFD}" type="pres">
      <dgm:prSet presAssocID="{D703C059-EF48-4ECC-A77A-0EAF782653E0}" presName="cycle" presStyleCnt="0">
        <dgm:presLayoutVars>
          <dgm:dir/>
          <dgm:resizeHandles val="exact"/>
        </dgm:presLayoutVars>
      </dgm:prSet>
      <dgm:spPr/>
    </dgm:pt>
    <dgm:pt modelId="{2BF68926-3BD5-43CC-B4B7-DA007F43CEF1}" type="pres">
      <dgm:prSet presAssocID="{3D7B4F0A-4B61-4595-9E8E-0A7657A636E9}" presName="node" presStyleLbl="node1" presStyleIdx="0" presStyleCnt="7">
        <dgm:presLayoutVars>
          <dgm:bulletEnabled val="1"/>
        </dgm:presLayoutVars>
      </dgm:prSet>
      <dgm:spPr/>
    </dgm:pt>
    <dgm:pt modelId="{B24F49A4-84D4-4FB6-81CF-15EA7823B65E}" type="pres">
      <dgm:prSet presAssocID="{3D7B4F0A-4B61-4595-9E8E-0A7657A636E9}" presName="spNode" presStyleCnt="0"/>
      <dgm:spPr/>
    </dgm:pt>
    <dgm:pt modelId="{0E37387F-74BE-433E-9931-FA0B3004AAA2}" type="pres">
      <dgm:prSet presAssocID="{FBEB8D74-3BC4-4EF2-95C1-10DC7B8DE2EB}" presName="sibTrans" presStyleLbl="sibTrans1D1" presStyleIdx="0" presStyleCnt="7"/>
      <dgm:spPr/>
    </dgm:pt>
    <dgm:pt modelId="{AEE2AF24-296E-402E-B98A-55A7C22148D9}" type="pres">
      <dgm:prSet presAssocID="{C1735190-4A8F-48A0-A76A-950897EC168D}" presName="node" presStyleLbl="node1" presStyleIdx="1" presStyleCnt="7">
        <dgm:presLayoutVars>
          <dgm:bulletEnabled val="1"/>
        </dgm:presLayoutVars>
      </dgm:prSet>
      <dgm:spPr/>
    </dgm:pt>
    <dgm:pt modelId="{AD036BDC-22B8-436C-9D7D-9E46EAC934BA}" type="pres">
      <dgm:prSet presAssocID="{C1735190-4A8F-48A0-A76A-950897EC168D}" presName="spNode" presStyleCnt="0"/>
      <dgm:spPr/>
    </dgm:pt>
    <dgm:pt modelId="{972EAB6F-86C9-466D-A7AC-A8E3FD6263CE}" type="pres">
      <dgm:prSet presAssocID="{0A054D34-F2E4-4F7C-952F-1A0B679B8316}" presName="sibTrans" presStyleLbl="sibTrans1D1" presStyleIdx="1" presStyleCnt="7"/>
      <dgm:spPr/>
    </dgm:pt>
    <dgm:pt modelId="{ECB577D6-92A4-4CA3-AAC3-4097239A1690}" type="pres">
      <dgm:prSet presAssocID="{9D9F2082-65AC-4BE8-81AC-019F5AC8EAAB}" presName="node" presStyleLbl="node1" presStyleIdx="2" presStyleCnt="7">
        <dgm:presLayoutVars>
          <dgm:bulletEnabled val="1"/>
        </dgm:presLayoutVars>
      </dgm:prSet>
      <dgm:spPr/>
    </dgm:pt>
    <dgm:pt modelId="{70127082-FDC4-4ACD-A4E8-102FED3756FB}" type="pres">
      <dgm:prSet presAssocID="{9D9F2082-65AC-4BE8-81AC-019F5AC8EAAB}" presName="spNode" presStyleCnt="0"/>
      <dgm:spPr/>
    </dgm:pt>
    <dgm:pt modelId="{7BFE0199-7E3F-4E71-81EF-6614BFADF207}" type="pres">
      <dgm:prSet presAssocID="{569597F3-A74E-43B1-87F8-43E4493AC42A}" presName="sibTrans" presStyleLbl="sibTrans1D1" presStyleIdx="2" presStyleCnt="7"/>
      <dgm:spPr/>
    </dgm:pt>
    <dgm:pt modelId="{09F6F1CC-0477-443C-9C1B-AF6D4E6D700B}" type="pres">
      <dgm:prSet presAssocID="{BFE21D16-16C4-4D5D-8E9A-B077D830393D}" presName="node" presStyleLbl="node1" presStyleIdx="3" presStyleCnt="7">
        <dgm:presLayoutVars>
          <dgm:bulletEnabled val="1"/>
        </dgm:presLayoutVars>
      </dgm:prSet>
      <dgm:spPr/>
    </dgm:pt>
    <dgm:pt modelId="{F1C0A28B-2023-4ACE-BD4E-E4FF690E60B2}" type="pres">
      <dgm:prSet presAssocID="{BFE21D16-16C4-4D5D-8E9A-B077D830393D}" presName="spNode" presStyleCnt="0"/>
      <dgm:spPr/>
    </dgm:pt>
    <dgm:pt modelId="{B2F0864B-6CD3-4562-BF50-66641726EC78}" type="pres">
      <dgm:prSet presAssocID="{DA71CBFD-3151-40E3-A57E-AF9B4BA0DBCD}" presName="sibTrans" presStyleLbl="sibTrans1D1" presStyleIdx="3" presStyleCnt="7"/>
      <dgm:spPr/>
    </dgm:pt>
    <dgm:pt modelId="{A178AB58-F371-4579-86FA-9CDF5966AF6B}" type="pres">
      <dgm:prSet presAssocID="{9369FCCD-9B52-43D7-874E-05592BA2E765}" presName="node" presStyleLbl="node1" presStyleIdx="4" presStyleCnt="7">
        <dgm:presLayoutVars>
          <dgm:bulletEnabled val="1"/>
        </dgm:presLayoutVars>
      </dgm:prSet>
      <dgm:spPr/>
    </dgm:pt>
    <dgm:pt modelId="{0828DD50-6AA8-408A-9DF7-6816F072C4D4}" type="pres">
      <dgm:prSet presAssocID="{9369FCCD-9B52-43D7-874E-05592BA2E765}" presName="spNode" presStyleCnt="0"/>
      <dgm:spPr/>
    </dgm:pt>
    <dgm:pt modelId="{D23D2511-48F4-45CC-8845-C9BA79A14257}" type="pres">
      <dgm:prSet presAssocID="{42C31519-910F-4B8E-93F9-5A603246541E}" presName="sibTrans" presStyleLbl="sibTrans1D1" presStyleIdx="4" presStyleCnt="7"/>
      <dgm:spPr/>
    </dgm:pt>
    <dgm:pt modelId="{E8641EB6-896D-4DD1-8367-CA5EC71F7959}" type="pres">
      <dgm:prSet presAssocID="{EB97728B-3C30-4B9B-9392-925CF4B0E967}" presName="node" presStyleLbl="node1" presStyleIdx="5" presStyleCnt="7">
        <dgm:presLayoutVars>
          <dgm:bulletEnabled val="1"/>
        </dgm:presLayoutVars>
      </dgm:prSet>
      <dgm:spPr/>
    </dgm:pt>
    <dgm:pt modelId="{CE0DB56C-EE61-442A-BCA3-685BBB386EE3}" type="pres">
      <dgm:prSet presAssocID="{EB97728B-3C30-4B9B-9392-925CF4B0E967}" presName="spNode" presStyleCnt="0"/>
      <dgm:spPr/>
    </dgm:pt>
    <dgm:pt modelId="{A194189B-A417-4253-B4F1-E214443AE46A}" type="pres">
      <dgm:prSet presAssocID="{ADFAE483-A5BE-49DF-9204-958F8F1B3F63}" presName="sibTrans" presStyleLbl="sibTrans1D1" presStyleIdx="5" presStyleCnt="7"/>
      <dgm:spPr/>
    </dgm:pt>
    <dgm:pt modelId="{2CC5AD6D-0080-4320-B9CC-028036EC5BDD}" type="pres">
      <dgm:prSet presAssocID="{D4E621C5-EB87-4E1E-90BD-6BE23C6201CB}" presName="node" presStyleLbl="node1" presStyleIdx="6" presStyleCnt="7">
        <dgm:presLayoutVars>
          <dgm:bulletEnabled val="1"/>
        </dgm:presLayoutVars>
      </dgm:prSet>
      <dgm:spPr/>
    </dgm:pt>
    <dgm:pt modelId="{A85F99F1-DF31-4363-9A81-97AB6DA96830}" type="pres">
      <dgm:prSet presAssocID="{D4E621C5-EB87-4E1E-90BD-6BE23C6201CB}" presName="spNode" presStyleCnt="0"/>
      <dgm:spPr/>
    </dgm:pt>
    <dgm:pt modelId="{2D0E03E1-B028-4CD1-B7D0-BEC5EB927CCD}" type="pres">
      <dgm:prSet presAssocID="{50C47C9B-E3EE-4157-AFA8-2C9562B41659}" presName="sibTrans" presStyleLbl="sibTrans1D1" presStyleIdx="6" presStyleCnt="7"/>
      <dgm:spPr/>
    </dgm:pt>
  </dgm:ptLst>
  <dgm:cxnLst>
    <dgm:cxn modelId="{C17EED09-EC1E-4CBA-A0DF-E7BD3741B214}" type="presOf" srcId="{EB97728B-3C30-4B9B-9392-925CF4B0E967}" destId="{E8641EB6-896D-4DD1-8367-CA5EC71F7959}" srcOrd="0" destOrd="0" presId="urn:microsoft.com/office/officeart/2005/8/layout/cycle5"/>
    <dgm:cxn modelId="{1A3C4514-291C-476F-AAE1-2C1A1387EF4D}" type="presOf" srcId="{C1735190-4A8F-48A0-A76A-950897EC168D}" destId="{AEE2AF24-296E-402E-B98A-55A7C22148D9}" srcOrd="0" destOrd="0" presId="urn:microsoft.com/office/officeart/2005/8/layout/cycle5"/>
    <dgm:cxn modelId="{0882922D-E1C0-467E-9C9E-F48EA769EB64}" type="presOf" srcId="{ADFAE483-A5BE-49DF-9204-958F8F1B3F63}" destId="{A194189B-A417-4253-B4F1-E214443AE46A}" srcOrd="0" destOrd="0" presId="urn:microsoft.com/office/officeart/2005/8/layout/cycle5"/>
    <dgm:cxn modelId="{2E829231-3FD9-44E9-A0C1-C62E536130B5}" srcId="{D703C059-EF48-4ECC-A77A-0EAF782653E0}" destId="{9D9F2082-65AC-4BE8-81AC-019F5AC8EAAB}" srcOrd="2" destOrd="0" parTransId="{6505569E-E0C0-4D2E-AD41-28E3A8570403}" sibTransId="{569597F3-A74E-43B1-87F8-43E4493AC42A}"/>
    <dgm:cxn modelId="{4629D143-C9FF-49B7-A681-C91944076FD9}" srcId="{D703C059-EF48-4ECC-A77A-0EAF782653E0}" destId="{D4E621C5-EB87-4E1E-90BD-6BE23C6201CB}" srcOrd="6" destOrd="0" parTransId="{EE1430F6-4471-44C3-BCBD-29E31C7ECB7C}" sibTransId="{50C47C9B-E3EE-4157-AFA8-2C9562B41659}"/>
    <dgm:cxn modelId="{69446264-FA2C-4A39-8BD9-D4CB5135E5A4}" type="presOf" srcId="{D703C059-EF48-4ECC-A77A-0EAF782653E0}" destId="{AA26D485-B177-4B4A-BDDD-976B54204DFD}" srcOrd="0" destOrd="0" presId="urn:microsoft.com/office/officeart/2005/8/layout/cycle5"/>
    <dgm:cxn modelId="{67D7D46C-E7D4-490B-AC7F-976A9FE0B687}" type="presOf" srcId="{9D9F2082-65AC-4BE8-81AC-019F5AC8EAAB}" destId="{ECB577D6-92A4-4CA3-AAC3-4097239A1690}" srcOrd="0" destOrd="0" presId="urn:microsoft.com/office/officeart/2005/8/layout/cycle5"/>
    <dgm:cxn modelId="{D81EC56D-8134-45DF-9A67-3C2D7618B6C6}" srcId="{D703C059-EF48-4ECC-A77A-0EAF782653E0}" destId="{BFE21D16-16C4-4D5D-8E9A-B077D830393D}" srcOrd="3" destOrd="0" parTransId="{EFC8214F-7EC5-4FF9-8F86-365A64080A81}" sibTransId="{DA71CBFD-3151-40E3-A57E-AF9B4BA0DBCD}"/>
    <dgm:cxn modelId="{B2293259-275D-464B-9747-259E6D9249DB}" type="presOf" srcId="{DA71CBFD-3151-40E3-A57E-AF9B4BA0DBCD}" destId="{B2F0864B-6CD3-4562-BF50-66641726EC78}" srcOrd="0" destOrd="0" presId="urn:microsoft.com/office/officeart/2005/8/layout/cycle5"/>
    <dgm:cxn modelId="{BADD6682-8B5E-4096-A1F8-463DABB88CE8}" type="presOf" srcId="{50C47C9B-E3EE-4157-AFA8-2C9562B41659}" destId="{2D0E03E1-B028-4CD1-B7D0-BEC5EB927CCD}" srcOrd="0" destOrd="0" presId="urn:microsoft.com/office/officeart/2005/8/layout/cycle5"/>
    <dgm:cxn modelId="{951C7388-2686-4CD0-B2E4-BB4016364D35}" srcId="{D703C059-EF48-4ECC-A77A-0EAF782653E0}" destId="{3D7B4F0A-4B61-4595-9E8E-0A7657A636E9}" srcOrd="0" destOrd="0" parTransId="{1C2C69F6-F52E-48AC-AAAD-7B5F694E919A}" sibTransId="{FBEB8D74-3BC4-4EF2-95C1-10DC7B8DE2EB}"/>
    <dgm:cxn modelId="{5AD5F98D-9983-4229-A572-7BCDC95D09BB}" srcId="{D703C059-EF48-4ECC-A77A-0EAF782653E0}" destId="{C1735190-4A8F-48A0-A76A-950897EC168D}" srcOrd="1" destOrd="0" parTransId="{F7763587-A30B-4E0C-B264-73230AF749EB}" sibTransId="{0A054D34-F2E4-4F7C-952F-1A0B679B8316}"/>
    <dgm:cxn modelId="{FEECCA93-CF88-40D1-A9F0-BF90BADAF8B6}" type="presOf" srcId="{D4E621C5-EB87-4E1E-90BD-6BE23C6201CB}" destId="{2CC5AD6D-0080-4320-B9CC-028036EC5BDD}" srcOrd="0" destOrd="0" presId="urn:microsoft.com/office/officeart/2005/8/layout/cycle5"/>
    <dgm:cxn modelId="{7D3DD698-507C-471E-823E-2A6BFA542CBC}" type="presOf" srcId="{0A054D34-F2E4-4F7C-952F-1A0B679B8316}" destId="{972EAB6F-86C9-466D-A7AC-A8E3FD6263CE}" srcOrd="0" destOrd="0" presId="urn:microsoft.com/office/officeart/2005/8/layout/cycle5"/>
    <dgm:cxn modelId="{53E6AA9B-CF60-4A18-BDF3-23817232A55C}" type="presOf" srcId="{3D7B4F0A-4B61-4595-9E8E-0A7657A636E9}" destId="{2BF68926-3BD5-43CC-B4B7-DA007F43CEF1}" srcOrd="0" destOrd="0" presId="urn:microsoft.com/office/officeart/2005/8/layout/cycle5"/>
    <dgm:cxn modelId="{8B24C6A5-D9B6-484D-8851-C6981062966C}" srcId="{D703C059-EF48-4ECC-A77A-0EAF782653E0}" destId="{9369FCCD-9B52-43D7-874E-05592BA2E765}" srcOrd="4" destOrd="0" parTransId="{74ED1059-5357-4334-9139-DC06D135633A}" sibTransId="{42C31519-910F-4B8E-93F9-5A603246541E}"/>
    <dgm:cxn modelId="{A8BE27BC-66E5-4A28-B42D-2F00D399C85D}" type="presOf" srcId="{569597F3-A74E-43B1-87F8-43E4493AC42A}" destId="{7BFE0199-7E3F-4E71-81EF-6614BFADF207}" srcOrd="0" destOrd="0" presId="urn:microsoft.com/office/officeart/2005/8/layout/cycle5"/>
    <dgm:cxn modelId="{F84960D0-F954-4A11-895F-0BB6B1CC87B4}" srcId="{D703C059-EF48-4ECC-A77A-0EAF782653E0}" destId="{EB97728B-3C30-4B9B-9392-925CF4B0E967}" srcOrd="5" destOrd="0" parTransId="{52DF0F62-9615-426B-B6E7-9BED8C53CD5D}" sibTransId="{ADFAE483-A5BE-49DF-9204-958F8F1B3F63}"/>
    <dgm:cxn modelId="{FF0A6FD5-99C7-4091-B779-EC5E3775133A}" type="presOf" srcId="{9369FCCD-9B52-43D7-874E-05592BA2E765}" destId="{A178AB58-F371-4579-86FA-9CDF5966AF6B}" srcOrd="0" destOrd="0" presId="urn:microsoft.com/office/officeart/2005/8/layout/cycle5"/>
    <dgm:cxn modelId="{47A2CBE9-E98D-45D7-9454-308053AF3563}" type="presOf" srcId="{FBEB8D74-3BC4-4EF2-95C1-10DC7B8DE2EB}" destId="{0E37387F-74BE-433E-9931-FA0B3004AAA2}" srcOrd="0" destOrd="0" presId="urn:microsoft.com/office/officeart/2005/8/layout/cycle5"/>
    <dgm:cxn modelId="{97AFA6F4-3296-4011-B5E8-FDEB9AB9467E}" type="presOf" srcId="{BFE21D16-16C4-4D5D-8E9A-B077D830393D}" destId="{09F6F1CC-0477-443C-9C1B-AF6D4E6D700B}" srcOrd="0" destOrd="0" presId="urn:microsoft.com/office/officeart/2005/8/layout/cycle5"/>
    <dgm:cxn modelId="{FE2619FF-D399-41CB-80F5-15BE9A4835EE}" type="presOf" srcId="{42C31519-910F-4B8E-93F9-5A603246541E}" destId="{D23D2511-48F4-45CC-8845-C9BA79A14257}" srcOrd="0" destOrd="0" presId="urn:microsoft.com/office/officeart/2005/8/layout/cycle5"/>
    <dgm:cxn modelId="{26B19F71-0B97-4507-8B5A-2BA51403AB1F}" type="presParOf" srcId="{AA26D485-B177-4B4A-BDDD-976B54204DFD}" destId="{2BF68926-3BD5-43CC-B4B7-DA007F43CEF1}" srcOrd="0" destOrd="0" presId="urn:microsoft.com/office/officeart/2005/8/layout/cycle5"/>
    <dgm:cxn modelId="{C1822AAA-2C65-44E9-9840-77AED4C43B0B}" type="presParOf" srcId="{AA26D485-B177-4B4A-BDDD-976B54204DFD}" destId="{B24F49A4-84D4-4FB6-81CF-15EA7823B65E}" srcOrd="1" destOrd="0" presId="urn:microsoft.com/office/officeart/2005/8/layout/cycle5"/>
    <dgm:cxn modelId="{F94BDF8A-7CF5-4FF2-A124-1D3056D41746}" type="presParOf" srcId="{AA26D485-B177-4B4A-BDDD-976B54204DFD}" destId="{0E37387F-74BE-433E-9931-FA0B3004AAA2}" srcOrd="2" destOrd="0" presId="urn:microsoft.com/office/officeart/2005/8/layout/cycle5"/>
    <dgm:cxn modelId="{2C6E9BC7-D23B-4A1B-A8D8-06BCB8B10398}" type="presParOf" srcId="{AA26D485-B177-4B4A-BDDD-976B54204DFD}" destId="{AEE2AF24-296E-402E-B98A-55A7C22148D9}" srcOrd="3" destOrd="0" presId="urn:microsoft.com/office/officeart/2005/8/layout/cycle5"/>
    <dgm:cxn modelId="{07C4A8F4-A3D1-44D0-A51A-761EE889E237}" type="presParOf" srcId="{AA26D485-B177-4B4A-BDDD-976B54204DFD}" destId="{AD036BDC-22B8-436C-9D7D-9E46EAC934BA}" srcOrd="4" destOrd="0" presId="urn:microsoft.com/office/officeart/2005/8/layout/cycle5"/>
    <dgm:cxn modelId="{1AFC346A-0FA0-4731-8357-016855AE6F88}" type="presParOf" srcId="{AA26D485-B177-4B4A-BDDD-976B54204DFD}" destId="{972EAB6F-86C9-466D-A7AC-A8E3FD6263CE}" srcOrd="5" destOrd="0" presId="urn:microsoft.com/office/officeart/2005/8/layout/cycle5"/>
    <dgm:cxn modelId="{B50C4FAE-EF7B-4C68-A620-B3BB2EAA9D45}" type="presParOf" srcId="{AA26D485-B177-4B4A-BDDD-976B54204DFD}" destId="{ECB577D6-92A4-4CA3-AAC3-4097239A1690}" srcOrd="6" destOrd="0" presId="urn:microsoft.com/office/officeart/2005/8/layout/cycle5"/>
    <dgm:cxn modelId="{48229E48-8DE8-4EB4-83B7-03FA53CC636C}" type="presParOf" srcId="{AA26D485-B177-4B4A-BDDD-976B54204DFD}" destId="{70127082-FDC4-4ACD-A4E8-102FED3756FB}" srcOrd="7" destOrd="0" presId="urn:microsoft.com/office/officeart/2005/8/layout/cycle5"/>
    <dgm:cxn modelId="{D8602B19-770A-4AFE-B2F0-72FD9C9235E1}" type="presParOf" srcId="{AA26D485-B177-4B4A-BDDD-976B54204DFD}" destId="{7BFE0199-7E3F-4E71-81EF-6614BFADF207}" srcOrd="8" destOrd="0" presId="urn:microsoft.com/office/officeart/2005/8/layout/cycle5"/>
    <dgm:cxn modelId="{3A8B8103-513E-40B8-9E92-17B0C3369B94}" type="presParOf" srcId="{AA26D485-B177-4B4A-BDDD-976B54204DFD}" destId="{09F6F1CC-0477-443C-9C1B-AF6D4E6D700B}" srcOrd="9" destOrd="0" presId="urn:microsoft.com/office/officeart/2005/8/layout/cycle5"/>
    <dgm:cxn modelId="{B8472B2C-1421-4E7E-A9FB-E9C5EE079DD7}" type="presParOf" srcId="{AA26D485-B177-4B4A-BDDD-976B54204DFD}" destId="{F1C0A28B-2023-4ACE-BD4E-E4FF690E60B2}" srcOrd="10" destOrd="0" presId="urn:microsoft.com/office/officeart/2005/8/layout/cycle5"/>
    <dgm:cxn modelId="{B5955F29-7864-42D2-8D44-F7985731500F}" type="presParOf" srcId="{AA26D485-B177-4B4A-BDDD-976B54204DFD}" destId="{B2F0864B-6CD3-4562-BF50-66641726EC78}" srcOrd="11" destOrd="0" presId="urn:microsoft.com/office/officeart/2005/8/layout/cycle5"/>
    <dgm:cxn modelId="{9BD52F61-36F0-47E1-BDFE-462984F2B774}" type="presParOf" srcId="{AA26D485-B177-4B4A-BDDD-976B54204DFD}" destId="{A178AB58-F371-4579-86FA-9CDF5966AF6B}" srcOrd="12" destOrd="0" presId="urn:microsoft.com/office/officeart/2005/8/layout/cycle5"/>
    <dgm:cxn modelId="{7E9D683C-3C38-45BF-A226-37DBD109A465}" type="presParOf" srcId="{AA26D485-B177-4B4A-BDDD-976B54204DFD}" destId="{0828DD50-6AA8-408A-9DF7-6816F072C4D4}" srcOrd="13" destOrd="0" presId="urn:microsoft.com/office/officeart/2005/8/layout/cycle5"/>
    <dgm:cxn modelId="{BA841252-1594-4293-AB98-0BC9FF8042D0}" type="presParOf" srcId="{AA26D485-B177-4B4A-BDDD-976B54204DFD}" destId="{D23D2511-48F4-45CC-8845-C9BA79A14257}" srcOrd="14" destOrd="0" presId="urn:microsoft.com/office/officeart/2005/8/layout/cycle5"/>
    <dgm:cxn modelId="{FAF6BAD3-4C1A-48E8-B605-FB4573176EF3}" type="presParOf" srcId="{AA26D485-B177-4B4A-BDDD-976B54204DFD}" destId="{E8641EB6-896D-4DD1-8367-CA5EC71F7959}" srcOrd="15" destOrd="0" presId="urn:microsoft.com/office/officeart/2005/8/layout/cycle5"/>
    <dgm:cxn modelId="{DA8956C6-7F35-4B2F-915C-158296D2FD4A}" type="presParOf" srcId="{AA26D485-B177-4B4A-BDDD-976B54204DFD}" destId="{CE0DB56C-EE61-442A-BCA3-685BBB386EE3}" srcOrd="16" destOrd="0" presId="urn:microsoft.com/office/officeart/2005/8/layout/cycle5"/>
    <dgm:cxn modelId="{AF727A7F-DDB3-4A4B-ACC7-BA6EC02536A0}" type="presParOf" srcId="{AA26D485-B177-4B4A-BDDD-976B54204DFD}" destId="{A194189B-A417-4253-B4F1-E214443AE46A}" srcOrd="17" destOrd="0" presId="urn:microsoft.com/office/officeart/2005/8/layout/cycle5"/>
    <dgm:cxn modelId="{8FCD9C17-B241-4033-A4E5-8B364F1D5421}" type="presParOf" srcId="{AA26D485-B177-4B4A-BDDD-976B54204DFD}" destId="{2CC5AD6D-0080-4320-B9CC-028036EC5BDD}" srcOrd="18" destOrd="0" presId="urn:microsoft.com/office/officeart/2005/8/layout/cycle5"/>
    <dgm:cxn modelId="{910363D2-E1FC-486F-96A4-3463355872CB}" type="presParOf" srcId="{AA26D485-B177-4B4A-BDDD-976B54204DFD}" destId="{A85F99F1-DF31-4363-9A81-97AB6DA96830}" srcOrd="19" destOrd="0" presId="urn:microsoft.com/office/officeart/2005/8/layout/cycle5"/>
    <dgm:cxn modelId="{CC77D976-E83C-4399-B272-6EE88AB73139}" type="presParOf" srcId="{AA26D485-B177-4B4A-BDDD-976B54204DFD}" destId="{2D0E03E1-B028-4CD1-B7D0-BEC5EB927CCD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A2F920-9895-47CC-A5DC-0C4068DD6DB7}" type="doc">
      <dgm:prSet loTypeId="urn:microsoft.com/office/officeart/2005/8/layout/vProcess5" loCatId="process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22BAF52F-16D1-4D43-A970-F57A2E9492A7}">
      <dgm:prSet/>
      <dgm:spPr/>
      <dgm:t>
        <a:bodyPr/>
        <a:lstStyle/>
        <a:p>
          <a:r>
            <a:rPr lang="en-US" b="0" dirty="0"/>
            <a:t>Finances - living expenses and job-search costs</a:t>
          </a:r>
        </a:p>
      </dgm:t>
    </dgm:pt>
    <dgm:pt modelId="{8B392742-E9A1-4F4C-9C42-5D43D73D974E}" type="parTrans" cxnId="{BF889403-D03D-40F8-A852-8F23427BB898}">
      <dgm:prSet/>
      <dgm:spPr/>
      <dgm:t>
        <a:bodyPr/>
        <a:lstStyle/>
        <a:p>
          <a:endParaRPr lang="en-US"/>
        </a:p>
      </dgm:t>
    </dgm:pt>
    <dgm:pt modelId="{0D8AFDD8-8374-482D-B1BC-290648EA159D}" type="sibTrans" cxnId="{BF889403-D03D-40F8-A852-8F23427BB898}">
      <dgm:prSet/>
      <dgm:spPr/>
      <dgm:t>
        <a:bodyPr/>
        <a:lstStyle/>
        <a:p>
          <a:endParaRPr lang="en-US"/>
        </a:p>
      </dgm:t>
    </dgm:pt>
    <dgm:pt modelId="{DD11362E-18A0-4407-885D-C98A9B71EDE7}">
      <dgm:prSet/>
      <dgm:spPr/>
      <dgm:t>
        <a:bodyPr/>
        <a:lstStyle/>
        <a:p>
          <a:r>
            <a:rPr lang="en-US" b="0" dirty="0"/>
            <a:t>Transportation – driving/using public transportation</a:t>
          </a:r>
        </a:p>
      </dgm:t>
    </dgm:pt>
    <dgm:pt modelId="{170EF2F0-6FD0-40EA-829E-CDB3BB63D449}" type="parTrans" cxnId="{3068986D-749F-465E-8E00-2BF5ABE19A97}">
      <dgm:prSet/>
      <dgm:spPr/>
      <dgm:t>
        <a:bodyPr/>
        <a:lstStyle/>
        <a:p>
          <a:endParaRPr lang="en-US"/>
        </a:p>
      </dgm:t>
    </dgm:pt>
    <dgm:pt modelId="{C94C3B1F-D842-47F2-9CF4-465D1463B9E0}" type="sibTrans" cxnId="{3068986D-749F-465E-8E00-2BF5ABE19A97}">
      <dgm:prSet/>
      <dgm:spPr/>
      <dgm:t>
        <a:bodyPr/>
        <a:lstStyle/>
        <a:p>
          <a:endParaRPr lang="en-US"/>
        </a:p>
      </dgm:t>
    </dgm:pt>
    <dgm:pt modelId="{7E5D5FA6-3F21-4815-B9B5-704733775AE5}">
      <dgm:prSet/>
      <dgm:spPr/>
      <dgm:t>
        <a:bodyPr/>
        <a:lstStyle/>
        <a:p>
          <a:r>
            <a:rPr lang="en-US" b="0" dirty="0"/>
            <a:t>Childcare and eldercare concerns </a:t>
          </a:r>
        </a:p>
      </dgm:t>
    </dgm:pt>
    <dgm:pt modelId="{5EA0AD98-B789-4CEF-BB67-F7741AC7F2B6}" type="parTrans" cxnId="{8E6219D3-AC8E-47A3-8EA3-B4E5A49721CB}">
      <dgm:prSet/>
      <dgm:spPr/>
      <dgm:t>
        <a:bodyPr/>
        <a:lstStyle/>
        <a:p>
          <a:endParaRPr lang="en-US"/>
        </a:p>
      </dgm:t>
    </dgm:pt>
    <dgm:pt modelId="{9856D3C0-B1C6-4685-A6FB-4F3B3C04866B}" type="sibTrans" cxnId="{8E6219D3-AC8E-47A3-8EA3-B4E5A49721CB}">
      <dgm:prSet/>
      <dgm:spPr/>
      <dgm:t>
        <a:bodyPr/>
        <a:lstStyle/>
        <a:p>
          <a:endParaRPr lang="en-US"/>
        </a:p>
      </dgm:t>
    </dgm:pt>
    <dgm:pt modelId="{01AB5C21-56E3-4B1A-AA8D-EC9C369CE150}">
      <dgm:prSet/>
      <dgm:spPr/>
      <dgm:t>
        <a:bodyPr/>
        <a:lstStyle/>
        <a:p>
          <a:r>
            <a:rPr lang="en-US" b="0" dirty="0"/>
            <a:t>Mental and Physical Health Issues - illness that may affect self-esteem or work</a:t>
          </a:r>
        </a:p>
      </dgm:t>
    </dgm:pt>
    <dgm:pt modelId="{B511913B-3416-4560-BAE5-6F9904258E64}" type="parTrans" cxnId="{E78A3365-EDFD-4FA7-B4E6-6612DFFB166A}">
      <dgm:prSet/>
      <dgm:spPr/>
      <dgm:t>
        <a:bodyPr/>
        <a:lstStyle/>
        <a:p>
          <a:endParaRPr lang="en-US"/>
        </a:p>
      </dgm:t>
    </dgm:pt>
    <dgm:pt modelId="{EF359DCA-EFCD-4D30-AE78-CEB51BB06935}" type="sibTrans" cxnId="{E78A3365-EDFD-4FA7-B4E6-6612DFFB166A}">
      <dgm:prSet/>
      <dgm:spPr/>
      <dgm:t>
        <a:bodyPr/>
        <a:lstStyle/>
        <a:p>
          <a:endParaRPr lang="en-US"/>
        </a:p>
      </dgm:t>
    </dgm:pt>
    <dgm:pt modelId="{8C589F14-7F63-4713-9E08-CCD2D9974586}" type="pres">
      <dgm:prSet presAssocID="{DCA2F920-9895-47CC-A5DC-0C4068DD6DB7}" presName="outerComposite" presStyleCnt="0">
        <dgm:presLayoutVars>
          <dgm:chMax val="5"/>
          <dgm:dir/>
          <dgm:resizeHandles val="exact"/>
        </dgm:presLayoutVars>
      </dgm:prSet>
      <dgm:spPr/>
    </dgm:pt>
    <dgm:pt modelId="{EDE622D7-2515-42DC-8A8A-47BC75955C99}" type="pres">
      <dgm:prSet presAssocID="{DCA2F920-9895-47CC-A5DC-0C4068DD6DB7}" presName="dummyMaxCanvas" presStyleCnt="0">
        <dgm:presLayoutVars/>
      </dgm:prSet>
      <dgm:spPr/>
    </dgm:pt>
    <dgm:pt modelId="{E48A8A3B-8A9F-45AF-BC1D-64A8E730E62B}" type="pres">
      <dgm:prSet presAssocID="{DCA2F920-9895-47CC-A5DC-0C4068DD6DB7}" presName="FourNodes_1" presStyleLbl="node1" presStyleIdx="0" presStyleCnt="4">
        <dgm:presLayoutVars>
          <dgm:bulletEnabled val="1"/>
        </dgm:presLayoutVars>
      </dgm:prSet>
      <dgm:spPr/>
    </dgm:pt>
    <dgm:pt modelId="{B9B7CA05-CB1A-44FD-B3AF-78BCCE3398F4}" type="pres">
      <dgm:prSet presAssocID="{DCA2F920-9895-47CC-A5DC-0C4068DD6DB7}" presName="FourNodes_2" presStyleLbl="node1" presStyleIdx="1" presStyleCnt="4">
        <dgm:presLayoutVars>
          <dgm:bulletEnabled val="1"/>
        </dgm:presLayoutVars>
      </dgm:prSet>
      <dgm:spPr/>
    </dgm:pt>
    <dgm:pt modelId="{AC9D7370-E739-454C-99E4-910B908EAB34}" type="pres">
      <dgm:prSet presAssocID="{DCA2F920-9895-47CC-A5DC-0C4068DD6DB7}" presName="FourNodes_3" presStyleLbl="node1" presStyleIdx="2" presStyleCnt="4">
        <dgm:presLayoutVars>
          <dgm:bulletEnabled val="1"/>
        </dgm:presLayoutVars>
      </dgm:prSet>
      <dgm:spPr/>
    </dgm:pt>
    <dgm:pt modelId="{68BDAF14-82F7-4B83-A1F0-D892ED493228}" type="pres">
      <dgm:prSet presAssocID="{DCA2F920-9895-47CC-A5DC-0C4068DD6DB7}" presName="FourNodes_4" presStyleLbl="node1" presStyleIdx="3" presStyleCnt="4">
        <dgm:presLayoutVars>
          <dgm:bulletEnabled val="1"/>
        </dgm:presLayoutVars>
      </dgm:prSet>
      <dgm:spPr/>
    </dgm:pt>
    <dgm:pt modelId="{B5731013-FC98-4378-85F8-D863FF64456B}" type="pres">
      <dgm:prSet presAssocID="{DCA2F920-9895-47CC-A5DC-0C4068DD6DB7}" presName="FourConn_1-2" presStyleLbl="fgAccFollowNode1" presStyleIdx="0" presStyleCnt="3">
        <dgm:presLayoutVars>
          <dgm:bulletEnabled val="1"/>
        </dgm:presLayoutVars>
      </dgm:prSet>
      <dgm:spPr/>
    </dgm:pt>
    <dgm:pt modelId="{9E9CFD0B-04BB-4567-8A4E-0350019110C4}" type="pres">
      <dgm:prSet presAssocID="{DCA2F920-9895-47CC-A5DC-0C4068DD6DB7}" presName="FourConn_2-3" presStyleLbl="fgAccFollowNode1" presStyleIdx="1" presStyleCnt="3">
        <dgm:presLayoutVars>
          <dgm:bulletEnabled val="1"/>
        </dgm:presLayoutVars>
      </dgm:prSet>
      <dgm:spPr/>
    </dgm:pt>
    <dgm:pt modelId="{BB28C69D-7825-483A-9E2C-1F23464A2ED5}" type="pres">
      <dgm:prSet presAssocID="{DCA2F920-9895-47CC-A5DC-0C4068DD6DB7}" presName="FourConn_3-4" presStyleLbl="fgAccFollowNode1" presStyleIdx="2" presStyleCnt="3">
        <dgm:presLayoutVars>
          <dgm:bulletEnabled val="1"/>
        </dgm:presLayoutVars>
      </dgm:prSet>
      <dgm:spPr/>
    </dgm:pt>
    <dgm:pt modelId="{B8A3E18E-19AC-4B46-B429-2E62F8608B4C}" type="pres">
      <dgm:prSet presAssocID="{DCA2F920-9895-47CC-A5DC-0C4068DD6DB7}" presName="FourNodes_1_text" presStyleLbl="node1" presStyleIdx="3" presStyleCnt="4">
        <dgm:presLayoutVars>
          <dgm:bulletEnabled val="1"/>
        </dgm:presLayoutVars>
      </dgm:prSet>
      <dgm:spPr/>
    </dgm:pt>
    <dgm:pt modelId="{54956DAB-7CB2-49B7-B51D-B9ED8408AE30}" type="pres">
      <dgm:prSet presAssocID="{DCA2F920-9895-47CC-A5DC-0C4068DD6DB7}" presName="FourNodes_2_text" presStyleLbl="node1" presStyleIdx="3" presStyleCnt="4">
        <dgm:presLayoutVars>
          <dgm:bulletEnabled val="1"/>
        </dgm:presLayoutVars>
      </dgm:prSet>
      <dgm:spPr/>
    </dgm:pt>
    <dgm:pt modelId="{727416A2-7345-4912-B621-E378E3B54621}" type="pres">
      <dgm:prSet presAssocID="{DCA2F920-9895-47CC-A5DC-0C4068DD6DB7}" presName="FourNodes_3_text" presStyleLbl="node1" presStyleIdx="3" presStyleCnt="4">
        <dgm:presLayoutVars>
          <dgm:bulletEnabled val="1"/>
        </dgm:presLayoutVars>
      </dgm:prSet>
      <dgm:spPr/>
    </dgm:pt>
    <dgm:pt modelId="{BD63A90C-9FB2-44FF-AC6F-1912F35E6E78}" type="pres">
      <dgm:prSet presAssocID="{DCA2F920-9895-47CC-A5DC-0C4068DD6DB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F889403-D03D-40F8-A852-8F23427BB898}" srcId="{DCA2F920-9895-47CC-A5DC-0C4068DD6DB7}" destId="{22BAF52F-16D1-4D43-A970-F57A2E9492A7}" srcOrd="0" destOrd="0" parTransId="{8B392742-E9A1-4F4C-9C42-5D43D73D974E}" sibTransId="{0D8AFDD8-8374-482D-B1BC-290648EA159D}"/>
    <dgm:cxn modelId="{998BB728-A97B-43B2-8923-D466F22DCAA9}" type="presOf" srcId="{01AB5C21-56E3-4B1A-AA8D-EC9C369CE150}" destId="{68BDAF14-82F7-4B83-A1F0-D892ED493228}" srcOrd="0" destOrd="0" presId="urn:microsoft.com/office/officeart/2005/8/layout/vProcess5"/>
    <dgm:cxn modelId="{2DECA82D-7870-4876-9C2C-FC224052125B}" type="presOf" srcId="{DD11362E-18A0-4407-885D-C98A9B71EDE7}" destId="{B9B7CA05-CB1A-44FD-B3AF-78BCCE3398F4}" srcOrd="0" destOrd="0" presId="urn:microsoft.com/office/officeart/2005/8/layout/vProcess5"/>
    <dgm:cxn modelId="{E78A3365-EDFD-4FA7-B4E6-6612DFFB166A}" srcId="{DCA2F920-9895-47CC-A5DC-0C4068DD6DB7}" destId="{01AB5C21-56E3-4B1A-AA8D-EC9C369CE150}" srcOrd="3" destOrd="0" parTransId="{B511913B-3416-4560-BAE5-6F9904258E64}" sibTransId="{EF359DCA-EFCD-4D30-AE78-CEB51BB06935}"/>
    <dgm:cxn modelId="{3068986D-749F-465E-8E00-2BF5ABE19A97}" srcId="{DCA2F920-9895-47CC-A5DC-0C4068DD6DB7}" destId="{DD11362E-18A0-4407-885D-C98A9B71EDE7}" srcOrd="1" destOrd="0" parTransId="{170EF2F0-6FD0-40EA-829E-CDB3BB63D449}" sibTransId="{C94C3B1F-D842-47F2-9CF4-465D1463B9E0}"/>
    <dgm:cxn modelId="{83800550-C102-42F7-A869-44CBA7F31654}" type="presOf" srcId="{7E5D5FA6-3F21-4815-B9B5-704733775AE5}" destId="{727416A2-7345-4912-B621-E378E3B54621}" srcOrd="1" destOrd="0" presId="urn:microsoft.com/office/officeart/2005/8/layout/vProcess5"/>
    <dgm:cxn modelId="{3796E754-E1C0-4C26-BC2D-198D3B8ED9CA}" type="presOf" srcId="{0D8AFDD8-8374-482D-B1BC-290648EA159D}" destId="{B5731013-FC98-4378-85F8-D863FF64456B}" srcOrd="0" destOrd="0" presId="urn:microsoft.com/office/officeart/2005/8/layout/vProcess5"/>
    <dgm:cxn modelId="{38CACD77-55CA-47FE-9A10-E40804699E34}" type="presOf" srcId="{22BAF52F-16D1-4D43-A970-F57A2E9492A7}" destId="{E48A8A3B-8A9F-45AF-BC1D-64A8E730E62B}" srcOrd="0" destOrd="0" presId="urn:microsoft.com/office/officeart/2005/8/layout/vProcess5"/>
    <dgm:cxn modelId="{4DA96B83-248D-43DF-B458-B5583E72D6F2}" type="presOf" srcId="{7E5D5FA6-3F21-4815-B9B5-704733775AE5}" destId="{AC9D7370-E739-454C-99E4-910B908EAB34}" srcOrd="0" destOrd="0" presId="urn:microsoft.com/office/officeart/2005/8/layout/vProcess5"/>
    <dgm:cxn modelId="{15F49F89-8D56-4D22-BA14-6F86A923D533}" type="presOf" srcId="{22BAF52F-16D1-4D43-A970-F57A2E9492A7}" destId="{B8A3E18E-19AC-4B46-B429-2E62F8608B4C}" srcOrd="1" destOrd="0" presId="urn:microsoft.com/office/officeart/2005/8/layout/vProcess5"/>
    <dgm:cxn modelId="{38AF948C-CA49-4475-9B53-3B241BA95794}" type="presOf" srcId="{DD11362E-18A0-4407-885D-C98A9B71EDE7}" destId="{54956DAB-7CB2-49B7-B51D-B9ED8408AE30}" srcOrd="1" destOrd="0" presId="urn:microsoft.com/office/officeart/2005/8/layout/vProcess5"/>
    <dgm:cxn modelId="{4B1A03AD-3913-4657-8182-073B39DAAAF1}" type="presOf" srcId="{DCA2F920-9895-47CC-A5DC-0C4068DD6DB7}" destId="{8C589F14-7F63-4713-9E08-CCD2D9974586}" srcOrd="0" destOrd="0" presId="urn:microsoft.com/office/officeart/2005/8/layout/vProcess5"/>
    <dgm:cxn modelId="{D2E36FAE-A9F8-48BD-9436-747A9997127B}" type="presOf" srcId="{C94C3B1F-D842-47F2-9CF4-465D1463B9E0}" destId="{9E9CFD0B-04BB-4567-8A4E-0350019110C4}" srcOrd="0" destOrd="0" presId="urn:microsoft.com/office/officeart/2005/8/layout/vProcess5"/>
    <dgm:cxn modelId="{FF6997BA-9B17-4ADD-BE29-0D86B4B8A64A}" type="presOf" srcId="{01AB5C21-56E3-4B1A-AA8D-EC9C369CE150}" destId="{BD63A90C-9FB2-44FF-AC6F-1912F35E6E78}" srcOrd="1" destOrd="0" presId="urn:microsoft.com/office/officeart/2005/8/layout/vProcess5"/>
    <dgm:cxn modelId="{8E6219D3-AC8E-47A3-8EA3-B4E5A49721CB}" srcId="{DCA2F920-9895-47CC-A5DC-0C4068DD6DB7}" destId="{7E5D5FA6-3F21-4815-B9B5-704733775AE5}" srcOrd="2" destOrd="0" parTransId="{5EA0AD98-B789-4CEF-BB67-F7741AC7F2B6}" sibTransId="{9856D3C0-B1C6-4685-A6FB-4F3B3C04866B}"/>
    <dgm:cxn modelId="{9FF76CD3-A93D-4B6B-9B59-5ABBBBA14CC3}" type="presOf" srcId="{9856D3C0-B1C6-4685-A6FB-4F3B3C04866B}" destId="{BB28C69D-7825-483A-9E2C-1F23464A2ED5}" srcOrd="0" destOrd="0" presId="urn:microsoft.com/office/officeart/2005/8/layout/vProcess5"/>
    <dgm:cxn modelId="{79FAA196-8656-4F65-B86C-5A7AC7080837}" type="presParOf" srcId="{8C589F14-7F63-4713-9E08-CCD2D9974586}" destId="{EDE622D7-2515-42DC-8A8A-47BC75955C99}" srcOrd="0" destOrd="0" presId="urn:microsoft.com/office/officeart/2005/8/layout/vProcess5"/>
    <dgm:cxn modelId="{AD0906CB-0E94-4885-88D1-37E66C072409}" type="presParOf" srcId="{8C589F14-7F63-4713-9E08-CCD2D9974586}" destId="{E48A8A3B-8A9F-45AF-BC1D-64A8E730E62B}" srcOrd="1" destOrd="0" presId="urn:microsoft.com/office/officeart/2005/8/layout/vProcess5"/>
    <dgm:cxn modelId="{4D9A1410-8A8C-4D18-B889-2C45FC1DBF04}" type="presParOf" srcId="{8C589F14-7F63-4713-9E08-CCD2D9974586}" destId="{B9B7CA05-CB1A-44FD-B3AF-78BCCE3398F4}" srcOrd="2" destOrd="0" presId="urn:microsoft.com/office/officeart/2005/8/layout/vProcess5"/>
    <dgm:cxn modelId="{6C90A0CF-20EF-4BE4-A154-D124AB6F1928}" type="presParOf" srcId="{8C589F14-7F63-4713-9E08-CCD2D9974586}" destId="{AC9D7370-E739-454C-99E4-910B908EAB34}" srcOrd="3" destOrd="0" presId="urn:microsoft.com/office/officeart/2005/8/layout/vProcess5"/>
    <dgm:cxn modelId="{02124E5D-FD53-457C-92CA-BCA5FACECA53}" type="presParOf" srcId="{8C589F14-7F63-4713-9E08-CCD2D9974586}" destId="{68BDAF14-82F7-4B83-A1F0-D892ED493228}" srcOrd="4" destOrd="0" presId="urn:microsoft.com/office/officeart/2005/8/layout/vProcess5"/>
    <dgm:cxn modelId="{D131180E-B3F9-4A91-A7D9-3CC19495B49A}" type="presParOf" srcId="{8C589F14-7F63-4713-9E08-CCD2D9974586}" destId="{B5731013-FC98-4378-85F8-D863FF64456B}" srcOrd="5" destOrd="0" presId="urn:microsoft.com/office/officeart/2005/8/layout/vProcess5"/>
    <dgm:cxn modelId="{6B19F848-78D4-416A-9053-4A9C9FCD3313}" type="presParOf" srcId="{8C589F14-7F63-4713-9E08-CCD2D9974586}" destId="{9E9CFD0B-04BB-4567-8A4E-0350019110C4}" srcOrd="6" destOrd="0" presId="urn:microsoft.com/office/officeart/2005/8/layout/vProcess5"/>
    <dgm:cxn modelId="{96506068-C187-410A-B395-1F7EF93D7AA1}" type="presParOf" srcId="{8C589F14-7F63-4713-9E08-CCD2D9974586}" destId="{BB28C69D-7825-483A-9E2C-1F23464A2ED5}" srcOrd="7" destOrd="0" presId="urn:microsoft.com/office/officeart/2005/8/layout/vProcess5"/>
    <dgm:cxn modelId="{481CF145-FE95-4AA1-964A-B865CF72DEA2}" type="presParOf" srcId="{8C589F14-7F63-4713-9E08-CCD2D9974586}" destId="{B8A3E18E-19AC-4B46-B429-2E62F8608B4C}" srcOrd="8" destOrd="0" presId="urn:microsoft.com/office/officeart/2005/8/layout/vProcess5"/>
    <dgm:cxn modelId="{F0F874CB-9E6E-4AC9-B9AC-7B9EF4C051BA}" type="presParOf" srcId="{8C589F14-7F63-4713-9E08-CCD2D9974586}" destId="{54956DAB-7CB2-49B7-B51D-B9ED8408AE30}" srcOrd="9" destOrd="0" presId="urn:microsoft.com/office/officeart/2005/8/layout/vProcess5"/>
    <dgm:cxn modelId="{964F5182-7B4B-447F-AFE9-34136AD5092D}" type="presParOf" srcId="{8C589F14-7F63-4713-9E08-CCD2D9974586}" destId="{727416A2-7345-4912-B621-E378E3B54621}" srcOrd="10" destOrd="0" presId="urn:microsoft.com/office/officeart/2005/8/layout/vProcess5"/>
    <dgm:cxn modelId="{294D8B5D-4A80-4698-86AA-9F55136E9888}" type="presParOf" srcId="{8C589F14-7F63-4713-9E08-CCD2D9974586}" destId="{BD63A90C-9FB2-44FF-AC6F-1912F35E6E7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F0CBEF0-23D3-4181-A439-797550E2D0F6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FC06B389-2682-4F69-AEE6-E11F9E1235B9}">
      <dgm:prSet/>
      <dgm:spPr/>
      <dgm:t>
        <a:bodyPr/>
        <a:lstStyle/>
        <a:p>
          <a:r>
            <a:rPr lang="en-US"/>
            <a:t>Conceivable - can be expressed in words</a:t>
          </a:r>
        </a:p>
      </dgm:t>
    </dgm:pt>
    <dgm:pt modelId="{1FE8F02C-0829-462F-BFFE-C28E8B7E5458}" type="parTrans" cxnId="{5964EF87-7CC9-4E42-A25F-CC8CA861DE79}">
      <dgm:prSet/>
      <dgm:spPr/>
      <dgm:t>
        <a:bodyPr/>
        <a:lstStyle/>
        <a:p>
          <a:endParaRPr lang="en-US"/>
        </a:p>
      </dgm:t>
    </dgm:pt>
    <dgm:pt modelId="{82B1204C-10BD-4CDE-BF4E-677BBE764383}" type="sibTrans" cxnId="{5964EF87-7CC9-4E42-A25F-CC8CA861DE79}">
      <dgm:prSet/>
      <dgm:spPr/>
      <dgm:t>
        <a:bodyPr/>
        <a:lstStyle/>
        <a:p>
          <a:endParaRPr lang="en-US"/>
        </a:p>
      </dgm:t>
    </dgm:pt>
    <dgm:pt modelId="{98E98D50-7AA7-41F6-884C-D4A36AF9A1D7}">
      <dgm:prSet/>
      <dgm:spPr/>
      <dgm:t>
        <a:bodyPr/>
        <a:lstStyle/>
        <a:p>
          <a:r>
            <a:rPr lang="en-US"/>
            <a:t>Believable - something that clients believe they can attain</a:t>
          </a:r>
        </a:p>
      </dgm:t>
    </dgm:pt>
    <dgm:pt modelId="{F495CCCE-1082-470B-95AC-A129A2F69290}" type="parTrans" cxnId="{2B2DAFFF-3DE9-471A-BC3E-DCAE7409FB1D}">
      <dgm:prSet/>
      <dgm:spPr/>
      <dgm:t>
        <a:bodyPr/>
        <a:lstStyle/>
        <a:p>
          <a:endParaRPr lang="en-US"/>
        </a:p>
      </dgm:t>
    </dgm:pt>
    <dgm:pt modelId="{D8F6365E-B6E4-4990-B10C-8E272669F9C6}" type="sibTrans" cxnId="{2B2DAFFF-3DE9-471A-BC3E-DCAE7409FB1D}">
      <dgm:prSet/>
      <dgm:spPr/>
      <dgm:t>
        <a:bodyPr/>
        <a:lstStyle/>
        <a:p>
          <a:endParaRPr lang="en-US"/>
        </a:p>
      </dgm:t>
    </dgm:pt>
    <dgm:pt modelId="{1B70BEA7-491A-4AAF-A2F6-6910238E4E53}">
      <dgm:prSet/>
      <dgm:spPr/>
      <dgm:t>
        <a:bodyPr/>
        <a:lstStyle/>
        <a:p>
          <a:r>
            <a:rPr lang="en-US"/>
            <a:t>Achievable - can be attained through the client’s time, energy and effort</a:t>
          </a:r>
        </a:p>
      </dgm:t>
    </dgm:pt>
    <dgm:pt modelId="{36B92431-C9FA-46FC-944C-FD8C7634B39C}" type="parTrans" cxnId="{C876FEDC-FE3A-460A-93CD-2FA410F67F12}">
      <dgm:prSet/>
      <dgm:spPr/>
      <dgm:t>
        <a:bodyPr/>
        <a:lstStyle/>
        <a:p>
          <a:endParaRPr lang="en-US"/>
        </a:p>
      </dgm:t>
    </dgm:pt>
    <dgm:pt modelId="{0B63F8F4-296D-4FA4-92E0-B955295F0A0A}" type="sibTrans" cxnId="{C876FEDC-FE3A-460A-93CD-2FA410F67F12}">
      <dgm:prSet/>
      <dgm:spPr/>
      <dgm:t>
        <a:bodyPr/>
        <a:lstStyle/>
        <a:p>
          <a:endParaRPr lang="en-US"/>
        </a:p>
      </dgm:t>
    </dgm:pt>
    <dgm:pt modelId="{4F307762-89FE-4EF7-894D-C0D7ED9EF561}">
      <dgm:prSet/>
      <dgm:spPr/>
      <dgm:t>
        <a:bodyPr/>
        <a:lstStyle/>
        <a:p>
          <a:r>
            <a:rPr lang="en-US"/>
            <a:t>Measurable  - can be measured in increments of time/accomplishment</a:t>
          </a:r>
        </a:p>
      </dgm:t>
    </dgm:pt>
    <dgm:pt modelId="{2DA72F6F-D712-4B16-B0FF-390653F2E861}" type="parTrans" cxnId="{CEB4010B-D3CB-4ECB-8DFC-9CCA0297EFC6}">
      <dgm:prSet/>
      <dgm:spPr/>
      <dgm:t>
        <a:bodyPr/>
        <a:lstStyle/>
        <a:p>
          <a:endParaRPr lang="en-US"/>
        </a:p>
      </dgm:t>
    </dgm:pt>
    <dgm:pt modelId="{3FBE9377-A8A1-4153-806D-D81DC5F8D730}" type="sibTrans" cxnId="{CEB4010B-D3CB-4ECB-8DFC-9CCA0297EFC6}">
      <dgm:prSet/>
      <dgm:spPr/>
      <dgm:t>
        <a:bodyPr/>
        <a:lstStyle/>
        <a:p>
          <a:endParaRPr lang="en-US"/>
        </a:p>
      </dgm:t>
    </dgm:pt>
    <dgm:pt modelId="{B251934B-BDDB-4CA6-88E8-BF2937ABD0BE}">
      <dgm:prSet/>
      <dgm:spPr/>
      <dgm:t>
        <a:bodyPr/>
        <a:lstStyle/>
        <a:p>
          <a:r>
            <a:rPr lang="en-US"/>
            <a:t>Desirable - something that the client truly wants</a:t>
          </a:r>
        </a:p>
      </dgm:t>
    </dgm:pt>
    <dgm:pt modelId="{E1447E04-59FD-4CF7-8C28-58A4B55330ED}" type="parTrans" cxnId="{F34C4580-7B76-441A-AA16-734D97E95039}">
      <dgm:prSet/>
      <dgm:spPr/>
      <dgm:t>
        <a:bodyPr/>
        <a:lstStyle/>
        <a:p>
          <a:endParaRPr lang="en-US"/>
        </a:p>
      </dgm:t>
    </dgm:pt>
    <dgm:pt modelId="{47A9EA86-2A61-4A05-87F1-2E1FFD277B06}" type="sibTrans" cxnId="{F34C4580-7B76-441A-AA16-734D97E95039}">
      <dgm:prSet/>
      <dgm:spPr/>
      <dgm:t>
        <a:bodyPr/>
        <a:lstStyle/>
        <a:p>
          <a:endParaRPr lang="en-US"/>
        </a:p>
      </dgm:t>
    </dgm:pt>
    <dgm:pt modelId="{32BFDCEC-BEE3-487D-943D-DDE4ADDE9077}" type="pres">
      <dgm:prSet presAssocID="{0F0CBEF0-23D3-4181-A439-797550E2D0F6}" presName="vert0" presStyleCnt="0">
        <dgm:presLayoutVars>
          <dgm:dir/>
          <dgm:animOne val="branch"/>
          <dgm:animLvl val="lvl"/>
        </dgm:presLayoutVars>
      </dgm:prSet>
      <dgm:spPr/>
    </dgm:pt>
    <dgm:pt modelId="{C5645A26-73EF-4E5F-B663-94572207E07C}" type="pres">
      <dgm:prSet presAssocID="{FC06B389-2682-4F69-AEE6-E11F9E1235B9}" presName="thickLine" presStyleLbl="alignNode1" presStyleIdx="0" presStyleCnt="5"/>
      <dgm:spPr/>
    </dgm:pt>
    <dgm:pt modelId="{3C6F5ED7-8C7F-40B9-A0A7-BB2B0CC093DF}" type="pres">
      <dgm:prSet presAssocID="{FC06B389-2682-4F69-AEE6-E11F9E1235B9}" presName="horz1" presStyleCnt="0"/>
      <dgm:spPr/>
    </dgm:pt>
    <dgm:pt modelId="{AE7FBE68-53DF-4619-89A7-82889C0E01B6}" type="pres">
      <dgm:prSet presAssocID="{FC06B389-2682-4F69-AEE6-E11F9E1235B9}" presName="tx1" presStyleLbl="revTx" presStyleIdx="0" presStyleCnt="5"/>
      <dgm:spPr/>
    </dgm:pt>
    <dgm:pt modelId="{C3D35AE9-067E-4AA5-B3FA-AB70CFD07FDC}" type="pres">
      <dgm:prSet presAssocID="{FC06B389-2682-4F69-AEE6-E11F9E1235B9}" presName="vert1" presStyleCnt="0"/>
      <dgm:spPr/>
    </dgm:pt>
    <dgm:pt modelId="{ED5A9862-5D6D-4F89-BF7B-78E6995ED326}" type="pres">
      <dgm:prSet presAssocID="{98E98D50-7AA7-41F6-884C-D4A36AF9A1D7}" presName="thickLine" presStyleLbl="alignNode1" presStyleIdx="1" presStyleCnt="5"/>
      <dgm:spPr/>
    </dgm:pt>
    <dgm:pt modelId="{5D576D61-AF8C-4A88-A823-B07B174825DF}" type="pres">
      <dgm:prSet presAssocID="{98E98D50-7AA7-41F6-884C-D4A36AF9A1D7}" presName="horz1" presStyleCnt="0"/>
      <dgm:spPr/>
    </dgm:pt>
    <dgm:pt modelId="{77922E4C-8338-4C20-AE15-8E6AA5C14A6F}" type="pres">
      <dgm:prSet presAssocID="{98E98D50-7AA7-41F6-884C-D4A36AF9A1D7}" presName="tx1" presStyleLbl="revTx" presStyleIdx="1" presStyleCnt="5"/>
      <dgm:spPr/>
    </dgm:pt>
    <dgm:pt modelId="{AB6E6BE5-EBB4-42D1-A27E-9BE7ACF910B8}" type="pres">
      <dgm:prSet presAssocID="{98E98D50-7AA7-41F6-884C-D4A36AF9A1D7}" presName="vert1" presStyleCnt="0"/>
      <dgm:spPr/>
    </dgm:pt>
    <dgm:pt modelId="{B1194A7F-9A3F-4DBB-AE79-E212E5E9F90F}" type="pres">
      <dgm:prSet presAssocID="{1B70BEA7-491A-4AAF-A2F6-6910238E4E53}" presName="thickLine" presStyleLbl="alignNode1" presStyleIdx="2" presStyleCnt="5"/>
      <dgm:spPr/>
    </dgm:pt>
    <dgm:pt modelId="{65DE1EBA-78D6-4069-96F9-A8D3BEA588D6}" type="pres">
      <dgm:prSet presAssocID="{1B70BEA7-491A-4AAF-A2F6-6910238E4E53}" presName="horz1" presStyleCnt="0"/>
      <dgm:spPr/>
    </dgm:pt>
    <dgm:pt modelId="{A244BDE5-32AF-4BF5-B420-5D38DF32565D}" type="pres">
      <dgm:prSet presAssocID="{1B70BEA7-491A-4AAF-A2F6-6910238E4E53}" presName="tx1" presStyleLbl="revTx" presStyleIdx="2" presStyleCnt="5"/>
      <dgm:spPr/>
    </dgm:pt>
    <dgm:pt modelId="{7B363351-E0A1-40C1-83E9-C4ABFD368172}" type="pres">
      <dgm:prSet presAssocID="{1B70BEA7-491A-4AAF-A2F6-6910238E4E53}" presName="vert1" presStyleCnt="0"/>
      <dgm:spPr/>
    </dgm:pt>
    <dgm:pt modelId="{0EA10C34-67D6-4DC4-93C7-AF8D41971422}" type="pres">
      <dgm:prSet presAssocID="{4F307762-89FE-4EF7-894D-C0D7ED9EF561}" presName="thickLine" presStyleLbl="alignNode1" presStyleIdx="3" presStyleCnt="5"/>
      <dgm:spPr/>
    </dgm:pt>
    <dgm:pt modelId="{C6BD56D4-FA1E-4672-BE50-712F5501B1AF}" type="pres">
      <dgm:prSet presAssocID="{4F307762-89FE-4EF7-894D-C0D7ED9EF561}" presName="horz1" presStyleCnt="0"/>
      <dgm:spPr/>
    </dgm:pt>
    <dgm:pt modelId="{94D5DD83-E598-49B1-B762-E48BDA524E05}" type="pres">
      <dgm:prSet presAssocID="{4F307762-89FE-4EF7-894D-C0D7ED9EF561}" presName="tx1" presStyleLbl="revTx" presStyleIdx="3" presStyleCnt="5"/>
      <dgm:spPr/>
    </dgm:pt>
    <dgm:pt modelId="{AFD7F10C-FD90-463D-A422-E28125D91C7F}" type="pres">
      <dgm:prSet presAssocID="{4F307762-89FE-4EF7-894D-C0D7ED9EF561}" presName="vert1" presStyleCnt="0"/>
      <dgm:spPr/>
    </dgm:pt>
    <dgm:pt modelId="{0076DC70-05E4-4867-9F83-4987C17574E8}" type="pres">
      <dgm:prSet presAssocID="{B251934B-BDDB-4CA6-88E8-BF2937ABD0BE}" presName="thickLine" presStyleLbl="alignNode1" presStyleIdx="4" presStyleCnt="5"/>
      <dgm:spPr/>
    </dgm:pt>
    <dgm:pt modelId="{2913483C-0036-43D5-A019-0010564ABFA3}" type="pres">
      <dgm:prSet presAssocID="{B251934B-BDDB-4CA6-88E8-BF2937ABD0BE}" presName="horz1" presStyleCnt="0"/>
      <dgm:spPr/>
    </dgm:pt>
    <dgm:pt modelId="{8A591CBC-E843-47C5-94CE-62E2418F60D9}" type="pres">
      <dgm:prSet presAssocID="{B251934B-BDDB-4CA6-88E8-BF2937ABD0BE}" presName="tx1" presStyleLbl="revTx" presStyleIdx="4" presStyleCnt="5"/>
      <dgm:spPr/>
    </dgm:pt>
    <dgm:pt modelId="{60EE0FE7-36C4-427A-B128-33833326FBD9}" type="pres">
      <dgm:prSet presAssocID="{B251934B-BDDB-4CA6-88E8-BF2937ABD0BE}" presName="vert1" presStyleCnt="0"/>
      <dgm:spPr/>
    </dgm:pt>
  </dgm:ptLst>
  <dgm:cxnLst>
    <dgm:cxn modelId="{CEB4010B-D3CB-4ECB-8DFC-9CCA0297EFC6}" srcId="{0F0CBEF0-23D3-4181-A439-797550E2D0F6}" destId="{4F307762-89FE-4EF7-894D-C0D7ED9EF561}" srcOrd="3" destOrd="0" parTransId="{2DA72F6F-D712-4B16-B0FF-390653F2E861}" sibTransId="{3FBE9377-A8A1-4153-806D-D81DC5F8D730}"/>
    <dgm:cxn modelId="{A1D5655C-F2D5-42E8-AF34-4FEB0FA35C27}" type="presOf" srcId="{98E98D50-7AA7-41F6-884C-D4A36AF9A1D7}" destId="{77922E4C-8338-4C20-AE15-8E6AA5C14A6F}" srcOrd="0" destOrd="0" presId="urn:microsoft.com/office/officeart/2008/layout/LinedList"/>
    <dgm:cxn modelId="{B94D5E56-16AF-4F29-9319-A4A4DFC3FE8B}" type="presOf" srcId="{1B70BEA7-491A-4AAF-A2F6-6910238E4E53}" destId="{A244BDE5-32AF-4BF5-B420-5D38DF32565D}" srcOrd="0" destOrd="0" presId="urn:microsoft.com/office/officeart/2008/layout/LinedList"/>
    <dgm:cxn modelId="{F34C4580-7B76-441A-AA16-734D97E95039}" srcId="{0F0CBEF0-23D3-4181-A439-797550E2D0F6}" destId="{B251934B-BDDB-4CA6-88E8-BF2937ABD0BE}" srcOrd="4" destOrd="0" parTransId="{E1447E04-59FD-4CF7-8C28-58A4B55330ED}" sibTransId="{47A9EA86-2A61-4A05-87F1-2E1FFD277B06}"/>
    <dgm:cxn modelId="{5964EF87-7CC9-4E42-A25F-CC8CA861DE79}" srcId="{0F0CBEF0-23D3-4181-A439-797550E2D0F6}" destId="{FC06B389-2682-4F69-AEE6-E11F9E1235B9}" srcOrd="0" destOrd="0" parTransId="{1FE8F02C-0829-462F-BFFE-C28E8B7E5458}" sibTransId="{82B1204C-10BD-4CDE-BF4E-677BBE764383}"/>
    <dgm:cxn modelId="{4A5CAE8E-DF70-4C1F-9B4F-309465F53C86}" type="presOf" srcId="{B251934B-BDDB-4CA6-88E8-BF2937ABD0BE}" destId="{8A591CBC-E843-47C5-94CE-62E2418F60D9}" srcOrd="0" destOrd="0" presId="urn:microsoft.com/office/officeart/2008/layout/LinedList"/>
    <dgm:cxn modelId="{872D3498-BB88-4B87-A9A4-288603E16C4E}" type="presOf" srcId="{0F0CBEF0-23D3-4181-A439-797550E2D0F6}" destId="{32BFDCEC-BEE3-487D-943D-DDE4ADDE9077}" srcOrd="0" destOrd="0" presId="urn:microsoft.com/office/officeart/2008/layout/LinedList"/>
    <dgm:cxn modelId="{D20464A4-978D-4184-A6CB-2F1432153F21}" type="presOf" srcId="{4F307762-89FE-4EF7-894D-C0D7ED9EF561}" destId="{94D5DD83-E598-49B1-B762-E48BDA524E05}" srcOrd="0" destOrd="0" presId="urn:microsoft.com/office/officeart/2008/layout/LinedList"/>
    <dgm:cxn modelId="{B8EC20C1-D9B0-4E60-A6CB-26ED9150FF1B}" type="presOf" srcId="{FC06B389-2682-4F69-AEE6-E11F9E1235B9}" destId="{AE7FBE68-53DF-4619-89A7-82889C0E01B6}" srcOrd="0" destOrd="0" presId="urn:microsoft.com/office/officeart/2008/layout/LinedList"/>
    <dgm:cxn modelId="{C876FEDC-FE3A-460A-93CD-2FA410F67F12}" srcId="{0F0CBEF0-23D3-4181-A439-797550E2D0F6}" destId="{1B70BEA7-491A-4AAF-A2F6-6910238E4E53}" srcOrd="2" destOrd="0" parTransId="{36B92431-C9FA-46FC-944C-FD8C7634B39C}" sibTransId="{0B63F8F4-296D-4FA4-92E0-B955295F0A0A}"/>
    <dgm:cxn modelId="{2B2DAFFF-3DE9-471A-BC3E-DCAE7409FB1D}" srcId="{0F0CBEF0-23D3-4181-A439-797550E2D0F6}" destId="{98E98D50-7AA7-41F6-884C-D4A36AF9A1D7}" srcOrd="1" destOrd="0" parTransId="{F495CCCE-1082-470B-95AC-A129A2F69290}" sibTransId="{D8F6365E-B6E4-4990-B10C-8E272669F9C6}"/>
    <dgm:cxn modelId="{F2FB8268-FA43-4C3A-A31B-E8B779725C50}" type="presParOf" srcId="{32BFDCEC-BEE3-487D-943D-DDE4ADDE9077}" destId="{C5645A26-73EF-4E5F-B663-94572207E07C}" srcOrd="0" destOrd="0" presId="urn:microsoft.com/office/officeart/2008/layout/LinedList"/>
    <dgm:cxn modelId="{6538C6C1-1386-4017-9C48-A3551EE2FE6E}" type="presParOf" srcId="{32BFDCEC-BEE3-487D-943D-DDE4ADDE9077}" destId="{3C6F5ED7-8C7F-40B9-A0A7-BB2B0CC093DF}" srcOrd="1" destOrd="0" presId="urn:microsoft.com/office/officeart/2008/layout/LinedList"/>
    <dgm:cxn modelId="{569B4125-5165-4651-8500-357C68CB9012}" type="presParOf" srcId="{3C6F5ED7-8C7F-40B9-A0A7-BB2B0CC093DF}" destId="{AE7FBE68-53DF-4619-89A7-82889C0E01B6}" srcOrd="0" destOrd="0" presId="urn:microsoft.com/office/officeart/2008/layout/LinedList"/>
    <dgm:cxn modelId="{9C770AB1-8002-4CE0-B6BB-A1E2ADE9092D}" type="presParOf" srcId="{3C6F5ED7-8C7F-40B9-A0A7-BB2B0CC093DF}" destId="{C3D35AE9-067E-4AA5-B3FA-AB70CFD07FDC}" srcOrd="1" destOrd="0" presId="urn:microsoft.com/office/officeart/2008/layout/LinedList"/>
    <dgm:cxn modelId="{6B26424E-172A-4A26-9385-9CA2E4816EA9}" type="presParOf" srcId="{32BFDCEC-BEE3-487D-943D-DDE4ADDE9077}" destId="{ED5A9862-5D6D-4F89-BF7B-78E6995ED326}" srcOrd="2" destOrd="0" presId="urn:microsoft.com/office/officeart/2008/layout/LinedList"/>
    <dgm:cxn modelId="{EBB33987-BD6D-4EFB-BD48-06BF7D4448BA}" type="presParOf" srcId="{32BFDCEC-BEE3-487D-943D-DDE4ADDE9077}" destId="{5D576D61-AF8C-4A88-A823-B07B174825DF}" srcOrd="3" destOrd="0" presId="urn:microsoft.com/office/officeart/2008/layout/LinedList"/>
    <dgm:cxn modelId="{AAD4A606-D380-4C74-BA79-0BEC261128FE}" type="presParOf" srcId="{5D576D61-AF8C-4A88-A823-B07B174825DF}" destId="{77922E4C-8338-4C20-AE15-8E6AA5C14A6F}" srcOrd="0" destOrd="0" presId="urn:microsoft.com/office/officeart/2008/layout/LinedList"/>
    <dgm:cxn modelId="{7771DF11-62B5-4F69-AC33-3E6CAA2B64FA}" type="presParOf" srcId="{5D576D61-AF8C-4A88-A823-B07B174825DF}" destId="{AB6E6BE5-EBB4-42D1-A27E-9BE7ACF910B8}" srcOrd="1" destOrd="0" presId="urn:microsoft.com/office/officeart/2008/layout/LinedList"/>
    <dgm:cxn modelId="{E1182D6B-45AD-4386-A4BD-22B01E7F2BE9}" type="presParOf" srcId="{32BFDCEC-BEE3-487D-943D-DDE4ADDE9077}" destId="{B1194A7F-9A3F-4DBB-AE79-E212E5E9F90F}" srcOrd="4" destOrd="0" presId="urn:microsoft.com/office/officeart/2008/layout/LinedList"/>
    <dgm:cxn modelId="{70A7774E-6B5A-4530-941D-7683D942FBE2}" type="presParOf" srcId="{32BFDCEC-BEE3-487D-943D-DDE4ADDE9077}" destId="{65DE1EBA-78D6-4069-96F9-A8D3BEA588D6}" srcOrd="5" destOrd="0" presId="urn:microsoft.com/office/officeart/2008/layout/LinedList"/>
    <dgm:cxn modelId="{D0BA9D3B-F2D9-4B9B-BF8C-9999B8486217}" type="presParOf" srcId="{65DE1EBA-78D6-4069-96F9-A8D3BEA588D6}" destId="{A244BDE5-32AF-4BF5-B420-5D38DF32565D}" srcOrd="0" destOrd="0" presId="urn:microsoft.com/office/officeart/2008/layout/LinedList"/>
    <dgm:cxn modelId="{3C531297-CCAC-47C8-8B6F-54851B26A133}" type="presParOf" srcId="{65DE1EBA-78D6-4069-96F9-A8D3BEA588D6}" destId="{7B363351-E0A1-40C1-83E9-C4ABFD368172}" srcOrd="1" destOrd="0" presId="urn:microsoft.com/office/officeart/2008/layout/LinedList"/>
    <dgm:cxn modelId="{47271B28-D146-49DC-A23B-C9A0E8871E5E}" type="presParOf" srcId="{32BFDCEC-BEE3-487D-943D-DDE4ADDE9077}" destId="{0EA10C34-67D6-4DC4-93C7-AF8D41971422}" srcOrd="6" destOrd="0" presId="urn:microsoft.com/office/officeart/2008/layout/LinedList"/>
    <dgm:cxn modelId="{550D422E-048F-430C-BF8C-9D82A9F6DD0A}" type="presParOf" srcId="{32BFDCEC-BEE3-487D-943D-DDE4ADDE9077}" destId="{C6BD56D4-FA1E-4672-BE50-712F5501B1AF}" srcOrd="7" destOrd="0" presId="urn:microsoft.com/office/officeart/2008/layout/LinedList"/>
    <dgm:cxn modelId="{3E6BE034-7DA2-4C82-8197-0E04C87EFFF6}" type="presParOf" srcId="{C6BD56D4-FA1E-4672-BE50-712F5501B1AF}" destId="{94D5DD83-E598-49B1-B762-E48BDA524E05}" srcOrd="0" destOrd="0" presId="urn:microsoft.com/office/officeart/2008/layout/LinedList"/>
    <dgm:cxn modelId="{BD7436E4-F687-4081-BEEB-281D70838FC0}" type="presParOf" srcId="{C6BD56D4-FA1E-4672-BE50-712F5501B1AF}" destId="{AFD7F10C-FD90-463D-A422-E28125D91C7F}" srcOrd="1" destOrd="0" presId="urn:microsoft.com/office/officeart/2008/layout/LinedList"/>
    <dgm:cxn modelId="{F50892BF-8236-4A0B-8746-918EB028ABDE}" type="presParOf" srcId="{32BFDCEC-BEE3-487D-943D-DDE4ADDE9077}" destId="{0076DC70-05E4-4867-9F83-4987C17574E8}" srcOrd="8" destOrd="0" presId="urn:microsoft.com/office/officeart/2008/layout/LinedList"/>
    <dgm:cxn modelId="{A69A7137-E775-4CE2-9BD4-E51CECAB5A5F}" type="presParOf" srcId="{32BFDCEC-BEE3-487D-943D-DDE4ADDE9077}" destId="{2913483C-0036-43D5-A019-0010564ABFA3}" srcOrd="9" destOrd="0" presId="urn:microsoft.com/office/officeart/2008/layout/LinedList"/>
    <dgm:cxn modelId="{88B7DD4F-471E-4EDD-9E13-F25556BD04AE}" type="presParOf" srcId="{2913483C-0036-43D5-A019-0010564ABFA3}" destId="{8A591CBC-E843-47C5-94CE-62E2418F60D9}" srcOrd="0" destOrd="0" presId="urn:microsoft.com/office/officeart/2008/layout/LinedList"/>
    <dgm:cxn modelId="{D4F82C1B-0D1C-43B6-91BF-EB85991A6408}" type="presParOf" srcId="{2913483C-0036-43D5-A019-0010564ABFA3}" destId="{60EE0FE7-36C4-427A-B128-33833326FB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3664F5-6BA7-450A-971E-F0D39A2482C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B11D476C-31EA-4F45-8271-37DAFF233F37}">
      <dgm:prSet/>
      <dgm:spPr/>
      <dgm:t>
        <a:bodyPr/>
        <a:lstStyle/>
        <a:p>
          <a:r>
            <a:rPr lang="en-US" b="0" dirty="0"/>
            <a:t>An action taken by career services provider to help a client move forward</a:t>
          </a:r>
        </a:p>
      </dgm:t>
    </dgm:pt>
    <dgm:pt modelId="{5B157F5D-C02F-4126-B425-3224F0936198}" type="parTrans" cxnId="{E244826F-3676-4B9D-95CF-3A296D6ABB44}">
      <dgm:prSet/>
      <dgm:spPr/>
      <dgm:t>
        <a:bodyPr/>
        <a:lstStyle/>
        <a:p>
          <a:endParaRPr lang="en-US"/>
        </a:p>
      </dgm:t>
    </dgm:pt>
    <dgm:pt modelId="{62FC6D20-20F8-412D-9030-DA8D755C9E45}" type="sibTrans" cxnId="{E244826F-3676-4B9D-95CF-3A296D6ABB44}">
      <dgm:prSet/>
      <dgm:spPr/>
      <dgm:t>
        <a:bodyPr/>
        <a:lstStyle/>
        <a:p>
          <a:endParaRPr lang="en-US"/>
        </a:p>
      </dgm:t>
    </dgm:pt>
    <dgm:pt modelId="{EA27B3D3-449A-4DDB-8D0D-6E0D6754CD44}">
      <dgm:prSet/>
      <dgm:spPr/>
      <dgm:t>
        <a:bodyPr/>
        <a:lstStyle/>
        <a:p>
          <a:r>
            <a:rPr lang="en-US" b="0" dirty="0"/>
            <a:t>Behavioral interventions focus on helping clients expand options</a:t>
          </a:r>
        </a:p>
      </dgm:t>
    </dgm:pt>
    <dgm:pt modelId="{E55DBAD0-D1C8-435F-8C85-C9A5E9B6A642}" type="parTrans" cxnId="{544CFAD5-2195-4FE7-98E5-FEA544AEC389}">
      <dgm:prSet/>
      <dgm:spPr/>
      <dgm:t>
        <a:bodyPr/>
        <a:lstStyle/>
        <a:p>
          <a:endParaRPr lang="en-US"/>
        </a:p>
      </dgm:t>
    </dgm:pt>
    <dgm:pt modelId="{0B9685A0-7AFD-4D36-9C9D-298F25907F7D}" type="sibTrans" cxnId="{544CFAD5-2195-4FE7-98E5-FEA544AEC389}">
      <dgm:prSet/>
      <dgm:spPr/>
      <dgm:t>
        <a:bodyPr/>
        <a:lstStyle/>
        <a:p>
          <a:endParaRPr lang="en-US"/>
        </a:p>
      </dgm:t>
    </dgm:pt>
    <dgm:pt modelId="{209A1FC0-8433-499F-9FE4-0F86AC531676}">
      <dgm:prSet/>
      <dgm:spPr/>
      <dgm:t>
        <a:bodyPr/>
        <a:lstStyle/>
        <a:p>
          <a:r>
            <a:rPr lang="en-US" b="0"/>
            <a:t>Positive reinforcement</a:t>
          </a:r>
        </a:p>
      </dgm:t>
    </dgm:pt>
    <dgm:pt modelId="{16DE772E-D0A5-49DC-B1CA-F38FE16DB265}" type="parTrans" cxnId="{9E128C0A-C3CA-410B-A797-51B7BF5E6AE6}">
      <dgm:prSet/>
      <dgm:spPr/>
      <dgm:t>
        <a:bodyPr/>
        <a:lstStyle/>
        <a:p>
          <a:endParaRPr lang="en-US"/>
        </a:p>
      </dgm:t>
    </dgm:pt>
    <dgm:pt modelId="{D79712C4-46AC-4ACF-8F9F-825DF6687FC7}" type="sibTrans" cxnId="{9E128C0A-C3CA-410B-A797-51B7BF5E6AE6}">
      <dgm:prSet/>
      <dgm:spPr/>
      <dgm:t>
        <a:bodyPr/>
        <a:lstStyle/>
        <a:p>
          <a:endParaRPr lang="en-US"/>
        </a:p>
      </dgm:t>
    </dgm:pt>
    <dgm:pt modelId="{FF1B2E8D-1ACF-42F4-9919-298AE247F677}">
      <dgm:prSet/>
      <dgm:spPr/>
      <dgm:t>
        <a:bodyPr/>
        <a:lstStyle/>
        <a:p>
          <a:r>
            <a:rPr lang="en-US" b="0"/>
            <a:t>Empowerment</a:t>
          </a:r>
        </a:p>
      </dgm:t>
    </dgm:pt>
    <dgm:pt modelId="{9345000D-36BD-4CB5-8CAD-CDBE55979B29}" type="parTrans" cxnId="{F9AD1273-D722-4051-94C1-7B9527E86366}">
      <dgm:prSet/>
      <dgm:spPr/>
      <dgm:t>
        <a:bodyPr/>
        <a:lstStyle/>
        <a:p>
          <a:endParaRPr lang="en-US"/>
        </a:p>
      </dgm:t>
    </dgm:pt>
    <dgm:pt modelId="{C4C99606-32CB-42BF-8ED4-A71953824B2D}" type="sibTrans" cxnId="{F9AD1273-D722-4051-94C1-7B9527E86366}">
      <dgm:prSet/>
      <dgm:spPr/>
      <dgm:t>
        <a:bodyPr/>
        <a:lstStyle/>
        <a:p>
          <a:endParaRPr lang="en-US"/>
        </a:p>
      </dgm:t>
    </dgm:pt>
    <dgm:pt modelId="{4B82EF37-FAD0-457A-96AC-5AB5121DF968}">
      <dgm:prSet/>
      <dgm:spPr/>
      <dgm:t>
        <a:bodyPr/>
        <a:lstStyle/>
        <a:p>
          <a:r>
            <a:rPr lang="en-US" b="0" dirty="0"/>
            <a:t>Experiences</a:t>
          </a:r>
        </a:p>
      </dgm:t>
    </dgm:pt>
    <dgm:pt modelId="{5D7CEEEB-416C-4B2A-A6B0-0568E9AFE99C}" type="parTrans" cxnId="{73D5D4D4-0FD9-4CB2-804A-1D59525B3D47}">
      <dgm:prSet/>
      <dgm:spPr/>
      <dgm:t>
        <a:bodyPr/>
        <a:lstStyle/>
        <a:p>
          <a:endParaRPr lang="en-US"/>
        </a:p>
      </dgm:t>
    </dgm:pt>
    <dgm:pt modelId="{468F8E6A-730C-41EE-8088-C94D6F903F62}" type="sibTrans" cxnId="{73D5D4D4-0FD9-4CB2-804A-1D59525B3D47}">
      <dgm:prSet/>
      <dgm:spPr/>
      <dgm:t>
        <a:bodyPr/>
        <a:lstStyle/>
        <a:p>
          <a:endParaRPr lang="en-US"/>
        </a:p>
      </dgm:t>
    </dgm:pt>
    <dgm:pt modelId="{4ECC535C-C1C5-442B-9D49-CB88CD218001}">
      <dgm:prSet/>
      <dgm:spPr/>
      <dgm:t>
        <a:bodyPr/>
        <a:lstStyle/>
        <a:p>
          <a:r>
            <a:rPr lang="en-US" b="0"/>
            <a:t>Role models</a:t>
          </a:r>
        </a:p>
      </dgm:t>
    </dgm:pt>
    <dgm:pt modelId="{97808E79-A11C-4A39-984D-3F3948EFE006}" type="parTrans" cxnId="{153AF3A0-ADA7-47D4-9D7D-11BA33270B9A}">
      <dgm:prSet/>
      <dgm:spPr/>
      <dgm:t>
        <a:bodyPr/>
        <a:lstStyle/>
        <a:p>
          <a:endParaRPr lang="en-US"/>
        </a:p>
      </dgm:t>
    </dgm:pt>
    <dgm:pt modelId="{6F1C25FF-A2A3-45B4-ACA3-1106848444D6}" type="sibTrans" cxnId="{153AF3A0-ADA7-47D4-9D7D-11BA33270B9A}">
      <dgm:prSet/>
      <dgm:spPr/>
      <dgm:t>
        <a:bodyPr/>
        <a:lstStyle/>
        <a:p>
          <a:endParaRPr lang="en-US"/>
        </a:p>
      </dgm:t>
    </dgm:pt>
    <dgm:pt modelId="{63527AA9-951D-46E2-9DFC-A2BE69A4F123}">
      <dgm:prSet/>
      <dgm:spPr/>
      <dgm:t>
        <a:bodyPr/>
        <a:lstStyle/>
        <a:p>
          <a:r>
            <a:rPr lang="en-US" b="0" dirty="0"/>
            <a:t>Messages </a:t>
          </a:r>
        </a:p>
      </dgm:t>
    </dgm:pt>
    <dgm:pt modelId="{2FBA30DE-5B99-428B-9D63-2B5C47F3F7BD}" type="parTrans" cxnId="{DF6D495D-CDA1-4A05-891B-FC9A528DC67A}">
      <dgm:prSet/>
      <dgm:spPr/>
      <dgm:t>
        <a:bodyPr/>
        <a:lstStyle/>
        <a:p>
          <a:endParaRPr lang="en-US"/>
        </a:p>
      </dgm:t>
    </dgm:pt>
    <dgm:pt modelId="{341C6C1A-73F2-41F8-A49E-EEF35F215441}" type="sibTrans" cxnId="{DF6D495D-CDA1-4A05-891B-FC9A528DC67A}">
      <dgm:prSet/>
      <dgm:spPr/>
      <dgm:t>
        <a:bodyPr/>
        <a:lstStyle/>
        <a:p>
          <a:endParaRPr lang="en-US"/>
        </a:p>
      </dgm:t>
    </dgm:pt>
    <dgm:pt modelId="{5F66F6A2-9423-4FFB-8B6B-EC265A55C631}" type="pres">
      <dgm:prSet presAssocID="{D13664F5-6BA7-450A-971E-F0D39A2482CA}" presName="linear" presStyleCnt="0">
        <dgm:presLayoutVars>
          <dgm:animLvl val="lvl"/>
          <dgm:resizeHandles val="exact"/>
        </dgm:presLayoutVars>
      </dgm:prSet>
      <dgm:spPr/>
    </dgm:pt>
    <dgm:pt modelId="{EA6C1C57-D4B2-4DDA-86FC-F62B00A63F49}" type="pres">
      <dgm:prSet presAssocID="{B11D476C-31EA-4F45-8271-37DAFF233F3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8A79960-10F8-42EC-9B23-10F425FD3BD2}" type="pres">
      <dgm:prSet presAssocID="{62FC6D20-20F8-412D-9030-DA8D755C9E45}" presName="spacer" presStyleCnt="0"/>
      <dgm:spPr/>
    </dgm:pt>
    <dgm:pt modelId="{E2174627-A889-462D-ACC0-CE77159D0006}" type="pres">
      <dgm:prSet presAssocID="{EA27B3D3-449A-4DDB-8D0D-6E0D6754CD4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9B42278-B2DC-4CBD-A5AF-60BA9D173767}" type="pres">
      <dgm:prSet presAssocID="{EA27B3D3-449A-4DDB-8D0D-6E0D6754CD4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E128C0A-C3CA-410B-A797-51B7BF5E6AE6}" srcId="{EA27B3D3-449A-4DDB-8D0D-6E0D6754CD44}" destId="{209A1FC0-8433-499F-9FE4-0F86AC531676}" srcOrd="0" destOrd="0" parTransId="{16DE772E-D0A5-49DC-B1CA-F38FE16DB265}" sibTransId="{D79712C4-46AC-4ACF-8F9F-825DF6687FC7}"/>
    <dgm:cxn modelId="{44F7ED2F-A329-4827-A9EA-44C136AB2C33}" type="presOf" srcId="{B11D476C-31EA-4F45-8271-37DAFF233F37}" destId="{EA6C1C57-D4B2-4DDA-86FC-F62B00A63F49}" srcOrd="0" destOrd="0" presId="urn:microsoft.com/office/officeart/2005/8/layout/vList2"/>
    <dgm:cxn modelId="{DF6D495D-CDA1-4A05-891B-FC9A528DC67A}" srcId="{FF1B2E8D-1ACF-42F4-9919-298AE247F677}" destId="{63527AA9-951D-46E2-9DFC-A2BE69A4F123}" srcOrd="2" destOrd="0" parTransId="{2FBA30DE-5B99-428B-9D63-2B5C47F3F7BD}" sibTransId="{341C6C1A-73F2-41F8-A49E-EEF35F215441}"/>
    <dgm:cxn modelId="{687CFE65-DCEE-4833-A02D-397FA0823D33}" type="presOf" srcId="{4B82EF37-FAD0-457A-96AC-5AB5121DF968}" destId="{C9B42278-B2DC-4CBD-A5AF-60BA9D173767}" srcOrd="0" destOrd="2" presId="urn:microsoft.com/office/officeart/2005/8/layout/vList2"/>
    <dgm:cxn modelId="{F2E2AE69-6FC5-485A-BB05-A0B2DB148945}" type="presOf" srcId="{209A1FC0-8433-499F-9FE4-0F86AC531676}" destId="{C9B42278-B2DC-4CBD-A5AF-60BA9D173767}" srcOrd="0" destOrd="0" presId="urn:microsoft.com/office/officeart/2005/8/layout/vList2"/>
    <dgm:cxn modelId="{E244826F-3676-4B9D-95CF-3A296D6ABB44}" srcId="{D13664F5-6BA7-450A-971E-F0D39A2482CA}" destId="{B11D476C-31EA-4F45-8271-37DAFF233F37}" srcOrd="0" destOrd="0" parTransId="{5B157F5D-C02F-4126-B425-3224F0936198}" sibTransId="{62FC6D20-20F8-412D-9030-DA8D755C9E45}"/>
    <dgm:cxn modelId="{52A12870-6A6C-4395-8B23-59182246F584}" type="presOf" srcId="{FF1B2E8D-1ACF-42F4-9919-298AE247F677}" destId="{C9B42278-B2DC-4CBD-A5AF-60BA9D173767}" srcOrd="0" destOrd="1" presId="urn:microsoft.com/office/officeart/2005/8/layout/vList2"/>
    <dgm:cxn modelId="{F9AD1273-D722-4051-94C1-7B9527E86366}" srcId="{EA27B3D3-449A-4DDB-8D0D-6E0D6754CD44}" destId="{FF1B2E8D-1ACF-42F4-9919-298AE247F677}" srcOrd="1" destOrd="0" parTransId="{9345000D-36BD-4CB5-8CAD-CDBE55979B29}" sibTransId="{C4C99606-32CB-42BF-8ED4-A71953824B2D}"/>
    <dgm:cxn modelId="{1185518B-0969-45D6-85F8-DA73B1505EC3}" type="presOf" srcId="{EA27B3D3-449A-4DDB-8D0D-6E0D6754CD44}" destId="{E2174627-A889-462D-ACC0-CE77159D0006}" srcOrd="0" destOrd="0" presId="urn:microsoft.com/office/officeart/2005/8/layout/vList2"/>
    <dgm:cxn modelId="{153AF3A0-ADA7-47D4-9D7D-11BA33270B9A}" srcId="{FF1B2E8D-1ACF-42F4-9919-298AE247F677}" destId="{4ECC535C-C1C5-442B-9D49-CB88CD218001}" srcOrd="1" destOrd="0" parTransId="{97808E79-A11C-4A39-984D-3F3948EFE006}" sibTransId="{6F1C25FF-A2A3-45B4-ACA3-1106848444D6}"/>
    <dgm:cxn modelId="{F87F0AA4-AC5B-422B-916C-B6834219ABD3}" type="presOf" srcId="{63527AA9-951D-46E2-9DFC-A2BE69A4F123}" destId="{C9B42278-B2DC-4CBD-A5AF-60BA9D173767}" srcOrd="0" destOrd="4" presId="urn:microsoft.com/office/officeart/2005/8/layout/vList2"/>
    <dgm:cxn modelId="{561656B1-6A7A-44CA-AABA-7E0DBFF4D6A5}" type="presOf" srcId="{D13664F5-6BA7-450A-971E-F0D39A2482CA}" destId="{5F66F6A2-9423-4FFB-8B6B-EC265A55C631}" srcOrd="0" destOrd="0" presId="urn:microsoft.com/office/officeart/2005/8/layout/vList2"/>
    <dgm:cxn modelId="{2636E1BD-70E8-4300-933D-522645D15B39}" type="presOf" srcId="{4ECC535C-C1C5-442B-9D49-CB88CD218001}" destId="{C9B42278-B2DC-4CBD-A5AF-60BA9D173767}" srcOrd="0" destOrd="3" presId="urn:microsoft.com/office/officeart/2005/8/layout/vList2"/>
    <dgm:cxn modelId="{73D5D4D4-0FD9-4CB2-804A-1D59525B3D47}" srcId="{FF1B2E8D-1ACF-42F4-9919-298AE247F677}" destId="{4B82EF37-FAD0-457A-96AC-5AB5121DF968}" srcOrd="0" destOrd="0" parTransId="{5D7CEEEB-416C-4B2A-A6B0-0568E9AFE99C}" sibTransId="{468F8E6A-730C-41EE-8088-C94D6F903F62}"/>
    <dgm:cxn modelId="{544CFAD5-2195-4FE7-98E5-FEA544AEC389}" srcId="{D13664F5-6BA7-450A-971E-F0D39A2482CA}" destId="{EA27B3D3-449A-4DDB-8D0D-6E0D6754CD44}" srcOrd="1" destOrd="0" parTransId="{E55DBAD0-D1C8-435F-8C85-C9A5E9B6A642}" sibTransId="{0B9685A0-7AFD-4D36-9C9D-298F25907F7D}"/>
    <dgm:cxn modelId="{8C3213AD-CF2D-42FB-A58D-D9CD3957FC7C}" type="presParOf" srcId="{5F66F6A2-9423-4FFB-8B6B-EC265A55C631}" destId="{EA6C1C57-D4B2-4DDA-86FC-F62B00A63F49}" srcOrd="0" destOrd="0" presId="urn:microsoft.com/office/officeart/2005/8/layout/vList2"/>
    <dgm:cxn modelId="{F90A9F55-9819-4E05-9485-AF8CE6ED24EB}" type="presParOf" srcId="{5F66F6A2-9423-4FFB-8B6B-EC265A55C631}" destId="{48A79960-10F8-42EC-9B23-10F425FD3BD2}" srcOrd="1" destOrd="0" presId="urn:microsoft.com/office/officeart/2005/8/layout/vList2"/>
    <dgm:cxn modelId="{A9DADAB4-F213-46E2-AC3A-FC5AE8D51A06}" type="presParOf" srcId="{5F66F6A2-9423-4FFB-8B6B-EC265A55C631}" destId="{E2174627-A889-462D-ACC0-CE77159D0006}" srcOrd="2" destOrd="0" presId="urn:microsoft.com/office/officeart/2005/8/layout/vList2"/>
    <dgm:cxn modelId="{2F58C6E8-74B0-4BD1-8DCB-A1395C300D61}" type="presParOf" srcId="{5F66F6A2-9423-4FFB-8B6B-EC265A55C631}" destId="{C9B42278-B2DC-4CBD-A5AF-60BA9D17376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EB512CE-AD17-4069-A624-BFB86F7CA43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3CBA91-7AFC-40BE-B985-1CA9C74770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Review progress made</a:t>
          </a:r>
        </a:p>
      </dgm:t>
    </dgm:pt>
    <dgm:pt modelId="{284AD760-896A-485C-B72C-254F121AFB3F}" type="parTrans" cxnId="{4E373247-D1D4-40FD-807D-ACF6FA9964EE}">
      <dgm:prSet/>
      <dgm:spPr/>
      <dgm:t>
        <a:bodyPr/>
        <a:lstStyle/>
        <a:p>
          <a:endParaRPr lang="en-US"/>
        </a:p>
      </dgm:t>
    </dgm:pt>
    <dgm:pt modelId="{7DCD09BC-0176-4840-B60A-C7D33B51FF3C}" type="sibTrans" cxnId="{4E373247-D1D4-40FD-807D-ACF6FA9964EE}">
      <dgm:prSet/>
      <dgm:spPr/>
      <dgm:t>
        <a:bodyPr/>
        <a:lstStyle/>
        <a:p>
          <a:endParaRPr lang="en-US"/>
        </a:p>
      </dgm:t>
    </dgm:pt>
    <dgm:pt modelId="{3EEF80E8-1438-4B92-9916-F13FB4E0AD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Acknowledge successes</a:t>
          </a:r>
        </a:p>
      </dgm:t>
    </dgm:pt>
    <dgm:pt modelId="{E84AA98A-3AC8-4D83-8D66-451BE75D9C5C}" type="parTrans" cxnId="{AAE0DAA4-5F12-4BB2-A26A-C9FD761F39E5}">
      <dgm:prSet/>
      <dgm:spPr/>
      <dgm:t>
        <a:bodyPr/>
        <a:lstStyle/>
        <a:p>
          <a:endParaRPr lang="en-US"/>
        </a:p>
      </dgm:t>
    </dgm:pt>
    <dgm:pt modelId="{5A6F2347-0551-45B5-9187-C013E1DA898C}" type="sibTrans" cxnId="{AAE0DAA4-5F12-4BB2-A26A-C9FD761F39E5}">
      <dgm:prSet/>
      <dgm:spPr/>
      <dgm:t>
        <a:bodyPr/>
        <a:lstStyle/>
        <a:p>
          <a:endParaRPr lang="en-US"/>
        </a:p>
      </dgm:t>
    </dgm:pt>
    <dgm:pt modelId="{48F34A29-6933-4F92-990A-60255211A2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Clarify plans for future</a:t>
          </a:r>
        </a:p>
      </dgm:t>
    </dgm:pt>
    <dgm:pt modelId="{D78BA8E3-BFA2-4462-8EB8-2D670867D097}" type="parTrans" cxnId="{048CDF67-1A01-405C-9C4A-00BDDCE1F936}">
      <dgm:prSet/>
      <dgm:spPr/>
      <dgm:t>
        <a:bodyPr/>
        <a:lstStyle/>
        <a:p>
          <a:endParaRPr lang="en-US"/>
        </a:p>
      </dgm:t>
    </dgm:pt>
    <dgm:pt modelId="{74F2D94D-24FD-42A3-9C5D-0E6864EB2881}" type="sibTrans" cxnId="{048CDF67-1A01-405C-9C4A-00BDDCE1F936}">
      <dgm:prSet/>
      <dgm:spPr/>
      <dgm:t>
        <a:bodyPr/>
        <a:lstStyle/>
        <a:p>
          <a:endParaRPr lang="en-US"/>
        </a:p>
      </dgm:t>
    </dgm:pt>
    <dgm:pt modelId="{F6F1130D-D63F-420D-9AA3-70EBFED274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Establish boundaries</a:t>
          </a:r>
        </a:p>
      </dgm:t>
    </dgm:pt>
    <dgm:pt modelId="{CCC40CFB-6710-45F0-B472-A59C806560D7}" type="parTrans" cxnId="{44F5C0D7-1AD9-4BB9-A08D-B94873384A96}">
      <dgm:prSet/>
      <dgm:spPr/>
      <dgm:t>
        <a:bodyPr/>
        <a:lstStyle/>
        <a:p>
          <a:endParaRPr lang="en-US"/>
        </a:p>
      </dgm:t>
    </dgm:pt>
    <dgm:pt modelId="{5374BBE3-A407-4896-915D-81CBC343FBCA}" type="sibTrans" cxnId="{44F5C0D7-1AD9-4BB9-A08D-B94873384A96}">
      <dgm:prSet/>
      <dgm:spPr/>
      <dgm:t>
        <a:bodyPr/>
        <a:lstStyle/>
        <a:p>
          <a:endParaRPr lang="en-US"/>
        </a:p>
      </dgm:t>
    </dgm:pt>
    <dgm:pt modelId="{BBBDFA2E-8953-4AAD-AAE1-D75411EAB3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Say “good-bye”</a:t>
          </a:r>
        </a:p>
      </dgm:t>
    </dgm:pt>
    <dgm:pt modelId="{86B82520-9001-4841-80A7-B555B07F7171}" type="parTrans" cxnId="{B300D3BB-19B8-4B68-B260-1988CA8EB072}">
      <dgm:prSet/>
      <dgm:spPr/>
      <dgm:t>
        <a:bodyPr/>
        <a:lstStyle/>
        <a:p>
          <a:endParaRPr lang="en-US"/>
        </a:p>
      </dgm:t>
    </dgm:pt>
    <dgm:pt modelId="{CE47C8EE-44AA-46C5-9A73-5D5883DEE99A}" type="sibTrans" cxnId="{B300D3BB-19B8-4B68-B260-1988CA8EB072}">
      <dgm:prSet/>
      <dgm:spPr/>
      <dgm:t>
        <a:bodyPr/>
        <a:lstStyle/>
        <a:p>
          <a:endParaRPr lang="en-US"/>
        </a:p>
      </dgm:t>
    </dgm:pt>
    <dgm:pt modelId="{DEFB18ED-866F-4B10-9E98-AE573AB09AB9}" type="pres">
      <dgm:prSet presAssocID="{CEB512CE-AD17-4069-A624-BFB86F7CA43C}" presName="root" presStyleCnt="0">
        <dgm:presLayoutVars>
          <dgm:dir/>
          <dgm:resizeHandles val="exact"/>
        </dgm:presLayoutVars>
      </dgm:prSet>
      <dgm:spPr/>
    </dgm:pt>
    <dgm:pt modelId="{354786A4-1281-4D10-B335-1CC5246015BB}" type="pres">
      <dgm:prSet presAssocID="{FD3CBA91-7AFC-40BE-B985-1CA9C74770B7}" presName="compNode" presStyleCnt="0"/>
      <dgm:spPr/>
    </dgm:pt>
    <dgm:pt modelId="{A2080D29-D4B5-431B-9A80-1693A7FF448F}" type="pres">
      <dgm:prSet presAssocID="{FD3CBA91-7AFC-40BE-B985-1CA9C74770B7}" presName="bgRect" presStyleLbl="bgShp" presStyleIdx="0" presStyleCnt="5"/>
      <dgm:spPr/>
    </dgm:pt>
    <dgm:pt modelId="{0B26473B-89FE-4963-8331-22B1B72D359A}" type="pres">
      <dgm:prSet presAssocID="{FD3CBA91-7AFC-40BE-B985-1CA9C74770B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EF54F37-60A1-4946-9432-02873FFE346C}" type="pres">
      <dgm:prSet presAssocID="{FD3CBA91-7AFC-40BE-B985-1CA9C74770B7}" presName="spaceRect" presStyleCnt="0"/>
      <dgm:spPr/>
    </dgm:pt>
    <dgm:pt modelId="{1A7ADA5D-D120-4BCE-8A37-6366C74EBDD4}" type="pres">
      <dgm:prSet presAssocID="{FD3CBA91-7AFC-40BE-B985-1CA9C74770B7}" presName="parTx" presStyleLbl="revTx" presStyleIdx="0" presStyleCnt="5">
        <dgm:presLayoutVars>
          <dgm:chMax val="0"/>
          <dgm:chPref val="0"/>
        </dgm:presLayoutVars>
      </dgm:prSet>
      <dgm:spPr/>
    </dgm:pt>
    <dgm:pt modelId="{8A575F26-6247-4259-A8D7-291EAC4E7309}" type="pres">
      <dgm:prSet presAssocID="{7DCD09BC-0176-4840-B60A-C7D33B51FF3C}" presName="sibTrans" presStyleCnt="0"/>
      <dgm:spPr/>
    </dgm:pt>
    <dgm:pt modelId="{911AD3E7-8545-4858-B2A0-9119C41D4D84}" type="pres">
      <dgm:prSet presAssocID="{3EEF80E8-1438-4B92-9916-F13FB4E0ADCB}" presName="compNode" presStyleCnt="0"/>
      <dgm:spPr/>
    </dgm:pt>
    <dgm:pt modelId="{C3B9C0CB-BA33-4F5D-B854-6BB17F255032}" type="pres">
      <dgm:prSet presAssocID="{3EEF80E8-1438-4B92-9916-F13FB4E0ADCB}" presName="bgRect" presStyleLbl="bgShp" presStyleIdx="1" presStyleCnt="5"/>
      <dgm:spPr/>
    </dgm:pt>
    <dgm:pt modelId="{53756BBD-6927-46F2-BD82-357D52910E3C}" type="pres">
      <dgm:prSet presAssocID="{3EEF80E8-1438-4B92-9916-F13FB4E0ADC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13A6259B-22F4-48AA-A6FA-0579AC0349D9}" type="pres">
      <dgm:prSet presAssocID="{3EEF80E8-1438-4B92-9916-F13FB4E0ADCB}" presName="spaceRect" presStyleCnt="0"/>
      <dgm:spPr/>
    </dgm:pt>
    <dgm:pt modelId="{B982154B-CB6E-4EA1-AFB1-24D4CBD0CFE3}" type="pres">
      <dgm:prSet presAssocID="{3EEF80E8-1438-4B92-9916-F13FB4E0ADCB}" presName="parTx" presStyleLbl="revTx" presStyleIdx="1" presStyleCnt="5">
        <dgm:presLayoutVars>
          <dgm:chMax val="0"/>
          <dgm:chPref val="0"/>
        </dgm:presLayoutVars>
      </dgm:prSet>
      <dgm:spPr/>
    </dgm:pt>
    <dgm:pt modelId="{61B6FB39-2A09-4D2E-82E9-D10344B11FF5}" type="pres">
      <dgm:prSet presAssocID="{5A6F2347-0551-45B5-9187-C013E1DA898C}" presName="sibTrans" presStyleCnt="0"/>
      <dgm:spPr/>
    </dgm:pt>
    <dgm:pt modelId="{35E2931A-8D1E-4422-87FB-B1C633F30FFD}" type="pres">
      <dgm:prSet presAssocID="{48F34A29-6933-4F92-990A-60255211A29C}" presName="compNode" presStyleCnt="0"/>
      <dgm:spPr/>
    </dgm:pt>
    <dgm:pt modelId="{997A1CE8-8182-4D5D-A025-374588176E85}" type="pres">
      <dgm:prSet presAssocID="{48F34A29-6933-4F92-990A-60255211A29C}" presName="bgRect" presStyleLbl="bgShp" presStyleIdx="2" presStyleCnt="5"/>
      <dgm:spPr/>
    </dgm:pt>
    <dgm:pt modelId="{A8176034-2ED9-4BC8-96EA-0E988D4E5CC7}" type="pres">
      <dgm:prSet presAssocID="{48F34A29-6933-4F92-990A-60255211A29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F2E87AA-127B-4A4B-90CB-78F53E33F9C1}" type="pres">
      <dgm:prSet presAssocID="{48F34A29-6933-4F92-990A-60255211A29C}" presName="spaceRect" presStyleCnt="0"/>
      <dgm:spPr/>
    </dgm:pt>
    <dgm:pt modelId="{77A4B2F2-E334-4AE6-A20B-B66BBD7586F0}" type="pres">
      <dgm:prSet presAssocID="{48F34A29-6933-4F92-990A-60255211A29C}" presName="parTx" presStyleLbl="revTx" presStyleIdx="2" presStyleCnt="5">
        <dgm:presLayoutVars>
          <dgm:chMax val="0"/>
          <dgm:chPref val="0"/>
        </dgm:presLayoutVars>
      </dgm:prSet>
      <dgm:spPr/>
    </dgm:pt>
    <dgm:pt modelId="{B499F204-A596-4F55-8434-FFD92ECBAF57}" type="pres">
      <dgm:prSet presAssocID="{74F2D94D-24FD-42A3-9C5D-0E6864EB2881}" presName="sibTrans" presStyleCnt="0"/>
      <dgm:spPr/>
    </dgm:pt>
    <dgm:pt modelId="{9F73EDBB-3AF0-4523-B40B-056E54E2B2F1}" type="pres">
      <dgm:prSet presAssocID="{F6F1130D-D63F-420D-9AA3-70EBFED27417}" presName="compNode" presStyleCnt="0"/>
      <dgm:spPr/>
    </dgm:pt>
    <dgm:pt modelId="{EC5B2ADC-5501-4520-B3C7-871D89FB9449}" type="pres">
      <dgm:prSet presAssocID="{F6F1130D-D63F-420D-9AA3-70EBFED27417}" presName="bgRect" presStyleLbl="bgShp" presStyleIdx="3" presStyleCnt="5"/>
      <dgm:spPr/>
    </dgm:pt>
    <dgm:pt modelId="{67B1FC14-7CED-47BD-9AD8-4EAA6A18FAF5}" type="pres">
      <dgm:prSet presAssocID="{F6F1130D-D63F-420D-9AA3-70EBFED2741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922785B-A86A-4603-8584-0DD5D2E25C43}" type="pres">
      <dgm:prSet presAssocID="{F6F1130D-D63F-420D-9AA3-70EBFED27417}" presName="spaceRect" presStyleCnt="0"/>
      <dgm:spPr/>
    </dgm:pt>
    <dgm:pt modelId="{CA608775-99DE-4FA7-8441-4369CC94EF86}" type="pres">
      <dgm:prSet presAssocID="{F6F1130D-D63F-420D-9AA3-70EBFED27417}" presName="parTx" presStyleLbl="revTx" presStyleIdx="3" presStyleCnt="5">
        <dgm:presLayoutVars>
          <dgm:chMax val="0"/>
          <dgm:chPref val="0"/>
        </dgm:presLayoutVars>
      </dgm:prSet>
      <dgm:spPr/>
    </dgm:pt>
    <dgm:pt modelId="{5D5E05C4-8E4E-4E0B-9EB7-122261519908}" type="pres">
      <dgm:prSet presAssocID="{5374BBE3-A407-4896-915D-81CBC343FBCA}" presName="sibTrans" presStyleCnt="0"/>
      <dgm:spPr/>
    </dgm:pt>
    <dgm:pt modelId="{C1F7ECD6-0C7B-4DBB-8F36-CFE93ED552DF}" type="pres">
      <dgm:prSet presAssocID="{BBBDFA2E-8953-4AAD-AAE1-D75411EAB3D1}" presName="compNode" presStyleCnt="0"/>
      <dgm:spPr/>
    </dgm:pt>
    <dgm:pt modelId="{DE4535FF-97CA-4413-AD39-54063C301854}" type="pres">
      <dgm:prSet presAssocID="{BBBDFA2E-8953-4AAD-AAE1-D75411EAB3D1}" presName="bgRect" presStyleLbl="bgShp" presStyleIdx="4" presStyleCnt="5"/>
      <dgm:spPr/>
    </dgm:pt>
    <dgm:pt modelId="{65A667AA-13B2-4DE3-9E83-7740A423A1F7}" type="pres">
      <dgm:prSet presAssocID="{BBBDFA2E-8953-4AAD-AAE1-D75411EAB3D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gn Language"/>
        </a:ext>
      </dgm:extLst>
    </dgm:pt>
    <dgm:pt modelId="{E7F7DB63-E152-41BD-8641-B037DC1CF4D3}" type="pres">
      <dgm:prSet presAssocID="{BBBDFA2E-8953-4AAD-AAE1-D75411EAB3D1}" presName="spaceRect" presStyleCnt="0"/>
      <dgm:spPr/>
    </dgm:pt>
    <dgm:pt modelId="{B59D26C4-B43B-4B62-A80B-901F7C163C6F}" type="pres">
      <dgm:prSet presAssocID="{BBBDFA2E-8953-4AAD-AAE1-D75411EAB3D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E373247-D1D4-40FD-807D-ACF6FA9964EE}" srcId="{CEB512CE-AD17-4069-A624-BFB86F7CA43C}" destId="{FD3CBA91-7AFC-40BE-B985-1CA9C74770B7}" srcOrd="0" destOrd="0" parTransId="{284AD760-896A-485C-B72C-254F121AFB3F}" sibTransId="{7DCD09BC-0176-4840-B60A-C7D33B51FF3C}"/>
    <dgm:cxn modelId="{048CDF67-1A01-405C-9C4A-00BDDCE1F936}" srcId="{CEB512CE-AD17-4069-A624-BFB86F7CA43C}" destId="{48F34A29-6933-4F92-990A-60255211A29C}" srcOrd="2" destOrd="0" parTransId="{D78BA8E3-BFA2-4462-8EB8-2D670867D097}" sibTransId="{74F2D94D-24FD-42A3-9C5D-0E6864EB2881}"/>
    <dgm:cxn modelId="{2F7B777A-C5B5-460D-8E78-5C227F97E343}" type="presOf" srcId="{BBBDFA2E-8953-4AAD-AAE1-D75411EAB3D1}" destId="{B59D26C4-B43B-4B62-A80B-901F7C163C6F}" srcOrd="0" destOrd="0" presId="urn:microsoft.com/office/officeart/2018/2/layout/IconVerticalSolidList"/>
    <dgm:cxn modelId="{D450BA99-2D57-49B0-8578-1F98DA1314E4}" type="presOf" srcId="{48F34A29-6933-4F92-990A-60255211A29C}" destId="{77A4B2F2-E334-4AE6-A20B-B66BBD7586F0}" srcOrd="0" destOrd="0" presId="urn:microsoft.com/office/officeart/2018/2/layout/IconVerticalSolidList"/>
    <dgm:cxn modelId="{AAE0DAA4-5F12-4BB2-A26A-C9FD761F39E5}" srcId="{CEB512CE-AD17-4069-A624-BFB86F7CA43C}" destId="{3EEF80E8-1438-4B92-9916-F13FB4E0ADCB}" srcOrd="1" destOrd="0" parTransId="{E84AA98A-3AC8-4D83-8D66-451BE75D9C5C}" sibTransId="{5A6F2347-0551-45B5-9187-C013E1DA898C}"/>
    <dgm:cxn modelId="{B300D3BB-19B8-4B68-B260-1988CA8EB072}" srcId="{CEB512CE-AD17-4069-A624-BFB86F7CA43C}" destId="{BBBDFA2E-8953-4AAD-AAE1-D75411EAB3D1}" srcOrd="4" destOrd="0" parTransId="{86B82520-9001-4841-80A7-B555B07F7171}" sibTransId="{CE47C8EE-44AA-46C5-9A73-5D5883DEE99A}"/>
    <dgm:cxn modelId="{C6F7B6BF-52AD-4EDF-AABB-D62DE49B542F}" type="presOf" srcId="{3EEF80E8-1438-4B92-9916-F13FB4E0ADCB}" destId="{B982154B-CB6E-4EA1-AFB1-24D4CBD0CFE3}" srcOrd="0" destOrd="0" presId="urn:microsoft.com/office/officeart/2018/2/layout/IconVerticalSolidList"/>
    <dgm:cxn modelId="{3BA03FC2-FA1F-4D4C-B8CC-22285FAED007}" type="presOf" srcId="{CEB512CE-AD17-4069-A624-BFB86F7CA43C}" destId="{DEFB18ED-866F-4B10-9E98-AE573AB09AB9}" srcOrd="0" destOrd="0" presId="urn:microsoft.com/office/officeart/2018/2/layout/IconVerticalSolidList"/>
    <dgm:cxn modelId="{926344CA-30E9-458D-AA88-795F4D9E4FF8}" type="presOf" srcId="{F6F1130D-D63F-420D-9AA3-70EBFED27417}" destId="{CA608775-99DE-4FA7-8441-4369CC94EF86}" srcOrd="0" destOrd="0" presId="urn:microsoft.com/office/officeart/2018/2/layout/IconVerticalSolidList"/>
    <dgm:cxn modelId="{D37523D4-B959-4498-9C1B-CDCD05BF0A55}" type="presOf" srcId="{FD3CBA91-7AFC-40BE-B985-1CA9C74770B7}" destId="{1A7ADA5D-D120-4BCE-8A37-6366C74EBDD4}" srcOrd="0" destOrd="0" presId="urn:microsoft.com/office/officeart/2018/2/layout/IconVerticalSolidList"/>
    <dgm:cxn modelId="{44F5C0D7-1AD9-4BB9-A08D-B94873384A96}" srcId="{CEB512CE-AD17-4069-A624-BFB86F7CA43C}" destId="{F6F1130D-D63F-420D-9AA3-70EBFED27417}" srcOrd="3" destOrd="0" parTransId="{CCC40CFB-6710-45F0-B472-A59C806560D7}" sibTransId="{5374BBE3-A407-4896-915D-81CBC343FBCA}"/>
    <dgm:cxn modelId="{A3F4762B-8746-4591-AAE0-BE6667D822E3}" type="presParOf" srcId="{DEFB18ED-866F-4B10-9E98-AE573AB09AB9}" destId="{354786A4-1281-4D10-B335-1CC5246015BB}" srcOrd="0" destOrd="0" presId="urn:microsoft.com/office/officeart/2018/2/layout/IconVerticalSolidList"/>
    <dgm:cxn modelId="{4099268E-83D7-40FB-A768-1E2BB2641056}" type="presParOf" srcId="{354786A4-1281-4D10-B335-1CC5246015BB}" destId="{A2080D29-D4B5-431B-9A80-1693A7FF448F}" srcOrd="0" destOrd="0" presId="urn:microsoft.com/office/officeart/2018/2/layout/IconVerticalSolidList"/>
    <dgm:cxn modelId="{20B17A22-726E-4B46-9681-5D1487152BC3}" type="presParOf" srcId="{354786A4-1281-4D10-B335-1CC5246015BB}" destId="{0B26473B-89FE-4963-8331-22B1B72D359A}" srcOrd="1" destOrd="0" presId="urn:microsoft.com/office/officeart/2018/2/layout/IconVerticalSolidList"/>
    <dgm:cxn modelId="{32DF2A49-3C55-42C8-B0FF-15B24BC4C3F7}" type="presParOf" srcId="{354786A4-1281-4D10-B335-1CC5246015BB}" destId="{1EF54F37-60A1-4946-9432-02873FFE346C}" srcOrd="2" destOrd="0" presId="urn:microsoft.com/office/officeart/2018/2/layout/IconVerticalSolidList"/>
    <dgm:cxn modelId="{F53122B7-3FD3-49FC-AAF1-482E71515CB3}" type="presParOf" srcId="{354786A4-1281-4D10-B335-1CC5246015BB}" destId="{1A7ADA5D-D120-4BCE-8A37-6366C74EBDD4}" srcOrd="3" destOrd="0" presId="urn:microsoft.com/office/officeart/2018/2/layout/IconVerticalSolidList"/>
    <dgm:cxn modelId="{B4CC031E-4CEC-4453-8F31-DEBF5AEC2A2F}" type="presParOf" srcId="{DEFB18ED-866F-4B10-9E98-AE573AB09AB9}" destId="{8A575F26-6247-4259-A8D7-291EAC4E7309}" srcOrd="1" destOrd="0" presId="urn:microsoft.com/office/officeart/2018/2/layout/IconVerticalSolidList"/>
    <dgm:cxn modelId="{37A4E3E0-6961-4286-87AD-5D67F24DCF30}" type="presParOf" srcId="{DEFB18ED-866F-4B10-9E98-AE573AB09AB9}" destId="{911AD3E7-8545-4858-B2A0-9119C41D4D84}" srcOrd="2" destOrd="0" presId="urn:microsoft.com/office/officeart/2018/2/layout/IconVerticalSolidList"/>
    <dgm:cxn modelId="{BDB352AD-5585-4245-A2F8-BE245FCE8BBD}" type="presParOf" srcId="{911AD3E7-8545-4858-B2A0-9119C41D4D84}" destId="{C3B9C0CB-BA33-4F5D-B854-6BB17F255032}" srcOrd="0" destOrd="0" presId="urn:microsoft.com/office/officeart/2018/2/layout/IconVerticalSolidList"/>
    <dgm:cxn modelId="{7E2E2A20-324B-45BA-8659-2DB9095999BC}" type="presParOf" srcId="{911AD3E7-8545-4858-B2A0-9119C41D4D84}" destId="{53756BBD-6927-46F2-BD82-357D52910E3C}" srcOrd="1" destOrd="0" presId="urn:microsoft.com/office/officeart/2018/2/layout/IconVerticalSolidList"/>
    <dgm:cxn modelId="{91D8F46D-EC27-456E-972A-B57F5EBFCC10}" type="presParOf" srcId="{911AD3E7-8545-4858-B2A0-9119C41D4D84}" destId="{13A6259B-22F4-48AA-A6FA-0579AC0349D9}" srcOrd="2" destOrd="0" presId="urn:microsoft.com/office/officeart/2018/2/layout/IconVerticalSolidList"/>
    <dgm:cxn modelId="{1ADDD4A9-AC73-427C-A91C-6185BC1CC1A2}" type="presParOf" srcId="{911AD3E7-8545-4858-B2A0-9119C41D4D84}" destId="{B982154B-CB6E-4EA1-AFB1-24D4CBD0CFE3}" srcOrd="3" destOrd="0" presId="urn:microsoft.com/office/officeart/2018/2/layout/IconVerticalSolidList"/>
    <dgm:cxn modelId="{3B3B387D-648D-4BBF-AF8D-0AB7F39F8B36}" type="presParOf" srcId="{DEFB18ED-866F-4B10-9E98-AE573AB09AB9}" destId="{61B6FB39-2A09-4D2E-82E9-D10344B11FF5}" srcOrd="3" destOrd="0" presId="urn:microsoft.com/office/officeart/2018/2/layout/IconVerticalSolidList"/>
    <dgm:cxn modelId="{02223B64-BF50-4862-BC64-A7CCCF37556A}" type="presParOf" srcId="{DEFB18ED-866F-4B10-9E98-AE573AB09AB9}" destId="{35E2931A-8D1E-4422-87FB-B1C633F30FFD}" srcOrd="4" destOrd="0" presId="urn:microsoft.com/office/officeart/2018/2/layout/IconVerticalSolidList"/>
    <dgm:cxn modelId="{6BE87566-948C-4180-8A7A-4AFB108C8BB8}" type="presParOf" srcId="{35E2931A-8D1E-4422-87FB-B1C633F30FFD}" destId="{997A1CE8-8182-4D5D-A025-374588176E85}" srcOrd="0" destOrd="0" presId="urn:microsoft.com/office/officeart/2018/2/layout/IconVerticalSolidList"/>
    <dgm:cxn modelId="{09627511-5899-45F9-9FB5-F805D759B8D4}" type="presParOf" srcId="{35E2931A-8D1E-4422-87FB-B1C633F30FFD}" destId="{A8176034-2ED9-4BC8-96EA-0E988D4E5CC7}" srcOrd="1" destOrd="0" presId="urn:microsoft.com/office/officeart/2018/2/layout/IconVerticalSolidList"/>
    <dgm:cxn modelId="{2F6223D7-E216-467E-95A6-C0CF79605B29}" type="presParOf" srcId="{35E2931A-8D1E-4422-87FB-B1C633F30FFD}" destId="{5F2E87AA-127B-4A4B-90CB-78F53E33F9C1}" srcOrd="2" destOrd="0" presId="urn:microsoft.com/office/officeart/2018/2/layout/IconVerticalSolidList"/>
    <dgm:cxn modelId="{887AF61A-F2AD-4D8E-AB47-8602D42290DE}" type="presParOf" srcId="{35E2931A-8D1E-4422-87FB-B1C633F30FFD}" destId="{77A4B2F2-E334-4AE6-A20B-B66BBD7586F0}" srcOrd="3" destOrd="0" presId="urn:microsoft.com/office/officeart/2018/2/layout/IconVerticalSolidList"/>
    <dgm:cxn modelId="{7DB6A587-0546-4A85-90B2-B77A32738032}" type="presParOf" srcId="{DEFB18ED-866F-4B10-9E98-AE573AB09AB9}" destId="{B499F204-A596-4F55-8434-FFD92ECBAF57}" srcOrd="5" destOrd="0" presId="urn:microsoft.com/office/officeart/2018/2/layout/IconVerticalSolidList"/>
    <dgm:cxn modelId="{4B80A9F2-56D8-420F-B723-014D93363EE9}" type="presParOf" srcId="{DEFB18ED-866F-4B10-9E98-AE573AB09AB9}" destId="{9F73EDBB-3AF0-4523-B40B-056E54E2B2F1}" srcOrd="6" destOrd="0" presId="urn:microsoft.com/office/officeart/2018/2/layout/IconVerticalSolidList"/>
    <dgm:cxn modelId="{65265596-C129-4169-BE97-A8CE741209FE}" type="presParOf" srcId="{9F73EDBB-3AF0-4523-B40B-056E54E2B2F1}" destId="{EC5B2ADC-5501-4520-B3C7-871D89FB9449}" srcOrd="0" destOrd="0" presId="urn:microsoft.com/office/officeart/2018/2/layout/IconVerticalSolidList"/>
    <dgm:cxn modelId="{1B9870A3-550C-4D72-BE79-25A830CA1A78}" type="presParOf" srcId="{9F73EDBB-3AF0-4523-B40B-056E54E2B2F1}" destId="{67B1FC14-7CED-47BD-9AD8-4EAA6A18FAF5}" srcOrd="1" destOrd="0" presId="urn:microsoft.com/office/officeart/2018/2/layout/IconVerticalSolidList"/>
    <dgm:cxn modelId="{22A7C775-9317-4B53-9717-767FCAAF9566}" type="presParOf" srcId="{9F73EDBB-3AF0-4523-B40B-056E54E2B2F1}" destId="{0922785B-A86A-4603-8584-0DD5D2E25C43}" srcOrd="2" destOrd="0" presId="urn:microsoft.com/office/officeart/2018/2/layout/IconVerticalSolidList"/>
    <dgm:cxn modelId="{B2AE27D6-4811-45D1-A009-2BAB9350C390}" type="presParOf" srcId="{9F73EDBB-3AF0-4523-B40B-056E54E2B2F1}" destId="{CA608775-99DE-4FA7-8441-4369CC94EF86}" srcOrd="3" destOrd="0" presId="urn:microsoft.com/office/officeart/2018/2/layout/IconVerticalSolidList"/>
    <dgm:cxn modelId="{F71A9EA2-16CD-46B8-9267-2A68139ACEA1}" type="presParOf" srcId="{DEFB18ED-866F-4B10-9E98-AE573AB09AB9}" destId="{5D5E05C4-8E4E-4E0B-9EB7-122261519908}" srcOrd="7" destOrd="0" presId="urn:microsoft.com/office/officeart/2018/2/layout/IconVerticalSolidList"/>
    <dgm:cxn modelId="{428CD0B8-5655-47FF-9C1A-6C02E242D5A7}" type="presParOf" srcId="{DEFB18ED-866F-4B10-9E98-AE573AB09AB9}" destId="{C1F7ECD6-0C7B-4DBB-8F36-CFE93ED552DF}" srcOrd="8" destOrd="0" presId="urn:microsoft.com/office/officeart/2018/2/layout/IconVerticalSolidList"/>
    <dgm:cxn modelId="{670DE655-2C4F-4351-A256-17359C4D8FED}" type="presParOf" srcId="{C1F7ECD6-0C7B-4DBB-8F36-CFE93ED552DF}" destId="{DE4535FF-97CA-4413-AD39-54063C301854}" srcOrd="0" destOrd="0" presId="urn:microsoft.com/office/officeart/2018/2/layout/IconVerticalSolidList"/>
    <dgm:cxn modelId="{ECD2BBCF-AFE1-400B-B5FC-44E8242B2005}" type="presParOf" srcId="{C1F7ECD6-0C7B-4DBB-8F36-CFE93ED552DF}" destId="{65A667AA-13B2-4DE3-9E83-7740A423A1F7}" srcOrd="1" destOrd="0" presId="urn:microsoft.com/office/officeart/2018/2/layout/IconVerticalSolidList"/>
    <dgm:cxn modelId="{72BCAC05-E095-4505-B518-F2ED5576BFB3}" type="presParOf" srcId="{C1F7ECD6-0C7B-4DBB-8F36-CFE93ED552DF}" destId="{E7F7DB63-E152-41BD-8641-B037DC1CF4D3}" srcOrd="2" destOrd="0" presId="urn:microsoft.com/office/officeart/2018/2/layout/IconVerticalSolidList"/>
    <dgm:cxn modelId="{FB7FF348-EFB0-4133-8052-60E3516F2A2D}" type="presParOf" srcId="{C1F7ECD6-0C7B-4DBB-8F36-CFE93ED552DF}" destId="{B59D26C4-B43B-4B62-A80B-901F7C163C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17CDFE7-2109-464A-AC7C-146EBE9181A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BA53C5-BEB8-4C2D-BFF9-A380479306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Supportive network of friends</a:t>
          </a:r>
        </a:p>
      </dgm:t>
    </dgm:pt>
    <dgm:pt modelId="{C63D5C8A-4D03-441F-82C6-962C913F2235}" type="parTrans" cxnId="{3243C9BC-F030-49BF-B0CE-4A8CECDAD967}">
      <dgm:prSet/>
      <dgm:spPr/>
      <dgm:t>
        <a:bodyPr/>
        <a:lstStyle/>
        <a:p>
          <a:endParaRPr lang="en-US"/>
        </a:p>
      </dgm:t>
    </dgm:pt>
    <dgm:pt modelId="{E5438853-9FF3-4F08-8AC5-90E4F9AB085F}" type="sibTrans" cxnId="{3243C9BC-F030-49BF-B0CE-4A8CECDAD967}">
      <dgm:prSet/>
      <dgm:spPr/>
      <dgm:t>
        <a:bodyPr/>
        <a:lstStyle/>
        <a:p>
          <a:endParaRPr lang="en-US"/>
        </a:p>
      </dgm:t>
    </dgm:pt>
    <dgm:pt modelId="{CD870F70-11DF-418D-9632-12CEB710A1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Regular supervision</a:t>
          </a:r>
        </a:p>
      </dgm:t>
    </dgm:pt>
    <dgm:pt modelId="{7947CD93-D14F-4FA2-9B8D-A19F43E14FF5}" type="parTrans" cxnId="{E789AAFF-720D-4287-BAFB-86AC9E66639A}">
      <dgm:prSet/>
      <dgm:spPr/>
      <dgm:t>
        <a:bodyPr/>
        <a:lstStyle/>
        <a:p>
          <a:endParaRPr lang="en-US"/>
        </a:p>
      </dgm:t>
    </dgm:pt>
    <dgm:pt modelId="{EA46ACFA-2444-47A6-9C24-A276E75764F2}" type="sibTrans" cxnId="{E789AAFF-720D-4287-BAFB-86AC9E66639A}">
      <dgm:prSet/>
      <dgm:spPr/>
      <dgm:t>
        <a:bodyPr/>
        <a:lstStyle/>
        <a:p>
          <a:endParaRPr lang="en-US"/>
        </a:p>
      </dgm:t>
    </dgm:pt>
    <dgm:pt modelId="{AFE508E7-D513-482D-B81E-8B9719661B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Good nutrition</a:t>
          </a:r>
        </a:p>
      </dgm:t>
    </dgm:pt>
    <dgm:pt modelId="{397A927D-6A6F-4D29-B1B9-06318398A6E8}" type="parTrans" cxnId="{C064FF23-03B8-4B72-A5C8-AF9A317B89CA}">
      <dgm:prSet/>
      <dgm:spPr/>
      <dgm:t>
        <a:bodyPr/>
        <a:lstStyle/>
        <a:p>
          <a:endParaRPr lang="en-US"/>
        </a:p>
      </dgm:t>
    </dgm:pt>
    <dgm:pt modelId="{D40477F7-4FD2-4D89-87E8-D4F60279DEE3}" type="sibTrans" cxnId="{C064FF23-03B8-4B72-A5C8-AF9A317B89CA}">
      <dgm:prSet/>
      <dgm:spPr/>
      <dgm:t>
        <a:bodyPr/>
        <a:lstStyle/>
        <a:p>
          <a:endParaRPr lang="en-US"/>
        </a:p>
      </dgm:t>
    </dgm:pt>
    <dgm:pt modelId="{047D752C-B723-4CCA-8E8A-AFD794BFF0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Adequate rest</a:t>
          </a:r>
        </a:p>
      </dgm:t>
    </dgm:pt>
    <dgm:pt modelId="{D0559528-AA31-447C-8154-F7596CE6C152}" type="parTrans" cxnId="{CEDBA74B-7A67-494D-81A0-E72AC0D3F983}">
      <dgm:prSet/>
      <dgm:spPr/>
      <dgm:t>
        <a:bodyPr/>
        <a:lstStyle/>
        <a:p>
          <a:endParaRPr lang="en-US"/>
        </a:p>
      </dgm:t>
    </dgm:pt>
    <dgm:pt modelId="{A2FEEE01-B90C-4D19-9B4D-D486E6A773DF}" type="sibTrans" cxnId="{CEDBA74B-7A67-494D-81A0-E72AC0D3F983}">
      <dgm:prSet/>
      <dgm:spPr/>
      <dgm:t>
        <a:bodyPr/>
        <a:lstStyle/>
        <a:p>
          <a:endParaRPr lang="en-US"/>
        </a:p>
      </dgm:t>
    </dgm:pt>
    <dgm:pt modelId="{656E9D9F-F4FC-4001-93B6-C05097A0D2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Exercise</a:t>
          </a:r>
        </a:p>
      </dgm:t>
    </dgm:pt>
    <dgm:pt modelId="{78DDD47B-B4AE-44CD-8760-504D0B95C3DB}" type="parTrans" cxnId="{9B61BCD8-E4C1-460B-8F2B-4006E0D3BC4D}">
      <dgm:prSet/>
      <dgm:spPr/>
      <dgm:t>
        <a:bodyPr/>
        <a:lstStyle/>
        <a:p>
          <a:endParaRPr lang="en-US"/>
        </a:p>
      </dgm:t>
    </dgm:pt>
    <dgm:pt modelId="{30BA45ED-C9D7-4374-955A-DAD15376E6B0}" type="sibTrans" cxnId="{9B61BCD8-E4C1-460B-8F2B-4006E0D3BC4D}">
      <dgm:prSet/>
      <dgm:spPr/>
      <dgm:t>
        <a:bodyPr/>
        <a:lstStyle/>
        <a:p>
          <a:endParaRPr lang="en-US"/>
        </a:p>
      </dgm:t>
    </dgm:pt>
    <dgm:pt modelId="{1DEF6313-8E97-4D95-A13A-ABA196F852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Uplifting input</a:t>
          </a:r>
        </a:p>
      </dgm:t>
    </dgm:pt>
    <dgm:pt modelId="{797FA931-E8D2-47C5-B7EF-6857C426C977}" type="parTrans" cxnId="{0C8C55B0-E057-4AC6-9837-6B9A987FC355}">
      <dgm:prSet/>
      <dgm:spPr/>
      <dgm:t>
        <a:bodyPr/>
        <a:lstStyle/>
        <a:p>
          <a:endParaRPr lang="en-US"/>
        </a:p>
      </dgm:t>
    </dgm:pt>
    <dgm:pt modelId="{5E09D3AE-5FC3-4D20-9D3A-E89F12661CEA}" type="sibTrans" cxnId="{0C8C55B0-E057-4AC6-9837-6B9A987FC355}">
      <dgm:prSet/>
      <dgm:spPr/>
      <dgm:t>
        <a:bodyPr/>
        <a:lstStyle/>
        <a:p>
          <a:endParaRPr lang="en-US"/>
        </a:p>
      </dgm:t>
    </dgm:pt>
    <dgm:pt modelId="{02AD8C66-5641-4143-BB6E-954EB9D957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Humor</a:t>
          </a:r>
        </a:p>
      </dgm:t>
    </dgm:pt>
    <dgm:pt modelId="{A1FA5A43-7C3B-48C0-83D6-7CBF5CF5CE25}" type="parTrans" cxnId="{EA336E17-73A0-4279-AF49-9BC988B35D17}">
      <dgm:prSet/>
      <dgm:spPr/>
      <dgm:t>
        <a:bodyPr/>
        <a:lstStyle/>
        <a:p>
          <a:endParaRPr lang="en-US"/>
        </a:p>
      </dgm:t>
    </dgm:pt>
    <dgm:pt modelId="{61C3E8E1-4255-46F8-9F75-08C227FFB12D}" type="sibTrans" cxnId="{EA336E17-73A0-4279-AF49-9BC988B35D17}">
      <dgm:prSet/>
      <dgm:spPr/>
      <dgm:t>
        <a:bodyPr/>
        <a:lstStyle/>
        <a:p>
          <a:endParaRPr lang="en-US"/>
        </a:p>
      </dgm:t>
    </dgm:pt>
    <dgm:pt modelId="{C068A536-F1D8-4AF6-8821-061C7C013A86}" type="pres">
      <dgm:prSet presAssocID="{117CDFE7-2109-464A-AC7C-146EBE9181A0}" presName="root" presStyleCnt="0">
        <dgm:presLayoutVars>
          <dgm:dir/>
          <dgm:resizeHandles val="exact"/>
        </dgm:presLayoutVars>
      </dgm:prSet>
      <dgm:spPr/>
    </dgm:pt>
    <dgm:pt modelId="{134003CD-D5CA-4BB0-8424-D36F9349E371}" type="pres">
      <dgm:prSet presAssocID="{8EBA53C5-BEB8-4C2D-BFF9-A38047930697}" presName="compNode" presStyleCnt="0"/>
      <dgm:spPr/>
    </dgm:pt>
    <dgm:pt modelId="{2F0277BC-02B9-4BF9-B78B-3732CFC23977}" type="pres">
      <dgm:prSet presAssocID="{8EBA53C5-BEB8-4C2D-BFF9-A38047930697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CC3FB84-138A-46FB-9F3A-D4EE036D2663}" type="pres">
      <dgm:prSet presAssocID="{8EBA53C5-BEB8-4C2D-BFF9-A38047930697}" presName="spaceRect" presStyleCnt="0"/>
      <dgm:spPr/>
    </dgm:pt>
    <dgm:pt modelId="{52C7F536-060D-4A27-A3AB-1A87870CF231}" type="pres">
      <dgm:prSet presAssocID="{8EBA53C5-BEB8-4C2D-BFF9-A38047930697}" presName="textRect" presStyleLbl="revTx" presStyleIdx="0" presStyleCnt="7">
        <dgm:presLayoutVars>
          <dgm:chMax val="1"/>
          <dgm:chPref val="1"/>
        </dgm:presLayoutVars>
      </dgm:prSet>
      <dgm:spPr/>
    </dgm:pt>
    <dgm:pt modelId="{907A31CA-6CE5-4313-A7EA-EC1261B19168}" type="pres">
      <dgm:prSet presAssocID="{E5438853-9FF3-4F08-8AC5-90E4F9AB085F}" presName="sibTrans" presStyleCnt="0"/>
      <dgm:spPr/>
    </dgm:pt>
    <dgm:pt modelId="{783DED25-960E-4CD2-AA63-3AB0EB660026}" type="pres">
      <dgm:prSet presAssocID="{CD870F70-11DF-418D-9632-12CEB710A10C}" presName="compNode" presStyleCnt="0"/>
      <dgm:spPr/>
    </dgm:pt>
    <dgm:pt modelId="{F462EF73-E49A-4111-857D-433AC92A04A3}" type="pres">
      <dgm:prSet presAssocID="{CD870F70-11DF-418D-9632-12CEB710A10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A8A3A9A-6940-4585-BD54-D5A0F66E73B8}" type="pres">
      <dgm:prSet presAssocID="{CD870F70-11DF-418D-9632-12CEB710A10C}" presName="spaceRect" presStyleCnt="0"/>
      <dgm:spPr/>
    </dgm:pt>
    <dgm:pt modelId="{AC95111D-BDC1-4669-9D19-9DCFB26EF0F8}" type="pres">
      <dgm:prSet presAssocID="{CD870F70-11DF-418D-9632-12CEB710A10C}" presName="textRect" presStyleLbl="revTx" presStyleIdx="1" presStyleCnt="7">
        <dgm:presLayoutVars>
          <dgm:chMax val="1"/>
          <dgm:chPref val="1"/>
        </dgm:presLayoutVars>
      </dgm:prSet>
      <dgm:spPr/>
    </dgm:pt>
    <dgm:pt modelId="{6B63CF98-D836-4A97-A431-864CEBE95299}" type="pres">
      <dgm:prSet presAssocID="{EA46ACFA-2444-47A6-9C24-A276E75764F2}" presName="sibTrans" presStyleCnt="0"/>
      <dgm:spPr/>
    </dgm:pt>
    <dgm:pt modelId="{64CAA718-7B7F-42DE-AE4E-31BE601EAC32}" type="pres">
      <dgm:prSet presAssocID="{AFE508E7-D513-482D-B81E-8B9719661BE9}" presName="compNode" presStyleCnt="0"/>
      <dgm:spPr/>
    </dgm:pt>
    <dgm:pt modelId="{D31D21C1-E6C3-4846-BE69-5848897C4100}" type="pres">
      <dgm:prSet presAssocID="{AFE508E7-D513-482D-B81E-8B9719661BE9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20D53E85-A546-444A-8AEB-7D1D7FA09F57}" type="pres">
      <dgm:prSet presAssocID="{AFE508E7-D513-482D-B81E-8B9719661BE9}" presName="spaceRect" presStyleCnt="0"/>
      <dgm:spPr/>
    </dgm:pt>
    <dgm:pt modelId="{A99E6A3B-AD61-4048-933C-4D3900C68A74}" type="pres">
      <dgm:prSet presAssocID="{AFE508E7-D513-482D-B81E-8B9719661BE9}" presName="textRect" presStyleLbl="revTx" presStyleIdx="2" presStyleCnt="7">
        <dgm:presLayoutVars>
          <dgm:chMax val="1"/>
          <dgm:chPref val="1"/>
        </dgm:presLayoutVars>
      </dgm:prSet>
      <dgm:spPr/>
    </dgm:pt>
    <dgm:pt modelId="{4C203A0C-DBC0-4196-9B44-4F66AB836395}" type="pres">
      <dgm:prSet presAssocID="{D40477F7-4FD2-4D89-87E8-D4F60279DEE3}" presName="sibTrans" presStyleCnt="0"/>
      <dgm:spPr/>
    </dgm:pt>
    <dgm:pt modelId="{D14B3512-80DE-4D35-A449-2C8129E6E5D5}" type="pres">
      <dgm:prSet presAssocID="{047D752C-B723-4CCA-8E8A-AFD794BFF013}" presName="compNode" presStyleCnt="0"/>
      <dgm:spPr/>
    </dgm:pt>
    <dgm:pt modelId="{68778F49-9C86-47F3-A6E6-1A8802CB03B9}" type="pres">
      <dgm:prSet presAssocID="{047D752C-B723-4CCA-8E8A-AFD794BFF013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796F7040-F97F-48C0-82FF-134DBD0686A0}" type="pres">
      <dgm:prSet presAssocID="{047D752C-B723-4CCA-8E8A-AFD794BFF013}" presName="spaceRect" presStyleCnt="0"/>
      <dgm:spPr/>
    </dgm:pt>
    <dgm:pt modelId="{21BA3729-1588-47EC-BA1F-E319BBF7E23D}" type="pres">
      <dgm:prSet presAssocID="{047D752C-B723-4CCA-8E8A-AFD794BFF013}" presName="textRect" presStyleLbl="revTx" presStyleIdx="3" presStyleCnt="7">
        <dgm:presLayoutVars>
          <dgm:chMax val="1"/>
          <dgm:chPref val="1"/>
        </dgm:presLayoutVars>
      </dgm:prSet>
      <dgm:spPr/>
    </dgm:pt>
    <dgm:pt modelId="{03D69876-CC7B-4EB2-B596-328622AF0965}" type="pres">
      <dgm:prSet presAssocID="{A2FEEE01-B90C-4D19-9B4D-D486E6A773DF}" presName="sibTrans" presStyleCnt="0"/>
      <dgm:spPr/>
    </dgm:pt>
    <dgm:pt modelId="{08F475BE-0115-4B3A-8BB1-25FA3BDE6D7F}" type="pres">
      <dgm:prSet presAssocID="{656E9D9F-F4FC-4001-93B6-C05097A0D260}" presName="compNode" presStyleCnt="0"/>
      <dgm:spPr/>
    </dgm:pt>
    <dgm:pt modelId="{E6C1D333-F845-4418-A834-CD9130C51D72}" type="pres">
      <dgm:prSet presAssocID="{656E9D9F-F4FC-4001-93B6-C05097A0D260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1ECFB53-0C0A-4F67-96C4-97A3F11811A6}" type="pres">
      <dgm:prSet presAssocID="{656E9D9F-F4FC-4001-93B6-C05097A0D260}" presName="spaceRect" presStyleCnt="0"/>
      <dgm:spPr/>
    </dgm:pt>
    <dgm:pt modelId="{12E87335-1EC6-4D7A-8AA0-B38E18451D00}" type="pres">
      <dgm:prSet presAssocID="{656E9D9F-F4FC-4001-93B6-C05097A0D260}" presName="textRect" presStyleLbl="revTx" presStyleIdx="4" presStyleCnt="7">
        <dgm:presLayoutVars>
          <dgm:chMax val="1"/>
          <dgm:chPref val="1"/>
        </dgm:presLayoutVars>
      </dgm:prSet>
      <dgm:spPr/>
    </dgm:pt>
    <dgm:pt modelId="{E8FB08F3-44EB-4610-8BD6-78D6946E77C2}" type="pres">
      <dgm:prSet presAssocID="{30BA45ED-C9D7-4374-955A-DAD15376E6B0}" presName="sibTrans" presStyleCnt="0"/>
      <dgm:spPr/>
    </dgm:pt>
    <dgm:pt modelId="{CE9FD15F-FD26-41D4-9E9B-FAE563D01421}" type="pres">
      <dgm:prSet presAssocID="{1DEF6313-8E97-4D95-A13A-ABA196F85208}" presName="compNode" presStyleCnt="0"/>
      <dgm:spPr/>
    </dgm:pt>
    <dgm:pt modelId="{88EC1CFA-D109-4C9D-BD59-3356B71DDAB5}" type="pres">
      <dgm:prSet presAssocID="{1DEF6313-8E97-4D95-A13A-ABA196F85208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orescentLightBlub"/>
        </a:ext>
      </dgm:extLst>
    </dgm:pt>
    <dgm:pt modelId="{A056EE64-DDF2-4067-B01A-182CEAC1D286}" type="pres">
      <dgm:prSet presAssocID="{1DEF6313-8E97-4D95-A13A-ABA196F85208}" presName="spaceRect" presStyleCnt="0"/>
      <dgm:spPr/>
    </dgm:pt>
    <dgm:pt modelId="{611CB668-9730-4128-A112-EEE27303999D}" type="pres">
      <dgm:prSet presAssocID="{1DEF6313-8E97-4D95-A13A-ABA196F85208}" presName="textRect" presStyleLbl="revTx" presStyleIdx="5" presStyleCnt="7">
        <dgm:presLayoutVars>
          <dgm:chMax val="1"/>
          <dgm:chPref val="1"/>
        </dgm:presLayoutVars>
      </dgm:prSet>
      <dgm:spPr/>
    </dgm:pt>
    <dgm:pt modelId="{404C1B54-56D5-487A-B1B9-0AA4AC882C9E}" type="pres">
      <dgm:prSet presAssocID="{5E09D3AE-5FC3-4D20-9D3A-E89F12661CEA}" presName="sibTrans" presStyleCnt="0"/>
      <dgm:spPr/>
    </dgm:pt>
    <dgm:pt modelId="{BCD161FF-18A8-4DA0-8EB7-8EBE0BA8E870}" type="pres">
      <dgm:prSet presAssocID="{02AD8C66-5641-4143-BB6E-954EB9D95743}" presName="compNode" presStyleCnt="0"/>
      <dgm:spPr/>
    </dgm:pt>
    <dgm:pt modelId="{E2532F4C-B70D-4D26-88F1-57DE44C539CE}" type="pres">
      <dgm:prSet presAssocID="{02AD8C66-5641-4143-BB6E-954EB9D9574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F04653A8-BDBD-479A-A261-A22C098AB98A}" type="pres">
      <dgm:prSet presAssocID="{02AD8C66-5641-4143-BB6E-954EB9D95743}" presName="spaceRect" presStyleCnt="0"/>
      <dgm:spPr/>
    </dgm:pt>
    <dgm:pt modelId="{9B166A94-7C2E-48AC-AFEA-F47D07BB05FA}" type="pres">
      <dgm:prSet presAssocID="{02AD8C66-5641-4143-BB6E-954EB9D95743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AD5EE20D-4B3D-4BFA-9C46-FB1DD8357C60}" type="presOf" srcId="{AFE508E7-D513-482D-B81E-8B9719661BE9}" destId="{A99E6A3B-AD61-4048-933C-4D3900C68A74}" srcOrd="0" destOrd="0" presId="urn:microsoft.com/office/officeart/2018/2/layout/IconLabelList"/>
    <dgm:cxn modelId="{EA336E17-73A0-4279-AF49-9BC988B35D17}" srcId="{117CDFE7-2109-464A-AC7C-146EBE9181A0}" destId="{02AD8C66-5641-4143-BB6E-954EB9D95743}" srcOrd="6" destOrd="0" parTransId="{A1FA5A43-7C3B-48C0-83D6-7CBF5CF5CE25}" sibTransId="{61C3E8E1-4255-46F8-9F75-08C227FFB12D}"/>
    <dgm:cxn modelId="{C064FF23-03B8-4B72-A5C8-AF9A317B89CA}" srcId="{117CDFE7-2109-464A-AC7C-146EBE9181A0}" destId="{AFE508E7-D513-482D-B81E-8B9719661BE9}" srcOrd="2" destOrd="0" parTransId="{397A927D-6A6F-4D29-B1B9-06318398A6E8}" sibTransId="{D40477F7-4FD2-4D89-87E8-D4F60279DEE3}"/>
    <dgm:cxn modelId="{44FE3B26-3991-4C14-87AE-4C2F0AADE6F9}" type="presOf" srcId="{1DEF6313-8E97-4D95-A13A-ABA196F85208}" destId="{611CB668-9730-4128-A112-EEE27303999D}" srcOrd="0" destOrd="0" presId="urn:microsoft.com/office/officeart/2018/2/layout/IconLabelList"/>
    <dgm:cxn modelId="{ED4BE95E-DD89-4224-94DA-C4D0449E969D}" type="presOf" srcId="{047D752C-B723-4CCA-8E8A-AFD794BFF013}" destId="{21BA3729-1588-47EC-BA1F-E319BBF7E23D}" srcOrd="0" destOrd="0" presId="urn:microsoft.com/office/officeart/2018/2/layout/IconLabelList"/>
    <dgm:cxn modelId="{DDF75449-78A1-4B42-9669-788027E409F9}" type="presOf" srcId="{656E9D9F-F4FC-4001-93B6-C05097A0D260}" destId="{12E87335-1EC6-4D7A-8AA0-B38E18451D00}" srcOrd="0" destOrd="0" presId="urn:microsoft.com/office/officeart/2018/2/layout/IconLabelList"/>
    <dgm:cxn modelId="{CEDBA74B-7A67-494D-81A0-E72AC0D3F983}" srcId="{117CDFE7-2109-464A-AC7C-146EBE9181A0}" destId="{047D752C-B723-4CCA-8E8A-AFD794BFF013}" srcOrd="3" destOrd="0" parTransId="{D0559528-AA31-447C-8154-F7596CE6C152}" sibTransId="{A2FEEE01-B90C-4D19-9B4D-D486E6A773DF}"/>
    <dgm:cxn modelId="{CE29CE6B-DF48-4080-A0A0-3BF15AF917FB}" type="presOf" srcId="{117CDFE7-2109-464A-AC7C-146EBE9181A0}" destId="{C068A536-F1D8-4AF6-8821-061C7C013A86}" srcOrd="0" destOrd="0" presId="urn:microsoft.com/office/officeart/2018/2/layout/IconLabelList"/>
    <dgm:cxn modelId="{21760F72-6198-4AB4-AC56-0A4742C07168}" type="presOf" srcId="{02AD8C66-5641-4143-BB6E-954EB9D95743}" destId="{9B166A94-7C2E-48AC-AFEA-F47D07BB05FA}" srcOrd="0" destOrd="0" presId="urn:microsoft.com/office/officeart/2018/2/layout/IconLabelList"/>
    <dgm:cxn modelId="{517FF752-D563-40D8-A28E-20EAB11D126B}" type="presOf" srcId="{8EBA53C5-BEB8-4C2D-BFF9-A38047930697}" destId="{52C7F536-060D-4A27-A3AB-1A87870CF231}" srcOrd="0" destOrd="0" presId="urn:microsoft.com/office/officeart/2018/2/layout/IconLabelList"/>
    <dgm:cxn modelId="{407188A0-EA61-4D76-9F24-22AFA1119794}" type="presOf" srcId="{CD870F70-11DF-418D-9632-12CEB710A10C}" destId="{AC95111D-BDC1-4669-9D19-9DCFB26EF0F8}" srcOrd="0" destOrd="0" presId="urn:microsoft.com/office/officeart/2018/2/layout/IconLabelList"/>
    <dgm:cxn modelId="{0C8C55B0-E057-4AC6-9837-6B9A987FC355}" srcId="{117CDFE7-2109-464A-AC7C-146EBE9181A0}" destId="{1DEF6313-8E97-4D95-A13A-ABA196F85208}" srcOrd="5" destOrd="0" parTransId="{797FA931-E8D2-47C5-B7EF-6857C426C977}" sibTransId="{5E09D3AE-5FC3-4D20-9D3A-E89F12661CEA}"/>
    <dgm:cxn modelId="{3243C9BC-F030-49BF-B0CE-4A8CECDAD967}" srcId="{117CDFE7-2109-464A-AC7C-146EBE9181A0}" destId="{8EBA53C5-BEB8-4C2D-BFF9-A38047930697}" srcOrd="0" destOrd="0" parTransId="{C63D5C8A-4D03-441F-82C6-962C913F2235}" sibTransId="{E5438853-9FF3-4F08-8AC5-90E4F9AB085F}"/>
    <dgm:cxn modelId="{9B61BCD8-E4C1-460B-8F2B-4006E0D3BC4D}" srcId="{117CDFE7-2109-464A-AC7C-146EBE9181A0}" destId="{656E9D9F-F4FC-4001-93B6-C05097A0D260}" srcOrd="4" destOrd="0" parTransId="{78DDD47B-B4AE-44CD-8760-504D0B95C3DB}" sibTransId="{30BA45ED-C9D7-4374-955A-DAD15376E6B0}"/>
    <dgm:cxn modelId="{E789AAFF-720D-4287-BAFB-86AC9E66639A}" srcId="{117CDFE7-2109-464A-AC7C-146EBE9181A0}" destId="{CD870F70-11DF-418D-9632-12CEB710A10C}" srcOrd="1" destOrd="0" parTransId="{7947CD93-D14F-4FA2-9B8D-A19F43E14FF5}" sibTransId="{EA46ACFA-2444-47A6-9C24-A276E75764F2}"/>
    <dgm:cxn modelId="{D10FD082-8A3A-4D43-AA83-1B5433784F56}" type="presParOf" srcId="{C068A536-F1D8-4AF6-8821-061C7C013A86}" destId="{134003CD-D5CA-4BB0-8424-D36F9349E371}" srcOrd="0" destOrd="0" presId="urn:microsoft.com/office/officeart/2018/2/layout/IconLabelList"/>
    <dgm:cxn modelId="{5DECAA90-402E-4598-B3CA-673D43E3B789}" type="presParOf" srcId="{134003CD-D5CA-4BB0-8424-D36F9349E371}" destId="{2F0277BC-02B9-4BF9-B78B-3732CFC23977}" srcOrd="0" destOrd="0" presId="urn:microsoft.com/office/officeart/2018/2/layout/IconLabelList"/>
    <dgm:cxn modelId="{B50E9E9E-5BA2-476B-B964-F758CC725925}" type="presParOf" srcId="{134003CD-D5CA-4BB0-8424-D36F9349E371}" destId="{CCC3FB84-138A-46FB-9F3A-D4EE036D2663}" srcOrd="1" destOrd="0" presId="urn:microsoft.com/office/officeart/2018/2/layout/IconLabelList"/>
    <dgm:cxn modelId="{2A63726C-6225-45EA-B629-10D838787EEC}" type="presParOf" srcId="{134003CD-D5CA-4BB0-8424-D36F9349E371}" destId="{52C7F536-060D-4A27-A3AB-1A87870CF231}" srcOrd="2" destOrd="0" presId="urn:microsoft.com/office/officeart/2018/2/layout/IconLabelList"/>
    <dgm:cxn modelId="{20C13972-134F-45B1-8CCC-5E43D4730104}" type="presParOf" srcId="{C068A536-F1D8-4AF6-8821-061C7C013A86}" destId="{907A31CA-6CE5-4313-A7EA-EC1261B19168}" srcOrd="1" destOrd="0" presId="urn:microsoft.com/office/officeart/2018/2/layout/IconLabelList"/>
    <dgm:cxn modelId="{ECDDAA45-3973-43E1-B4A3-8E72F184CE94}" type="presParOf" srcId="{C068A536-F1D8-4AF6-8821-061C7C013A86}" destId="{783DED25-960E-4CD2-AA63-3AB0EB660026}" srcOrd="2" destOrd="0" presId="urn:microsoft.com/office/officeart/2018/2/layout/IconLabelList"/>
    <dgm:cxn modelId="{696779DD-F055-4E14-8DA8-2DAEAB8C90B5}" type="presParOf" srcId="{783DED25-960E-4CD2-AA63-3AB0EB660026}" destId="{F462EF73-E49A-4111-857D-433AC92A04A3}" srcOrd="0" destOrd="0" presId="urn:microsoft.com/office/officeart/2018/2/layout/IconLabelList"/>
    <dgm:cxn modelId="{056A45F2-CEBE-43C5-AA36-A019B2EDEC86}" type="presParOf" srcId="{783DED25-960E-4CD2-AA63-3AB0EB660026}" destId="{3A8A3A9A-6940-4585-BD54-D5A0F66E73B8}" srcOrd="1" destOrd="0" presId="urn:microsoft.com/office/officeart/2018/2/layout/IconLabelList"/>
    <dgm:cxn modelId="{0CB92E56-B0AC-4E91-8BB7-BCA58030A778}" type="presParOf" srcId="{783DED25-960E-4CD2-AA63-3AB0EB660026}" destId="{AC95111D-BDC1-4669-9D19-9DCFB26EF0F8}" srcOrd="2" destOrd="0" presId="urn:microsoft.com/office/officeart/2018/2/layout/IconLabelList"/>
    <dgm:cxn modelId="{CEAB2C3C-1C5A-44B0-9911-E7E03A0B78D6}" type="presParOf" srcId="{C068A536-F1D8-4AF6-8821-061C7C013A86}" destId="{6B63CF98-D836-4A97-A431-864CEBE95299}" srcOrd="3" destOrd="0" presId="urn:microsoft.com/office/officeart/2018/2/layout/IconLabelList"/>
    <dgm:cxn modelId="{CEEFEA00-07CC-40C3-BC2F-17C669A71D3C}" type="presParOf" srcId="{C068A536-F1D8-4AF6-8821-061C7C013A86}" destId="{64CAA718-7B7F-42DE-AE4E-31BE601EAC32}" srcOrd="4" destOrd="0" presId="urn:microsoft.com/office/officeart/2018/2/layout/IconLabelList"/>
    <dgm:cxn modelId="{06934FCF-F813-4CB0-866F-C094B73B71BD}" type="presParOf" srcId="{64CAA718-7B7F-42DE-AE4E-31BE601EAC32}" destId="{D31D21C1-E6C3-4846-BE69-5848897C4100}" srcOrd="0" destOrd="0" presId="urn:microsoft.com/office/officeart/2018/2/layout/IconLabelList"/>
    <dgm:cxn modelId="{38A64BF7-E9D2-4961-8556-B21A3E5711D9}" type="presParOf" srcId="{64CAA718-7B7F-42DE-AE4E-31BE601EAC32}" destId="{20D53E85-A546-444A-8AEB-7D1D7FA09F57}" srcOrd="1" destOrd="0" presId="urn:microsoft.com/office/officeart/2018/2/layout/IconLabelList"/>
    <dgm:cxn modelId="{338F5BCF-2E91-4ABE-BEDD-E7F7F0D0340C}" type="presParOf" srcId="{64CAA718-7B7F-42DE-AE4E-31BE601EAC32}" destId="{A99E6A3B-AD61-4048-933C-4D3900C68A74}" srcOrd="2" destOrd="0" presId="urn:microsoft.com/office/officeart/2018/2/layout/IconLabelList"/>
    <dgm:cxn modelId="{6C118A29-6B5D-426E-8763-C833C142F38B}" type="presParOf" srcId="{C068A536-F1D8-4AF6-8821-061C7C013A86}" destId="{4C203A0C-DBC0-4196-9B44-4F66AB836395}" srcOrd="5" destOrd="0" presId="urn:microsoft.com/office/officeart/2018/2/layout/IconLabelList"/>
    <dgm:cxn modelId="{E29AA125-5040-42A2-935F-D8E5CDC6D90A}" type="presParOf" srcId="{C068A536-F1D8-4AF6-8821-061C7C013A86}" destId="{D14B3512-80DE-4D35-A449-2C8129E6E5D5}" srcOrd="6" destOrd="0" presId="urn:microsoft.com/office/officeart/2018/2/layout/IconLabelList"/>
    <dgm:cxn modelId="{2861FAA6-380F-45D0-95C3-CC4785006C36}" type="presParOf" srcId="{D14B3512-80DE-4D35-A449-2C8129E6E5D5}" destId="{68778F49-9C86-47F3-A6E6-1A8802CB03B9}" srcOrd="0" destOrd="0" presId="urn:microsoft.com/office/officeart/2018/2/layout/IconLabelList"/>
    <dgm:cxn modelId="{3628289F-4007-418A-AF99-1E1C10D09960}" type="presParOf" srcId="{D14B3512-80DE-4D35-A449-2C8129E6E5D5}" destId="{796F7040-F97F-48C0-82FF-134DBD0686A0}" srcOrd="1" destOrd="0" presId="urn:microsoft.com/office/officeart/2018/2/layout/IconLabelList"/>
    <dgm:cxn modelId="{52F62ADB-A286-4CCF-BF96-DFA3715D4045}" type="presParOf" srcId="{D14B3512-80DE-4D35-A449-2C8129E6E5D5}" destId="{21BA3729-1588-47EC-BA1F-E319BBF7E23D}" srcOrd="2" destOrd="0" presId="urn:microsoft.com/office/officeart/2018/2/layout/IconLabelList"/>
    <dgm:cxn modelId="{B42AA7DB-7C0B-46DC-8FF1-9ECEDFA09A75}" type="presParOf" srcId="{C068A536-F1D8-4AF6-8821-061C7C013A86}" destId="{03D69876-CC7B-4EB2-B596-328622AF0965}" srcOrd="7" destOrd="0" presId="urn:microsoft.com/office/officeart/2018/2/layout/IconLabelList"/>
    <dgm:cxn modelId="{87918479-04B0-4869-8716-6295D8D9A6AD}" type="presParOf" srcId="{C068A536-F1D8-4AF6-8821-061C7C013A86}" destId="{08F475BE-0115-4B3A-8BB1-25FA3BDE6D7F}" srcOrd="8" destOrd="0" presId="urn:microsoft.com/office/officeart/2018/2/layout/IconLabelList"/>
    <dgm:cxn modelId="{4E669718-8372-4E09-97CA-B1F59CB51104}" type="presParOf" srcId="{08F475BE-0115-4B3A-8BB1-25FA3BDE6D7F}" destId="{E6C1D333-F845-4418-A834-CD9130C51D72}" srcOrd="0" destOrd="0" presId="urn:microsoft.com/office/officeart/2018/2/layout/IconLabelList"/>
    <dgm:cxn modelId="{5479063D-1E15-4894-B06D-2F8C0C06B676}" type="presParOf" srcId="{08F475BE-0115-4B3A-8BB1-25FA3BDE6D7F}" destId="{A1ECFB53-0C0A-4F67-96C4-97A3F11811A6}" srcOrd="1" destOrd="0" presId="urn:microsoft.com/office/officeart/2018/2/layout/IconLabelList"/>
    <dgm:cxn modelId="{7F27858E-A552-428B-91AD-6E0074EEA612}" type="presParOf" srcId="{08F475BE-0115-4B3A-8BB1-25FA3BDE6D7F}" destId="{12E87335-1EC6-4D7A-8AA0-B38E18451D00}" srcOrd="2" destOrd="0" presId="urn:microsoft.com/office/officeart/2018/2/layout/IconLabelList"/>
    <dgm:cxn modelId="{B72D16C1-8ABD-4108-9407-418A8CB0ABEF}" type="presParOf" srcId="{C068A536-F1D8-4AF6-8821-061C7C013A86}" destId="{E8FB08F3-44EB-4610-8BD6-78D6946E77C2}" srcOrd="9" destOrd="0" presId="urn:microsoft.com/office/officeart/2018/2/layout/IconLabelList"/>
    <dgm:cxn modelId="{0447581B-AE4F-4D3C-A188-37603B734B87}" type="presParOf" srcId="{C068A536-F1D8-4AF6-8821-061C7C013A86}" destId="{CE9FD15F-FD26-41D4-9E9B-FAE563D01421}" srcOrd="10" destOrd="0" presId="urn:microsoft.com/office/officeart/2018/2/layout/IconLabelList"/>
    <dgm:cxn modelId="{CF04A788-10D1-46B1-B645-A9EB9ECA2631}" type="presParOf" srcId="{CE9FD15F-FD26-41D4-9E9B-FAE563D01421}" destId="{88EC1CFA-D109-4C9D-BD59-3356B71DDAB5}" srcOrd="0" destOrd="0" presId="urn:microsoft.com/office/officeart/2018/2/layout/IconLabelList"/>
    <dgm:cxn modelId="{037B303B-4D88-4E1C-85EC-667C36522D94}" type="presParOf" srcId="{CE9FD15F-FD26-41D4-9E9B-FAE563D01421}" destId="{A056EE64-DDF2-4067-B01A-182CEAC1D286}" srcOrd="1" destOrd="0" presId="urn:microsoft.com/office/officeart/2018/2/layout/IconLabelList"/>
    <dgm:cxn modelId="{D56DDD7D-881F-41FB-999E-C7A367486CD3}" type="presParOf" srcId="{CE9FD15F-FD26-41D4-9E9B-FAE563D01421}" destId="{611CB668-9730-4128-A112-EEE27303999D}" srcOrd="2" destOrd="0" presId="urn:microsoft.com/office/officeart/2018/2/layout/IconLabelList"/>
    <dgm:cxn modelId="{901A60AC-A4A5-4A2F-BF4E-5DEF0878C39D}" type="presParOf" srcId="{C068A536-F1D8-4AF6-8821-061C7C013A86}" destId="{404C1B54-56D5-487A-B1B9-0AA4AC882C9E}" srcOrd="11" destOrd="0" presId="urn:microsoft.com/office/officeart/2018/2/layout/IconLabelList"/>
    <dgm:cxn modelId="{75CDCA39-0F91-4064-821D-A8CF9F9CAD03}" type="presParOf" srcId="{C068A536-F1D8-4AF6-8821-061C7C013A86}" destId="{BCD161FF-18A8-4DA0-8EB7-8EBE0BA8E870}" srcOrd="12" destOrd="0" presId="urn:microsoft.com/office/officeart/2018/2/layout/IconLabelList"/>
    <dgm:cxn modelId="{7F7D435E-2246-4D45-A0B2-0831A8D60969}" type="presParOf" srcId="{BCD161FF-18A8-4DA0-8EB7-8EBE0BA8E870}" destId="{E2532F4C-B70D-4D26-88F1-57DE44C539CE}" srcOrd="0" destOrd="0" presId="urn:microsoft.com/office/officeart/2018/2/layout/IconLabelList"/>
    <dgm:cxn modelId="{25BD1C49-3D24-4B56-B729-18EAA2DD6586}" type="presParOf" srcId="{BCD161FF-18A8-4DA0-8EB7-8EBE0BA8E870}" destId="{F04653A8-BDBD-479A-A261-A22C098AB98A}" srcOrd="1" destOrd="0" presId="urn:microsoft.com/office/officeart/2018/2/layout/IconLabelList"/>
    <dgm:cxn modelId="{F81ABCD0-4F9D-4064-8EE1-D6CAC24D6125}" type="presParOf" srcId="{BCD161FF-18A8-4DA0-8EB7-8EBE0BA8E870}" destId="{9B166A94-7C2E-48AC-AFEA-F47D07BB05F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0064FA-B7A2-47AD-A7DA-36E5729198CB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9CC559-5A8D-44FC-A8DC-8B3389648727}">
      <dgm:prSet phldrT="[Text]"/>
      <dgm:spPr/>
      <dgm:t>
        <a:bodyPr/>
        <a:lstStyle/>
        <a:p>
          <a:r>
            <a:rPr lang="en-US"/>
            <a:t>Identify intake strategies to assist clients with understanding their needs, strengths, and barriers</a:t>
          </a:r>
        </a:p>
      </dgm:t>
    </dgm:pt>
    <dgm:pt modelId="{38846892-16DA-4369-833C-28FE8EB35DFD}" type="parTrans" cxnId="{15AF9E5B-6D5A-4E4C-927B-A48A724AD04A}">
      <dgm:prSet/>
      <dgm:spPr/>
      <dgm:t>
        <a:bodyPr/>
        <a:lstStyle/>
        <a:p>
          <a:endParaRPr lang="en-US"/>
        </a:p>
      </dgm:t>
    </dgm:pt>
    <dgm:pt modelId="{B8987EDD-3621-403D-A922-D91658016C65}" type="sibTrans" cxnId="{15AF9E5B-6D5A-4E4C-927B-A48A724AD04A}">
      <dgm:prSet/>
      <dgm:spPr/>
      <dgm:t>
        <a:bodyPr/>
        <a:lstStyle/>
        <a:p>
          <a:endParaRPr lang="en-US"/>
        </a:p>
      </dgm:t>
    </dgm:pt>
    <dgm:pt modelId="{91DC7B41-052D-4561-801A-7C25FBDB9503}">
      <dgm:prSet phldrT="[Text]"/>
      <dgm:spPr/>
      <dgm:t>
        <a:bodyPr/>
        <a:lstStyle/>
        <a:p>
          <a:r>
            <a:rPr lang="en-US"/>
            <a:t>Use helping skills to engage the client effectively in the intake process</a:t>
          </a:r>
        </a:p>
      </dgm:t>
    </dgm:pt>
    <dgm:pt modelId="{865331B2-B07A-4E0F-A3D1-BA7A46D9CAB9}" type="parTrans" cxnId="{F1F6E61F-F02E-4706-8B02-2218DDD9EF97}">
      <dgm:prSet/>
      <dgm:spPr/>
      <dgm:t>
        <a:bodyPr/>
        <a:lstStyle/>
        <a:p>
          <a:endParaRPr lang="en-US"/>
        </a:p>
      </dgm:t>
    </dgm:pt>
    <dgm:pt modelId="{F44D3A76-89F2-433B-890A-A797888D14EC}" type="sibTrans" cxnId="{F1F6E61F-F02E-4706-8B02-2218DDD9EF97}">
      <dgm:prSet/>
      <dgm:spPr/>
      <dgm:t>
        <a:bodyPr/>
        <a:lstStyle/>
        <a:p>
          <a:endParaRPr lang="en-US"/>
        </a:p>
      </dgm:t>
    </dgm:pt>
    <dgm:pt modelId="{0E1270A3-E1A0-4E8F-AF88-2B9E20CA7FB2}">
      <dgm:prSet phldrT="[Text]"/>
      <dgm:spPr/>
      <dgm:t>
        <a:bodyPr/>
        <a:lstStyle/>
        <a:p>
          <a:r>
            <a:rPr lang="en-US"/>
            <a:t>Create a sample action plan to guide a client’s progress toward short-and-long term goals</a:t>
          </a:r>
        </a:p>
      </dgm:t>
    </dgm:pt>
    <dgm:pt modelId="{86F09017-D672-4D35-A4E2-D55960C257C7}" type="parTrans" cxnId="{F7BF58C3-13B5-4E0D-A1C4-F1D20CACF89E}">
      <dgm:prSet/>
      <dgm:spPr/>
      <dgm:t>
        <a:bodyPr/>
        <a:lstStyle/>
        <a:p>
          <a:endParaRPr lang="en-US"/>
        </a:p>
      </dgm:t>
    </dgm:pt>
    <dgm:pt modelId="{B23A0C5B-DB62-46DC-945D-43B10CF7164F}" type="sibTrans" cxnId="{F7BF58C3-13B5-4E0D-A1C4-F1D20CACF89E}">
      <dgm:prSet/>
      <dgm:spPr/>
      <dgm:t>
        <a:bodyPr/>
        <a:lstStyle/>
        <a:p>
          <a:endParaRPr lang="en-US"/>
        </a:p>
      </dgm:t>
    </dgm:pt>
    <dgm:pt modelId="{ACD69F8E-3908-4222-9CB6-5639521363EF}">
      <dgm:prSet phldrT="[Text]"/>
      <dgm:spPr/>
      <dgm:t>
        <a:bodyPr/>
        <a:lstStyle/>
        <a:p>
          <a:r>
            <a:rPr lang="en-US"/>
            <a:t>Use referral sources effectively</a:t>
          </a:r>
        </a:p>
      </dgm:t>
    </dgm:pt>
    <dgm:pt modelId="{7E5F5BA6-8090-48FB-8B06-36B4734FE2FB}" type="parTrans" cxnId="{81CE3EAA-BF6B-4EAC-B4C7-0AAEE478B29C}">
      <dgm:prSet/>
      <dgm:spPr/>
      <dgm:t>
        <a:bodyPr/>
        <a:lstStyle/>
        <a:p>
          <a:endParaRPr lang="en-US"/>
        </a:p>
      </dgm:t>
    </dgm:pt>
    <dgm:pt modelId="{6AF7FB37-B76F-4FF6-9CBA-09DB466F2766}" type="sibTrans" cxnId="{81CE3EAA-BF6B-4EAC-B4C7-0AAEE478B29C}">
      <dgm:prSet/>
      <dgm:spPr/>
      <dgm:t>
        <a:bodyPr/>
        <a:lstStyle/>
        <a:p>
          <a:endParaRPr lang="en-US"/>
        </a:p>
      </dgm:t>
    </dgm:pt>
    <dgm:pt modelId="{D48E1F97-5729-486B-89B5-F384F4E078E2}">
      <dgm:prSet phldrT="[Text]"/>
      <dgm:spPr/>
      <dgm:t>
        <a:bodyPr/>
        <a:lstStyle/>
        <a:p>
          <a:r>
            <a:rPr lang="en-US"/>
            <a:t>Describe the termination process</a:t>
          </a:r>
        </a:p>
      </dgm:t>
    </dgm:pt>
    <dgm:pt modelId="{211A78DC-9398-4DE6-AC27-9D115A4F504B}" type="parTrans" cxnId="{A625EEF5-11EA-4DBA-9691-9247AE5ED4C9}">
      <dgm:prSet/>
      <dgm:spPr/>
      <dgm:t>
        <a:bodyPr/>
        <a:lstStyle/>
        <a:p>
          <a:endParaRPr lang="en-US"/>
        </a:p>
      </dgm:t>
    </dgm:pt>
    <dgm:pt modelId="{96778D0D-097B-4AED-A519-47886C4ED670}" type="sibTrans" cxnId="{A625EEF5-11EA-4DBA-9691-9247AE5ED4C9}">
      <dgm:prSet/>
      <dgm:spPr/>
      <dgm:t>
        <a:bodyPr/>
        <a:lstStyle/>
        <a:p>
          <a:endParaRPr lang="en-US"/>
        </a:p>
      </dgm:t>
    </dgm:pt>
    <dgm:pt modelId="{008382E3-ECF6-4BBB-8F69-F3D60DBC8E4E}" type="pres">
      <dgm:prSet presAssocID="{020064FA-B7A2-47AD-A7DA-36E5729198CB}" presName="linear" presStyleCnt="0">
        <dgm:presLayoutVars>
          <dgm:dir/>
          <dgm:animLvl val="lvl"/>
          <dgm:resizeHandles val="exact"/>
        </dgm:presLayoutVars>
      </dgm:prSet>
      <dgm:spPr/>
    </dgm:pt>
    <dgm:pt modelId="{247E931A-7088-48A0-B3FD-8E14002CCC6A}" type="pres">
      <dgm:prSet presAssocID="{319CC559-5A8D-44FC-A8DC-8B3389648727}" presName="parentLin" presStyleCnt="0"/>
      <dgm:spPr/>
    </dgm:pt>
    <dgm:pt modelId="{F4B67D42-42D4-4F9A-94C2-3034B911DC70}" type="pres">
      <dgm:prSet presAssocID="{319CC559-5A8D-44FC-A8DC-8B3389648727}" presName="parentLeftMargin" presStyleLbl="node1" presStyleIdx="0" presStyleCnt="5"/>
      <dgm:spPr/>
    </dgm:pt>
    <dgm:pt modelId="{79A35DDE-FD9D-412E-93CC-1815F635C0CE}" type="pres">
      <dgm:prSet presAssocID="{319CC559-5A8D-44FC-A8DC-8B338964872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59B6DFF-B290-47E4-8436-F3454E081DAA}" type="pres">
      <dgm:prSet presAssocID="{319CC559-5A8D-44FC-A8DC-8B3389648727}" presName="negativeSpace" presStyleCnt="0"/>
      <dgm:spPr/>
    </dgm:pt>
    <dgm:pt modelId="{601DB67A-15F5-4DB4-ABF0-3C5CFB2335A3}" type="pres">
      <dgm:prSet presAssocID="{319CC559-5A8D-44FC-A8DC-8B3389648727}" presName="childText" presStyleLbl="conFgAcc1" presStyleIdx="0" presStyleCnt="5">
        <dgm:presLayoutVars>
          <dgm:bulletEnabled val="1"/>
        </dgm:presLayoutVars>
      </dgm:prSet>
      <dgm:spPr/>
    </dgm:pt>
    <dgm:pt modelId="{EF2523F4-9632-43A4-9BA2-5BF4F4593093}" type="pres">
      <dgm:prSet presAssocID="{B8987EDD-3621-403D-A922-D91658016C65}" presName="spaceBetweenRectangles" presStyleCnt="0"/>
      <dgm:spPr/>
    </dgm:pt>
    <dgm:pt modelId="{4A7E32B1-3774-4E9F-B6AC-C68D2B0108A3}" type="pres">
      <dgm:prSet presAssocID="{91DC7B41-052D-4561-801A-7C25FBDB9503}" presName="parentLin" presStyleCnt="0"/>
      <dgm:spPr/>
    </dgm:pt>
    <dgm:pt modelId="{02454F44-52E9-4071-972A-CEE493151448}" type="pres">
      <dgm:prSet presAssocID="{91DC7B41-052D-4561-801A-7C25FBDB9503}" presName="parentLeftMargin" presStyleLbl="node1" presStyleIdx="0" presStyleCnt="5"/>
      <dgm:spPr/>
    </dgm:pt>
    <dgm:pt modelId="{092467FC-5980-4959-B18E-263FFE60BE2C}" type="pres">
      <dgm:prSet presAssocID="{91DC7B41-052D-4561-801A-7C25FBDB950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D913D33-BD68-4561-B71B-08CF3F622525}" type="pres">
      <dgm:prSet presAssocID="{91DC7B41-052D-4561-801A-7C25FBDB9503}" presName="negativeSpace" presStyleCnt="0"/>
      <dgm:spPr/>
    </dgm:pt>
    <dgm:pt modelId="{7E79CEFE-003E-4597-9AD5-F702999586AB}" type="pres">
      <dgm:prSet presAssocID="{91DC7B41-052D-4561-801A-7C25FBDB9503}" presName="childText" presStyleLbl="conFgAcc1" presStyleIdx="1" presStyleCnt="5">
        <dgm:presLayoutVars>
          <dgm:bulletEnabled val="1"/>
        </dgm:presLayoutVars>
      </dgm:prSet>
      <dgm:spPr/>
    </dgm:pt>
    <dgm:pt modelId="{FD9663A1-5A4A-4EDE-929B-B60368437AB4}" type="pres">
      <dgm:prSet presAssocID="{F44D3A76-89F2-433B-890A-A797888D14EC}" presName="spaceBetweenRectangles" presStyleCnt="0"/>
      <dgm:spPr/>
    </dgm:pt>
    <dgm:pt modelId="{C0550CB0-6307-4365-89C5-52DF44068D5B}" type="pres">
      <dgm:prSet presAssocID="{0E1270A3-E1A0-4E8F-AF88-2B9E20CA7FB2}" presName="parentLin" presStyleCnt="0"/>
      <dgm:spPr/>
    </dgm:pt>
    <dgm:pt modelId="{CEEB95EB-FBA7-4898-A313-CF70D4BC5B9A}" type="pres">
      <dgm:prSet presAssocID="{0E1270A3-E1A0-4E8F-AF88-2B9E20CA7FB2}" presName="parentLeftMargin" presStyleLbl="node1" presStyleIdx="1" presStyleCnt="5"/>
      <dgm:spPr/>
    </dgm:pt>
    <dgm:pt modelId="{8D8740CC-1E70-41CE-BD0E-F48B93DDE779}" type="pres">
      <dgm:prSet presAssocID="{0E1270A3-E1A0-4E8F-AF88-2B9E20CA7FB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97D76BD-5ED1-49BF-811C-F587BEC84B8E}" type="pres">
      <dgm:prSet presAssocID="{0E1270A3-E1A0-4E8F-AF88-2B9E20CA7FB2}" presName="negativeSpace" presStyleCnt="0"/>
      <dgm:spPr/>
    </dgm:pt>
    <dgm:pt modelId="{5976C16C-A968-4BC3-9BD6-043B992F6752}" type="pres">
      <dgm:prSet presAssocID="{0E1270A3-E1A0-4E8F-AF88-2B9E20CA7FB2}" presName="childText" presStyleLbl="conFgAcc1" presStyleIdx="2" presStyleCnt="5">
        <dgm:presLayoutVars>
          <dgm:bulletEnabled val="1"/>
        </dgm:presLayoutVars>
      </dgm:prSet>
      <dgm:spPr/>
    </dgm:pt>
    <dgm:pt modelId="{0FB10F4F-473F-4FB3-BF67-CB457BD1B803}" type="pres">
      <dgm:prSet presAssocID="{B23A0C5B-DB62-46DC-945D-43B10CF7164F}" presName="spaceBetweenRectangles" presStyleCnt="0"/>
      <dgm:spPr/>
    </dgm:pt>
    <dgm:pt modelId="{2568D64F-95B4-4827-8147-46FFD5E2C395}" type="pres">
      <dgm:prSet presAssocID="{ACD69F8E-3908-4222-9CB6-5639521363EF}" presName="parentLin" presStyleCnt="0"/>
      <dgm:spPr/>
    </dgm:pt>
    <dgm:pt modelId="{0A4B270A-7DDC-4749-A210-DCAF36BDA6F6}" type="pres">
      <dgm:prSet presAssocID="{ACD69F8E-3908-4222-9CB6-5639521363EF}" presName="parentLeftMargin" presStyleLbl="node1" presStyleIdx="2" presStyleCnt="5"/>
      <dgm:spPr/>
    </dgm:pt>
    <dgm:pt modelId="{81D02BD5-6895-49C7-BBAB-08E7757BEE08}" type="pres">
      <dgm:prSet presAssocID="{ACD69F8E-3908-4222-9CB6-5639521363E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E6CD304-B11F-466B-903C-DC0D1ECE93FD}" type="pres">
      <dgm:prSet presAssocID="{ACD69F8E-3908-4222-9CB6-5639521363EF}" presName="negativeSpace" presStyleCnt="0"/>
      <dgm:spPr/>
    </dgm:pt>
    <dgm:pt modelId="{E2BA755D-22B0-4F5D-9BFD-9793FDB8A19E}" type="pres">
      <dgm:prSet presAssocID="{ACD69F8E-3908-4222-9CB6-5639521363EF}" presName="childText" presStyleLbl="conFgAcc1" presStyleIdx="3" presStyleCnt="5">
        <dgm:presLayoutVars>
          <dgm:bulletEnabled val="1"/>
        </dgm:presLayoutVars>
      </dgm:prSet>
      <dgm:spPr/>
    </dgm:pt>
    <dgm:pt modelId="{95426AFB-3A6F-49A3-A339-930165F71BD7}" type="pres">
      <dgm:prSet presAssocID="{6AF7FB37-B76F-4FF6-9CBA-09DB466F2766}" presName="spaceBetweenRectangles" presStyleCnt="0"/>
      <dgm:spPr/>
    </dgm:pt>
    <dgm:pt modelId="{2CCA4683-D6C4-4599-9835-874BA570FCA0}" type="pres">
      <dgm:prSet presAssocID="{D48E1F97-5729-486B-89B5-F384F4E078E2}" presName="parentLin" presStyleCnt="0"/>
      <dgm:spPr/>
    </dgm:pt>
    <dgm:pt modelId="{A25CAC5A-CA24-4CF2-9876-72163765D985}" type="pres">
      <dgm:prSet presAssocID="{D48E1F97-5729-486B-89B5-F384F4E078E2}" presName="parentLeftMargin" presStyleLbl="node1" presStyleIdx="3" presStyleCnt="5"/>
      <dgm:spPr/>
    </dgm:pt>
    <dgm:pt modelId="{F77E1459-7E7D-4758-9C2E-C71DD8FBD21E}" type="pres">
      <dgm:prSet presAssocID="{D48E1F97-5729-486B-89B5-F384F4E078E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CCD8DAF-292C-4786-8482-7AB596EC44C2}" type="pres">
      <dgm:prSet presAssocID="{D48E1F97-5729-486B-89B5-F384F4E078E2}" presName="negativeSpace" presStyleCnt="0"/>
      <dgm:spPr/>
    </dgm:pt>
    <dgm:pt modelId="{A1B4DB5F-D05D-40F7-B0DB-3D4D58FE4085}" type="pres">
      <dgm:prSet presAssocID="{D48E1F97-5729-486B-89B5-F384F4E078E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1F6E61F-F02E-4706-8B02-2218DDD9EF97}" srcId="{020064FA-B7A2-47AD-A7DA-36E5729198CB}" destId="{91DC7B41-052D-4561-801A-7C25FBDB9503}" srcOrd="1" destOrd="0" parTransId="{865331B2-B07A-4E0F-A3D1-BA7A46D9CAB9}" sibTransId="{F44D3A76-89F2-433B-890A-A797888D14EC}"/>
    <dgm:cxn modelId="{3016C634-ABA9-4E9C-8800-FF50468971AD}" type="presOf" srcId="{D48E1F97-5729-486B-89B5-F384F4E078E2}" destId="{A25CAC5A-CA24-4CF2-9876-72163765D985}" srcOrd="0" destOrd="0" presId="urn:microsoft.com/office/officeart/2005/8/layout/list1"/>
    <dgm:cxn modelId="{20433340-DC8B-40E4-9148-FC5D9867BE31}" type="presOf" srcId="{020064FA-B7A2-47AD-A7DA-36E5729198CB}" destId="{008382E3-ECF6-4BBB-8F69-F3D60DBC8E4E}" srcOrd="0" destOrd="0" presId="urn:microsoft.com/office/officeart/2005/8/layout/list1"/>
    <dgm:cxn modelId="{15AF9E5B-6D5A-4E4C-927B-A48A724AD04A}" srcId="{020064FA-B7A2-47AD-A7DA-36E5729198CB}" destId="{319CC559-5A8D-44FC-A8DC-8B3389648727}" srcOrd="0" destOrd="0" parTransId="{38846892-16DA-4369-833C-28FE8EB35DFD}" sibTransId="{B8987EDD-3621-403D-A922-D91658016C65}"/>
    <dgm:cxn modelId="{BB24C35F-3B9E-4E13-9D69-2A2EA5D00536}" type="presOf" srcId="{319CC559-5A8D-44FC-A8DC-8B3389648727}" destId="{F4B67D42-42D4-4F9A-94C2-3034B911DC70}" srcOrd="0" destOrd="0" presId="urn:microsoft.com/office/officeart/2005/8/layout/list1"/>
    <dgm:cxn modelId="{CE35BA6D-A6C3-4E78-B9E6-B836424C26DE}" type="presOf" srcId="{91DC7B41-052D-4561-801A-7C25FBDB9503}" destId="{092467FC-5980-4959-B18E-263FFE60BE2C}" srcOrd="1" destOrd="0" presId="urn:microsoft.com/office/officeart/2005/8/layout/list1"/>
    <dgm:cxn modelId="{2B165582-E3F9-473F-8878-16F281E0BB96}" type="presOf" srcId="{ACD69F8E-3908-4222-9CB6-5639521363EF}" destId="{0A4B270A-7DDC-4749-A210-DCAF36BDA6F6}" srcOrd="0" destOrd="0" presId="urn:microsoft.com/office/officeart/2005/8/layout/list1"/>
    <dgm:cxn modelId="{8BC28887-9E4B-46B6-BACC-939BCFE331F9}" type="presOf" srcId="{0E1270A3-E1A0-4E8F-AF88-2B9E20CA7FB2}" destId="{8D8740CC-1E70-41CE-BD0E-F48B93DDE779}" srcOrd="1" destOrd="0" presId="urn:microsoft.com/office/officeart/2005/8/layout/list1"/>
    <dgm:cxn modelId="{76C0B0A3-5423-4C84-80DB-66F79F984D7A}" type="presOf" srcId="{D48E1F97-5729-486B-89B5-F384F4E078E2}" destId="{F77E1459-7E7D-4758-9C2E-C71DD8FBD21E}" srcOrd="1" destOrd="0" presId="urn:microsoft.com/office/officeart/2005/8/layout/list1"/>
    <dgm:cxn modelId="{81CE3EAA-BF6B-4EAC-B4C7-0AAEE478B29C}" srcId="{020064FA-B7A2-47AD-A7DA-36E5729198CB}" destId="{ACD69F8E-3908-4222-9CB6-5639521363EF}" srcOrd="3" destOrd="0" parTransId="{7E5F5BA6-8090-48FB-8B06-36B4734FE2FB}" sibTransId="{6AF7FB37-B76F-4FF6-9CBA-09DB466F2766}"/>
    <dgm:cxn modelId="{F7BF58C3-13B5-4E0D-A1C4-F1D20CACF89E}" srcId="{020064FA-B7A2-47AD-A7DA-36E5729198CB}" destId="{0E1270A3-E1A0-4E8F-AF88-2B9E20CA7FB2}" srcOrd="2" destOrd="0" parTransId="{86F09017-D672-4D35-A4E2-D55960C257C7}" sibTransId="{B23A0C5B-DB62-46DC-945D-43B10CF7164F}"/>
    <dgm:cxn modelId="{1D732BD0-87CC-481E-BEC1-35782A6B5F6D}" type="presOf" srcId="{91DC7B41-052D-4561-801A-7C25FBDB9503}" destId="{02454F44-52E9-4071-972A-CEE493151448}" srcOrd="0" destOrd="0" presId="urn:microsoft.com/office/officeart/2005/8/layout/list1"/>
    <dgm:cxn modelId="{334D51DF-B07F-4A3C-A5E7-140DF8B657F0}" type="presOf" srcId="{ACD69F8E-3908-4222-9CB6-5639521363EF}" destId="{81D02BD5-6895-49C7-BBAB-08E7757BEE08}" srcOrd="1" destOrd="0" presId="urn:microsoft.com/office/officeart/2005/8/layout/list1"/>
    <dgm:cxn modelId="{724259E2-3623-44AE-8D9A-BF689B172C08}" type="presOf" srcId="{319CC559-5A8D-44FC-A8DC-8B3389648727}" destId="{79A35DDE-FD9D-412E-93CC-1815F635C0CE}" srcOrd="1" destOrd="0" presId="urn:microsoft.com/office/officeart/2005/8/layout/list1"/>
    <dgm:cxn modelId="{E6B441EE-67C7-4F18-A828-DF470FC3C0BA}" type="presOf" srcId="{0E1270A3-E1A0-4E8F-AF88-2B9E20CA7FB2}" destId="{CEEB95EB-FBA7-4898-A313-CF70D4BC5B9A}" srcOrd="0" destOrd="0" presId="urn:microsoft.com/office/officeart/2005/8/layout/list1"/>
    <dgm:cxn modelId="{A625EEF5-11EA-4DBA-9691-9247AE5ED4C9}" srcId="{020064FA-B7A2-47AD-A7DA-36E5729198CB}" destId="{D48E1F97-5729-486B-89B5-F384F4E078E2}" srcOrd="4" destOrd="0" parTransId="{211A78DC-9398-4DE6-AC27-9D115A4F504B}" sibTransId="{96778D0D-097B-4AED-A519-47886C4ED670}"/>
    <dgm:cxn modelId="{9CFEDD99-7165-4CED-A348-7A14A1CBD2C2}" type="presParOf" srcId="{008382E3-ECF6-4BBB-8F69-F3D60DBC8E4E}" destId="{247E931A-7088-48A0-B3FD-8E14002CCC6A}" srcOrd="0" destOrd="0" presId="urn:microsoft.com/office/officeart/2005/8/layout/list1"/>
    <dgm:cxn modelId="{E04C1750-4D79-4009-9058-F81BBFD4D032}" type="presParOf" srcId="{247E931A-7088-48A0-B3FD-8E14002CCC6A}" destId="{F4B67D42-42D4-4F9A-94C2-3034B911DC70}" srcOrd="0" destOrd="0" presId="urn:microsoft.com/office/officeart/2005/8/layout/list1"/>
    <dgm:cxn modelId="{CFD0723F-10ED-40DD-9BE8-D77C956C651A}" type="presParOf" srcId="{247E931A-7088-48A0-B3FD-8E14002CCC6A}" destId="{79A35DDE-FD9D-412E-93CC-1815F635C0CE}" srcOrd="1" destOrd="0" presId="urn:microsoft.com/office/officeart/2005/8/layout/list1"/>
    <dgm:cxn modelId="{FA8B50E7-9263-4AC3-82FB-4014AEEBABAF}" type="presParOf" srcId="{008382E3-ECF6-4BBB-8F69-F3D60DBC8E4E}" destId="{B59B6DFF-B290-47E4-8436-F3454E081DAA}" srcOrd="1" destOrd="0" presId="urn:microsoft.com/office/officeart/2005/8/layout/list1"/>
    <dgm:cxn modelId="{74062D16-3291-4A49-AC12-FFBAF37F5F26}" type="presParOf" srcId="{008382E3-ECF6-4BBB-8F69-F3D60DBC8E4E}" destId="{601DB67A-15F5-4DB4-ABF0-3C5CFB2335A3}" srcOrd="2" destOrd="0" presId="urn:microsoft.com/office/officeart/2005/8/layout/list1"/>
    <dgm:cxn modelId="{A93132CB-E1E7-4D1C-83AC-BF2452BD2094}" type="presParOf" srcId="{008382E3-ECF6-4BBB-8F69-F3D60DBC8E4E}" destId="{EF2523F4-9632-43A4-9BA2-5BF4F4593093}" srcOrd="3" destOrd="0" presId="urn:microsoft.com/office/officeart/2005/8/layout/list1"/>
    <dgm:cxn modelId="{80E73AB0-2934-43AD-B7F7-82822C19F044}" type="presParOf" srcId="{008382E3-ECF6-4BBB-8F69-F3D60DBC8E4E}" destId="{4A7E32B1-3774-4E9F-B6AC-C68D2B0108A3}" srcOrd="4" destOrd="0" presId="urn:microsoft.com/office/officeart/2005/8/layout/list1"/>
    <dgm:cxn modelId="{71DB00DC-0EC9-4206-8099-4ECB35111470}" type="presParOf" srcId="{4A7E32B1-3774-4E9F-B6AC-C68D2B0108A3}" destId="{02454F44-52E9-4071-972A-CEE493151448}" srcOrd="0" destOrd="0" presId="urn:microsoft.com/office/officeart/2005/8/layout/list1"/>
    <dgm:cxn modelId="{474BD01B-97BE-4C26-944B-71525BD06EB7}" type="presParOf" srcId="{4A7E32B1-3774-4E9F-B6AC-C68D2B0108A3}" destId="{092467FC-5980-4959-B18E-263FFE60BE2C}" srcOrd="1" destOrd="0" presId="urn:microsoft.com/office/officeart/2005/8/layout/list1"/>
    <dgm:cxn modelId="{40192AF1-B882-4133-89E1-388BE6EE72B6}" type="presParOf" srcId="{008382E3-ECF6-4BBB-8F69-F3D60DBC8E4E}" destId="{CD913D33-BD68-4561-B71B-08CF3F622525}" srcOrd="5" destOrd="0" presId="urn:microsoft.com/office/officeart/2005/8/layout/list1"/>
    <dgm:cxn modelId="{E4347764-CA1D-43C3-9BBA-571691247316}" type="presParOf" srcId="{008382E3-ECF6-4BBB-8F69-F3D60DBC8E4E}" destId="{7E79CEFE-003E-4597-9AD5-F702999586AB}" srcOrd="6" destOrd="0" presId="urn:microsoft.com/office/officeart/2005/8/layout/list1"/>
    <dgm:cxn modelId="{129C15B6-6AC5-450B-BDDD-E1102F74E58F}" type="presParOf" srcId="{008382E3-ECF6-4BBB-8F69-F3D60DBC8E4E}" destId="{FD9663A1-5A4A-4EDE-929B-B60368437AB4}" srcOrd="7" destOrd="0" presId="urn:microsoft.com/office/officeart/2005/8/layout/list1"/>
    <dgm:cxn modelId="{0F025619-1326-4C74-A4BC-4E7FD38EFEEC}" type="presParOf" srcId="{008382E3-ECF6-4BBB-8F69-F3D60DBC8E4E}" destId="{C0550CB0-6307-4365-89C5-52DF44068D5B}" srcOrd="8" destOrd="0" presId="urn:microsoft.com/office/officeart/2005/8/layout/list1"/>
    <dgm:cxn modelId="{E3541029-1BD9-4838-AB54-CA3AA3734F20}" type="presParOf" srcId="{C0550CB0-6307-4365-89C5-52DF44068D5B}" destId="{CEEB95EB-FBA7-4898-A313-CF70D4BC5B9A}" srcOrd="0" destOrd="0" presId="urn:microsoft.com/office/officeart/2005/8/layout/list1"/>
    <dgm:cxn modelId="{81C9C06E-44B6-4507-B877-570CD477A38F}" type="presParOf" srcId="{C0550CB0-6307-4365-89C5-52DF44068D5B}" destId="{8D8740CC-1E70-41CE-BD0E-F48B93DDE779}" srcOrd="1" destOrd="0" presId="urn:microsoft.com/office/officeart/2005/8/layout/list1"/>
    <dgm:cxn modelId="{4BD877BA-5F66-4799-95BF-A5F00872CEDD}" type="presParOf" srcId="{008382E3-ECF6-4BBB-8F69-F3D60DBC8E4E}" destId="{197D76BD-5ED1-49BF-811C-F587BEC84B8E}" srcOrd="9" destOrd="0" presId="urn:microsoft.com/office/officeart/2005/8/layout/list1"/>
    <dgm:cxn modelId="{C9AA6B2F-7039-4A63-9451-4DB39E7A5142}" type="presParOf" srcId="{008382E3-ECF6-4BBB-8F69-F3D60DBC8E4E}" destId="{5976C16C-A968-4BC3-9BD6-043B992F6752}" srcOrd="10" destOrd="0" presId="urn:microsoft.com/office/officeart/2005/8/layout/list1"/>
    <dgm:cxn modelId="{6BBF2761-4FE3-4DD5-809A-B178CBFAFDCE}" type="presParOf" srcId="{008382E3-ECF6-4BBB-8F69-F3D60DBC8E4E}" destId="{0FB10F4F-473F-4FB3-BF67-CB457BD1B803}" srcOrd="11" destOrd="0" presId="urn:microsoft.com/office/officeart/2005/8/layout/list1"/>
    <dgm:cxn modelId="{57A1FF89-79B7-48B2-947F-C6A39CF9CD8D}" type="presParOf" srcId="{008382E3-ECF6-4BBB-8F69-F3D60DBC8E4E}" destId="{2568D64F-95B4-4827-8147-46FFD5E2C395}" srcOrd="12" destOrd="0" presId="urn:microsoft.com/office/officeart/2005/8/layout/list1"/>
    <dgm:cxn modelId="{1FE0F9F7-36D4-4248-A91E-AE7CB638CE1E}" type="presParOf" srcId="{2568D64F-95B4-4827-8147-46FFD5E2C395}" destId="{0A4B270A-7DDC-4749-A210-DCAF36BDA6F6}" srcOrd="0" destOrd="0" presId="urn:microsoft.com/office/officeart/2005/8/layout/list1"/>
    <dgm:cxn modelId="{31A32D4F-84AB-4F9C-AB03-FC808E0D3706}" type="presParOf" srcId="{2568D64F-95B4-4827-8147-46FFD5E2C395}" destId="{81D02BD5-6895-49C7-BBAB-08E7757BEE08}" srcOrd="1" destOrd="0" presId="urn:microsoft.com/office/officeart/2005/8/layout/list1"/>
    <dgm:cxn modelId="{F113AA96-D98C-4819-AB9E-49F6EBE014B5}" type="presParOf" srcId="{008382E3-ECF6-4BBB-8F69-F3D60DBC8E4E}" destId="{DE6CD304-B11F-466B-903C-DC0D1ECE93FD}" srcOrd="13" destOrd="0" presId="urn:microsoft.com/office/officeart/2005/8/layout/list1"/>
    <dgm:cxn modelId="{54C474A4-0BF8-40C1-94E8-D3AABEC905F0}" type="presParOf" srcId="{008382E3-ECF6-4BBB-8F69-F3D60DBC8E4E}" destId="{E2BA755D-22B0-4F5D-9BFD-9793FDB8A19E}" srcOrd="14" destOrd="0" presId="urn:microsoft.com/office/officeart/2005/8/layout/list1"/>
    <dgm:cxn modelId="{8978178E-F5E3-45C6-9BE1-DD31D6606F21}" type="presParOf" srcId="{008382E3-ECF6-4BBB-8F69-F3D60DBC8E4E}" destId="{95426AFB-3A6F-49A3-A339-930165F71BD7}" srcOrd="15" destOrd="0" presId="urn:microsoft.com/office/officeart/2005/8/layout/list1"/>
    <dgm:cxn modelId="{1CD721E7-01EB-4B28-9DF7-EA3EBBF75C84}" type="presParOf" srcId="{008382E3-ECF6-4BBB-8F69-F3D60DBC8E4E}" destId="{2CCA4683-D6C4-4599-9835-874BA570FCA0}" srcOrd="16" destOrd="0" presId="urn:microsoft.com/office/officeart/2005/8/layout/list1"/>
    <dgm:cxn modelId="{C58E391F-66D0-4A54-8050-A57D8ACB65D3}" type="presParOf" srcId="{2CCA4683-D6C4-4599-9835-874BA570FCA0}" destId="{A25CAC5A-CA24-4CF2-9876-72163765D985}" srcOrd="0" destOrd="0" presId="urn:microsoft.com/office/officeart/2005/8/layout/list1"/>
    <dgm:cxn modelId="{407043B4-CE25-48A9-9E65-9DF76C6FB8EF}" type="presParOf" srcId="{2CCA4683-D6C4-4599-9835-874BA570FCA0}" destId="{F77E1459-7E7D-4758-9C2E-C71DD8FBD21E}" srcOrd="1" destOrd="0" presId="urn:microsoft.com/office/officeart/2005/8/layout/list1"/>
    <dgm:cxn modelId="{DC72D6ED-0D40-45E7-9D82-F327228112BE}" type="presParOf" srcId="{008382E3-ECF6-4BBB-8F69-F3D60DBC8E4E}" destId="{6CCD8DAF-292C-4786-8482-7AB596EC44C2}" srcOrd="17" destOrd="0" presId="urn:microsoft.com/office/officeart/2005/8/layout/list1"/>
    <dgm:cxn modelId="{FD79DBF1-3EFD-4DCA-8A3C-F0E04F122865}" type="presParOf" srcId="{008382E3-ECF6-4BBB-8F69-F3D60DBC8E4E}" destId="{A1B4DB5F-D05D-40F7-B0DB-3D4D58FE408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923839-DA4F-4D8A-9F2F-A416B0415BF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F4E7BD-2053-43C7-A793-3EC3808AE2A1}">
      <dgm:prSet phldrT="[Text]"/>
      <dgm:spPr/>
      <dgm:t>
        <a:bodyPr/>
        <a:lstStyle/>
        <a:p>
          <a:r>
            <a:rPr lang="en-US"/>
            <a:t>Determine role that work plays in life</a:t>
          </a:r>
        </a:p>
      </dgm:t>
    </dgm:pt>
    <dgm:pt modelId="{8503C39A-E6DB-4A0D-82C6-7CE280CA7BC2}" type="parTrans" cxnId="{EC8A07EB-7D91-485D-ACCB-0D284B343C7E}">
      <dgm:prSet/>
      <dgm:spPr/>
      <dgm:t>
        <a:bodyPr/>
        <a:lstStyle/>
        <a:p>
          <a:endParaRPr lang="en-US"/>
        </a:p>
      </dgm:t>
    </dgm:pt>
    <dgm:pt modelId="{B0C4971E-67FE-48CE-B272-6E076CF63206}" type="sibTrans" cxnId="{EC8A07EB-7D91-485D-ACCB-0D284B343C7E}">
      <dgm:prSet/>
      <dgm:spPr/>
      <dgm:t>
        <a:bodyPr/>
        <a:lstStyle/>
        <a:p>
          <a:endParaRPr lang="en-US"/>
        </a:p>
      </dgm:t>
    </dgm:pt>
    <dgm:pt modelId="{273BAD81-CCB1-4339-AD34-75E2E956F621}">
      <dgm:prSet phldrT="[Text]"/>
      <dgm:spPr/>
      <dgm:t>
        <a:bodyPr/>
        <a:lstStyle/>
        <a:p>
          <a:r>
            <a:rPr lang="en-US"/>
            <a:t>Clients may feel lost and vulnerable</a:t>
          </a:r>
        </a:p>
      </dgm:t>
    </dgm:pt>
    <dgm:pt modelId="{3F3F8804-56E1-45D5-BBAD-17F08E03BAC9}" type="parTrans" cxnId="{D039F490-4232-430C-8100-640386C5DE46}">
      <dgm:prSet/>
      <dgm:spPr/>
      <dgm:t>
        <a:bodyPr/>
        <a:lstStyle/>
        <a:p>
          <a:endParaRPr lang="en-US"/>
        </a:p>
      </dgm:t>
    </dgm:pt>
    <dgm:pt modelId="{D86E6F68-914C-4DB5-ACB2-F68D2647DA60}" type="sibTrans" cxnId="{D039F490-4232-430C-8100-640386C5DE46}">
      <dgm:prSet/>
      <dgm:spPr/>
      <dgm:t>
        <a:bodyPr/>
        <a:lstStyle/>
        <a:p>
          <a:endParaRPr lang="en-US"/>
        </a:p>
      </dgm:t>
    </dgm:pt>
    <dgm:pt modelId="{85F57FC3-8444-4727-A00C-7CCCD2302BE4}">
      <dgm:prSet phldrT="[Text]"/>
      <dgm:spPr/>
      <dgm:t>
        <a:bodyPr/>
        <a:lstStyle/>
        <a:p>
          <a:r>
            <a:rPr lang="en-US"/>
            <a:t>Build trusting relationship and give client hope</a:t>
          </a:r>
        </a:p>
      </dgm:t>
    </dgm:pt>
    <dgm:pt modelId="{D225610E-8C6E-4E80-ACEE-5EC1D031E2E0}" type="parTrans" cxnId="{16ED9D7E-0774-4757-B64E-8103B3AE17FC}">
      <dgm:prSet/>
      <dgm:spPr/>
      <dgm:t>
        <a:bodyPr/>
        <a:lstStyle/>
        <a:p>
          <a:endParaRPr lang="en-US"/>
        </a:p>
      </dgm:t>
    </dgm:pt>
    <dgm:pt modelId="{DFFEEFD9-36CA-4B76-B6D8-4F67582DBCAA}" type="sibTrans" cxnId="{16ED9D7E-0774-4757-B64E-8103B3AE17FC}">
      <dgm:prSet/>
      <dgm:spPr/>
      <dgm:t>
        <a:bodyPr/>
        <a:lstStyle/>
        <a:p>
          <a:endParaRPr lang="en-US"/>
        </a:p>
      </dgm:t>
    </dgm:pt>
    <dgm:pt modelId="{EC68F19E-0932-486F-814B-CCFFF1B3ADA6}" type="pres">
      <dgm:prSet presAssocID="{37923839-DA4F-4D8A-9F2F-A416B0415BF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F92D233-68C1-4C47-B420-CCB48F6F4307}" type="pres">
      <dgm:prSet presAssocID="{85F57FC3-8444-4727-A00C-7CCCD2302BE4}" presName="Accent3" presStyleCnt="0"/>
      <dgm:spPr/>
    </dgm:pt>
    <dgm:pt modelId="{A9E01773-879B-4704-9685-A495A47BF3CC}" type="pres">
      <dgm:prSet presAssocID="{85F57FC3-8444-4727-A00C-7CCCD2302BE4}" presName="Accent" presStyleLbl="node1" presStyleIdx="0" presStyleCnt="3"/>
      <dgm:spPr/>
    </dgm:pt>
    <dgm:pt modelId="{C44CD5DB-1583-4C4D-9F0E-F25050BFA8FD}" type="pres">
      <dgm:prSet presAssocID="{85F57FC3-8444-4727-A00C-7CCCD2302BE4}" presName="ParentBackground3" presStyleCnt="0"/>
      <dgm:spPr/>
    </dgm:pt>
    <dgm:pt modelId="{D3FF1056-99F7-4905-A306-6BA1D98AC0AE}" type="pres">
      <dgm:prSet presAssocID="{85F57FC3-8444-4727-A00C-7CCCD2302BE4}" presName="ParentBackground" presStyleLbl="fgAcc1" presStyleIdx="0" presStyleCnt="3"/>
      <dgm:spPr/>
    </dgm:pt>
    <dgm:pt modelId="{E9E726C5-445A-4A72-92CB-DC4E48853CCA}" type="pres">
      <dgm:prSet presAssocID="{85F57FC3-8444-4727-A00C-7CCCD2302BE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5A4A7EE-61B6-4514-AE0C-B285A2B9687F}" type="pres">
      <dgm:prSet presAssocID="{273BAD81-CCB1-4339-AD34-75E2E956F621}" presName="Accent2" presStyleCnt="0"/>
      <dgm:spPr/>
    </dgm:pt>
    <dgm:pt modelId="{2F5D415A-1CE4-4FF9-92BE-E97025E3A0D8}" type="pres">
      <dgm:prSet presAssocID="{273BAD81-CCB1-4339-AD34-75E2E956F621}" presName="Accent" presStyleLbl="node1" presStyleIdx="1" presStyleCnt="3"/>
      <dgm:spPr/>
    </dgm:pt>
    <dgm:pt modelId="{0083406D-C8D7-42E9-96A0-CA7A12EAB53F}" type="pres">
      <dgm:prSet presAssocID="{273BAD81-CCB1-4339-AD34-75E2E956F621}" presName="ParentBackground2" presStyleCnt="0"/>
      <dgm:spPr/>
    </dgm:pt>
    <dgm:pt modelId="{F92C634C-396A-4509-89CF-8923D4E63425}" type="pres">
      <dgm:prSet presAssocID="{273BAD81-CCB1-4339-AD34-75E2E956F621}" presName="ParentBackground" presStyleLbl="fgAcc1" presStyleIdx="1" presStyleCnt="3"/>
      <dgm:spPr/>
    </dgm:pt>
    <dgm:pt modelId="{82307F4D-2D4F-4D00-B41C-E18F4A74F765}" type="pres">
      <dgm:prSet presAssocID="{273BAD81-CCB1-4339-AD34-75E2E956F621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DD8FD57-8489-4C48-8C82-4FA34AF27629}" type="pres">
      <dgm:prSet presAssocID="{F1F4E7BD-2053-43C7-A793-3EC3808AE2A1}" presName="Accent1" presStyleCnt="0"/>
      <dgm:spPr/>
    </dgm:pt>
    <dgm:pt modelId="{8CA4668C-8AC7-43AB-B0C6-CAF0910A747D}" type="pres">
      <dgm:prSet presAssocID="{F1F4E7BD-2053-43C7-A793-3EC3808AE2A1}" presName="Accent" presStyleLbl="node1" presStyleIdx="2" presStyleCnt="3"/>
      <dgm:spPr/>
    </dgm:pt>
    <dgm:pt modelId="{AC7FEF37-E8E0-4B4A-B725-A1BB1AB9B765}" type="pres">
      <dgm:prSet presAssocID="{F1F4E7BD-2053-43C7-A793-3EC3808AE2A1}" presName="ParentBackground1" presStyleCnt="0"/>
      <dgm:spPr/>
    </dgm:pt>
    <dgm:pt modelId="{4930F8FE-A900-4FBB-A50B-21167CECCE61}" type="pres">
      <dgm:prSet presAssocID="{F1F4E7BD-2053-43C7-A793-3EC3808AE2A1}" presName="ParentBackground" presStyleLbl="fgAcc1" presStyleIdx="2" presStyleCnt="3"/>
      <dgm:spPr/>
    </dgm:pt>
    <dgm:pt modelId="{756FAB91-DC75-4039-8CC9-7A7773B9E602}" type="pres">
      <dgm:prSet presAssocID="{F1F4E7BD-2053-43C7-A793-3EC3808AE2A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4B23A1C-CA65-44A5-94DA-44F743B677A5}" type="presOf" srcId="{273BAD81-CCB1-4339-AD34-75E2E956F621}" destId="{82307F4D-2D4F-4D00-B41C-E18F4A74F765}" srcOrd="1" destOrd="0" presId="urn:microsoft.com/office/officeart/2011/layout/CircleProcess"/>
    <dgm:cxn modelId="{C6C5755F-18BE-4CF0-ADE7-C4C238066C35}" type="presOf" srcId="{273BAD81-CCB1-4339-AD34-75E2E956F621}" destId="{F92C634C-396A-4509-89CF-8923D4E63425}" srcOrd="0" destOrd="0" presId="urn:microsoft.com/office/officeart/2011/layout/CircleProcess"/>
    <dgm:cxn modelId="{BAB9FE72-2ED8-4BB1-B6FD-2A37CD1C7D44}" type="presOf" srcId="{85F57FC3-8444-4727-A00C-7CCCD2302BE4}" destId="{D3FF1056-99F7-4905-A306-6BA1D98AC0AE}" srcOrd="0" destOrd="0" presId="urn:microsoft.com/office/officeart/2011/layout/CircleProcess"/>
    <dgm:cxn modelId="{16ED9D7E-0774-4757-B64E-8103B3AE17FC}" srcId="{37923839-DA4F-4D8A-9F2F-A416B0415BF9}" destId="{85F57FC3-8444-4727-A00C-7CCCD2302BE4}" srcOrd="2" destOrd="0" parTransId="{D225610E-8C6E-4E80-ACEE-5EC1D031E2E0}" sibTransId="{DFFEEFD9-36CA-4B76-B6D8-4F67582DBCAA}"/>
    <dgm:cxn modelId="{4ED8BA86-CD5B-4E86-8F4C-1C75F021B1E3}" type="presOf" srcId="{85F57FC3-8444-4727-A00C-7CCCD2302BE4}" destId="{E9E726C5-445A-4A72-92CB-DC4E48853CCA}" srcOrd="1" destOrd="0" presId="urn:microsoft.com/office/officeart/2011/layout/CircleProcess"/>
    <dgm:cxn modelId="{D039F490-4232-430C-8100-640386C5DE46}" srcId="{37923839-DA4F-4D8A-9F2F-A416B0415BF9}" destId="{273BAD81-CCB1-4339-AD34-75E2E956F621}" srcOrd="1" destOrd="0" parTransId="{3F3F8804-56E1-45D5-BBAD-17F08E03BAC9}" sibTransId="{D86E6F68-914C-4DB5-ACB2-F68D2647DA60}"/>
    <dgm:cxn modelId="{BC7AAD9F-0C7C-49F2-B2E1-9F64BBBF83E3}" type="presOf" srcId="{F1F4E7BD-2053-43C7-A793-3EC3808AE2A1}" destId="{756FAB91-DC75-4039-8CC9-7A7773B9E602}" srcOrd="1" destOrd="0" presId="urn:microsoft.com/office/officeart/2011/layout/CircleProcess"/>
    <dgm:cxn modelId="{2F80E7E5-263A-4ECA-9902-E065C45217A4}" type="presOf" srcId="{F1F4E7BD-2053-43C7-A793-3EC3808AE2A1}" destId="{4930F8FE-A900-4FBB-A50B-21167CECCE61}" srcOrd="0" destOrd="0" presId="urn:microsoft.com/office/officeart/2011/layout/CircleProcess"/>
    <dgm:cxn modelId="{EC8A07EB-7D91-485D-ACCB-0D284B343C7E}" srcId="{37923839-DA4F-4D8A-9F2F-A416B0415BF9}" destId="{F1F4E7BD-2053-43C7-A793-3EC3808AE2A1}" srcOrd="0" destOrd="0" parTransId="{8503C39A-E6DB-4A0D-82C6-7CE280CA7BC2}" sibTransId="{B0C4971E-67FE-48CE-B272-6E076CF63206}"/>
    <dgm:cxn modelId="{BFDC34FB-9633-472F-B9B5-83AF9D4E3748}" type="presOf" srcId="{37923839-DA4F-4D8A-9F2F-A416B0415BF9}" destId="{EC68F19E-0932-486F-814B-CCFFF1B3ADA6}" srcOrd="0" destOrd="0" presId="urn:microsoft.com/office/officeart/2011/layout/CircleProcess"/>
    <dgm:cxn modelId="{7AA4C0F4-01D4-467B-9642-456E18AAE91B}" type="presParOf" srcId="{EC68F19E-0932-486F-814B-CCFFF1B3ADA6}" destId="{EF92D233-68C1-4C47-B420-CCB48F6F4307}" srcOrd="0" destOrd="0" presId="urn:microsoft.com/office/officeart/2011/layout/CircleProcess"/>
    <dgm:cxn modelId="{01127B96-2783-4D15-BDA1-54223B7877E9}" type="presParOf" srcId="{EF92D233-68C1-4C47-B420-CCB48F6F4307}" destId="{A9E01773-879B-4704-9685-A495A47BF3CC}" srcOrd="0" destOrd="0" presId="urn:microsoft.com/office/officeart/2011/layout/CircleProcess"/>
    <dgm:cxn modelId="{8C2089E3-6341-4CB7-B759-0C5999BD738A}" type="presParOf" srcId="{EC68F19E-0932-486F-814B-CCFFF1B3ADA6}" destId="{C44CD5DB-1583-4C4D-9F0E-F25050BFA8FD}" srcOrd="1" destOrd="0" presId="urn:microsoft.com/office/officeart/2011/layout/CircleProcess"/>
    <dgm:cxn modelId="{C7ED08F2-D47C-48B8-B63B-200442BDC39D}" type="presParOf" srcId="{C44CD5DB-1583-4C4D-9F0E-F25050BFA8FD}" destId="{D3FF1056-99F7-4905-A306-6BA1D98AC0AE}" srcOrd="0" destOrd="0" presId="urn:microsoft.com/office/officeart/2011/layout/CircleProcess"/>
    <dgm:cxn modelId="{3566FE7D-6361-4F6A-AA25-6A9BE2E1890E}" type="presParOf" srcId="{EC68F19E-0932-486F-814B-CCFFF1B3ADA6}" destId="{E9E726C5-445A-4A72-92CB-DC4E48853CCA}" srcOrd="2" destOrd="0" presId="urn:microsoft.com/office/officeart/2011/layout/CircleProcess"/>
    <dgm:cxn modelId="{072F545D-A44D-4BCB-94A4-86B47458B85A}" type="presParOf" srcId="{EC68F19E-0932-486F-814B-CCFFF1B3ADA6}" destId="{E5A4A7EE-61B6-4514-AE0C-B285A2B9687F}" srcOrd="3" destOrd="0" presId="urn:microsoft.com/office/officeart/2011/layout/CircleProcess"/>
    <dgm:cxn modelId="{79C96A33-BB77-4490-B58D-F6C1674F1CCA}" type="presParOf" srcId="{E5A4A7EE-61B6-4514-AE0C-B285A2B9687F}" destId="{2F5D415A-1CE4-4FF9-92BE-E97025E3A0D8}" srcOrd="0" destOrd="0" presId="urn:microsoft.com/office/officeart/2011/layout/CircleProcess"/>
    <dgm:cxn modelId="{0D431A68-0E11-4E49-A303-CA683CABD343}" type="presParOf" srcId="{EC68F19E-0932-486F-814B-CCFFF1B3ADA6}" destId="{0083406D-C8D7-42E9-96A0-CA7A12EAB53F}" srcOrd="4" destOrd="0" presId="urn:microsoft.com/office/officeart/2011/layout/CircleProcess"/>
    <dgm:cxn modelId="{F8F1986A-FECC-40C3-9A53-54B81DEB9391}" type="presParOf" srcId="{0083406D-C8D7-42E9-96A0-CA7A12EAB53F}" destId="{F92C634C-396A-4509-89CF-8923D4E63425}" srcOrd="0" destOrd="0" presId="urn:microsoft.com/office/officeart/2011/layout/CircleProcess"/>
    <dgm:cxn modelId="{0B346690-5A61-4753-B07B-D57C40C40588}" type="presParOf" srcId="{EC68F19E-0932-486F-814B-CCFFF1B3ADA6}" destId="{82307F4D-2D4F-4D00-B41C-E18F4A74F765}" srcOrd="5" destOrd="0" presId="urn:microsoft.com/office/officeart/2011/layout/CircleProcess"/>
    <dgm:cxn modelId="{6761250D-6419-463F-A5DD-7F7DDD16A806}" type="presParOf" srcId="{EC68F19E-0932-486F-814B-CCFFF1B3ADA6}" destId="{2DD8FD57-8489-4C48-8C82-4FA34AF27629}" srcOrd="6" destOrd="0" presId="urn:microsoft.com/office/officeart/2011/layout/CircleProcess"/>
    <dgm:cxn modelId="{AB68ED48-39FB-478E-9549-D10A3F3FC178}" type="presParOf" srcId="{2DD8FD57-8489-4C48-8C82-4FA34AF27629}" destId="{8CA4668C-8AC7-43AB-B0C6-CAF0910A747D}" srcOrd="0" destOrd="0" presId="urn:microsoft.com/office/officeart/2011/layout/CircleProcess"/>
    <dgm:cxn modelId="{9234B54F-3BD1-403C-8E77-3EDB7CD6B8B4}" type="presParOf" srcId="{EC68F19E-0932-486F-814B-CCFFF1B3ADA6}" destId="{AC7FEF37-E8E0-4B4A-B725-A1BB1AB9B765}" srcOrd="7" destOrd="0" presId="urn:microsoft.com/office/officeart/2011/layout/CircleProcess"/>
    <dgm:cxn modelId="{A36C9A3C-10A7-4A9B-A936-81F39C3882F3}" type="presParOf" srcId="{AC7FEF37-E8E0-4B4A-B725-A1BB1AB9B765}" destId="{4930F8FE-A900-4FBB-A50B-21167CECCE61}" srcOrd="0" destOrd="0" presId="urn:microsoft.com/office/officeart/2011/layout/CircleProcess"/>
    <dgm:cxn modelId="{4AD568F1-9A3D-4139-B966-B4FCD1AAE37E}" type="presParOf" srcId="{EC68F19E-0932-486F-814B-CCFFF1B3ADA6}" destId="{756FAB91-DC75-4039-8CC9-7A7773B9E602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32CD7C-8BF7-436B-86FF-8E9740EE20CE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4A9B9C2-FD72-464B-B6F3-C9D5A5D1702D}">
      <dgm:prSet phldrT="[Text]"/>
      <dgm:spPr/>
      <dgm:t>
        <a:bodyPr/>
        <a:lstStyle/>
        <a:p>
          <a:r>
            <a:rPr lang="en-US"/>
            <a:t>Acceptance</a:t>
          </a:r>
        </a:p>
      </dgm:t>
    </dgm:pt>
    <dgm:pt modelId="{0E292A6A-20AB-4530-871E-7DB750D3B6DF}" type="parTrans" cxnId="{945AE49A-C94F-4E0C-9712-6CAA272EA749}">
      <dgm:prSet/>
      <dgm:spPr/>
      <dgm:t>
        <a:bodyPr/>
        <a:lstStyle/>
        <a:p>
          <a:endParaRPr lang="en-US"/>
        </a:p>
      </dgm:t>
    </dgm:pt>
    <dgm:pt modelId="{CC9EB664-D2BD-4508-9C8B-2480CDB517C1}" type="sibTrans" cxnId="{945AE49A-C94F-4E0C-9712-6CAA272EA749}">
      <dgm:prSet/>
      <dgm:spPr/>
      <dgm:t>
        <a:bodyPr/>
        <a:lstStyle/>
        <a:p>
          <a:endParaRPr lang="en-US"/>
        </a:p>
      </dgm:t>
    </dgm:pt>
    <dgm:pt modelId="{745F921F-7F9D-4DB2-ABF6-AE94E46D9C3F}">
      <dgm:prSet phldrT="[Text]"/>
      <dgm:spPr/>
      <dgm:t>
        <a:bodyPr/>
        <a:lstStyle/>
        <a:p>
          <a:r>
            <a:rPr lang="en-US"/>
            <a:t>Respect</a:t>
          </a:r>
        </a:p>
      </dgm:t>
    </dgm:pt>
    <dgm:pt modelId="{BBD6A503-7FB3-4BB8-883F-AD1EBBFB4DB2}" type="parTrans" cxnId="{AC85BCFB-65B6-4029-9525-EF391270DC1D}">
      <dgm:prSet/>
      <dgm:spPr/>
      <dgm:t>
        <a:bodyPr/>
        <a:lstStyle/>
        <a:p>
          <a:endParaRPr lang="en-US"/>
        </a:p>
      </dgm:t>
    </dgm:pt>
    <dgm:pt modelId="{5D0C9CB3-A0CB-4D9B-B653-AB3DC2B29852}" type="sibTrans" cxnId="{AC85BCFB-65B6-4029-9525-EF391270DC1D}">
      <dgm:prSet/>
      <dgm:spPr/>
      <dgm:t>
        <a:bodyPr/>
        <a:lstStyle/>
        <a:p>
          <a:endParaRPr lang="en-US"/>
        </a:p>
      </dgm:t>
    </dgm:pt>
    <dgm:pt modelId="{6332AA24-CDE7-4DAC-ABAB-E1D7119C36E8}">
      <dgm:prSet phldrT="[Text]"/>
      <dgm:spPr/>
      <dgm:t>
        <a:bodyPr/>
        <a:lstStyle/>
        <a:p>
          <a:r>
            <a:rPr lang="en-US"/>
            <a:t>Understanding</a:t>
          </a:r>
        </a:p>
      </dgm:t>
    </dgm:pt>
    <dgm:pt modelId="{3DA372AE-386B-41F9-AC62-87865E5326BA}" type="parTrans" cxnId="{BDA5507C-C7B1-4F5E-85A9-458F700BEE57}">
      <dgm:prSet/>
      <dgm:spPr/>
      <dgm:t>
        <a:bodyPr/>
        <a:lstStyle/>
        <a:p>
          <a:endParaRPr lang="en-US"/>
        </a:p>
      </dgm:t>
    </dgm:pt>
    <dgm:pt modelId="{B96EF687-CB6C-4E97-A744-9C04F41EB36D}" type="sibTrans" cxnId="{BDA5507C-C7B1-4F5E-85A9-458F700BEE57}">
      <dgm:prSet/>
      <dgm:spPr/>
      <dgm:t>
        <a:bodyPr/>
        <a:lstStyle/>
        <a:p>
          <a:endParaRPr lang="en-US"/>
        </a:p>
      </dgm:t>
    </dgm:pt>
    <dgm:pt modelId="{50C34179-BEFC-4665-AFB6-B0749F1CF376}">
      <dgm:prSet phldrT="[Text]"/>
      <dgm:spPr/>
      <dgm:t>
        <a:bodyPr/>
        <a:lstStyle/>
        <a:p>
          <a:r>
            <a:rPr lang="en-US"/>
            <a:t>Empathy</a:t>
          </a:r>
        </a:p>
      </dgm:t>
    </dgm:pt>
    <dgm:pt modelId="{6B19420B-22FF-4D46-9F03-EFDCD6BEDB73}" type="parTrans" cxnId="{68270BC8-D860-4BDA-9F65-65C258B544D6}">
      <dgm:prSet/>
      <dgm:spPr/>
      <dgm:t>
        <a:bodyPr/>
        <a:lstStyle/>
        <a:p>
          <a:endParaRPr lang="en-US"/>
        </a:p>
      </dgm:t>
    </dgm:pt>
    <dgm:pt modelId="{03868F95-8D93-4137-8419-FD5BA1FD457F}" type="sibTrans" cxnId="{68270BC8-D860-4BDA-9F65-65C258B544D6}">
      <dgm:prSet/>
      <dgm:spPr/>
      <dgm:t>
        <a:bodyPr/>
        <a:lstStyle/>
        <a:p>
          <a:endParaRPr lang="en-US"/>
        </a:p>
      </dgm:t>
    </dgm:pt>
    <dgm:pt modelId="{3DC06C9A-C47F-44CC-B988-206716AAEBD1}">
      <dgm:prSet phldrT="[Text]"/>
      <dgm:spPr/>
      <dgm:t>
        <a:bodyPr/>
        <a:lstStyle/>
        <a:p>
          <a:r>
            <a:rPr lang="en-US"/>
            <a:t>Trust</a:t>
          </a:r>
        </a:p>
      </dgm:t>
    </dgm:pt>
    <dgm:pt modelId="{856A2054-1ED2-46B0-8DBC-9BE765DE530E}" type="parTrans" cxnId="{4B0B0CCA-ACC6-40B3-910E-3894C5CC550C}">
      <dgm:prSet/>
      <dgm:spPr/>
      <dgm:t>
        <a:bodyPr/>
        <a:lstStyle/>
        <a:p>
          <a:endParaRPr lang="en-US"/>
        </a:p>
      </dgm:t>
    </dgm:pt>
    <dgm:pt modelId="{B4ECBD7D-07E1-4CAB-B01F-F34464FD3502}" type="sibTrans" cxnId="{4B0B0CCA-ACC6-40B3-910E-3894C5CC550C}">
      <dgm:prSet/>
      <dgm:spPr/>
      <dgm:t>
        <a:bodyPr/>
        <a:lstStyle/>
        <a:p>
          <a:endParaRPr lang="en-US"/>
        </a:p>
      </dgm:t>
    </dgm:pt>
    <dgm:pt modelId="{5C667FDB-000A-4207-B9DB-EF4CEC556600}">
      <dgm:prSet phldrT="[Text]"/>
      <dgm:spPr/>
      <dgm:t>
        <a:bodyPr/>
        <a:lstStyle/>
        <a:p>
          <a:r>
            <a:rPr lang="en-US"/>
            <a:t>Warmth</a:t>
          </a:r>
        </a:p>
      </dgm:t>
    </dgm:pt>
    <dgm:pt modelId="{84046074-3746-4ED7-BC2E-B3DE9CE88AC2}" type="parTrans" cxnId="{1E1259BE-C120-44C7-9AED-B45AA2A28E1C}">
      <dgm:prSet/>
      <dgm:spPr/>
      <dgm:t>
        <a:bodyPr/>
        <a:lstStyle/>
        <a:p>
          <a:endParaRPr lang="en-US"/>
        </a:p>
      </dgm:t>
    </dgm:pt>
    <dgm:pt modelId="{3A8578C9-6DEB-4945-A517-23FB9AF71A6E}" type="sibTrans" cxnId="{1E1259BE-C120-44C7-9AED-B45AA2A28E1C}">
      <dgm:prSet/>
      <dgm:spPr/>
      <dgm:t>
        <a:bodyPr/>
        <a:lstStyle/>
        <a:p>
          <a:endParaRPr lang="en-US"/>
        </a:p>
      </dgm:t>
    </dgm:pt>
    <dgm:pt modelId="{92E5ACFB-596C-4465-8300-A1888375D2BE}">
      <dgm:prSet phldrT="[Text]"/>
      <dgm:spPr/>
      <dgm:t>
        <a:bodyPr/>
        <a:lstStyle/>
        <a:p>
          <a:r>
            <a:rPr lang="en-US"/>
            <a:t>Genuineness</a:t>
          </a:r>
        </a:p>
      </dgm:t>
    </dgm:pt>
    <dgm:pt modelId="{0D5A8C54-E578-4CB4-B94F-E408EC4D7610}" type="parTrans" cxnId="{6ADFFC50-BF31-4D80-8C48-C6EE2B8D97D8}">
      <dgm:prSet/>
      <dgm:spPr/>
      <dgm:t>
        <a:bodyPr/>
        <a:lstStyle/>
        <a:p>
          <a:endParaRPr lang="en-US"/>
        </a:p>
      </dgm:t>
    </dgm:pt>
    <dgm:pt modelId="{EF54371B-64F3-4453-BB07-2B703D31FF22}" type="sibTrans" cxnId="{6ADFFC50-BF31-4D80-8C48-C6EE2B8D97D8}">
      <dgm:prSet/>
      <dgm:spPr/>
      <dgm:t>
        <a:bodyPr/>
        <a:lstStyle/>
        <a:p>
          <a:endParaRPr lang="en-US"/>
        </a:p>
      </dgm:t>
    </dgm:pt>
    <dgm:pt modelId="{2B7B019E-C204-44C6-A184-AB5FCF87BF7A}" type="pres">
      <dgm:prSet presAssocID="{9932CD7C-8BF7-436B-86FF-8E9740EE20CE}" presName="diagram" presStyleCnt="0">
        <dgm:presLayoutVars>
          <dgm:dir/>
          <dgm:resizeHandles val="exact"/>
        </dgm:presLayoutVars>
      </dgm:prSet>
      <dgm:spPr/>
    </dgm:pt>
    <dgm:pt modelId="{04E90514-872F-4D01-8F16-2D2609898C9A}" type="pres">
      <dgm:prSet presAssocID="{74A9B9C2-FD72-464B-B6F3-C9D5A5D1702D}" presName="node" presStyleLbl="node1" presStyleIdx="0" presStyleCnt="7">
        <dgm:presLayoutVars>
          <dgm:bulletEnabled val="1"/>
        </dgm:presLayoutVars>
      </dgm:prSet>
      <dgm:spPr/>
    </dgm:pt>
    <dgm:pt modelId="{261D3A99-AF87-4DC4-9BD3-4BE78B3BB8DC}" type="pres">
      <dgm:prSet presAssocID="{CC9EB664-D2BD-4508-9C8B-2480CDB517C1}" presName="sibTrans" presStyleCnt="0"/>
      <dgm:spPr/>
    </dgm:pt>
    <dgm:pt modelId="{8F6AD761-3BDE-4D8B-8562-3675DD006E4D}" type="pres">
      <dgm:prSet presAssocID="{745F921F-7F9D-4DB2-ABF6-AE94E46D9C3F}" presName="node" presStyleLbl="node1" presStyleIdx="1" presStyleCnt="7">
        <dgm:presLayoutVars>
          <dgm:bulletEnabled val="1"/>
        </dgm:presLayoutVars>
      </dgm:prSet>
      <dgm:spPr/>
    </dgm:pt>
    <dgm:pt modelId="{2960EAEA-5D5E-4CC1-B01E-A335DCDF1ED4}" type="pres">
      <dgm:prSet presAssocID="{5D0C9CB3-A0CB-4D9B-B653-AB3DC2B29852}" presName="sibTrans" presStyleCnt="0"/>
      <dgm:spPr/>
    </dgm:pt>
    <dgm:pt modelId="{CD7938F3-52EF-4D88-AB78-24943B535817}" type="pres">
      <dgm:prSet presAssocID="{6332AA24-CDE7-4DAC-ABAB-E1D7119C36E8}" presName="node" presStyleLbl="node1" presStyleIdx="2" presStyleCnt="7">
        <dgm:presLayoutVars>
          <dgm:bulletEnabled val="1"/>
        </dgm:presLayoutVars>
      </dgm:prSet>
      <dgm:spPr/>
    </dgm:pt>
    <dgm:pt modelId="{5D825B57-03CA-481A-ADD8-0E3F707FCC16}" type="pres">
      <dgm:prSet presAssocID="{B96EF687-CB6C-4E97-A744-9C04F41EB36D}" presName="sibTrans" presStyleCnt="0"/>
      <dgm:spPr/>
    </dgm:pt>
    <dgm:pt modelId="{B32D1FDA-E23A-4A37-86B6-1A5D365FCF4A}" type="pres">
      <dgm:prSet presAssocID="{50C34179-BEFC-4665-AFB6-B0749F1CF376}" presName="node" presStyleLbl="node1" presStyleIdx="3" presStyleCnt="7">
        <dgm:presLayoutVars>
          <dgm:bulletEnabled val="1"/>
        </dgm:presLayoutVars>
      </dgm:prSet>
      <dgm:spPr/>
    </dgm:pt>
    <dgm:pt modelId="{8469663F-FB44-417C-8AA1-D1AFCB0D3192}" type="pres">
      <dgm:prSet presAssocID="{03868F95-8D93-4137-8419-FD5BA1FD457F}" presName="sibTrans" presStyleCnt="0"/>
      <dgm:spPr/>
    </dgm:pt>
    <dgm:pt modelId="{C0579FCA-74C8-4E07-8BFC-1F0DFD31A2A9}" type="pres">
      <dgm:prSet presAssocID="{3DC06C9A-C47F-44CC-B988-206716AAEBD1}" presName="node" presStyleLbl="node1" presStyleIdx="4" presStyleCnt="7">
        <dgm:presLayoutVars>
          <dgm:bulletEnabled val="1"/>
        </dgm:presLayoutVars>
      </dgm:prSet>
      <dgm:spPr/>
    </dgm:pt>
    <dgm:pt modelId="{FD9E2F74-FD61-4D00-AC5C-2E60EBB01CBA}" type="pres">
      <dgm:prSet presAssocID="{B4ECBD7D-07E1-4CAB-B01F-F34464FD3502}" presName="sibTrans" presStyleCnt="0"/>
      <dgm:spPr/>
    </dgm:pt>
    <dgm:pt modelId="{98DFBBD0-7918-43D8-ADA3-E96EDF088746}" type="pres">
      <dgm:prSet presAssocID="{5C667FDB-000A-4207-B9DB-EF4CEC556600}" presName="node" presStyleLbl="node1" presStyleIdx="5" presStyleCnt="7">
        <dgm:presLayoutVars>
          <dgm:bulletEnabled val="1"/>
        </dgm:presLayoutVars>
      </dgm:prSet>
      <dgm:spPr/>
    </dgm:pt>
    <dgm:pt modelId="{9F734B82-5840-45CC-A453-3F0ACEDA4862}" type="pres">
      <dgm:prSet presAssocID="{3A8578C9-6DEB-4945-A517-23FB9AF71A6E}" presName="sibTrans" presStyleCnt="0"/>
      <dgm:spPr/>
    </dgm:pt>
    <dgm:pt modelId="{D7ABB917-ED6A-4727-9263-C2B59CA68DB4}" type="pres">
      <dgm:prSet presAssocID="{92E5ACFB-596C-4465-8300-A1888375D2BE}" presName="node" presStyleLbl="node1" presStyleIdx="6" presStyleCnt="7">
        <dgm:presLayoutVars>
          <dgm:bulletEnabled val="1"/>
        </dgm:presLayoutVars>
      </dgm:prSet>
      <dgm:spPr/>
    </dgm:pt>
  </dgm:ptLst>
  <dgm:cxnLst>
    <dgm:cxn modelId="{EDF53D32-E425-423B-A573-342D79F194F4}" type="presOf" srcId="{92E5ACFB-596C-4465-8300-A1888375D2BE}" destId="{D7ABB917-ED6A-4727-9263-C2B59CA68DB4}" srcOrd="0" destOrd="0" presId="urn:microsoft.com/office/officeart/2005/8/layout/default"/>
    <dgm:cxn modelId="{6ADFFC50-BF31-4D80-8C48-C6EE2B8D97D8}" srcId="{9932CD7C-8BF7-436B-86FF-8E9740EE20CE}" destId="{92E5ACFB-596C-4465-8300-A1888375D2BE}" srcOrd="6" destOrd="0" parTransId="{0D5A8C54-E578-4CB4-B94F-E408EC4D7610}" sibTransId="{EF54371B-64F3-4453-BB07-2B703D31FF22}"/>
    <dgm:cxn modelId="{B3D99C78-8983-4C67-AECF-62AEA0DA63DD}" type="presOf" srcId="{50C34179-BEFC-4665-AFB6-B0749F1CF376}" destId="{B32D1FDA-E23A-4A37-86B6-1A5D365FCF4A}" srcOrd="0" destOrd="0" presId="urn:microsoft.com/office/officeart/2005/8/layout/default"/>
    <dgm:cxn modelId="{BDA5507C-C7B1-4F5E-85A9-458F700BEE57}" srcId="{9932CD7C-8BF7-436B-86FF-8E9740EE20CE}" destId="{6332AA24-CDE7-4DAC-ABAB-E1D7119C36E8}" srcOrd="2" destOrd="0" parTransId="{3DA372AE-386B-41F9-AC62-87865E5326BA}" sibTransId="{B96EF687-CB6C-4E97-A744-9C04F41EB36D}"/>
    <dgm:cxn modelId="{B0E50A87-47AB-416D-B67E-6DC74459B2A6}" type="presOf" srcId="{9932CD7C-8BF7-436B-86FF-8E9740EE20CE}" destId="{2B7B019E-C204-44C6-A184-AB5FCF87BF7A}" srcOrd="0" destOrd="0" presId="urn:microsoft.com/office/officeart/2005/8/layout/default"/>
    <dgm:cxn modelId="{945AE49A-C94F-4E0C-9712-6CAA272EA749}" srcId="{9932CD7C-8BF7-436B-86FF-8E9740EE20CE}" destId="{74A9B9C2-FD72-464B-B6F3-C9D5A5D1702D}" srcOrd="0" destOrd="0" parTransId="{0E292A6A-20AB-4530-871E-7DB750D3B6DF}" sibTransId="{CC9EB664-D2BD-4508-9C8B-2480CDB517C1}"/>
    <dgm:cxn modelId="{32FF029E-1CDB-4EBE-9FC0-32C3E02D9585}" type="presOf" srcId="{745F921F-7F9D-4DB2-ABF6-AE94E46D9C3F}" destId="{8F6AD761-3BDE-4D8B-8562-3675DD006E4D}" srcOrd="0" destOrd="0" presId="urn:microsoft.com/office/officeart/2005/8/layout/default"/>
    <dgm:cxn modelId="{81EE099F-AEC4-40E3-BF52-D51E0C877A18}" type="presOf" srcId="{5C667FDB-000A-4207-B9DB-EF4CEC556600}" destId="{98DFBBD0-7918-43D8-ADA3-E96EDF088746}" srcOrd="0" destOrd="0" presId="urn:microsoft.com/office/officeart/2005/8/layout/default"/>
    <dgm:cxn modelId="{E5E3D6B3-4C3B-4A87-9D84-03AB1105717D}" type="presOf" srcId="{74A9B9C2-FD72-464B-B6F3-C9D5A5D1702D}" destId="{04E90514-872F-4D01-8F16-2D2609898C9A}" srcOrd="0" destOrd="0" presId="urn:microsoft.com/office/officeart/2005/8/layout/default"/>
    <dgm:cxn modelId="{1E1259BE-C120-44C7-9AED-B45AA2A28E1C}" srcId="{9932CD7C-8BF7-436B-86FF-8E9740EE20CE}" destId="{5C667FDB-000A-4207-B9DB-EF4CEC556600}" srcOrd="5" destOrd="0" parTransId="{84046074-3746-4ED7-BC2E-B3DE9CE88AC2}" sibTransId="{3A8578C9-6DEB-4945-A517-23FB9AF71A6E}"/>
    <dgm:cxn modelId="{7551B8C2-CB5A-486B-A312-6F16D852BF1B}" type="presOf" srcId="{6332AA24-CDE7-4DAC-ABAB-E1D7119C36E8}" destId="{CD7938F3-52EF-4D88-AB78-24943B535817}" srcOrd="0" destOrd="0" presId="urn:microsoft.com/office/officeart/2005/8/layout/default"/>
    <dgm:cxn modelId="{68270BC8-D860-4BDA-9F65-65C258B544D6}" srcId="{9932CD7C-8BF7-436B-86FF-8E9740EE20CE}" destId="{50C34179-BEFC-4665-AFB6-B0749F1CF376}" srcOrd="3" destOrd="0" parTransId="{6B19420B-22FF-4D46-9F03-EFDCD6BEDB73}" sibTransId="{03868F95-8D93-4137-8419-FD5BA1FD457F}"/>
    <dgm:cxn modelId="{4B0B0CCA-ACC6-40B3-910E-3894C5CC550C}" srcId="{9932CD7C-8BF7-436B-86FF-8E9740EE20CE}" destId="{3DC06C9A-C47F-44CC-B988-206716AAEBD1}" srcOrd="4" destOrd="0" parTransId="{856A2054-1ED2-46B0-8DBC-9BE765DE530E}" sibTransId="{B4ECBD7D-07E1-4CAB-B01F-F34464FD3502}"/>
    <dgm:cxn modelId="{891129D1-4235-4142-AE12-1F9AE50EE02B}" type="presOf" srcId="{3DC06C9A-C47F-44CC-B988-206716AAEBD1}" destId="{C0579FCA-74C8-4E07-8BFC-1F0DFD31A2A9}" srcOrd="0" destOrd="0" presId="urn:microsoft.com/office/officeart/2005/8/layout/default"/>
    <dgm:cxn modelId="{AC85BCFB-65B6-4029-9525-EF391270DC1D}" srcId="{9932CD7C-8BF7-436B-86FF-8E9740EE20CE}" destId="{745F921F-7F9D-4DB2-ABF6-AE94E46D9C3F}" srcOrd="1" destOrd="0" parTransId="{BBD6A503-7FB3-4BB8-883F-AD1EBBFB4DB2}" sibTransId="{5D0C9CB3-A0CB-4D9B-B653-AB3DC2B29852}"/>
    <dgm:cxn modelId="{AF3D168A-76F0-4A2E-AD9C-206A56B61901}" type="presParOf" srcId="{2B7B019E-C204-44C6-A184-AB5FCF87BF7A}" destId="{04E90514-872F-4D01-8F16-2D2609898C9A}" srcOrd="0" destOrd="0" presId="urn:microsoft.com/office/officeart/2005/8/layout/default"/>
    <dgm:cxn modelId="{C0655AD6-9425-48E5-9AD6-8D9490FB6E82}" type="presParOf" srcId="{2B7B019E-C204-44C6-A184-AB5FCF87BF7A}" destId="{261D3A99-AF87-4DC4-9BD3-4BE78B3BB8DC}" srcOrd="1" destOrd="0" presId="urn:microsoft.com/office/officeart/2005/8/layout/default"/>
    <dgm:cxn modelId="{B7B0FA93-7D9B-4447-9C68-8BC6E5E23036}" type="presParOf" srcId="{2B7B019E-C204-44C6-A184-AB5FCF87BF7A}" destId="{8F6AD761-3BDE-4D8B-8562-3675DD006E4D}" srcOrd="2" destOrd="0" presId="urn:microsoft.com/office/officeart/2005/8/layout/default"/>
    <dgm:cxn modelId="{46F96467-D48B-4126-B8BC-47573B0A3C31}" type="presParOf" srcId="{2B7B019E-C204-44C6-A184-AB5FCF87BF7A}" destId="{2960EAEA-5D5E-4CC1-B01E-A335DCDF1ED4}" srcOrd="3" destOrd="0" presId="urn:microsoft.com/office/officeart/2005/8/layout/default"/>
    <dgm:cxn modelId="{794056B6-A6FC-4054-A6C7-5AECA3F7FB95}" type="presParOf" srcId="{2B7B019E-C204-44C6-A184-AB5FCF87BF7A}" destId="{CD7938F3-52EF-4D88-AB78-24943B535817}" srcOrd="4" destOrd="0" presId="urn:microsoft.com/office/officeart/2005/8/layout/default"/>
    <dgm:cxn modelId="{6F023E1E-7685-4562-8BE6-F3A0CBB13704}" type="presParOf" srcId="{2B7B019E-C204-44C6-A184-AB5FCF87BF7A}" destId="{5D825B57-03CA-481A-ADD8-0E3F707FCC16}" srcOrd="5" destOrd="0" presId="urn:microsoft.com/office/officeart/2005/8/layout/default"/>
    <dgm:cxn modelId="{0D54A14A-EE25-42AB-B423-EDBD726CFC63}" type="presParOf" srcId="{2B7B019E-C204-44C6-A184-AB5FCF87BF7A}" destId="{B32D1FDA-E23A-4A37-86B6-1A5D365FCF4A}" srcOrd="6" destOrd="0" presId="urn:microsoft.com/office/officeart/2005/8/layout/default"/>
    <dgm:cxn modelId="{F9737283-9245-47A9-AF9D-C73690649E76}" type="presParOf" srcId="{2B7B019E-C204-44C6-A184-AB5FCF87BF7A}" destId="{8469663F-FB44-417C-8AA1-D1AFCB0D3192}" srcOrd="7" destOrd="0" presId="urn:microsoft.com/office/officeart/2005/8/layout/default"/>
    <dgm:cxn modelId="{7F7E949A-91F0-45DF-9E0D-9738A78CED92}" type="presParOf" srcId="{2B7B019E-C204-44C6-A184-AB5FCF87BF7A}" destId="{C0579FCA-74C8-4E07-8BFC-1F0DFD31A2A9}" srcOrd="8" destOrd="0" presId="urn:microsoft.com/office/officeart/2005/8/layout/default"/>
    <dgm:cxn modelId="{C81DD34E-39AD-46EF-B735-56ED4386B6DA}" type="presParOf" srcId="{2B7B019E-C204-44C6-A184-AB5FCF87BF7A}" destId="{FD9E2F74-FD61-4D00-AC5C-2E60EBB01CBA}" srcOrd="9" destOrd="0" presId="urn:microsoft.com/office/officeart/2005/8/layout/default"/>
    <dgm:cxn modelId="{6DCBDB4E-4ABB-483E-857B-2BF7148BAAD3}" type="presParOf" srcId="{2B7B019E-C204-44C6-A184-AB5FCF87BF7A}" destId="{98DFBBD0-7918-43D8-ADA3-E96EDF088746}" srcOrd="10" destOrd="0" presId="urn:microsoft.com/office/officeart/2005/8/layout/default"/>
    <dgm:cxn modelId="{463A4A96-E767-49C0-A08D-E5B768373251}" type="presParOf" srcId="{2B7B019E-C204-44C6-A184-AB5FCF87BF7A}" destId="{9F734B82-5840-45CC-A453-3F0ACEDA4862}" srcOrd="11" destOrd="0" presId="urn:microsoft.com/office/officeart/2005/8/layout/default"/>
    <dgm:cxn modelId="{2F63D3EB-8261-4D9C-823E-DBB39B2ACA2A}" type="presParOf" srcId="{2B7B019E-C204-44C6-A184-AB5FCF87BF7A}" destId="{D7ABB917-ED6A-4727-9263-C2B59CA68DB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32CD7C-8BF7-436B-86FF-8E9740EE20CE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4A9B9C2-FD72-464B-B6F3-C9D5A5D1702D}">
      <dgm:prSet phldrT="[Text]"/>
      <dgm:spPr/>
      <dgm:t>
        <a:bodyPr/>
        <a:lstStyle/>
        <a:p>
          <a:r>
            <a:rPr lang="en-US" dirty="0">
              <a:latin typeface="Calibri Light" panose="020F0302020204030204"/>
            </a:rPr>
            <a:t>Attending</a:t>
          </a:r>
          <a:endParaRPr lang="en-US" dirty="0"/>
        </a:p>
      </dgm:t>
    </dgm:pt>
    <dgm:pt modelId="{0E292A6A-20AB-4530-871E-7DB750D3B6DF}" type="parTrans" cxnId="{945AE49A-C94F-4E0C-9712-6CAA272EA749}">
      <dgm:prSet/>
      <dgm:spPr/>
      <dgm:t>
        <a:bodyPr/>
        <a:lstStyle/>
        <a:p>
          <a:endParaRPr lang="en-US"/>
        </a:p>
      </dgm:t>
    </dgm:pt>
    <dgm:pt modelId="{CC9EB664-D2BD-4508-9C8B-2480CDB517C1}" type="sibTrans" cxnId="{945AE49A-C94F-4E0C-9712-6CAA272EA749}">
      <dgm:prSet/>
      <dgm:spPr/>
      <dgm:t>
        <a:bodyPr/>
        <a:lstStyle/>
        <a:p>
          <a:endParaRPr lang="en-US"/>
        </a:p>
      </dgm:t>
    </dgm:pt>
    <dgm:pt modelId="{745F921F-7F9D-4DB2-ABF6-AE94E46D9C3F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Listening</a:t>
          </a:r>
          <a:endParaRPr lang="en-US" dirty="0"/>
        </a:p>
      </dgm:t>
    </dgm:pt>
    <dgm:pt modelId="{BBD6A503-7FB3-4BB8-883F-AD1EBBFB4DB2}" type="parTrans" cxnId="{AC85BCFB-65B6-4029-9525-EF391270DC1D}">
      <dgm:prSet/>
      <dgm:spPr/>
      <dgm:t>
        <a:bodyPr/>
        <a:lstStyle/>
        <a:p>
          <a:endParaRPr lang="en-US"/>
        </a:p>
      </dgm:t>
    </dgm:pt>
    <dgm:pt modelId="{5D0C9CB3-A0CB-4D9B-B653-AB3DC2B29852}" type="sibTrans" cxnId="{AC85BCFB-65B6-4029-9525-EF391270DC1D}">
      <dgm:prSet/>
      <dgm:spPr/>
      <dgm:t>
        <a:bodyPr/>
        <a:lstStyle/>
        <a:p>
          <a:endParaRPr lang="en-US"/>
        </a:p>
      </dgm:t>
    </dgm:pt>
    <dgm:pt modelId="{6332AA24-CDE7-4DAC-ABAB-E1D7119C36E8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Reflecting</a:t>
          </a:r>
          <a:endParaRPr lang="en-US" dirty="0"/>
        </a:p>
      </dgm:t>
    </dgm:pt>
    <dgm:pt modelId="{3DA372AE-386B-41F9-AC62-87865E5326BA}" type="parTrans" cxnId="{BDA5507C-C7B1-4F5E-85A9-458F700BEE57}">
      <dgm:prSet/>
      <dgm:spPr/>
      <dgm:t>
        <a:bodyPr/>
        <a:lstStyle/>
        <a:p>
          <a:endParaRPr lang="en-US"/>
        </a:p>
      </dgm:t>
    </dgm:pt>
    <dgm:pt modelId="{B96EF687-CB6C-4E97-A744-9C04F41EB36D}" type="sibTrans" cxnId="{BDA5507C-C7B1-4F5E-85A9-458F700BEE57}">
      <dgm:prSet/>
      <dgm:spPr/>
      <dgm:t>
        <a:bodyPr/>
        <a:lstStyle/>
        <a:p>
          <a:endParaRPr lang="en-US"/>
        </a:p>
      </dgm:t>
    </dgm:pt>
    <dgm:pt modelId="{50C34179-BEFC-4665-AFB6-B0749F1CF376}">
      <dgm:prSet phldrT="[Text]"/>
      <dgm:spPr/>
      <dgm:t>
        <a:bodyPr/>
        <a:lstStyle/>
        <a:p>
          <a:r>
            <a:rPr lang="en-US" dirty="0">
              <a:latin typeface="Calibri Light" panose="020F0302020204030204"/>
            </a:rPr>
            <a:t>Summarizing/Paraphrasing</a:t>
          </a:r>
          <a:endParaRPr lang="en-US" dirty="0"/>
        </a:p>
      </dgm:t>
    </dgm:pt>
    <dgm:pt modelId="{6B19420B-22FF-4D46-9F03-EFDCD6BEDB73}" type="parTrans" cxnId="{68270BC8-D860-4BDA-9F65-65C258B544D6}">
      <dgm:prSet/>
      <dgm:spPr/>
      <dgm:t>
        <a:bodyPr/>
        <a:lstStyle/>
        <a:p>
          <a:endParaRPr lang="en-US"/>
        </a:p>
      </dgm:t>
    </dgm:pt>
    <dgm:pt modelId="{03868F95-8D93-4137-8419-FD5BA1FD457F}" type="sibTrans" cxnId="{68270BC8-D860-4BDA-9F65-65C258B544D6}">
      <dgm:prSet/>
      <dgm:spPr/>
      <dgm:t>
        <a:bodyPr/>
        <a:lstStyle/>
        <a:p>
          <a:endParaRPr lang="en-US"/>
        </a:p>
      </dgm:t>
    </dgm:pt>
    <dgm:pt modelId="{3DC06C9A-C47F-44CC-B988-206716AAEBD1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Encouraging</a:t>
          </a:r>
          <a:endParaRPr lang="en-US" dirty="0"/>
        </a:p>
      </dgm:t>
    </dgm:pt>
    <dgm:pt modelId="{856A2054-1ED2-46B0-8DBC-9BE765DE530E}" type="parTrans" cxnId="{4B0B0CCA-ACC6-40B3-910E-3894C5CC550C}">
      <dgm:prSet/>
      <dgm:spPr/>
      <dgm:t>
        <a:bodyPr/>
        <a:lstStyle/>
        <a:p>
          <a:endParaRPr lang="en-US"/>
        </a:p>
      </dgm:t>
    </dgm:pt>
    <dgm:pt modelId="{B4ECBD7D-07E1-4CAB-B01F-F34464FD3502}" type="sibTrans" cxnId="{4B0B0CCA-ACC6-40B3-910E-3894C5CC550C}">
      <dgm:prSet/>
      <dgm:spPr/>
      <dgm:t>
        <a:bodyPr/>
        <a:lstStyle/>
        <a:p>
          <a:endParaRPr lang="en-US"/>
        </a:p>
      </dgm:t>
    </dgm:pt>
    <dgm:pt modelId="{5C667FDB-000A-4207-B9DB-EF4CEC556600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Questioning</a:t>
          </a:r>
          <a:endParaRPr lang="en-US" dirty="0"/>
        </a:p>
      </dgm:t>
    </dgm:pt>
    <dgm:pt modelId="{84046074-3746-4ED7-BC2E-B3DE9CE88AC2}" type="parTrans" cxnId="{1E1259BE-C120-44C7-9AED-B45AA2A28E1C}">
      <dgm:prSet/>
      <dgm:spPr/>
      <dgm:t>
        <a:bodyPr/>
        <a:lstStyle/>
        <a:p>
          <a:endParaRPr lang="en-US"/>
        </a:p>
      </dgm:t>
    </dgm:pt>
    <dgm:pt modelId="{3A8578C9-6DEB-4945-A517-23FB9AF71A6E}" type="sibTrans" cxnId="{1E1259BE-C120-44C7-9AED-B45AA2A28E1C}">
      <dgm:prSet/>
      <dgm:spPr/>
      <dgm:t>
        <a:bodyPr/>
        <a:lstStyle/>
        <a:p>
          <a:endParaRPr lang="en-US"/>
        </a:p>
      </dgm:t>
    </dgm:pt>
    <dgm:pt modelId="{2B7B019E-C204-44C6-A184-AB5FCF87BF7A}" type="pres">
      <dgm:prSet presAssocID="{9932CD7C-8BF7-436B-86FF-8E9740EE20CE}" presName="diagram" presStyleCnt="0">
        <dgm:presLayoutVars>
          <dgm:dir/>
          <dgm:resizeHandles val="exact"/>
        </dgm:presLayoutVars>
      </dgm:prSet>
      <dgm:spPr/>
    </dgm:pt>
    <dgm:pt modelId="{04E90514-872F-4D01-8F16-2D2609898C9A}" type="pres">
      <dgm:prSet presAssocID="{74A9B9C2-FD72-464B-B6F3-C9D5A5D1702D}" presName="node" presStyleLbl="node1" presStyleIdx="0" presStyleCnt="6">
        <dgm:presLayoutVars>
          <dgm:bulletEnabled val="1"/>
        </dgm:presLayoutVars>
      </dgm:prSet>
      <dgm:spPr/>
    </dgm:pt>
    <dgm:pt modelId="{261D3A99-AF87-4DC4-9BD3-4BE78B3BB8DC}" type="pres">
      <dgm:prSet presAssocID="{CC9EB664-D2BD-4508-9C8B-2480CDB517C1}" presName="sibTrans" presStyleCnt="0"/>
      <dgm:spPr/>
    </dgm:pt>
    <dgm:pt modelId="{8F6AD761-3BDE-4D8B-8562-3675DD006E4D}" type="pres">
      <dgm:prSet presAssocID="{745F921F-7F9D-4DB2-ABF6-AE94E46D9C3F}" presName="node" presStyleLbl="node1" presStyleIdx="1" presStyleCnt="6">
        <dgm:presLayoutVars>
          <dgm:bulletEnabled val="1"/>
        </dgm:presLayoutVars>
      </dgm:prSet>
      <dgm:spPr/>
    </dgm:pt>
    <dgm:pt modelId="{2960EAEA-5D5E-4CC1-B01E-A335DCDF1ED4}" type="pres">
      <dgm:prSet presAssocID="{5D0C9CB3-A0CB-4D9B-B653-AB3DC2B29852}" presName="sibTrans" presStyleCnt="0"/>
      <dgm:spPr/>
    </dgm:pt>
    <dgm:pt modelId="{CD7938F3-52EF-4D88-AB78-24943B535817}" type="pres">
      <dgm:prSet presAssocID="{6332AA24-CDE7-4DAC-ABAB-E1D7119C36E8}" presName="node" presStyleLbl="node1" presStyleIdx="2" presStyleCnt="6">
        <dgm:presLayoutVars>
          <dgm:bulletEnabled val="1"/>
        </dgm:presLayoutVars>
      </dgm:prSet>
      <dgm:spPr/>
    </dgm:pt>
    <dgm:pt modelId="{5D825B57-03CA-481A-ADD8-0E3F707FCC16}" type="pres">
      <dgm:prSet presAssocID="{B96EF687-CB6C-4E97-A744-9C04F41EB36D}" presName="sibTrans" presStyleCnt="0"/>
      <dgm:spPr/>
    </dgm:pt>
    <dgm:pt modelId="{B32D1FDA-E23A-4A37-86B6-1A5D365FCF4A}" type="pres">
      <dgm:prSet presAssocID="{50C34179-BEFC-4665-AFB6-B0749F1CF376}" presName="node" presStyleLbl="node1" presStyleIdx="3" presStyleCnt="6">
        <dgm:presLayoutVars>
          <dgm:bulletEnabled val="1"/>
        </dgm:presLayoutVars>
      </dgm:prSet>
      <dgm:spPr/>
    </dgm:pt>
    <dgm:pt modelId="{8469663F-FB44-417C-8AA1-D1AFCB0D3192}" type="pres">
      <dgm:prSet presAssocID="{03868F95-8D93-4137-8419-FD5BA1FD457F}" presName="sibTrans" presStyleCnt="0"/>
      <dgm:spPr/>
    </dgm:pt>
    <dgm:pt modelId="{C0579FCA-74C8-4E07-8BFC-1F0DFD31A2A9}" type="pres">
      <dgm:prSet presAssocID="{3DC06C9A-C47F-44CC-B988-206716AAEBD1}" presName="node" presStyleLbl="node1" presStyleIdx="4" presStyleCnt="6">
        <dgm:presLayoutVars>
          <dgm:bulletEnabled val="1"/>
        </dgm:presLayoutVars>
      </dgm:prSet>
      <dgm:spPr/>
    </dgm:pt>
    <dgm:pt modelId="{FD9E2F74-FD61-4D00-AC5C-2E60EBB01CBA}" type="pres">
      <dgm:prSet presAssocID="{B4ECBD7D-07E1-4CAB-B01F-F34464FD3502}" presName="sibTrans" presStyleCnt="0"/>
      <dgm:spPr/>
    </dgm:pt>
    <dgm:pt modelId="{98DFBBD0-7918-43D8-ADA3-E96EDF088746}" type="pres">
      <dgm:prSet presAssocID="{5C667FDB-000A-4207-B9DB-EF4CEC556600}" presName="node" presStyleLbl="node1" presStyleIdx="5" presStyleCnt="6">
        <dgm:presLayoutVars>
          <dgm:bulletEnabled val="1"/>
        </dgm:presLayoutVars>
      </dgm:prSet>
      <dgm:spPr/>
    </dgm:pt>
  </dgm:ptLst>
  <dgm:cxnLst>
    <dgm:cxn modelId="{B3D99C78-8983-4C67-AECF-62AEA0DA63DD}" type="presOf" srcId="{50C34179-BEFC-4665-AFB6-B0749F1CF376}" destId="{B32D1FDA-E23A-4A37-86B6-1A5D365FCF4A}" srcOrd="0" destOrd="0" presId="urn:microsoft.com/office/officeart/2005/8/layout/default"/>
    <dgm:cxn modelId="{BDA5507C-C7B1-4F5E-85A9-458F700BEE57}" srcId="{9932CD7C-8BF7-436B-86FF-8E9740EE20CE}" destId="{6332AA24-CDE7-4DAC-ABAB-E1D7119C36E8}" srcOrd="2" destOrd="0" parTransId="{3DA372AE-386B-41F9-AC62-87865E5326BA}" sibTransId="{B96EF687-CB6C-4E97-A744-9C04F41EB36D}"/>
    <dgm:cxn modelId="{B0E50A87-47AB-416D-B67E-6DC74459B2A6}" type="presOf" srcId="{9932CD7C-8BF7-436B-86FF-8E9740EE20CE}" destId="{2B7B019E-C204-44C6-A184-AB5FCF87BF7A}" srcOrd="0" destOrd="0" presId="urn:microsoft.com/office/officeart/2005/8/layout/default"/>
    <dgm:cxn modelId="{945AE49A-C94F-4E0C-9712-6CAA272EA749}" srcId="{9932CD7C-8BF7-436B-86FF-8E9740EE20CE}" destId="{74A9B9C2-FD72-464B-B6F3-C9D5A5D1702D}" srcOrd="0" destOrd="0" parTransId="{0E292A6A-20AB-4530-871E-7DB750D3B6DF}" sibTransId="{CC9EB664-D2BD-4508-9C8B-2480CDB517C1}"/>
    <dgm:cxn modelId="{32FF029E-1CDB-4EBE-9FC0-32C3E02D9585}" type="presOf" srcId="{745F921F-7F9D-4DB2-ABF6-AE94E46D9C3F}" destId="{8F6AD761-3BDE-4D8B-8562-3675DD006E4D}" srcOrd="0" destOrd="0" presId="urn:microsoft.com/office/officeart/2005/8/layout/default"/>
    <dgm:cxn modelId="{81EE099F-AEC4-40E3-BF52-D51E0C877A18}" type="presOf" srcId="{5C667FDB-000A-4207-B9DB-EF4CEC556600}" destId="{98DFBBD0-7918-43D8-ADA3-E96EDF088746}" srcOrd="0" destOrd="0" presId="urn:microsoft.com/office/officeart/2005/8/layout/default"/>
    <dgm:cxn modelId="{E5E3D6B3-4C3B-4A87-9D84-03AB1105717D}" type="presOf" srcId="{74A9B9C2-FD72-464B-B6F3-C9D5A5D1702D}" destId="{04E90514-872F-4D01-8F16-2D2609898C9A}" srcOrd="0" destOrd="0" presId="urn:microsoft.com/office/officeart/2005/8/layout/default"/>
    <dgm:cxn modelId="{1E1259BE-C120-44C7-9AED-B45AA2A28E1C}" srcId="{9932CD7C-8BF7-436B-86FF-8E9740EE20CE}" destId="{5C667FDB-000A-4207-B9DB-EF4CEC556600}" srcOrd="5" destOrd="0" parTransId="{84046074-3746-4ED7-BC2E-B3DE9CE88AC2}" sibTransId="{3A8578C9-6DEB-4945-A517-23FB9AF71A6E}"/>
    <dgm:cxn modelId="{7551B8C2-CB5A-486B-A312-6F16D852BF1B}" type="presOf" srcId="{6332AA24-CDE7-4DAC-ABAB-E1D7119C36E8}" destId="{CD7938F3-52EF-4D88-AB78-24943B535817}" srcOrd="0" destOrd="0" presId="urn:microsoft.com/office/officeart/2005/8/layout/default"/>
    <dgm:cxn modelId="{68270BC8-D860-4BDA-9F65-65C258B544D6}" srcId="{9932CD7C-8BF7-436B-86FF-8E9740EE20CE}" destId="{50C34179-BEFC-4665-AFB6-B0749F1CF376}" srcOrd="3" destOrd="0" parTransId="{6B19420B-22FF-4D46-9F03-EFDCD6BEDB73}" sibTransId="{03868F95-8D93-4137-8419-FD5BA1FD457F}"/>
    <dgm:cxn modelId="{4B0B0CCA-ACC6-40B3-910E-3894C5CC550C}" srcId="{9932CD7C-8BF7-436B-86FF-8E9740EE20CE}" destId="{3DC06C9A-C47F-44CC-B988-206716AAEBD1}" srcOrd="4" destOrd="0" parTransId="{856A2054-1ED2-46B0-8DBC-9BE765DE530E}" sibTransId="{B4ECBD7D-07E1-4CAB-B01F-F34464FD3502}"/>
    <dgm:cxn modelId="{891129D1-4235-4142-AE12-1F9AE50EE02B}" type="presOf" srcId="{3DC06C9A-C47F-44CC-B988-206716AAEBD1}" destId="{C0579FCA-74C8-4E07-8BFC-1F0DFD31A2A9}" srcOrd="0" destOrd="0" presId="urn:microsoft.com/office/officeart/2005/8/layout/default"/>
    <dgm:cxn modelId="{AC85BCFB-65B6-4029-9525-EF391270DC1D}" srcId="{9932CD7C-8BF7-436B-86FF-8E9740EE20CE}" destId="{745F921F-7F9D-4DB2-ABF6-AE94E46D9C3F}" srcOrd="1" destOrd="0" parTransId="{BBD6A503-7FB3-4BB8-883F-AD1EBBFB4DB2}" sibTransId="{5D0C9CB3-A0CB-4D9B-B653-AB3DC2B29852}"/>
    <dgm:cxn modelId="{AF3D168A-76F0-4A2E-AD9C-206A56B61901}" type="presParOf" srcId="{2B7B019E-C204-44C6-A184-AB5FCF87BF7A}" destId="{04E90514-872F-4D01-8F16-2D2609898C9A}" srcOrd="0" destOrd="0" presId="urn:microsoft.com/office/officeart/2005/8/layout/default"/>
    <dgm:cxn modelId="{C0655AD6-9425-48E5-9AD6-8D9490FB6E82}" type="presParOf" srcId="{2B7B019E-C204-44C6-A184-AB5FCF87BF7A}" destId="{261D3A99-AF87-4DC4-9BD3-4BE78B3BB8DC}" srcOrd="1" destOrd="0" presId="urn:microsoft.com/office/officeart/2005/8/layout/default"/>
    <dgm:cxn modelId="{B7B0FA93-7D9B-4447-9C68-8BC6E5E23036}" type="presParOf" srcId="{2B7B019E-C204-44C6-A184-AB5FCF87BF7A}" destId="{8F6AD761-3BDE-4D8B-8562-3675DD006E4D}" srcOrd="2" destOrd="0" presId="urn:microsoft.com/office/officeart/2005/8/layout/default"/>
    <dgm:cxn modelId="{46F96467-D48B-4126-B8BC-47573B0A3C31}" type="presParOf" srcId="{2B7B019E-C204-44C6-A184-AB5FCF87BF7A}" destId="{2960EAEA-5D5E-4CC1-B01E-A335DCDF1ED4}" srcOrd="3" destOrd="0" presId="urn:microsoft.com/office/officeart/2005/8/layout/default"/>
    <dgm:cxn modelId="{794056B6-A6FC-4054-A6C7-5AECA3F7FB95}" type="presParOf" srcId="{2B7B019E-C204-44C6-A184-AB5FCF87BF7A}" destId="{CD7938F3-52EF-4D88-AB78-24943B535817}" srcOrd="4" destOrd="0" presId="urn:microsoft.com/office/officeart/2005/8/layout/default"/>
    <dgm:cxn modelId="{6F023E1E-7685-4562-8BE6-F3A0CBB13704}" type="presParOf" srcId="{2B7B019E-C204-44C6-A184-AB5FCF87BF7A}" destId="{5D825B57-03CA-481A-ADD8-0E3F707FCC16}" srcOrd="5" destOrd="0" presId="urn:microsoft.com/office/officeart/2005/8/layout/default"/>
    <dgm:cxn modelId="{0D54A14A-EE25-42AB-B423-EDBD726CFC63}" type="presParOf" srcId="{2B7B019E-C204-44C6-A184-AB5FCF87BF7A}" destId="{B32D1FDA-E23A-4A37-86B6-1A5D365FCF4A}" srcOrd="6" destOrd="0" presId="urn:microsoft.com/office/officeart/2005/8/layout/default"/>
    <dgm:cxn modelId="{F9737283-9245-47A9-AF9D-C73690649E76}" type="presParOf" srcId="{2B7B019E-C204-44C6-A184-AB5FCF87BF7A}" destId="{8469663F-FB44-417C-8AA1-D1AFCB0D3192}" srcOrd="7" destOrd="0" presId="urn:microsoft.com/office/officeart/2005/8/layout/default"/>
    <dgm:cxn modelId="{7F7E949A-91F0-45DF-9E0D-9738A78CED92}" type="presParOf" srcId="{2B7B019E-C204-44C6-A184-AB5FCF87BF7A}" destId="{C0579FCA-74C8-4E07-8BFC-1F0DFD31A2A9}" srcOrd="8" destOrd="0" presId="urn:microsoft.com/office/officeart/2005/8/layout/default"/>
    <dgm:cxn modelId="{C81DD34E-39AD-46EF-B735-56ED4386B6DA}" type="presParOf" srcId="{2B7B019E-C204-44C6-A184-AB5FCF87BF7A}" destId="{FD9E2F74-FD61-4D00-AC5C-2E60EBB01CBA}" srcOrd="9" destOrd="0" presId="urn:microsoft.com/office/officeart/2005/8/layout/default"/>
    <dgm:cxn modelId="{6DCBDB4E-4ABB-483E-857B-2BF7148BAAD3}" type="presParOf" srcId="{2B7B019E-C204-44C6-A184-AB5FCF87BF7A}" destId="{98DFBBD0-7918-43D8-ADA3-E96EDF08874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80FEDD-B52A-4EFB-9B61-F7B046BB69F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1A3BCF-9A73-45A7-849B-16C6E144B1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S - Face the client squarely</a:t>
          </a:r>
        </a:p>
      </dgm:t>
    </dgm:pt>
    <dgm:pt modelId="{7CEC553E-821A-4806-B61D-74A3D268E540}" type="parTrans" cxnId="{EE0FEC2B-AB2C-435A-991A-2F6C8C6EACBD}">
      <dgm:prSet/>
      <dgm:spPr/>
      <dgm:t>
        <a:bodyPr/>
        <a:lstStyle/>
        <a:p>
          <a:endParaRPr lang="en-US"/>
        </a:p>
      </dgm:t>
    </dgm:pt>
    <dgm:pt modelId="{B87B4CEA-DBF3-420A-BF09-07C8ECC99AB2}" type="sibTrans" cxnId="{EE0FEC2B-AB2C-435A-991A-2F6C8C6EACBD}">
      <dgm:prSet/>
      <dgm:spPr/>
      <dgm:t>
        <a:bodyPr/>
        <a:lstStyle/>
        <a:p>
          <a:endParaRPr lang="en-US"/>
        </a:p>
      </dgm:t>
    </dgm:pt>
    <dgm:pt modelId="{5F4BD6EA-B813-4DC1-8C4D-5C57BFF6D5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O - Adopt an open posture</a:t>
          </a:r>
        </a:p>
      </dgm:t>
    </dgm:pt>
    <dgm:pt modelId="{7FCCBB23-726F-4238-85E5-67B6F50EBCB1}" type="parTrans" cxnId="{CEB6B7A6-A183-462E-B41D-02F346C6C748}">
      <dgm:prSet/>
      <dgm:spPr/>
      <dgm:t>
        <a:bodyPr/>
        <a:lstStyle/>
        <a:p>
          <a:endParaRPr lang="en-US"/>
        </a:p>
      </dgm:t>
    </dgm:pt>
    <dgm:pt modelId="{E8E8831C-A957-4E8E-91EE-9B05E259153F}" type="sibTrans" cxnId="{CEB6B7A6-A183-462E-B41D-02F346C6C748}">
      <dgm:prSet/>
      <dgm:spPr/>
      <dgm:t>
        <a:bodyPr/>
        <a:lstStyle/>
        <a:p>
          <a:endParaRPr lang="en-US"/>
        </a:p>
      </dgm:t>
    </dgm:pt>
    <dgm:pt modelId="{E40417C3-95DF-410E-A36E-92F2B4E285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L - Lean toward the client</a:t>
          </a:r>
        </a:p>
      </dgm:t>
    </dgm:pt>
    <dgm:pt modelId="{9555C479-C4A4-4A05-8385-AD6E4274359A}" type="parTrans" cxnId="{44886B2A-8C3F-4B78-9B94-6EEE5A6A78D7}">
      <dgm:prSet/>
      <dgm:spPr/>
      <dgm:t>
        <a:bodyPr/>
        <a:lstStyle/>
        <a:p>
          <a:endParaRPr lang="en-US"/>
        </a:p>
      </dgm:t>
    </dgm:pt>
    <dgm:pt modelId="{37F551FD-8859-4917-8D67-6DFF15DBD81C}" type="sibTrans" cxnId="{44886B2A-8C3F-4B78-9B94-6EEE5A6A78D7}">
      <dgm:prSet/>
      <dgm:spPr/>
      <dgm:t>
        <a:bodyPr/>
        <a:lstStyle/>
        <a:p>
          <a:endParaRPr lang="en-US"/>
        </a:p>
      </dgm:t>
    </dgm:pt>
    <dgm:pt modelId="{22FF0023-975D-4191-9FB6-2869FDA311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E - Maintain good eye contact</a:t>
          </a:r>
        </a:p>
      </dgm:t>
    </dgm:pt>
    <dgm:pt modelId="{3C9D5653-4B86-462D-BDF6-A47191D05212}" type="parTrans" cxnId="{26F78CD1-4DE2-4D47-8F14-50A391263D3B}">
      <dgm:prSet/>
      <dgm:spPr/>
      <dgm:t>
        <a:bodyPr/>
        <a:lstStyle/>
        <a:p>
          <a:endParaRPr lang="en-US"/>
        </a:p>
      </dgm:t>
    </dgm:pt>
    <dgm:pt modelId="{0AEC0AE9-DF3D-4961-8075-651B310A020E}" type="sibTrans" cxnId="{26F78CD1-4DE2-4D47-8F14-50A391263D3B}">
      <dgm:prSet/>
      <dgm:spPr/>
      <dgm:t>
        <a:bodyPr/>
        <a:lstStyle/>
        <a:p>
          <a:endParaRPr lang="en-US"/>
        </a:p>
      </dgm:t>
    </dgm:pt>
    <dgm:pt modelId="{1DFCD0C8-152A-424E-8D07-5351709FC7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R - Try to be relatively relaxed</a:t>
          </a:r>
        </a:p>
      </dgm:t>
    </dgm:pt>
    <dgm:pt modelId="{21B6FE95-FB44-4843-B21F-0CAC5E4CC7B5}" type="parTrans" cxnId="{1E29835A-3793-4AEA-8B7D-A74487FF00B3}">
      <dgm:prSet/>
      <dgm:spPr/>
      <dgm:t>
        <a:bodyPr/>
        <a:lstStyle/>
        <a:p>
          <a:endParaRPr lang="en-US"/>
        </a:p>
      </dgm:t>
    </dgm:pt>
    <dgm:pt modelId="{D5C2C4AC-CA1B-4A46-8D63-960CC80BBEF8}" type="sibTrans" cxnId="{1E29835A-3793-4AEA-8B7D-A74487FF00B3}">
      <dgm:prSet/>
      <dgm:spPr/>
      <dgm:t>
        <a:bodyPr/>
        <a:lstStyle/>
        <a:p>
          <a:endParaRPr lang="en-US"/>
        </a:p>
      </dgm:t>
    </dgm:pt>
    <dgm:pt modelId="{9B0D1AAE-B0EC-485D-AD44-F3E466BE61C1}" type="pres">
      <dgm:prSet presAssocID="{FF80FEDD-B52A-4EFB-9B61-F7B046BB69F5}" presName="root" presStyleCnt="0">
        <dgm:presLayoutVars>
          <dgm:dir/>
          <dgm:resizeHandles val="exact"/>
        </dgm:presLayoutVars>
      </dgm:prSet>
      <dgm:spPr/>
    </dgm:pt>
    <dgm:pt modelId="{3F016874-F98E-497C-8294-DD413771434E}" type="pres">
      <dgm:prSet presAssocID="{FD1A3BCF-9A73-45A7-849B-16C6E144B1B3}" presName="compNode" presStyleCnt="0"/>
      <dgm:spPr/>
    </dgm:pt>
    <dgm:pt modelId="{EA9FDA9A-4472-483D-B8F8-D349D225375C}" type="pres">
      <dgm:prSet presAssocID="{FD1A3BCF-9A73-45A7-849B-16C6E144B1B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"/>
        </a:ext>
      </dgm:extLst>
    </dgm:pt>
    <dgm:pt modelId="{631A27C1-BD8A-4229-920A-8EBBA2CD6583}" type="pres">
      <dgm:prSet presAssocID="{FD1A3BCF-9A73-45A7-849B-16C6E144B1B3}" presName="spaceRect" presStyleCnt="0"/>
      <dgm:spPr/>
    </dgm:pt>
    <dgm:pt modelId="{683ACCE9-F8CD-468D-853B-ED6427AFD91C}" type="pres">
      <dgm:prSet presAssocID="{FD1A3BCF-9A73-45A7-849B-16C6E144B1B3}" presName="textRect" presStyleLbl="revTx" presStyleIdx="0" presStyleCnt="5">
        <dgm:presLayoutVars>
          <dgm:chMax val="1"/>
          <dgm:chPref val="1"/>
        </dgm:presLayoutVars>
      </dgm:prSet>
      <dgm:spPr/>
    </dgm:pt>
    <dgm:pt modelId="{D236E51A-1E29-4F61-843B-5191D4F1C563}" type="pres">
      <dgm:prSet presAssocID="{B87B4CEA-DBF3-420A-BF09-07C8ECC99AB2}" presName="sibTrans" presStyleCnt="0"/>
      <dgm:spPr/>
    </dgm:pt>
    <dgm:pt modelId="{D7E239C6-B059-4601-9946-811365DB0672}" type="pres">
      <dgm:prSet presAssocID="{5F4BD6EA-B813-4DC1-8C4D-5C57BFF6D5A3}" presName="compNode" presStyleCnt="0"/>
      <dgm:spPr/>
    </dgm:pt>
    <dgm:pt modelId="{871D7B8C-7C96-490F-B4F1-D72A133F0410}" type="pres">
      <dgm:prSet presAssocID="{5F4BD6EA-B813-4DC1-8C4D-5C57BFF6D5A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BDFC422-6EBB-411A-B6F1-F2565096EE2D}" type="pres">
      <dgm:prSet presAssocID="{5F4BD6EA-B813-4DC1-8C4D-5C57BFF6D5A3}" presName="spaceRect" presStyleCnt="0"/>
      <dgm:spPr/>
    </dgm:pt>
    <dgm:pt modelId="{B0B5861C-840F-45C4-A418-5522C04895A6}" type="pres">
      <dgm:prSet presAssocID="{5F4BD6EA-B813-4DC1-8C4D-5C57BFF6D5A3}" presName="textRect" presStyleLbl="revTx" presStyleIdx="1" presStyleCnt="5">
        <dgm:presLayoutVars>
          <dgm:chMax val="1"/>
          <dgm:chPref val="1"/>
        </dgm:presLayoutVars>
      </dgm:prSet>
      <dgm:spPr/>
    </dgm:pt>
    <dgm:pt modelId="{7010BE5F-CB5D-4E7D-9418-CF60E1D8B2E1}" type="pres">
      <dgm:prSet presAssocID="{E8E8831C-A957-4E8E-91EE-9B05E259153F}" presName="sibTrans" presStyleCnt="0"/>
      <dgm:spPr/>
    </dgm:pt>
    <dgm:pt modelId="{15EDAC6D-3452-4B5B-9E0D-A319FD8395F8}" type="pres">
      <dgm:prSet presAssocID="{E40417C3-95DF-410E-A36E-92F2B4E2854F}" presName="compNode" presStyleCnt="0"/>
      <dgm:spPr/>
    </dgm:pt>
    <dgm:pt modelId="{79887554-B95C-42E9-A4B7-27C4F7279BDD}" type="pres">
      <dgm:prSet presAssocID="{E40417C3-95DF-410E-A36E-92F2B4E2854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2A00DBB-61CC-4935-ADEB-D44174241E2F}" type="pres">
      <dgm:prSet presAssocID="{E40417C3-95DF-410E-A36E-92F2B4E2854F}" presName="spaceRect" presStyleCnt="0"/>
      <dgm:spPr/>
    </dgm:pt>
    <dgm:pt modelId="{616A5158-F418-4010-B9C8-138EEA12D9AB}" type="pres">
      <dgm:prSet presAssocID="{E40417C3-95DF-410E-A36E-92F2B4E2854F}" presName="textRect" presStyleLbl="revTx" presStyleIdx="2" presStyleCnt="5">
        <dgm:presLayoutVars>
          <dgm:chMax val="1"/>
          <dgm:chPref val="1"/>
        </dgm:presLayoutVars>
      </dgm:prSet>
      <dgm:spPr/>
    </dgm:pt>
    <dgm:pt modelId="{3763AEDE-2628-4B31-BE21-961B148268C5}" type="pres">
      <dgm:prSet presAssocID="{37F551FD-8859-4917-8D67-6DFF15DBD81C}" presName="sibTrans" presStyleCnt="0"/>
      <dgm:spPr/>
    </dgm:pt>
    <dgm:pt modelId="{2C3F27FD-2AE6-460F-B0FF-9943EEA78480}" type="pres">
      <dgm:prSet presAssocID="{22FF0023-975D-4191-9FB6-2869FDA3113C}" presName="compNode" presStyleCnt="0"/>
      <dgm:spPr/>
    </dgm:pt>
    <dgm:pt modelId="{5DDEF6D7-637F-48DD-BB2C-95DEC6EBB477}" type="pres">
      <dgm:prSet presAssocID="{22FF0023-975D-4191-9FB6-2869FDA311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53495D66-9517-454F-8A61-C69CBB07BBD6}" type="pres">
      <dgm:prSet presAssocID="{22FF0023-975D-4191-9FB6-2869FDA3113C}" presName="spaceRect" presStyleCnt="0"/>
      <dgm:spPr/>
    </dgm:pt>
    <dgm:pt modelId="{D5021BD9-8213-4B00-B204-E5AD15E57480}" type="pres">
      <dgm:prSet presAssocID="{22FF0023-975D-4191-9FB6-2869FDA3113C}" presName="textRect" presStyleLbl="revTx" presStyleIdx="3" presStyleCnt="5">
        <dgm:presLayoutVars>
          <dgm:chMax val="1"/>
          <dgm:chPref val="1"/>
        </dgm:presLayoutVars>
      </dgm:prSet>
      <dgm:spPr/>
    </dgm:pt>
    <dgm:pt modelId="{9BC89B24-A5B5-4721-A9BE-6B3862C5FECF}" type="pres">
      <dgm:prSet presAssocID="{0AEC0AE9-DF3D-4961-8075-651B310A020E}" presName="sibTrans" presStyleCnt="0"/>
      <dgm:spPr/>
    </dgm:pt>
    <dgm:pt modelId="{1ECBA8FF-9843-4192-B0E1-B652FB0E6F7D}" type="pres">
      <dgm:prSet presAssocID="{1DFCD0C8-152A-424E-8D07-5351709FC7B6}" presName="compNode" presStyleCnt="0"/>
      <dgm:spPr/>
    </dgm:pt>
    <dgm:pt modelId="{8E330332-76E2-4543-A753-039290D9C491}" type="pres">
      <dgm:prSet presAssocID="{1DFCD0C8-152A-424E-8D07-5351709FC7B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n"/>
        </a:ext>
      </dgm:extLst>
    </dgm:pt>
    <dgm:pt modelId="{50F504DA-C024-4ED5-91AF-8D4C8EE7AF08}" type="pres">
      <dgm:prSet presAssocID="{1DFCD0C8-152A-424E-8D07-5351709FC7B6}" presName="spaceRect" presStyleCnt="0"/>
      <dgm:spPr/>
    </dgm:pt>
    <dgm:pt modelId="{C919146B-7FB1-45E6-9B28-888BC0169140}" type="pres">
      <dgm:prSet presAssocID="{1DFCD0C8-152A-424E-8D07-5351709FC7B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415AF0E-B261-4717-A2C1-13A028AE857B}" type="presOf" srcId="{22FF0023-975D-4191-9FB6-2869FDA3113C}" destId="{D5021BD9-8213-4B00-B204-E5AD15E57480}" srcOrd="0" destOrd="0" presId="urn:microsoft.com/office/officeart/2018/2/layout/IconLabelList"/>
    <dgm:cxn modelId="{74241B1A-4436-429B-BB6C-47FE89A482D1}" type="presOf" srcId="{FD1A3BCF-9A73-45A7-849B-16C6E144B1B3}" destId="{683ACCE9-F8CD-468D-853B-ED6427AFD91C}" srcOrd="0" destOrd="0" presId="urn:microsoft.com/office/officeart/2018/2/layout/IconLabelList"/>
    <dgm:cxn modelId="{44886B2A-8C3F-4B78-9B94-6EEE5A6A78D7}" srcId="{FF80FEDD-B52A-4EFB-9B61-F7B046BB69F5}" destId="{E40417C3-95DF-410E-A36E-92F2B4E2854F}" srcOrd="2" destOrd="0" parTransId="{9555C479-C4A4-4A05-8385-AD6E4274359A}" sibTransId="{37F551FD-8859-4917-8D67-6DFF15DBD81C}"/>
    <dgm:cxn modelId="{EE0FEC2B-AB2C-435A-991A-2F6C8C6EACBD}" srcId="{FF80FEDD-B52A-4EFB-9B61-F7B046BB69F5}" destId="{FD1A3BCF-9A73-45A7-849B-16C6E144B1B3}" srcOrd="0" destOrd="0" parTransId="{7CEC553E-821A-4806-B61D-74A3D268E540}" sibTransId="{B87B4CEA-DBF3-420A-BF09-07C8ECC99AB2}"/>
    <dgm:cxn modelId="{1E29835A-3793-4AEA-8B7D-A74487FF00B3}" srcId="{FF80FEDD-B52A-4EFB-9B61-F7B046BB69F5}" destId="{1DFCD0C8-152A-424E-8D07-5351709FC7B6}" srcOrd="4" destOrd="0" parTransId="{21B6FE95-FB44-4843-B21F-0CAC5E4CC7B5}" sibTransId="{D5C2C4AC-CA1B-4A46-8D63-960CC80BBEF8}"/>
    <dgm:cxn modelId="{DC113F7D-41F8-4D14-A442-4352B0B8D04D}" type="presOf" srcId="{1DFCD0C8-152A-424E-8D07-5351709FC7B6}" destId="{C919146B-7FB1-45E6-9B28-888BC0169140}" srcOrd="0" destOrd="0" presId="urn:microsoft.com/office/officeart/2018/2/layout/IconLabelList"/>
    <dgm:cxn modelId="{CEB6B7A6-A183-462E-B41D-02F346C6C748}" srcId="{FF80FEDD-B52A-4EFB-9B61-F7B046BB69F5}" destId="{5F4BD6EA-B813-4DC1-8C4D-5C57BFF6D5A3}" srcOrd="1" destOrd="0" parTransId="{7FCCBB23-726F-4238-85E5-67B6F50EBCB1}" sibTransId="{E8E8831C-A957-4E8E-91EE-9B05E259153F}"/>
    <dgm:cxn modelId="{AB75CEB3-C7A7-4A91-B040-2201F9CE79A7}" type="presOf" srcId="{FF80FEDD-B52A-4EFB-9B61-F7B046BB69F5}" destId="{9B0D1AAE-B0EC-485D-AD44-F3E466BE61C1}" srcOrd="0" destOrd="0" presId="urn:microsoft.com/office/officeart/2018/2/layout/IconLabelList"/>
    <dgm:cxn modelId="{11E11AC4-FCC3-4CE6-99EF-23D726F63718}" type="presOf" srcId="{E40417C3-95DF-410E-A36E-92F2B4E2854F}" destId="{616A5158-F418-4010-B9C8-138EEA12D9AB}" srcOrd="0" destOrd="0" presId="urn:microsoft.com/office/officeart/2018/2/layout/IconLabelList"/>
    <dgm:cxn modelId="{26F78CD1-4DE2-4D47-8F14-50A391263D3B}" srcId="{FF80FEDD-B52A-4EFB-9B61-F7B046BB69F5}" destId="{22FF0023-975D-4191-9FB6-2869FDA3113C}" srcOrd="3" destOrd="0" parTransId="{3C9D5653-4B86-462D-BDF6-A47191D05212}" sibTransId="{0AEC0AE9-DF3D-4961-8075-651B310A020E}"/>
    <dgm:cxn modelId="{B75EA8F4-3022-4E9E-9605-5EC665F89872}" type="presOf" srcId="{5F4BD6EA-B813-4DC1-8C4D-5C57BFF6D5A3}" destId="{B0B5861C-840F-45C4-A418-5522C04895A6}" srcOrd="0" destOrd="0" presId="urn:microsoft.com/office/officeart/2018/2/layout/IconLabelList"/>
    <dgm:cxn modelId="{55096E78-DA10-45A7-B455-718DDEB4B674}" type="presParOf" srcId="{9B0D1AAE-B0EC-485D-AD44-F3E466BE61C1}" destId="{3F016874-F98E-497C-8294-DD413771434E}" srcOrd="0" destOrd="0" presId="urn:microsoft.com/office/officeart/2018/2/layout/IconLabelList"/>
    <dgm:cxn modelId="{F9BBB0EB-93D9-4E27-AA26-2ADE7E46C7F9}" type="presParOf" srcId="{3F016874-F98E-497C-8294-DD413771434E}" destId="{EA9FDA9A-4472-483D-B8F8-D349D225375C}" srcOrd="0" destOrd="0" presId="urn:microsoft.com/office/officeart/2018/2/layout/IconLabelList"/>
    <dgm:cxn modelId="{EFD24709-1841-4DF2-900E-AA4BA82F6303}" type="presParOf" srcId="{3F016874-F98E-497C-8294-DD413771434E}" destId="{631A27C1-BD8A-4229-920A-8EBBA2CD6583}" srcOrd="1" destOrd="0" presId="urn:microsoft.com/office/officeart/2018/2/layout/IconLabelList"/>
    <dgm:cxn modelId="{E3161E9B-9578-458B-B114-971724C816C2}" type="presParOf" srcId="{3F016874-F98E-497C-8294-DD413771434E}" destId="{683ACCE9-F8CD-468D-853B-ED6427AFD91C}" srcOrd="2" destOrd="0" presId="urn:microsoft.com/office/officeart/2018/2/layout/IconLabelList"/>
    <dgm:cxn modelId="{860C613E-1895-4283-803A-ABA06F5DB965}" type="presParOf" srcId="{9B0D1AAE-B0EC-485D-AD44-F3E466BE61C1}" destId="{D236E51A-1E29-4F61-843B-5191D4F1C563}" srcOrd="1" destOrd="0" presId="urn:microsoft.com/office/officeart/2018/2/layout/IconLabelList"/>
    <dgm:cxn modelId="{E7CECA04-5868-49F9-9B77-76D71FFF7849}" type="presParOf" srcId="{9B0D1AAE-B0EC-485D-AD44-F3E466BE61C1}" destId="{D7E239C6-B059-4601-9946-811365DB0672}" srcOrd="2" destOrd="0" presId="urn:microsoft.com/office/officeart/2018/2/layout/IconLabelList"/>
    <dgm:cxn modelId="{87F74E88-6E45-4E33-B9A9-B7602BF2522D}" type="presParOf" srcId="{D7E239C6-B059-4601-9946-811365DB0672}" destId="{871D7B8C-7C96-490F-B4F1-D72A133F0410}" srcOrd="0" destOrd="0" presId="urn:microsoft.com/office/officeart/2018/2/layout/IconLabelList"/>
    <dgm:cxn modelId="{8CAAC40D-65E4-426D-9E81-0E5C10F972B9}" type="presParOf" srcId="{D7E239C6-B059-4601-9946-811365DB0672}" destId="{7BDFC422-6EBB-411A-B6F1-F2565096EE2D}" srcOrd="1" destOrd="0" presId="urn:microsoft.com/office/officeart/2018/2/layout/IconLabelList"/>
    <dgm:cxn modelId="{EA32CB98-0F70-43AC-B085-A85F1124A418}" type="presParOf" srcId="{D7E239C6-B059-4601-9946-811365DB0672}" destId="{B0B5861C-840F-45C4-A418-5522C04895A6}" srcOrd="2" destOrd="0" presId="urn:microsoft.com/office/officeart/2018/2/layout/IconLabelList"/>
    <dgm:cxn modelId="{982D93EC-759E-4B95-BF86-A846B19A62DB}" type="presParOf" srcId="{9B0D1AAE-B0EC-485D-AD44-F3E466BE61C1}" destId="{7010BE5F-CB5D-4E7D-9418-CF60E1D8B2E1}" srcOrd="3" destOrd="0" presId="urn:microsoft.com/office/officeart/2018/2/layout/IconLabelList"/>
    <dgm:cxn modelId="{0C66502A-BDC4-46E3-9574-30F87DEF049C}" type="presParOf" srcId="{9B0D1AAE-B0EC-485D-AD44-F3E466BE61C1}" destId="{15EDAC6D-3452-4B5B-9E0D-A319FD8395F8}" srcOrd="4" destOrd="0" presId="urn:microsoft.com/office/officeart/2018/2/layout/IconLabelList"/>
    <dgm:cxn modelId="{C9B14B78-0397-41E1-BA17-A0AD4D4447D8}" type="presParOf" srcId="{15EDAC6D-3452-4B5B-9E0D-A319FD8395F8}" destId="{79887554-B95C-42E9-A4B7-27C4F7279BDD}" srcOrd="0" destOrd="0" presId="urn:microsoft.com/office/officeart/2018/2/layout/IconLabelList"/>
    <dgm:cxn modelId="{02697206-4456-423B-B346-2FA630B87459}" type="presParOf" srcId="{15EDAC6D-3452-4B5B-9E0D-A319FD8395F8}" destId="{32A00DBB-61CC-4935-ADEB-D44174241E2F}" srcOrd="1" destOrd="0" presId="urn:microsoft.com/office/officeart/2018/2/layout/IconLabelList"/>
    <dgm:cxn modelId="{0FEF9076-0E3F-4F35-90A4-4C661A894701}" type="presParOf" srcId="{15EDAC6D-3452-4B5B-9E0D-A319FD8395F8}" destId="{616A5158-F418-4010-B9C8-138EEA12D9AB}" srcOrd="2" destOrd="0" presId="urn:microsoft.com/office/officeart/2018/2/layout/IconLabelList"/>
    <dgm:cxn modelId="{43C7B410-387E-484A-9D04-01402089D641}" type="presParOf" srcId="{9B0D1AAE-B0EC-485D-AD44-F3E466BE61C1}" destId="{3763AEDE-2628-4B31-BE21-961B148268C5}" srcOrd="5" destOrd="0" presId="urn:microsoft.com/office/officeart/2018/2/layout/IconLabelList"/>
    <dgm:cxn modelId="{8B13F369-4AEC-4364-B162-AF84EC9222FD}" type="presParOf" srcId="{9B0D1AAE-B0EC-485D-AD44-F3E466BE61C1}" destId="{2C3F27FD-2AE6-460F-B0FF-9943EEA78480}" srcOrd="6" destOrd="0" presId="urn:microsoft.com/office/officeart/2018/2/layout/IconLabelList"/>
    <dgm:cxn modelId="{CF0C762E-F695-44EC-A2DB-F2728F000196}" type="presParOf" srcId="{2C3F27FD-2AE6-460F-B0FF-9943EEA78480}" destId="{5DDEF6D7-637F-48DD-BB2C-95DEC6EBB477}" srcOrd="0" destOrd="0" presId="urn:microsoft.com/office/officeart/2018/2/layout/IconLabelList"/>
    <dgm:cxn modelId="{98123574-D003-4832-A560-0E731C1BC280}" type="presParOf" srcId="{2C3F27FD-2AE6-460F-B0FF-9943EEA78480}" destId="{53495D66-9517-454F-8A61-C69CBB07BBD6}" srcOrd="1" destOrd="0" presId="urn:microsoft.com/office/officeart/2018/2/layout/IconLabelList"/>
    <dgm:cxn modelId="{20B221E9-2311-4DEA-AEDB-62D4470EDA94}" type="presParOf" srcId="{2C3F27FD-2AE6-460F-B0FF-9943EEA78480}" destId="{D5021BD9-8213-4B00-B204-E5AD15E57480}" srcOrd="2" destOrd="0" presId="urn:microsoft.com/office/officeart/2018/2/layout/IconLabelList"/>
    <dgm:cxn modelId="{CB825504-A4ED-4484-BC3B-D07D8071C04E}" type="presParOf" srcId="{9B0D1AAE-B0EC-485D-AD44-F3E466BE61C1}" destId="{9BC89B24-A5B5-4721-A9BE-6B3862C5FECF}" srcOrd="7" destOrd="0" presId="urn:microsoft.com/office/officeart/2018/2/layout/IconLabelList"/>
    <dgm:cxn modelId="{9CB1A453-DD5E-4EB0-BC2D-FD93F5261742}" type="presParOf" srcId="{9B0D1AAE-B0EC-485D-AD44-F3E466BE61C1}" destId="{1ECBA8FF-9843-4192-B0E1-B652FB0E6F7D}" srcOrd="8" destOrd="0" presId="urn:microsoft.com/office/officeart/2018/2/layout/IconLabelList"/>
    <dgm:cxn modelId="{38DB9702-F04C-4FCB-9E54-F2367F0BAA56}" type="presParOf" srcId="{1ECBA8FF-9843-4192-B0E1-B652FB0E6F7D}" destId="{8E330332-76E2-4543-A753-039290D9C491}" srcOrd="0" destOrd="0" presId="urn:microsoft.com/office/officeart/2018/2/layout/IconLabelList"/>
    <dgm:cxn modelId="{39390438-6940-4EB6-9334-2C06E0781612}" type="presParOf" srcId="{1ECBA8FF-9843-4192-B0E1-B652FB0E6F7D}" destId="{50F504DA-C024-4ED5-91AF-8D4C8EE7AF08}" srcOrd="1" destOrd="0" presId="urn:microsoft.com/office/officeart/2018/2/layout/IconLabelList"/>
    <dgm:cxn modelId="{414FA97E-16DF-4B46-98D0-8AA76A6E54E1}" type="presParOf" srcId="{1ECBA8FF-9843-4192-B0E1-B652FB0E6F7D}" destId="{C919146B-7FB1-45E6-9B28-888BC016914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30BC20-316B-4B4C-B86D-60E3D7B150BD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13A42C9-E50F-47C9-B135-78650A423DB8}">
      <dgm:prSet/>
      <dgm:spPr/>
      <dgm:t>
        <a:bodyPr/>
        <a:lstStyle/>
        <a:p>
          <a:r>
            <a:rPr lang="en-US" b="0" dirty="0"/>
            <a:t>Core of effective communicating</a:t>
          </a:r>
        </a:p>
      </dgm:t>
    </dgm:pt>
    <dgm:pt modelId="{AC8DD4A7-CBD4-4672-BE82-9127C6859C19}" type="parTrans" cxnId="{2A8D3ED5-DC2A-4314-9CDC-187535A88184}">
      <dgm:prSet/>
      <dgm:spPr/>
      <dgm:t>
        <a:bodyPr/>
        <a:lstStyle/>
        <a:p>
          <a:endParaRPr lang="en-US"/>
        </a:p>
      </dgm:t>
    </dgm:pt>
    <dgm:pt modelId="{F1E5D2ED-F1ED-4696-B4DD-28F4B9F28025}" type="sibTrans" cxnId="{2A8D3ED5-DC2A-4314-9CDC-187535A88184}">
      <dgm:prSet/>
      <dgm:spPr/>
      <dgm:t>
        <a:bodyPr/>
        <a:lstStyle/>
        <a:p>
          <a:endParaRPr lang="en-US"/>
        </a:p>
      </dgm:t>
    </dgm:pt>
    <dgm:pt modelId="{7F970F84-4A41-49D4-85B5-82CB31EA4A4F}">
      <dgm:prSet/>
      <dgm:spPr/>
      <dgm:t>
        <a:bodyPr/>
        <a:lstStyle/>
        <a:p>
          <a:r>
            <a:rPr lang="en-US" b="0" dirty="0"/>
            <a:t>Allow us to understand and interpret what client is conveying</a:t>
          </a:r>
        </a:p>
      </dgm:t>
    </dgm:pt>
    <dgm:pt modelId="{600290A0-9544-4970-B475-E00D773470ED}" type="parTrans" cxnId="{06DF9425-06F3-49EB-B0AC-FEEA6A023711}">
      <dgm:prSet/>
      <dgm:spPr/>
      <dgm:t>
        <a:bodyPr/>
        <a:lstStyle/>
        <a:p>
          <a:endParaRPr lang="en-US"/>
        </a:p>
      </dgm:t>
    </dgm:pt>
    <dgm:pt modelId="{1C107CC7-C63A-4B14-870A-AE38A566CA13}" type="sibTrans" cxnId="{06DF9425-06F3-49EB-B0AC-FEEA6A023711}">
      <dgm:prSet/>
      <dgm:spPr/>
      <dgm:t>
        <a:bodyPr/>
        <a:lstStyle/>
        <a:p>
          <a:endParaRPr lang="en-US"/>
        </a:p>
      </dgm:t>
    </dgm:pt>
    <dgm:pt modelId="{15857B40-AE32-4B17-99FC-35B5F67C69C9}">
      <dgm:prSet/>
      <dgm:spPr/>
      <dgm:t>
        <a:bodyPr/>
        <a:lstStyle/>
        <a:p>
          <a:r>
            <a:rPr lang="en-US" b="0" dirty="0"/>
            <a:t>Nonverbal cues important also</a:t>
          </a:r>
        </a:p>
      </dgm:t>
    </dgm:pt>
    <dgm:pt modelId="{DDF3EBBC-63D1-4953-8246-D0BF6CD0336E}" type="parTrans" cxnId="{8042F5C7-860C-442F-A126-96DBB4999804}">
      <dgm:prSet/>
      <dgm:spPr/>
      <dgm:t>
        <a:bodyPr/>
        <a:lstStyle/>
        <a:p>
          <a:endParaRPr lang="en-US"/>
        </a:p>
      </dgm:t>
    </dgm:pt>
    <dgm:pt modelId="{29F1787E-A370-4433-B7FC-585286FB1713}" type="sibTrans" cxnId="{8042F5C7-860C-442F-A126-96DBB4999804}">
      <dgm:prSet/>
      <dgm:spPr/>
      <dgm:t>
        <a:bodyPr/>
        <a:lstStyle/>
        <a:p>
          <a:endParaRPr lang="en-US"/>
        </a:p>
      </dgm:t>
    </dgm:pt>
    <dgm:pt modelId="{76ED7F59-DAED-4C2D-9AD0-AB86478C1CED}">
      <dgm:prSet/>
      <dgm:spPr/>
      <dgm:t>
        <a:bodyPr/>
        <a:lstStyle/>
        <a:p>
          <a:r>
            <a:rPr lang="en-US" b="0"/>
            <a:t>Body language</a:t>
          </a:r>
        </a:p>
      </dgm:t>
    </dgm:pt>
    <dgm:pt modelId="{1C9620C3-032A-453E-B5E8-4DB984A08C38}" type="parTrans" cxnId="{A737B88F-0F26-4BAD-816C-DFBC62AB1612}">
      <dgm:prSet/>
      <dgm:spPr/>
      <dgm:t>
        <a:bodyPr/>
        <a:lstStyle/>
        <a:p>
          <a:endParaRPr lang="en-US"/>
        </a:p>
      </dgm:t>
    </dgm:pt>
    <dgm:pt modelId="{83A41319-FA12-4511-8D47-79070970921B}" type="sibTrans" cxnId="{A737B88F-0F26-4BAD-816C-DFBC62AB1612}">
      <dgm:prSet/>
      <dgm:spPr/>
      <dgm:t>
        <a:bodyPr/>
        <a:lstStyle/>
        <a:p>
          <a:endParaRPr lang="en-US"/>
        </a:p>
      </dgm:t>
    </dgm:pt>
    <dgm:pt modelId="{8EB27DD1-2D43-4B07-823B-F2651BDA456F}">
      <dgm:prSet/>
      <dgm:spPr/>
      <dgm:t>
        <a:bodyPr/>
        <a:lstStyle/>
        <a:p>
          <a:r>
            <a:rPr lang="en-US" b="0" dirty="0"/>
            <a:t>Facial expressions</a:t>
          </a:r>
        </a:p>
      </dgm:t>
    </dgm:pt>
    <dgm:pt modelId="{FED96411-9DDC-479A-89D3-BFF66BA3052D}" type="parTrans" cxnId="{E4301A48-F388-471D-B96D-155A7D943A77}">
      <dgm:prSet/>
      <dgm:spPr/>
      <dgm:t>
        <a:bodyPr/>
        <a:lstStyle/>
        <a:p>
          <a:endParaRPr lang="en-US"/>
        </a:p>
      </dgm:t>
    </dgm:pt>
    <dgm:pt modelId="{8BF18F59-9C5F-471A-8338-E768A0C0E84C}" type="sibTrans" cxnId="{E4301A48-F388-471D-B96D-155A7D943A77}">
      <dgm:prSet/>
      <dgm:spPr/>
      <dgm:t>
        <a:bodyPr/>
        <a:lstStyle/>
        <a:p>
          <a:endParaRPr lang="en-US"/>
        </a:p>
      </dgm:t>
    </dgm:pt>
    <dgm:pt modelId="{6E4DBD8A-3815-4C47-A569-0743D191E2CE}">
      <dgm:prSet/>
      <dgm:spPr/>
      <dgm:t>
        <a:bodyPr/>
        <a:lstStyle/>
        <a:p>
          <a:r>
            <a:rPr lang="en-US" b="0" dirty="0"/>
            <a:t>Tone of voice</a:t>
          </a:r>
        </a:p>
      </dgm:t>
    </dgm:pt>
    <dgm:pt modelId="{0C7B5F71-DE4D-49CF-8ADF-5994B12E92D8}" type="parTrans" cxnId="{E30FAB7F-4D69-4211-8BAB-F7EC7C101127}">
      <dgm:prSet/>
      <dgm:spPr/>
      <dgm:t>
        <a:bodyPr/>
        <a:lstStyle/>
        <a:p>
          <a:endParaRPr lang="en-US"/>
        </a:p>
      </dgm:t>
    </dgm:pt>
    <dgm:pt modelId="{9499F6E2-3198-4D7F-9B68-1F6673D7C402}" type="sibTrans" cxnId="{E30FAB7F-4D69-4211-8BAB-F7EC7C101127}">
      <dgm:prSet/>
      <dgm:spPr/>
      <dgm:t>
        <a:bodyPr/>
        <a:lstStyle/>
        <a:p>
          <a:endParaRPr lang="en-US"/>
        </a:p>
      </dgm:t>
    </dgm:pt>
    <dgm:pt modelId="{EDB965AA-E1D7-4D1E-BABF-CED44ED2D932}" type="pres">
      <dgm:prSet presAssocID="{CF30BC20-316B-4B4C-B86D-60E3D7B150BD}" presName="Name0" presStyleCnt="0">
        <dgm:presLayoutVars>
          <dgm:dir/>
          <dgm:animLvl val="lvl"/>
          <dgm:resizeHandles val="exact"/>
        </dgm:presLayoutVars>
      </dgm:prSet>
      <dgm:spPr/>
    </dgm:pt>
    <dgm:pt modelId="{5C672562-5A2C-4752-BD36-827B96B0AF28}" type="pres">
      <dgm:prSet presAssocID="{15857B40-AE32-4B17-99FC-35B5F67C69C9}" presName="boxAndChildren" presStyleCnt="0"/>
      <dgm:spPr/>
    </dgm:pt>
    <dgm:pt modelId="{F903031D-52E7-4CC5-8429-2782BA0F05C6}" type="pres">
      <dgm:prSet presAssocID="{15857B40-AE32-4B17-99FC-35B5F67C69C9}" presName="parentTextBox" presStyleLbl="node1" presStyleIdx="0" presStyleCnt="3"/>
      <dgm:spPr/>
    </dgm:pt>
    <dgm:pt modelId="{2E4C6F04-B8C0-41BC-8263-D32B32E7887F}" type="pres">
      <dgm:prSet presAssocID="{15857B40-AE32-4B17-99FC-35B5F67C69C9}" presName="entireBox" presStyleLbl="node1" presStyleIdx="0" presStyleCnt="3"/>
      <dgm:spPr/>
    </dgm:pt>
    <dgm:pt modelId="{C73FF2CF-AA2A-4A20-B19A-7099BFE54EAC}" type="pres">
      <dgm:prSet presAssocID="{15857B40-AE32-4B17-99FC-35B5F67C69C9}" presName="descendantBox" presStyleCnt="0"/>
      <dgm:spPr/>
    </dgm:pt>
    <dgm:pt modelId="{BDB01841-CAF1-4F5E-A87F-0562A67B74AD}" type="pres">
      <dgm:prSet presAssocID="{76ED7F59-DAED-4C2D-9AD0-AB86478C1CED}" presName="childTextBox" presStyleLbl="fgAccFollowNode1" presStyleIdx="0" presStyleCnt="3">
        <dgm:presLayoutVars>
          <dgm:bulletEnabled val="1"/>
        </dgm:presLayoutVars>
      </dgm:prSet>
      <dgm:spPr/>
    </dgm:pt>
    <dgm:pt modelId="{333E5AAD-EACE-49D5-9F96-691CB5606C76}" type="pres">
      <dgm:prSet presAssocID="{8EB27DD1-2D43-4B07-823B-F2651BDA456F}" presName="childTextBox" presStyleLbl="fgAccFollowNode1" presStyleIdx="1" presStyleCnt="3">
        <dgm:presLayoutVars>
          <dgm:bulletEnabled val="1"/>
        </dgm:presLayoutVars>
      </dgm:prSet>
      <dgm:spPr/>
    </dgm:pt>
    <dgm:pt modelId="{C31EBBB5-A1B3-41CA-9BD9-FBD0440B2AA9}" type="pres">
      <dgm:prSet presAssocID="{6E4DBD8A-3815-4C47-A569-0743D191E2CE}" presName="childTextBox" presStyleLbl="fgAccFollowNode1" presStyleIdx="2" presStyleCnt="3">
        <dgm:presLayoutVars>
          <dgm:bulletEnabled val="1"/>
        </dgm:presLayoutVars>
      </dgm:prSet>
      <dgm:spPr/>
    </dgm:pt>
    <dgm:pt modelId="{F884F6A0-9D1C-4B3D-985F-F11F9EFA6F70}" type="pres">
      <dgm:prSet presAssocID="{1C107CC7-C63A-4B14-870A-AE38A566CA13}" presName="sp" presStyleCnt="0"/>
      <dgm:spPr/>
    </dgm:pt>
    <dgm:pt modelId="{F4C1B094-4B22-4E0E-96C9-5ACF1EE4CC81}" type="pres">
      <dgm:prSet presAssocID="{7F970F84-4A41-49D4-85B5-82CB31EA4A4F}" presName="arrowAndChildren" presStyleCnt="0"/>
      <dgm:spPr/>
    </dgm:pt>
    <dgm:pt modelId="{B9B72E77-E075-4A8C-974B-7C5BAF682302}" type="pres">
      <dgm:prSet presAssocID="{7F970F84-4A41-49D4-85B5-82CB31EA4A4F}" presName="parentTextArrow" presStyleLbl="node1" presStyleIdx="1" presStyleCnt="3"/>
      <dgm:spPr/>
    </dgm:pt>
    <dgm:pt modelId="{2EF27B14-C26B-4C58-A96A-CAFF423BBAFF}" type="pres">
      <dgm:prSet presAssocID="{F1E5D2ED-F1ED-4696-B4DD-28F4B9F28025}" presName="sp" presStyleCnt="0"/>
      <dgm:spPr/>
    </dgm:pt>
    <dgm:pt modelId="{ACD22D5E-2234-4AFE-A226-B28333186EC2}" type="pres">
      <dgm:prSet presAssocID="{913A42C9-E50F-47C9-B135-78650A423DB8}" presName="arrowAndChildren" presStyleCnt="0"/>
      <dgm:spPr/>
    </dgm:pt>
    <dgm:pt modelId="{C8153BAE-B95F-4E21-BF0B-D9AB457D6D79}" type="pres">
      <dgm:prSet presAssocID="{913A42C9-E50F-47C9-B135-78650A423DB8}" presName="parentTextArrow" presStyleLbl="node1" presStyleIdx="2" presStyleCnt="3"/>
      <dgm:spPr/>
    </dgm:pt>
  </dgm:ptLst>
  <dgm:cxnLst>
    <dgm:cxn modelId="{14F1D814-0E01-4B87-8F61-D62CFBF59961}" type="presOf" srcId="{15857B40-AE32-4B17-99FC-35B5F67C69C9}" destId="{2E4C6F04-B8C0-41BC-8263-D32B32E7887F}" srcOrd="1" destOrd="0" presId="urn:microsoft.com/office/officeart/2005/8/layout/process4"/>
    <dgm:cxn modelId="{06DF9425-06F3-49EB-B0AC-FEEA6A023711}" srcId="{CF30BC20-316B-4B4C-B86D-60E3D7B150BD}" destId="{7F970F84-4A41-49D4-85B5-82CB31EA4A4F}" srcOrd="1" destOrd="0" parTransId="{600290A0-9544-4970-B475-E00D773470ED}" sibTransId="{1C107CC7-C63A-4B14-870A-AE38A566CA13}"/>
    <dgm:cxn modelId="{A695875C-0158-4CC0-83FA-9C393FE194E3}" type="presOf" srcId="{6E4DBD8A-3815-4C47-A569-0743D191E2CE}" destId="{C31EBBB5-A1B3-41CA-9BD9-FBD0440B2AA9}" srcOrd="0" destOrd="0" presId="urn:microsoft.com/office/officeart/2005/8/layout/process4"/>
    <dgm:cxn modelId="{E4301A48-F388-471D-B96D-155A7D943A77}" srcId="{15857B40-AE32-4B17-99FC-35B5F67C69C9}" destId="{8EB27DD1-2D43-4B07-823B-F2651BDA456F}" srcOrd="1" destOrd="0" parTransId="{FED96411-9DDC-479A-89D3-BFF66BA3052D}" sibTransId="{8BF18F59-9C5F-471A-8338-E768A0C0E84C}"/>
    <dgm:cxn modelId="{CAF6F875-9322-4091-99F1-CDFFDCF521BD}" type="presOf" srcId="{913A42C9-E50F-47C9-B135-78650A423DB8}" destId="{C8153BAE-B95F-4E21-BF0B-D9AB457D6D79}" srcOrd="0" destOrd="0" presId="urn:microsoft.com/office/officeart/2005/8/layout/process4"/>
    <dgm:cxn modelId="{E30FAB7F-4D69-4211-8BAB-F7EC7C101127}" srcId="{15857B40-AE32-4B17-99FC-35B5F67C69C9}" destId="{6E4DBD8A-3815-4C47-A569-0743D191E2CE}" srcOrd="2" destOrd="0" parTransId="{0C7B5F71-DE4D-49CF-8ADF-5994B12E92D8}" sibTransId="{9499F6E2-3198-4D7F-9B68-1F6673D7C402}"/>
    <dgm:cxn modelId="{A737B88F-0F26-4BAD-816C-DFBC62AB1612}" srcId="{15857B40-AE32-4B17-99FC-35B5F67C69C9}" destId="{76ED7F59-DAED-4C2D-9AD0-AB86478C1CED}" srcOrd="0" destOrd="0" parTransId="{1C9620C3-032A-453E-B5E8-4DB984A08C38}" sibTransId="{83A41319-FA12-4511-8D47-79070970921B}"/>
    <dgm:cxn modelId="{AB1BAB92-5891-4B92-95AE-060D3C8E2605}" type="presOf" srcId="{7F970F84-4A41-49D4-85B5-82CB31EA4A4F}" destId="{B9B72E77-E075-4A8C-974B-7C5BAF682302}" srcOrd="0" destOrd="0" presId="urn:microsoft.com/office/officeart/2005/8/layout/process4"/>
    <dgm:cxn modelId="{786907C6-5D5B-45F7-8CFD-EE6EC2B02962}" type="presOf" srcId="{CF30BC20-316B-4B4C-B86D-60E3D7B150BD}" destId="{EDB965AA-E1D7-4D1E-BABF-CED44ED2D932}" srcOrd="0" destOrd="0" presId="urn:microsoft.com/office/officeart/2005/8/layout/process4"/>
    <dgm:cxn modelId="{8042F5C7-860C-442F-A126-96DBB4999804}" srcId="{CF30BC20-316B-4B4C-B86D-60E3D7B150BD}" destId="{15857B40-AE32-4B17-99FC-35B5F67C69C9}" srcOrd="2" destOrd="0" parTransId="{DDF3EBBC-63D1-4953-8246-D0BF6CD0336E}" sibTransId="{29F1787E-A370-4433-B7FC-585286FB1713}"/>
    <dgm:cxn modelId="{FBAF83CA-2170-4215-AFFD-FC93927BA86F}" type="presOf" srcId="{15857B40-AE32-4B17-99FC-35B5F67C69C9}" destId="{F903031D-52E7-4CC5-8429-2782BA0F05C6}" srcOrd="0" destOrd="0" presId="urn:microsoft.com/office/officeart/2005/8/layout/process4"/>
    <dgm:cxn modelId="{2A8D3ED5-DC2A-4314-9CDC-187535A88184}" srcId="{CF30BC20-316B-4B4C-B86D-60E3D7B150BD}" destId="{913A42C9-E50F-47C9-B135-78650A423DB8}" srcOrd="0" destOrd="0" parTransId="{AC8DD4A7-CBD4-4672-BE82-9127C6859C19}" sibTransId="{F1E5D2ED-F1ED-4696-B4DD-28F4B9F28025}"/>
    <dgm:cxn modelId="{94CF8DD9-5BA1-4985-A286-23B8D0C22B90}" type="presOf" srcId="{8EB27DD1-2D43-4B07-823B-F2651BDA456F}" destId="{333E5AAD-EACE-49D5-9F96-691CB5606C76}" srcOrd="0" destOrd="0" presId="urn:microsoft.com/office/officeart/2005/8/layout/process4"/>
    <dgm:cxn modelId="{17640BFA-63CA-4A43-A378-5637E7DF4979}" type="presOf" srcId="{76ED7F59-DAED-4C2D-9AD0-AB86478C1CED}" destId="{BDB01841-CAF1-4F5E-A87F-0562A67B74AD}" srcOrd="0" destOrd="0" presId="urn:microsoft.com/office/officeart/2005/8/layout/process4"/>
    <dgm:cxn modelId="{023D11D0-FB89-4ABD-8915-753325C83AF1}" type="presParOf" srcId="{EDB965AA-E1D7-4D1E-BABF-CED44ED2D932}" destId="{5C672562-5A2C-4752-BD36-827B96B0AF28}" srcOrd="0" destOrd="0" presId="urn:microsoft.com/office/officeart/2005/8/layout/process4"/>
    <dgm:cxn modelId="{1F510F39-0335-4C13-A89E-8828072803AE}" type="presParOf" srcId="{5C672562-5A2C-4752-BD36-827B96B0AF28}" destId="{F903031D-52E7-4CC5-8429-2782BA0F05C6}" srcOrd="0" destOrd="0" presId="urn:microsoft.com/office/officeart/2005/8/layout/process4"/>
    <dgm:cxn modelId="{B98F8060-CE4F-46D0-A77B-33A410A1F930}" type="presParOf" srcId="{5C672562-5A2C-4752-BD36-827B96B0AF28}" destId="{2E4C6F04-B8C0-41BC-8263-D32B32E7887F}" srcOrd="1" destOrd="0" presId="urn:microsoft.com/office/officeart/2005/8/layout/process4"/>
    <dgm:cxn modelId="{40A597EE-C315-4F0C-9C44-56732323AFD1}" type="presParOf" srcId="{5C672562-5A2C-4752-BD36-827B96B0AF28}" destId="{C73FF2CF-AA2A-4A20-B19A-7099BFE54EAC}" srcOrd="2" destOrd="0" presId="urn:microsoft.com/office/officeart/2005/8/layout/process4"/>
    <dgm:cxn modelId="{685E18CC-3A77-4AAB-BC84-1C1CD56D549A}" type="presParOf" srcId="{C73FF2CF-AA2A-4A20-B19A-7099BFE54EAC}" destId="{BDB01841-CAF1-4F5E-A87F-0562A67B74AD}" srcOrd="0" destOrd="0" presId="urn:microsoft.com/office/officeart/2005/8/layout/process4"/>
    <dgm:cxn modelId="{9F8AC2D2-9FC8-48A6-BD59-1D09305783E5}" type="presParOf" srcId="{C73FF2CF-AA2A-4A20-B19A-7099BFE54EAC}" destId="{333E5AAD-EACE-49D5-9F96-691CB5606C76}" srcOrd="1" destOrd="0" presId="urn:microsoft.com/office/officeart/2005/8/layout/process4"/>
    <dgm:cxn modelId="{8F1FB985-DCCF-4FB8-ACC7-DA44B1AFA0EA}" type="presParOf" srcId="{C73FF2CF-AA2A-4A20-B19A-7099BFE54EAC}" destId="{C31EBBB5-A1B3-41CA-9BD9-FBD0440B2AA9}" srcOrd="2" destOrd="0" presId="urn:microsoft.com/office/officeart/2005/8/layout/process4"/>
    <dgm:cxn modelId="{1CDD9242-B482-4748-A843-84AE96521EB1}" type="presParOf" srcId="{EDB965AA-E1D7-4D1E-BABF-CED44ED2D932}" destId="{F884F6A0-9D1C-4B3D-985F-F11F9EFA6F70}" srcOrd="1" destOrd="0" presId="urn:microsoft.com/office/officeart/2005/8/layout/process4"/>
    <dgm:cxn modelId="{BAD5FED6-36A6-418F-A07E-E9C7BDEC782F}" type="presParOf" srcId="{EDB965AA-E1D7-4D1E-BABF-CED44ED2D932}" destId="{F4C1B094-4B22-4E0E-96C9-5ACF1EE4CC81}" srcOrd="2" destOrd="0" presId="urn:microsoft.com/office/officeart/2005/8/layout/process4"/>
    <dgm:cxn modelId="{578D0C96-37E3-4995-98C9-EA40BE3C7011}" type="presParOf" srcId="{F4C1B094-4B22-4E0E-96C9-5ACF1EE4CC81}" destId="{B9B72E77-E075-4A8C-974B-7C5BAF682302}" srcOrd="0" destOrd="0" presId="urn:microsoft.com/office/officeart/2005/8/layout/process4"/>
    <dgm:cxn modelId="{3C79CE99-7288-46BC-BD23-19B313C50D66}" type="presParOf" srcId="{EDB965AA-E1D7-4D1E-BABF-CED44ED2D932}" destId="{2EF27B14-C26B-4C58-A96A-CAFF423BBAFF}" srcOrd="3" destOrd="0" presId="urn:microsoft.com/office/officeart/2005/8/layout/process4"/>
    <dgm:cxn modelId="{CC4A58A6-9B21-4FCC-AB94-764E5111F66A}" type="presParOf" srcId="{EDB965AA-E1D7-4D1E-BABF-CED44ED2D932}" destId="{ACD22D5E-2234-4AFE-A226-B28333186EC2}" srcOrd="4" destOrd="0" presId="urn:microsoft.com/office/officeart/2005/8/layout/process4"/>
    <dgm:cxn modelId="{2B28AE7E-C4D3-4065-82B4-65B7199EEE44}" type="presParOf" srcId="{ACD22D5E-2234-4AFE-A226-B28333186EC2}" destId="{C8153BAE-B95F-4E21-BF0B-D9AB457D6D7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1C6DB0-AA3E-43CE-9287-6583B621552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5DC4FF-9369-4BF4-A939-909E60101893}">
      <dgm:prSet/>
      <dgm:spPr/>
      <dgm:t>
        <a:bodyPr/>
        <a:lstStyle/>
        <a:p>
          <a:r>
            <a:rPr lang="en-US" b="0" dirty="0"/>
            <a:t>Two key components</a:t>
          </a:r>
        </a:p>
      </dgm:t>
    </dgm:pt>
    <dgm:pt modelId="{342CDF7D-556F-4F6F-9CAE-379CC8BCBD5F}" type="parTrans" cxnId="{3D68E7B6-6BFD-4847-9FC2-B07D9B05A6DC}">
      <dgm:prSet/>
      <dgm:spPr/>
      <dgm:t>
        <a:bodyPr/>
        <a:lstStyle/>
        <a:p>
          <a:endParaRPr lang="en-US"/>
        </a:p>
      </dgm:t>
    </dgm:pt>
    <dgm:pt modelId="{96C81B5A-1E2A-4124-B8F6-4ED7BD310AA8}" type="sibTrans" cxnId="{3D68E7B6-6BFD-4847-9FC2-B07D9B05A6DC}">
      <dgm:prSet/>
      <dgm:spPr/>
      <dgm:t>
        <a:bodyPr/>
        <a:lstStyle/>
        <a:p>
          <a:endParaRPr lang="en-US"/>
        </a:p>
      </dgm:t>
    </dgm:pt>
    <dgm:pt modelId="{98D2ADDE-AE50-4566-90D8-75515B3A7804}">
      <dgm:prSet/>
      <dgm:spPr/>
      <dgm:t>
        <a:bodyPr/>
        <a:lstStyle/>
        <a:p>
          <a:r>
            <a:rPr lang="en-US" b="0"/>
            <a:t>Content</a:t>
          </a:r>
        </a:p>
      </dgm:t>
    </dgm:pt>
    <dgm:pt modelId="{2D4C4688-4063-4828-B4C8-D27E57CAC3DF}" type="parTrans" cxnId="{70796DF1-DCAF-40BB-87CA-8969C48208B6}">
      <dgm:prSet/>
      <dgm:spPr/>
      <dgm:t>
        <a:bodyPr/>
        <a:lstStyle/>
        <a:p>
          <a:endParaRPr lang="en-US"/>
        </a:p>
      </dgm:t>
    </dgm:pt>
    <dgm:pt modelId="{1809F9B5-DA18-4803-BEDA-25E77A4B776C}" type="sibTrans" cxnId="{70796DF1-DCAF-40BB-87CA-8969C48208B6}">
      <dgm:prSet/>
      <dgm:spPr/>
      <dgm:t>
        <a:bodyPr/>
        <a:lstStyle/>
        <a:p>
          <a:endParaRPr lang="en-US"/>
        </a:p>
      </dgm:t>
    </dgm:pt>
    <dgm:pt modelId="{B939BBD2-8A6D-4ED8-9EB9-81CD1FF22B5E}">
      <dgm:prSet/>
      <dgm:spPr/>
      <dgm:t>
        <a:bodyPr/>
        <a:lstStyle/>
        <a:p>
          <a:r>
            <a:rPr lang="en-US" b="0"/>
            <a:t>Feeling</a:t>
          </a:r>
        </a:p>
      </dgm:t>
    </dgm:pt>
    <dgm:pt modelId="{3621C10B-E483-409B-A139-489E43A9E41A}" type="parTrans" cxnId="{26F46C8C-F9A9-4336-9BF7-5092206F213A}">
      <dgm:prSet/>
      <dgm:spPr/>
      <dgm:t>
        <a:bodyPr/>
        <a:lstStyle/>
        <a:p>
          <a:endParaRPr lang="en-US"/>
        </a:p>
      </dgm:t>
    </dgm:pt>
    <dgm:pt modelId="{31B61437-E5A2-4EF2-A759-BD4630697C64}" type="sibTrans" cxnId="{26F46C8C-F9A9-4336-9BF7-5092206F213A}">
      <dgm:prSet/>
      <dgm:spPr/>
      <dgm:t>
        <a:bodyPr/>
        <a:lstStyle/>
        <a:p>
          <a:endParaRPr lang="en-US"/>
        </a:p>
      </dgm:t>
    </dgm:pt>
    <dgm:pt modelId="{6C7D9071-142C-4DA7-AFA5-17F338E8EFDC}">
      <dgm:prSet/>
      <dgm:spPr/>
      <dgm:t>
        <a:bodyPr/>
        <a:lstStyle/>
        <a:p>
          <a:r>
            <a:rPr lang="en-US" b="0" dirty="0"/>
            <a:t>Consists of: </a:t>
          </a:r>
        </a:p>
      </dgm:t>
    </dgm:pt>
    <dgm:pt modelId="{4C734F52-7A0F-458D-9ACA-EF1D063F155F}" type="parTrans" cxnId="{46F3EBA1-5E29-44A2-877B-E7093A309334}">
      <dgm:prSet/>
      <dgm:spPr/>
      <dgm:t>
        <a:bodyPr/>
        <a:lstStyle/>
        <a:p>
          <a:endParaRPr lang="en-US"/>
        </a:p>
      </dgm:t>
    </dgm:pt>
    <dgm:pt modelId="{B2C65B72-0854-4775-A525-F11A103446C6}" type="sibTrans" cxnId="{46F3EBA1-5E29-44A2-877B-E7093A309334}">
      <dgm:prSet/>
      <dgm:spPr/>
      <dgm:t>
        <a:bodyPr/>
        <a:lstStyle/>
        <a:p>
          <a:endParaRPr lang="en-US"/>
        </a:p>
      </dgm:t>
    </dgm:pt>
    <dgm:pt modelId="{501B16A3-DB10-4826-9846-37D4DE8C5BAE}">
      <dgm:prSet/>
      <dgm:spPr/>
      <dgm:t>
        <a:bodyPr/>
        <a:lstStyle/>
        <a:p>
          <a:r>
            <a:rPr lang="en-US" b="0"/>
            <a:t>Summarizing</a:t>
          </a:r>
        </a:p>
      </dgm:t>
    </dgm:pt>
    <dgm:pt modelId="{36262687-032A-4FAC-8088-96F78633CB8E}" type="parTrans" cxnId="{50DFDB8F-BB55-4EE4-8D17-AA92E8E8C06F}">
      <dgm:prSet/>
      <dgm:spPr/>
      <dgm:t>
        <a:bodyPr/>
        <a:lstStyle/>
        <a:p>
          <a:endParaRPr lang="en-US"/>
        </a:p>
      </dgm:t>
    </dgm:pt>
    <dgm:pt modelId="{A3E5C93B-C5E0-42CA-8979-7B95DA0C89E2}" type="sibTrans" cxnId="{50DFDB8F-BB55-4EE4-8D17-AA92E8E8C06F}">
      <dgm:prSet/>
      <dgm:spPr/>
      <dgm:t>
        <a:bodyPr/>
        <a:lstStyle/>
        <a:p>
          <a:endParaRPr lang="en-US"/>
        </a:p>
      </dgm:t>
    </dgm:pt>
    <dgm:pt modelId="{6B852D10-7A77-4422-ADC3-972E8747CC84}">
      <dgm:prSet/>
      <dgm:spPr/>
      <dgm:t>
        <a:bodyPr/>
        <a:lstStyle/>
        <a:p>
          <a:r>
            <a:rPr lang="en-US" b="0"/>
            <a:t>Paraphrasing</a:t>
          </a:r>
        </a:p>
      </dgm:t>
    </dgm:pt>
    <dgm:pt modelId="{3E0EF900-179E-48F4-B68A-5089BB2795C9}" type="parTrans" cxnId="{30F390EE-C342-40EF-9EA1-1BC2DF983D74}">
      <dgm:prSet/>
      <dgm:spPr/>
      <dgm:t>
        <a:bodyPr/>
        <a:lstStyle/>
        <a:p>
          <a:endParaRPr lang="en-US"/>
        </a:p>
      </dgm:t>
    </dgm:pt>
    <dgm:pt modelId="{3D90D821-9B56-469B-921B-43520BC58E27}" type="sibTrans" cxnId="{30F390EE-C342-40EF-9EA1-1BC2DF983D74}">
      <dgm:prSet/>
      <dgm:spPr/>
      <dgm:t>
        <a:bodyPr/>
        <a:lstStyle/>
        <a:p>
          <a:endParaRPr lang="en-US"/>
        </a:p>
      </dgm:t>
    </dgm:pt>
    <dgm:pt modelId="{5EAA3E73-FF42-459F-BB0E-FF4422A1C1EC}">
      <dgm:prSet/>
      <dgm:spPr/>
      <dgm:t>
        <a:bodyPr/>
        <a:lstStyle/>
        <a:p>
          <a:r>
            <a:rPr lang="en-US" b="0" dirty="0"/>
            <a:t>Avoid judgment</a:t>
          </a:r>
        </a:p>
      </dgm:t>
    </dgm:pt>
    <dgm:pt modelId="{80D1D29C-E915-465A-895F-5724D2610ECB}" type="parTrans" cxnId="{350D06D6-6B97-4717-ABF6-8164670C01D0}">
      <dgm:prSet/>
      <dgm:spPr/>
      <dgm:t>
        <a:bodyPr/>
        <a:lstStyle/>
        <a:p>
          <a:endParaRPr lang="en-US"/>
        </a:p>
      </dgm:t>
    </dgm:pt>
    <dgm:pt modelId="{86A5B8A5-3391-4FBE-91C4-564101615C02}" type="sibTrans" cxnId="{350D06D6-6B97-4717-ABF6-8164670C01D0}">
      <dgm:prSet/>
      <dgm:spPr/>
      <dgm:t>
        <a:bodyPr/>
        <a:lstStyle/>
        <a:p>
          <a:endParaRPr lang="en-US"/>
        </a:p>
      </dgm:t>
    </dgm:pt>
    <dgm:pt modelId="{16AADD68-9666-4B6D-847A-173873CA98B5}">
      <dgm:prSet/>
      <dgm:spPr/>
      <dgm:t>
        <a:bodyPr/>
        <a:lstStyle/>
        <a:p>
          <a:r>
            <a:rPr lang="en-US" b="0"/>
            <a:t>Validate client’s experiences</a:t>
          </a:r>
        </a:p>
      </dgm:t>
    </dgm:pt>
    <dgm:pt modelId="{54046DBA-552A-4DBF-A8E3-C69278A60E30}" type="parTrans" cxnId="{7A8231A2-8355-417C-B865-E3A81BEE0F8B}">
      <dgm:prSet/>
      <dgm:spPr/>
      <dgm:t>
        <a:bodyPr/>
        <a:lstStyle/>
        <a:p>
          <a:endParaRPr lang="en-US"/>
        </a:p>
      </dgm:t>
    </dgm:pt>
    <dgm:pt modelId="{1ADA170D-C38B-4A6B-8A88-25248004325E}" type="sibTrans" cxnId="{7A8231A2-8355-417C-B865-E3A81BEE0F8B}">
      <dgm:prSet/>
      <dgm:spPr/>
      <dgm:t>
        <a:bodyPr/>
        <a:lstStyle/>
        <a:p>
          <a:endParaRPr lang="en-US"/>
        </a:p>
      </dgm:t>
    </dgm:pt>
    <dgm:pt modelId="{B1FBA86C-E279-40C9-825E-6F38985E37CB}">
      <dgm:prSet/>
      <dgm:spPr/>
      <dgm:t>
        <a:bodyPr/>
        <a:lstStyle/>
        <a:p>
          <a:r>
            <a:rPr lang="en-US" b="0" dirty="0"/>
            <a:t>Check if on track</a:t>
          </a:r>
        </a:p>
      </dgm:t>
    </dgm:pt>
    <dgm:pt modelId="{14B282C8-71B4-48F8-A8CB-F1444B4B09F9}" type="parTrans" cxnId="{3B9EE28B-CAC9-4398-9542-8E41A81DEC65}">
      <dgm:prSet/>
      <dgm:spPr/>
      <dgm:t>
        <a:bodyPr/>
        <a:lstStyle/>
        <a:p>
          <a:endParaRPr lang="en-US"/>
        </a:p>
      </dgm:t>
    </dgm:pt>
    <dgm:pt modelId="{390D78E1-9667-4725-92B7-7649F5EADA7D}" type="sibTrans" cxnId="{3B9EE28B-CAC9-4398-9542-8E41A81DEC65}">
      <dgm:prSet/>
      <dgm:spPr/>
      <dgm:t>
        <a:bodyPr/>
        <a:lstStyle/>
        <a:p>
          <a:endParaRPr lang="en-US"/>
        </a:p>
      </dgm:t>
    </dgm:pt>
    <dgm:pt modelId="{3888B2FD-F70C-446A-AF6F-B06874E49E8F}" type="pres">
      <dgm:prSet presAssocID="{BB1C6DB0-AA3E-43CE-9287-6583B6215527}" presName="CompostProcess" presStyleCnt="0">
        <dgm:presLayoutVars>
          <dgm:dir/>
          <dgm:resizeHandles val="exact"/>
        </dgm:presLayoutVars>
      </dgm:prSet>
      <dgm:spPr/>
    </dgm:pt>
    <dgm:pt modelId="{D07C8433-BFCE-4931-9FF0-B98987998BCE}" type="pres">
      <dgm:prSet presAssocID="{BB1C6DB0-AA3E-43CE-9287-6583B6215527}" presName="arrow" presStyleLbl="bgShp" presStyleIdx="0" presStyleCnt="1"/>
      <dgm:spPr/>
    </dgm:pt>
    <dgm:pt modelId="{95587AC2-9E62-4191-95FD-34D8CA68A882}" type="pres">
      <dgm:prSet presAssocID="{BB1C6DB0-AA3E-43CE-9287-6583B6215527}" presName="linearProcess" presStyleCnt="0"/>
      <dgm:spPr/>
    </dgm:pt>
    <dgm:pt modelId="{187C0AD8-35C6-403E-8D00-9EF249449EA5}" type="pres">
      <dgm:prSet presAssocID="{765DC4FF-9369-4BF4-A939-909E60101893}" presName="textNode" presStyleLbl="node1" presStyleIdx="0" presStyleCnt="5">
        <dgm:presLayoutVars>
          <dgm:bulletEnabled val="1"/>
        </dgm:presLayoutVars>
      </dgm:prSet>
      <dgm:spPr/>
    </dgm:pt>
    <dgm:pt modelId="{74E8FF01-C415-4F9A-AC34-C1F59B366581}" type="pres">
      <dgm:prSet presAssocID="{96C81B5A-1E2A-4124-B8F6-4ED7BD310AA8}" presName="sibTrans" presStyleCnt="0"/>
      <dgm:spPr/>
    </dgm:pt>
    <dgm:pt modelId="{CCFC8CD4-1783-4FAE-A804-01C1BDF275AE}" type="pres">
      <dgm:prSet presAssocID="{6C7D9071-142C-4DA7-AFA5-17F338E8EFDC}" presName="textNode" presStyleLbl="node1" presStyleIdx="1" presStyleCnt="5">
        <dgm:presLayoutVars>
          <dgm:bulletEnabled val="1"/>
        </dgm:presLayoutVars>
      </dgm:prSet>
      <dgm:spPr/>
    </dgm:pt>
    <dgm:pt modelId="{71CD1574-2FED-4D90-8D5A-9B931A6772F7}" type="pres">
      <dgm:prSet presAssocID="{B2C65B72-0854-4775-A525-F11A103446C6}" presName="sibTrans" presStyleCnt="0"/>
      <dgm:spPr/>
    </dgm:pt>
    <dgm:pt modelId="{156303D3-9CD3-4CD2-9EEF-0D8D42B9A1C9}" type="pres">
      <dgm:prSet presAssocID="{5EAA3E73-FF42-459F-BB0E-FF4422A1C1EC}" presName="textNode" presStyleLbl="node1" presStyleIdx="2" presStyleCnt="5">
        <dgm:presLayoutVars>
          <dgm:bulletEnabled val="1"/>
        </dgm:presLayoutVars>
      </dgm:prSet>
      <dgm:spPr/>
    </dgm:pt>
    <dgm:pt modelId="{66DB69A1-0B4F-49D0-8C38-62523369E86B}" type="pres">
      <dgm:prSet presAssocID="{86A5B8A5-3391-4FBE-91C4-564101615C02}" presName="sibTrans" presStyleCnt="0"/>
      <dgm:spPr/>
    </dgm:pt>
    <dgm:pt modelId="{B7D3BD71-0733-41A1-BCEC-0944E5DAADC9}" type="pres">
      <dgm:prSet presAssocID="{16AADD68-9666-4B6D-847A-173873CA98B5}" presName="textNode" presStyleLbl="node1" presStyleIdx="3" presStyleCnt="5">
        <dgm:presLayoutVars>
          <dgm:bulletEnabled val="1"/>
        </dgm:presLayoutVars>
      </dgm:prSet>
      <dgm:spPr/>
    </dgm:pt>
    <dgm:pt modelId="{F6ED536D-ABEC-4054-B406-95DADA038276}" type="pres">
      <dgm:prSet presAssocID="{1ADA170D-C38B-4A6B-8A88-25248004325E}" presName="sibTrans" presStyleCnt="0"/>
      <dgm:spPr/>
    </dgm:pt>
    <dgm:pt modelId="{D08D1FC1-4330-45F3-BD3F-D2F1D1E32720}" type="pres">
      <dgm:prSet presAssocID="{B1FBA86C-E279-40C9-825E-6F38985E37CB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D8A82312-2DAA-4BE3-932E-BABA7C16204C}" type="presOf" srcId="{B1FBA86C-E279-40C9-825E-6F38985E37CB}" destId="{D08D1FC1-4330-45F3-BD3F-D2F1D1E32720}" srcOrd="0" destOrd="0" presId="urn:microsoft.com/office/officeart/2005/8/layout/hProcess9"/>
    <dgm:cxn modelId="{71C0BC1C-F0CD-4720-9D31-414253399555}" type="presOf" srcId="{16AADD68-9666-4B6D-847A-173873CA98B5}" destId="{B7D3BD71-0733-41A1-BCEC-0944E5DAADC9}" srcOrd="0" destOrd="0" presId="urn:microsoft.com/office/officeart/2005/8/layout/hProcess9"/>
    <dgm:cxn modelId="{488F7A22-93A6-4402-A8BD-F0C39C3A88FF}" type="presOf" srcId="{6B852D10-7A77-4422-ADC3-972E8747CC84}" destId="{CCFC8CD4-1783-4FAE-A804-01C1BDF275AE}" srcOrd="0" destOrd="2" presId="urn:microsoft.com/office/officeart/2005/8/layout/hProcess9"/>
    <dgm:cxn modelId="{42F18F55-2FC9-491E-8456-284DD3E14237}" type="presOf" srcId="{BB1C6DB0-AA3E-43CE-9287-6583B6215527}" destId="{3888B2FD-F70C-446A-AF6F-B06874E49E8F}" srcOrd="0" destOrd="0" presId="urn:microsoft.com/office/officeart/2005/8/layout/hProcess9"/>
    <dgm:cxn modelId="{3B9EE28B-CAC9-4398-9542-8E41A81DEC65}" srcId="{BB1C6DB0-AA3E-43CE-9287-6583B6215527}" destId="{B1FBA86C-E279-40C9-825E-6F38985E37CB}" srcOrd="4" destOrd="0" parTransId="{14B282C8-71B4-48F8-A8CB-F1444B4B09F9}" sibTransId="{390D78E1-9667-4725-92B7-7649F5EADA7D}"/>
    <dgm:cxn modelId="{26F46C8C-F9A9-4336-9BF7-5092206F213A}" srcId="{765DC4FF-9369-4BF4-A939-909E60101893}" destId="{B939BBD2-8A6D-4ED8-9EB9-81CD1FF22B5E}" srcOrd="1" destOrd="0" parTransId="{3621C10B-E483-409B-A139-489E43A9E41A}" sibTransId="{31B61437-E5A2-4EF2-A759-BD4630697C64}"/>
    <dgm:cxn modelId="{50DFDB8F-BB55-4EE4-8D17-AA92E8E8C06F}" srcId="{6C7D9071-142C-4DA7-AFA5-17F338E8EFDC}" destId="{501B16A3-DB10-4826-9846-37D4DE8C5BAE}" srcOrd="0" destOrd="0" parTransId="{36262687-032A-4FAC-8088-96F78633CB8E}" sibTransId="{A3E5C93B-C5E0-42CA-8979-7B95DA0C89E2}"/>
    <dgm:cxn modelId="{46F3EBA1-5E29-44A2-877B-E7093A309334}" srcId="{BB1C6DB0-AA3E-43CE-9287-6583B6215527}" destId="{6C7D9071-142C-4DA7-AFA5-17F338E8EFDC}" srcOrd="1" destOrd="0" parTransId="{4C734F52-7A0F-458D-9ACA-EF1D063F155F}" sibTransId="{B2C65B72-0854-4775-A525-F11A103446C6}"/>
    <dgm:cxn modelId="{7A8231A2-8355-417C-B865-E3A81BEE0F8B}" srcId="{BB1C6DB0-AA3E-43CE-9287-6583B6215527}" destId="{16AADD68-9666-4B6D-847A-173873CA98B5}" srcOrd="3" destOrd="0" parTransId="{54046DBA-552A-4DBF-A8E3-C69278A60E30}" sibTransId="{1ADA170D-C38B-4A6B-8A88-25248004325E}"/>
    <dgm:cxn modelId="{514B43B5-E1CB-4846-AB87-213206E24383}" type="presOf" srcId="{5EAA3E73-FF42-459F-BB0E-FF4422A1C1EC}" destId="{156303D3-9CD3-4CD2-9EEF-0D8D42B9A1C9}" srcOrd="0" destOrd="0" presId="urn:microsoft.com/office/officeart/2005/8/layout/hProcess9"/>
    <dgm:cxn modelId="{3D68E7B6-6BFD-4847-9FC2-B07D9B05A6DC}" srcId="{BB1C6DB0-AA3E-43CE-9287-6583B6215527}" destId="{765DC4FF-9369-4BF4-A939-909E60101893}" srcOrd="0" destOrd="0" parTransId="{342CDF7D-556F-4F6F-9CAE-379CC8BCBD5F}" sibTransId="{96C81B5A-1E2A-4124-B8F6-4ED7BD310AA8}"/>
    <dgm:cxn modelId="{D23ABDB9-4F34-45DA-8BE6-07406946855B}" type="presOf" srcId="{98D2ADDE-AE50-4566-90D8-75515B3A7804}" destId="{187C0AD8-35C6-403E-8D00-9EF249449EA5}" srcOrd="0" destOrd="1" presId="urn:microsoft.com/office/officeart/2005/8/layout/hProcess9"/>
    <dgm:cxn modelId="{350D06D6-6B97-4717-ABF6-8164670C01D0}" srcId="{BB1C6DB0-AA3E-43CE-9287-6583B6215527}" destId="{5EAA3E73-FF42-459F-BB0E-FF4422A1C1EC}" srcOrd="2" destOrd="0" parTransId="{80D1D29C-E915-465A-895F-5724D2610ECB}" sibTransId="{86A5B8A5-3391-4FBE-91C4-564101615C02}"/>
    <dgm:cxn modelId="{714C2EDA-705F-4CC5-AE2A-E638CDF43973}" type="presOf" srcId="{B939BBD2-8A6D-4ED8-9EB9-81CD1FF22B5E}" destId="{187C0AD8-35C6-403E-8D00-9EF249449EA5}" srcOrd="0" destOrd="2" presId="urn:microsoft.com/office/officeart/2005/8/layout/hProcess9"/>
    <dgm:cxn modelId="{0275B8EC-AF26-40B5-A082-71CE42E7899E}" type="presOf" srcId="{501B16A3-DB10-4826-9846-37D4DE8C5BAE}" destId="{CCFC8CD4-1783-4FAE-A804-01C1BDF275AE}" srcOrd="0" destOrd="1" presId="urn:microsoft.com/office/officeart/2005/8/layout/hProcess9"/>
    <dgm:cxn modelId="{30F390EE-C342-40EF-9EA1-1BC2DF983D74}" srcId="{6C7D9071-142C-4DA7-AFA5-17F338E8EFDC}" destId="{6B852D10-7A77-4422-ADC3-972E8747CC84}" srcOrd="1" destOrd="0" parTransId="{3E0EF900-179E-48F4-B68A-5089BB2795C9}" sibTransId="{3D90D821-9B56-469B-921B-43520BC58E27}"/>
    <dgm:cxn modelId="{70796DF1-DCAF-40BB-87CA-8969C48208B6}" srcId="{765DC4FF-9369-4BF4-A939-909E60101893}" destId="{98D2ADDE-AE50-4566-90D8-75515B3A7804}" srcOrd="0" destOrd="0" parTransId="{2D4C4688-4063-4828-B4C8-D27E57CAC3DF}" sibTransId="{1809F9B5-DA18-4803-BEDA-25E77A4B776C}"/>
    <dgm:cxn modelId="{1DFF4AF5-46A8-4C5F-89F5-D2BA901D10CD}" type="presOf" srcId="{6C7D9071-142C-4DA7-AFA5-17F338E8EFDC}" destId="{CCFC8CD4-1783-4FAE-A804-01C1BDF275AE}" srcOrd="0" destOrd="0" presId="urn:microsoft.com/office/officeart/2005/8/layout/hProcess9"/>
    <dgm:cxn modelId="{1DE833F9-5C5A-4779-A3E7-B253DBACA17C}" type="presOf" srcId="{765DC4FF-9369-4BF4-A939-909E60101893}" destId="{187C0AD8-35C6-403E-8D00-9EF249449EA5}" srcOrd="0" destOrd="0" presId="urn:microsoft.com/office/officeart/2005/8/layout/hProcess9"/>
    <dgm:cxn modelId="{80AD6D79-B5FF-497B-8B1C-BFBA82CFD21C}" type="presParOf" srcId="{3888B2FD-F70C-446A-AF6F-B06874E49E8F}" destId="{D07C8433-BFCE-4931-9FF0-B98987998BCE}" srcOrd="0" destOrd="0" presId="urn:microsoft.com/office/officeart/2005/8/layout/hProcess9"/>
    <dgm:cxn modelId="{FA98B26E-16DC-4C03-8D51-D286F5BD8072}" type="presParOf" srcId="{3888B2FD-F70C-446A-AF6F-B06874E49E8F}" destId="{95587AC2-9E62-4191-95FD-34D8CA68A882}" srcOrd="1" destOrd="0" presId="urn:microsoft.com/office/officeart/2005/8/layout/hProcess9"/>
    <dgm:cxn modelId="{2FC6E863-11D0-49B7-9B8A-2C42018402D9}" type="presParOf" srcId="{95587AC2-9E62-4191-95FD-34D8CA68A882}" destId="{187C0AD8-35C6-403E-8D00-9EF249449EA5}" srcOrd="0" destOrd="0" presId="urn:microsoft.com/office/officeart/2005/8/layout/hProcess9"/>
    <dgm:cxn modelId="{9B539F12-0CF0-4A1B-9D85-A361C8230C4B}" type="presParOf" srcId="{95587AC2-9E62-4191-95FD-34D8CA68A882}" destId="{74E8FF01-C415-4F9A-AC34-C1F59B366581}" srcOrd="1" destOrd="0" presId="urn:microsoft.com/office/officeart/2005/8/layout/hProcess9"/>
    <dgm:cxn modelId="{875B10B7-6727-458C-87E5-30E472868063}" type="presParOf" srcId="{95587AC2-9E62-4191-95FD-34D8CA68A882}" destId="{CCFC8CD4-1783-4FAE-A804-01C1BDF275AE}" srcOrd="2" destOrd="0" presId="urn:microsoft.com/office/officeart/2005/8/layout/hProcess9"/>
    <dgm:cxn modelId="{6B48F21B-8D68-48C3-A919-A2DA4B499549}" type="presParOf" srcId="{95587AC2-9E62-4191-95FD-34D8CA68A882}" destId="{71CD1574-2FED-4D90-8D5A-9B931A6772F7}" srcOrd="3" destOrd="0" presId="urn:microsoft.com/office/officeart/2005/8/layout/hProcess9"/>
    <dgm:cxn modelId="{557CE86A-5F7E-45A2-A233-A36D7679FFC2}" type="presParOf" srcId="{95587AC2-9E62-4191-95FD-34D8CA68A882}" destId="{156303D3-9CD3-4CD2-9EEF-0D8D42B9A1C9}" srcOrd="4" destOrd="0" presId="urn:microsoft.com/office/officeart/2005/8/layout/hProcess9"/>
    <dgm:cxn modelId="{76692E1B-F563-4D34-B2EB-0835998ADD77}" type="presParOf" srcId="{95587AC2-9E62-4191-95FD-34D8CA68A882}" destId="{66DB69A1-0B4F-49D0-8C38-62523369E86B}" srcOrd="5" destOrd="0" presId="urn:microsoft.com/office/officeart/2005/8/layout/hProcess9"/>
    <dgm:cxn modelId="{822BA1F1-352F-4557-B1DF-3FE85D9AF0A1}" type="presParOf" srcId="{95587AC2-9E62-4191-95FD-34D8CA68A882}" destId="{B7D3BD71-0733-41A1-BCEC-0944E5DAADC9}" srcOrd="6" destOrd="0" presId="urn:microsoft.com/office/officeart/2005/8/layout/hProcess9"/>
    <dgm:cxn modelId="{076832E5-26C5-40A0-9979-185E3806CC04}" type="presParOf" srcId="{95587AC2-9E62-4191-95FD-34D8CA68A882}" destId="{F6ED536D-ABEC-4054-B406-95DADA038276}" srcOrd="7" destOrd="0" presId="urn:microsoft.com/office/officeart/2005/8/layout/hProcess9"/>
    <dgm:cxn modelId="{F8CB5EEF-3336-4EC5-A211-8562D2FEA545}" type="presParOf" srcId="{95587AC2-9E62-4191-95FD-34D8CA68A882}" destId="{D08D1FC1-4330-45F3-BD3F-D2F1D1E3272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6CFD3E-0B71-469B-8BDE-A754273C1875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392E89-9DDE-4FB0-B4EF-3ED0552BE8E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Convey “I’m listening” message</a:t>
          </a:r>
        </a:p>
      </dgm:t>
    </dgm:pt>
    <dgm:pt modelId="{8C13BB22-7BCD-4642-B74E-28EA372923B6}" type="parTrans" cxnId="{A7810A2A-49B6-4D02-A0B8-38BFE5B5DFEB}">
      <dgm:prSet/>
      <dgm:spPr/>
      <dgm:t>
        <a:bodyPr/>
        <a:lstStyle/>
        <a:p>
          <a:endParaRPr lang="en-US"/>
        </a:p>
      </dgm:t>
    </dgm:pt>
    <dgm:pt modelId="{E6D9A2F7-8C47-4DB8-BC81-AC5BCDD5F1C1}" type="sibTrans" cxnId="{A7810A2A-49B6-4D02-A0B8-38BFE5B5DFEB}">
      <dgm:prSet/>
      <dgm:spPr/>
      <dgm:t>
        <a:bodyPr/>
        <a:lstStyle/>
        <a:p>
          <a:endParaRPr lang="en-US"/>
        </a:p>
      </dgm:t>
    </dgm:pt>
    <dgm:pt modelId="{A560750A-9F8B-4B30-B8FE-7B2526B9F07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Ask for client’s help</a:t>
          </a:r>
        </a:p>
      </dgm:t>
    </dgm:pt>
    <dgm:pt modelId="{6D8B7B55-7C06-4325-9769-D130BD723D9D}" type="parTrans" cxnId="{E4D3D07B-52F8-44B6-A9B4-1CE52332861F}">
      <dgm:prSet/>
      <dgm:spPr/>
      <dgm:t>
        <a:bodyPr/>
        <a:lstStyle/>
        <a:p>
          <a:endParaRPr lang="en-US"/>
        </a:p>
      </dgm:t>
    </dgm:pt>
    <dgm:pt modelId="{7D3E584E-33F7-4E16-A79A-92160D9D2927}" type="sibTrans" cxnId="{E4D3D07B-52F8-44B6-A9B4-1CE52332861F}">
      <dgm:prSet/>
      <dgm:spPr/>
      <dgm:t>
        <a:bodyPr/>
        <a:lstStyle/>
        <a:p>
          <a:endParaRPr lang="en-US"/>
        </a:p>
      </dgm:t>
    </dgm:pt>
    <dgm:pt modelId="{339EF31C-0E2C-4CE6-9F79-AA829211AC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Example</a:t>
          </a:r>
        </a:p>
      </dgm:t>
    </dgm:pt>
    <dgm:pt modelId="{ECFBE4D9-9E7E-474C-B625-95508777F915}" type="parTrans" cxnId="{2F7F485B-F29B-41CD-9FB0-009B47479FBA}">
      <dgm:prSet/>
      <dgm:spPr/>
      <dgm:t>
        <a:bodyPr/>
        <a:lstStyle/>
        <a:p>
          <a:endParaRPr lang="en-US"/>
        </a:p>
      </dgm:t>
    </dgm:pt>
    <dgm:pt modelId="{988EA596-FA02-4CBC-87A9-ACCB31605501}" type="sibTrans" cxnId="{2F7F485B-F29B-41CD-9FB0-009B47479FBA}">
      <dgm:prSet/>
      <dgm:spPr/>
      <dgm:t>
        <a:bodyPr/>
        <a:lstStyle/>
        <a:p>
          <a:endParaRPr lang="en-US"/>
        </a:p>
      </dgm:t>
    </dgm:pt>
    <dgm:pt modelId="{2772DB77-97A9-4180-8391-969690D624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“Tell me more…”</a:t>
          </a:r>
        </a:p>
      </dgm:t>
    </dgm:pt>
    <dgm:pt modelId="{304B6C4C-650C-4001-924D-D80E9217FB10}" type="parTrans" cxnId="{72F226CC-E115-4329-83C8-CE0A32C30C78}">
      <dgm:prSet/>
      <dgm:spPr/>
      <dgm:t>
        <a:bodyPr/>
        <a:lstStyle/>
        <a:p>
          <a:endParaRPr lang="en-US"/>
        </a:p>
      </dgm:t>
    </dgm:pt>
    <dgm:pt modelId="{DDC5F463-FBEA-4740-AC97-E408B8295669}" type="sibTrans" cxnId="{72F226CC-E115-4329-83C8-CE0A32C30C78}">
      <dgm:prSet/>
      <dgm:spPr/>
      <dgm:t>
        <a:bodyPr/>
        <a:lstStyle/>
        <a:p>
          <a:endParaRPr lang="en-US"/>
        </a:p>
      </dgm:t>
    </dgm:pt>
    <dgm:pt modelId="{9DD48A8C-CB4F-4D8C-BF60-2EB485990197}" type="pres">
      <dgm:prSet presAssocID="{A16CFD3E-0B71-469B-8BDE-A754273C1875}" presName="root" presStyleCnt="0">
        <dgm:presLayoutVars>
          <dgm:dir/>
          <dgm:resizeHandles val="exact"/>
        </dgm:presLayoutVars>
      </dgm:prSet>
      <dgm:spPr/>
    </dgm:pt>
    <dgm:pt modelId="{D1DEA736-D4D7-40FF-8556-17C54D5DD9F4}" type="pres">
      <dgm:prSet presAssocID="{CD392E89-9DDE-4FB0-B4EF-3ED0552BE8E5}" presName="compNode" presStyleCnt="0"/>
      <dgm:spPr/>
    </dgm:pt>
    <dgm:pt modelId="{9BE1F04A-7616-4149-91E2-2AACAC279486}" type="pres">
      <dgm:prSet presAssocID="{CD392E89-9DDE-4FB0-B4EF-3ED0552BE8E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C864CD99-14ED-4F76-95D8-CAB225566A06}" type="pres">
      <dgm:prSet presAssocID="{CD392E89-9DDE-4FB0-B4EF-3ED0552BE8E5}" presName="iconSpace" presStyleCnt="0"/>
      <dgm:spPr/>
    </dgm:pt>
    <dgm:pt modelId="{66CA0103-240B-4D27-88BA-9F65F32D0E2F}" type="pres">
      <dgm:prSet presAssocID="{CD392E89-9DDE-4FB0-B4EF-3ED0552BE8E5}" presName="parTx" presStyleLbl="revTx" presStyleIdx="0" presStyleCnt="4">
        <dgm:presLayoutVars>
          <dgm:chMax val="0"/>
          <dgm:chPref val="0"/>
        </dgm:presLayoutVars>
      </dgm:prSet>
      <dgm:spPr/>
    </dgm:pt>
    <dgm:pt modelId="{73F2B676-E7B7-4AA4-9675-B590CF204634}" type="pres">
      <dgm:prSet presAssocID="{CD392E89-9DDE-4FB0-B4EF-3ED0552BE8E5}" presName="txSpace" presStyleCnt="0"/>
      <dgm:spPr/>
    </dgm:pt>
    <dgm:pt modelId="{C448FF6F-9603-41F1-B495-52DA0FE58AD8}" type="pres">
      <dgm:prSet presAssocID="{CD392E89-9DDE-4FB0-B4EF-3ED0552BE8E5}" presName="desTx" presStyleLbl="revTx" presStyleIdx="1" presStyleCnt="4">
        <dgm:presLayoutVars/>
      </dgm:prSet>
      <dgm:spPr/>
    </dgm:pt>
    <dgm:pt modelId="{3C3EC83B-64D6-4B5F-945C-15E1D20DC2C5}" type="pres">
      <dgm:prSet presAssocID="{E6D9A2F7-8C47-4DB8-BC81-AC5BCDD5F1C1}" presName="sibTrans" presStyleCnt="0"/>
      <dgm:spPr/>
    </dgm:pt>
    <dgm:pt modelId="{9FB0BF4E-06B3-4C18-8C63-E0E94CCFAB4F}" type="pres">
      <dgm:prSet presAssocID="{A560750A-9F8B-4B30-B8FE-7B2526B9F07F}" presName="compNode" presStyleCnt="0"/>
      <dgm:spPr/>
    </dgm:pt>
    <dgm:pt modelId="{DA854197-F7C2-45E9-BC39-463477F05194}" type="pres">
      <dgm:prSet presAssocID="{A560750A-9F8B-4B30-B8FE-7B2526B9F07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B575A4E4-556D-46E2-87F5-16CCDBC203E9}" type="pres">
      <dgm:prSet presAssocID="{A560750A-9F8B-4B30-B8FE-7B2526B9F07F}" presName="iconSpace" presStyleCnt="0"/>
      <dgm:spPr/>
    </dgm:pt>
    <dgm:pt modelId="{D1A3D0FA-BF99-4460-9502-30A5CFBEBE8B}" type="pres">
      <dgm:prSet presAssocID="{A560750A-9F8B-4B30-B8FE-7B2526B9F07F}" presName="parTx" presStyleLbl="revTx" presStyleIdx="2" presStyleCnt="4">
        <dgm:presLayoutVars>
          <dgm:chMax val="0"/>
          <dgm:chPref val="0"/>
        </dgm:presLayoutVars>
      </dgm:prSet>
      <dgm:spPr/>
    </dgm:pt>
    <dgm:pt modelId="{83D82C44-1A31-464A-AD2D-216342732DFD}" type="pres">
      <dgm:prSet presAssocID="{A560750A-9F8B-4B30-B8FE-7B2526B9F07F}" presName="txSpace" presStyleCnt="0"/>
      <dgm:spPr/>
    </dgm:pt>
    <dgm:pt modelId="{62E72452-D63E-498C-B74A-2104941B3BD7}" type="pres">
      <dgm:prSet presAssocID="{A560750A-9F8B-4B30-B8FE-7B2526B9F07F}" presName="desTx" presStyleLbl="revTx" presStyleIdx="3" presStyleCnt="4">
        <dgm:presLayoutVars/>
      </dgm:prSet>
      <dgm:spPr/>
    </dgm:pt>
  </dgm:ptLst>
  <dgm:cxnLst>
    <dgm:cxn modelId="{487FDE1D-4E59-44AA-9AC5-54272ABC2A78}" type="presOf" srcId="{339EF31C-0E2C-4CE6-9F79-AA829211AC01}" destId="{62E72452-D63E-498C-B74A-2104941B3BD7}" srcOrd="0" destOrd="0" presId="urn:microsoft.com/office/officeart/2018/5/layout/CenteredIconLabelDescriptionList"/>
    <dgm:cxn modelId="{A7810A2A-49B6-4D02-A0B8-38BFE5B5DFEB}" srcId="{A16CFD3E-0B71-469B-8BDE-A754273C1875}" destId="{CD392E89-9DDE-4FB0-B4EF-3ED0552BE8E5}" srcOrd="0" destOrd="0" parTransId="{8C13BB22-7BCD-4642-B74E-28EA372923B6}" sibTransId="{E6D9A2F7-8C47-4DB8-BC81-AC5BCDD5F1C1}"/>
    <dgm:cxn modelId="{2F7F485B-F29B-41CD-9FB0-009B47479FBA}" srcId="{A560750A-9F8B-4B30-B8FE-7B2526B9F07F}" destId="{339EF31C-0E2C-4CE6-9F79-AA829211AC01}" srcOrd="0" destOrd="0" parTransId="{ECFBE4D9-9E7E-474C-B625-95508777F915}" sibTransId="{988EA596-FA02-4CBC-87A9-ACCB31605501}"/>
    <dgm:cxn modelId="{E4D3D07B-52F8-44B6-A9B4-1CE52332861F}" srcId="{A16CFD3E-0B71-469B-8BDE-A754273C1875}" destId="{A560750A-9F8B-4B30-B8FE-7B2526B9F07F}" srcOrd="1" destOrd="0" parTransId="{6D8B7B55-7C06-4325-9769-D130BD723D9D}" sibTransId="{7D3E584E-33F7-4E16-A79A-92160D9D2927}"/>
    <dgm:cxn modelId="{4996279A-7FA9-4726-A480-673DAE23388C}" type="presOf" srcId="{A560750A-9F8B-4B30-B8FE-7B2526B9F07F}" destId="{D1A3D0FA-BF99-4460-9502-30A5CFBEBE8B}" srcOrd="0" destOrd="0" presId="urn:microsoft.com/office/officeart/2018/5/layout/CenteredIconLabelDescriptionList"/>
    <dgm:cxn modelId="{9D55BDA2-B513-4FAD-BE98-15DAD14F2F46}" type="presOf" srcId="{CD392E89-9DDE-4FB0-B4EF-3ED0552BE8E5}" destId="{66CA0103-240B-4D27-88BA-9F65F32D0E2F}" srcOrd="0" destOrd="0" presId="urn:microsoft.com/office/officeart/2018/5/layout/CenteredIconLabelDescriptionList"/>
    <dgm:cxn modelId="{84FB75BD-DBFB-4EE5-9B0B-581E2F85E1F9}" type="presOf" srcId="{2772DB77-97A9-4180-8391-969690D6243C}" destId="{62E72452-D63E-498C-B74A-2104941B3BD7}" srcOrd="0" destOrd="1" presId="urn:microsoft.com/office/officeart/2018/5/layout/CenteredIconLabelDescriptionList"/>
    <dgm:cxn modelId="{72F226CC-E115-4329-83C8-CE0A32C30C78}" srcId="{A560750A-9F8B-4B30-B8FE-7B2526B9F07F}" destId="{2772DB77-97A9-4180-8391-969690D6243C}" srcOrd="1" destOrd="0" parTransId="{304B6C4C-650C-4001-924D-D80E9217FB10}" sibTransId="{DDC5F463-FBEA-4740-AC97-E408B8295669}"/>
    <dgm:cxn modelId="{B7B819E5-11A5-4BAE-A278-15EAFDD33109}" type="presOf" srcId="{A16CFD3E-0B71-469B-8BDE-A754273C1875}" destId="{9DD48A8C-CB4F-4D8C-BF60-2EB485990197}" srcOrd="0" destOrd="0" presId="urn:microsoft.com/office/officeart/2018/5/layout/CenteredIconLabelDescriptionList"/>
    <dgm:cxn modelId="{091CEF1B-4E57-4578-B151-C4BB720317A5}" type="presParOf" srcId="{9DD48A8C-CB4F-4D8C-BF60-2EB485990197}" destId="{D1DEA736-D4D7-40FF-8556-17C54D5DD9F4}" srcOrd="0" destOrd="0" presId="urn:microsoft.com/office/officeart/2018/5/layout/CenteredIconLabelDescriptionList"/>
    <dgm:cxn modelId="{DF06BF4C-E8C7-4F33-89FC-41F64A258BCF}" type="presParOf" srcId="{D1DEA736-D4D7-40FF-8556-17C54D5DD9F4}" destId="{9BE1F04A-7616-4149-91E2-2AACAC279486}" srcOrd="0" destOrd="0" presId="urn:microsoft.com/office/officeart/2018/5/layout/CenteredIconLabelDescriptionList"/>
    <dgm:cxn modelId="{A409FE29-23B9-4FB3-8913-65F09D78F22E}" type="presParOf" srcId="{D1DEA736-D4D7-40FF-8556-17C54D5DD9F4}" destId="{C864CD99-14ED-4F76-95D8-CAB225566A06}" srcOrd="1" destOrd="0" presId="urn:microsoft.com/office/officeart/2018/5/layout/CenteredIconLabelDescriptionList"/>
    <dgm:cxn modelId="{29F31031-0636-4CB2-9D0F-D1C287622DFC}" type="presParOf" srcId="{D1DEA736-D4D7-40FF-8556-17C54D5DD9F4}" destId="{66CA0103-240B-4D27-88BA-9F65F32D0E2F}" srcOrd="2" destOrd="0" presId="urn:microsoft.com/office/officeart/2018/5/layout/CenteredIconLabelDescriptionList"/>
    <dgm:cxn modelId="{B792F299-0BEE-4264-A336-3B8A4FC2383C}" type="presParOf" srcId="{D1DEA736-D4D7-40FF-8556-17C54D5DD9F4}" destId="{73F2B676-E7B7-4AA4-9675-B590CF204634}" srcOrd="3" destOrd="0" presId="urn:microsoft.com/office/officeart/2018/5/layout/CenteredIconLabelDescriptionList"/>
    <dgm:cxn modelId="{E680587C-5ADE-4ED3-BEF2-931F15FF608A}" type="presParOf" srcId="{D1DEA736-D4D7-40FF-8556-17C54D5DD9F4}" destId="{C448FF6F-9603-41F1-B495-52DA0FE58AD8}" srcOrd="4" destOrd="0" presId="urn:microsoft.com/office/officeart/2018/5/layout/CenteredIconLabelDescriptionList"/>
    <dgm:cxn modelId="{CD6055E6-9992-4535-850F-A632F0B75EB0}" type="presParOf" srcId="{9DD48A8C-CB4F-4D8C-BF60-2EB485990197}" destId="{3C3EC83B-64D6-4B5F-945C-15E1D20DC2C5}" srcOrd="1" destOrd="0" presId="urn:microsoft.com/office/officeart/2018/5/layout/CenteredIconLabelDescriptionList"/>
    <dgm:cxn modelId="{50083525-D5E2-47FE-89C3-72C7B7FD395F}" type="presParOf" srcId="{9DD48A8C-CB4F-4D8C-BF60-2EB485990197}" destId="{9FB0BF4E-06B3-4C18-8C63-E0E94CCFAB4F}" srcOrd="2" destOrd="0" presId="urn:microsoft.com/office/officeart/2018/5/layout/CenteredIconLabelDescriptionList"/>
    <dgm:cxn modelId="{CD9BA4C0-F557-4516-9F8E-8C2F97D5043D}" type="presParOf" srcId="{9FB0BF4E-06B3-4C18-8C63-E0E94CCFAB4F}" destId="{DA854197-F7C2-45E9-BC39-463477F05194}" srcOrd="0" destOrd="0" presId="urn:microsoft.com/office/officeart/2018/5/layout/CenteredIconLabelDescriptionList"/>
    <dgm:cxn modelId="{FA0D5557-4EC2-4B2B-AA9C-172C1BEDA45C}" type="presParOf" srcId="{9FB0BF4E-06B3-4C18-8C63-E0E94CCFAB4F}" destId="{B575A4E4-556D-46E2-87F5-16CCDBC203E9}" srcOrd="1" destOrd="0" presId="urn:microsoft.com/office/officeart/2018/5/layout/CenteredIconLabelDescriptionList"/>
    <dgm:cxn modelId="{93B90245-F311-4D51-9E81-FBBB90F1EC0E}" type="presParOf" srcId="{9FB0BF4E-06B3-4C18-8C63-E0E94CCFAB4F}" destId="{D1A3D0FA-BF99-4460-9502-30A5CFBEBE8B}" srcOrd="2" destOrd="0" presId="urn:microsoft.com/office/officeart/2018/5/layout/CenteredIconLabelDescriptionList"/>
    <dgm:cxn modelId="{7FE476E6-FE32-4180-A97D-7D8BC9219BF6}" type="presParOf" srcId="{9FB0BF4E-06B3-4C18-8C63-E0E94CCFAB4F}" destId="{83D82C44-1A31-464A-AD2D-216342732DFD}" srcOrd="3" destOrd="0" presId="urn:microsoft.com/office/officeart/2018/5/layout/CenteredIconLabelDescriptionList"/>
    <dgm:cxn modelId="{FF067AA7-A8FD-4E27-B028-6541DB19083F}" type="presParOf" srcId="{9FB0BF4E-06B3-4C18-8C63-E0E94CCFAB4F}" destId="{62E72452-D63E-498C-B74A-2104941B3BD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DB67A-15F5-4DB4-ABF0-3C5CFB2335A3}">
      <dsp:nvSpPr>
        <dsp:cNvPr id="0" name=""/>
        <dsp:cNvSpPr/>
      </dsp:nvSpPr>
      <dsp:spPr>
        <a:xfrm>
          <a:off x="0" y="984446"/>
          <a:ext cx="110680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35DDE-FD9D-412E-93CC-1815F635C0CE}">
      <dsp:nvSpPr>
        <dsp:cNvPr id="0" name=""/>
        <dsp:cNvSpPr/>
      </dsp:nvSpPr>
      <dsp:spPr>
        <a:xfrm>
          <a:off x="553402" y="792566"/>
          <a:ext cx="7747635" cy="3837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Describe the role of the career services provider</a:t>
          </a:r>
        </a:p>
      </dsp:txBody>
      <dsp:txXfrm>
        <a:off x="572136" y="811300"/>
        <a:ext cx="7710167" cy="346292"/>
      </dsp:txXfrm>
    </dsp:sp>
    <dsp:sp modelId="{0FA69672-47C2-4F3A-A13F-5EBA5013FC99}">
      <dsp:nvSpPr>
        <dsp:cNvPr id="0" name=""/>
        <dsp:cNvSpPr/>
      </dsp:nvSpPr>
      <dsp:spPr>
        <a:xfrm>
          <a:off x="0" y="1574126"/>
          <a:ext cx="110680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1B2A8-2693-4505-A3F7-3B8525018B7D}">
      <dsp:nvSpPr>
        <dsp:cNvPr id="0" name=""/>
        <dsp:cNvSpPr/>
      </dsp:nvSpPr>
      <dsp:spPr>
        <a:xfrm>
          <a:off x="553402" y="1382246"/>
          <a:ext cx="7747635" cy="3837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Three reasons why developing a helping relationship is essential to effective career development services</a:t>
          </a:r>
        </a:p>
      </dsp:txBody>
      <dsp:txXfrm>
        <a:off x="572136" y="1400980"/>
        <a:ext cx="7710167" cy="346292"/>
      </dsp:txXfrm>
    </dsp:sp>
    <dsp:sp modelId="{29ED0A5F-FF0C-40C6-A284-42F9F3489D4A}">
      <dsp:nvSpPr>
        <dsp:cNvPr id="0" name=""/>
        <dsp:cNvSpPr/>
      </dsp:nvSpPr>
      <dsp:spPr>
        <a:xfrm>
          <a:off x="0" y="2163806"/>
          <a:ext cx="110680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AA54E-6371-47E7-95A5-49026F2D1EF6}">
      <dsp:nvSpPr>
        <dsp:cNvPr id="0" name=""/>
        <dsp:cNvSpPr/>
      </dsp:nvSpPr>
      <dsp:spPr>
        <a:xfrm>
          <a:off x="553402" y="1971926"/>
          <a:ext cx="7747635" cy="3837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Describe key ingredients of a positive helping relationship</a:t>
          </a:r>
        </a:p>
      </dsp:txBody>
      <dsp:txXfrm>
        <a:off x="572136" y="1990660"/>
        <a:ext cx="7710167" cy="346292"/>
      </dsp:txXfrm>
    </dsp:sp>
    <dsp:sp modelId="{DABA133B-6B93-48A0-AC13-5A5AE9D44150}">
      <dsp:nvSpPr>
        <dsp:cNvPr id="0" name=""/>
        <dsp:cNvSpPr/>
      </dsp:nvSpPr>
      <dsp:spPr>
        <a:xfrm>
          <a:off x="0" y="2753486"/>
          <a:ext cx="110680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814B0-F12A-419A-B002-A505CE048227}">
      <dsp:nvSpPr>
        <dsp:cNvPr id="0" name=""/>
        <dsp:cNvSpPr/>
      </dsp:nvSpPr>
      <dsp:spPr>
        <a:xfrm>
          <a:off x="553402" y="2561606"/>
          <a:ext cx="7747635" cy="383760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Apply feeling words when reflecting and paraphrasing</a:t>
          </a:r>
        </a:p>
      </dsp:txBody>
      <dsp:txXfrm>
        <a:off x="572136" y="2580340"/>
        <a:ext cx="7710167" cy="346292"/>
      </dsp:txXfrm>
    </dsp:sp>
    <dsp:sp modelId="{8CA1CD74-8B40-4898-9833-968AAF58EF09}">
      <dsp:nvSpPr>
        <dsp:cNvPr id="0" name=""/>
        <dsp:cNvSpPr/>
      </dsp:nvSpPr>
      <dsp:spPr>
        <a:xfrm>
          <a:off x="0" y="3343166"/>
          <a:ext cx="110680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1A9C1-8213-4595-861E-E9A07070FA1D}">
      <dsp:nvSpPr>
        <dsp:cNvPr id="0" name=""/>
        <dsp:cNvSpPr/>
      </dsp:nvSpPr>
      <dsp:spPr>
        <a:xfrm>
          <a:off x="553402" y="3151286"/>
          <a:ext cx="7747635" cy="3837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Demonstrate five essential skills to create a helping relationship</a:t>
          </a:r>
        </a:p>
      </dsp:txBody>
      <dsp:txXfrm>
        <a:off x="572136" y="3170020"/>
        <a:ext cx="7710167" cy="346292"/>
      </dsp:txXfrm>
    </dsp:sp>
    <dsp:sp modelId="{14C6C43C-FCC9-45EF-8809-E96DE14179AF}">
      <dsp:nvSpPr>
        <dsp:cNvPr id="0" name=""/>
        <dsp:cNvSpPr/>
      </dsp:nvSpPr>
      <dsp:spPr>
        <a:xfrm>
          <a:off x="0" y="3932846"/>
          <a:ext cx="1106805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F6FEF-DD5D-4FD8-B33D-479B6640A2C5}">
      <dsp:nvSpPr>
        <dsp:cNvPr id="0" name=""/>
        <dsp:cNvSpPr/>
      </dsp:nvSpPr>
      <dsp:spPr>
        <a:xfrm>
          <a:off x="553402" y="3740966"/>
          <a:ext cx="7747635" cy="3837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Apply open and closed-ended questions in a helping relationship</a:t>
          </a:r>
        </a:p>
      </dsp:txBody>
      <dsp:txXfrm>
        <a:off x="572136" y="3759700"/>
        <a:ext cx="7710167" cy="3462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0F6F0-1C5D-4E39-8621-C5C2E84B860A}">
      <dsp:nvSpPr>
        <dsp:cNvPr id="0" name=""/>
        <dsp:cNvSpPr/>
      </dsp:nvSpPr>
      <dsp:spPr>
        <a:xfrm>
          <a:off x="0" y="2626263"/>
          <a:ext cx="5393361" cy="1723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Advantages</a:t>
          </a:r>
        </a:p>
      </dsp:txBody>
      <dsp:txXfrm>
        <a:off x="0" y="2626263"/>
        <a:ext cx="5393361" cy="930480"/>
      </dsp:txXfrm>
    </dsp:sp>
    <dsp:sp modelId="{79D32DD3-9A61-45F3-8024-6C48B232669F}">
      <dsp:nvSpPr>
        <dsp:cNvPr id="0" name=""/>
        <dsp:cNvSpPr/>
      </dsp:nvSpPr>
      <dsp:spPr>
        <a:xfrm>
          <a:off x="0" y="3522281"/>
          <a:ext cx="1348340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Explore clients’ thoughts and feelings</a:t>
          </a:r>
        </a:p>
      </dsp:txBody>
      <dsp:txXfrm>
        <a:off x="0" y="3522281"/>
        <a:ext cx="1348340" cy="792631"/>
      </dsp:txXfrm>
    </dsp:sp>
    <dsp:sp modelId="{608FAC78-E60F-4DB1-8D1D-C59CDA30108A}">
      <dsp:nvSpPr>
        <dsp:cNvPr id="0" name=""/>
        <dsp:cNvSpPr/>
      </dsp:nvSpPr>
      <dsp:spPr>
        <a:xfrm>
          <a:off x="1348340" y="3522281"/>
          <a:ext cx="1348340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Give clients more control in the conversation</a:t>
          </a:r>
        </a:p>
      </dsp:txBody>
      <dsp:txXfrm>
        <a:off x="1348340" y="3522281"/>
        <a:ext cx="1348340" cy="792631"/>
      </dsp:txXfrm>
    </dsp:sp>
    <dsp:sp modelId="{74AB6841-3464-4E58-9E7B-4460C4F34222}">
      <dsp:nvSpPr>
        <dsp:cNvPr id="0" name=""/>
        <dsp:cNvSpPr/>
      </dsp:nvSpPr>
      <dsp:spPr>
        <a:xfrm>
          <a:off x="2696680" y="3522281"/>
          <a:ext cx="1348340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Convey your interest in and respect for the client</a:t>
          </a:r>
        </a:p>
      </dsp:txBody>
      <dsp:txXfrm>
        <a:off x="2696680" y="3522281"/>
        <a:ext cx="1348340" cy="792631"/>
      </dsp:txXfrm>
    </dsp:sp>
    <dsp:sp modelId="{F8FA6D09-640E-4651-9FA6-13C1C952C2C3}">
      <dsp:nvSpPr>
        <dsp:cNvPr id="0" name=""/>
        <dsp:cNvSpPr/>
      </dsp:nvSpPr>
      <dsp:spPr>
        <a:xfrm>
          <a:off x="4045020" y="3522281"/>
          <a:ext cx="1348340" cy="792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Provide information you may not think to ask </a:t>
          </a:r>
        </a:p>
      </dsp:txBody>
      <dsp:txXfrm>
        <a:off x="4045020" y="3522281"/>
        <a:ext cx="1348340" cy="792631"/>
      </dsp:txXfrm>
    </dsp:sp>
    <dsp:sp modelId="{B7087D13-D220-400E-BC1C-D66F62A7DF6E}">
      <dsp:nvSpPr>
        <dsp:cNvPr id="0" name=""/>
        <dsp:cNvSpPr/>
      </dsp:nvSpPr>
      <dsp:spPr>
        <a:xfrm rot="10800000">
          <a:off x="0" y="1962"/>
          <a:ext cx="5393361" cy="265014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Often start with “what”, “how” or “why” or “Tell me about…”</a:t>
          </a:r>
        </a:p>
      </dsp:txBody>
      <dsp:txXfrm rot="10800000">
        <a:off x="0" y="1962"/>
        <a:ext cx="5393361" cy="17219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05E40-48C8-42F7-9A26-6C314CC64DBE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6773-E915-4730-9E9D-A5F4555E5136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974BA-E30C-4B90-B7AE-6C615F74C35E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Intentional tool that can be very powerful</a:t>
          </a:r>
        </a:p>
      </dsp:txBody>
      <dsp:txXfrm>
        <a:off x="1435590" y="531"/>
        <a:ext cx="9080009" cy="1242935"/>
      </dsp:txXfrm>
    </dsp:sp>
    <dsp:sp modelId="{96F9868D-4A63-44A0-8253-798BDB59BEB6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8F07B-2BD8-4A70-A811-6AC8D9A6ADEB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FB457-A83F-4FDD-8F88-4271C1740B89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Can emphasize importance of topic</a:t>
          </a:r>
        </a:p>
      </dsp:txBody>
      <dsp:txXfrm>
        <a:off x="1435590" y="1554201"/>
        <a:ext cx="9080009" cy="1242935"/>
      </dsp:txXfrm>
    </dsp:sp>
    <dsp:sp modelId="{110FB83F-12EE-4083-8E89-47BF79F41856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CF925-4EE7-4659-A1D6-A9EA549ED6D2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5995D-2876-43A0-AA9F-D82DC23D72BF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Can signal need for client to be more active</a:t>
          </a:r>
        </a:p>
      </dsp:txBody>
      <dsp:txXfrm>
        <a:off x="1435590" y="3107870"/>
        <a:ext cx="9080009" cy="12429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68926-3BD5-43CC-B4B7-DA007F43CEF1}">
      <dsp:nvSpPr>
        <dsp:cNvPr id="0" name=""/>
        <dsp:cNvSpPr/>
      </dsp:nvSpPr>
      <dsp:spPr>
        <a:xfrm>
          <a:off x="2473495" y="4124"/>
          <a:ext cx="1316648" cy="855821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Basic client information (age, gender, ethnicity, etc.)</a:t>
          </a:r>
        </a:p>
      </dsp:txBody>
      <dsp:txXfrm>
        <a:off x="2515273" y="45902"/>
        <a:ext cx="1233092" cy="772265"/>
      </dsp:txXfrm>
    </dsp:sp>
    <dsp:sp modelId="{0E37387F-74BE-433E-9931-FA0B3004AAA2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3271656" y="145601"/>
              </a:moveTo>
              <a:arcTo wR="2441185" hR="2441185" stAng="17393313" swAng="771252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E2AF24-296E-402E-B98A-55A7C22148D9}">
      <dsp:nvSpPr>
        <dsp:cNvPr id="0" name=""/>
        <dsp:cNvSpPr/>
      </dsp:nvSpPr>
      <dsp:spPr>
        <a:xfrm>
          <a:off x="4382091" y="923255"/>
          <a:ext cx="1316648" cy="855821"/>
        </a:xfrm>
        <a:prstGeom prst="roundRect">
          <a:avLst/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Work experience</a:t>
          </a:r>
        </a:p>
      </dsp:txBody>
      <dsp:txXfrm>
        <a:off x="4423869" y="965033"/>
        <a:ext cx="1233092" cy="772265"/>
      </dsp:txXfrm>
    </dsp:sp>
    <dsp:sp modelId="{972EAB6F-86C9-466D-A7AC-A8E3FD6263CE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4722887" y="1573303"/>
              </a:moveTo>
              <a:arcTo wR="2441185" hR="2441185" stAng="20350493" swAng="1063747"/>
            </a:path>
          </a:pathLst>
        </a:custGeom>
        <a:noFill/>
        <a:ln w="6350" cap="flat" cmpd="sng" algn="ctr">
          <a:solidFill>
            <a:schemeClr val="accent1">
              <a:shade val="90000"/>
              <a:hueOff val="118693"/>
              <a:satOff val="-2535"/>
              <a:lumOff val="946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577D6-92A4-4CA3-AAC3-4097239A1690}">
      <dsp:nvSpPr>
        <dsp:cNvPr id="0" name=""/>
        <dsp:cNvSpPr/>
      </dsp:nvSpPr>
      <dsp:spPr>
        <a:xfrm>
          <a:off x="4853475" y="2988524"/>
          <a:ext cx="1316648" cy="855821"/>
        </a:xfrm>
        <a:prstGeom prst="roundRect">
          <a:avLst/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Education/training background</a:t>
          </a:r>
        </a:p>
      </dsp:txBody>
      <dsp:txXfrm>
        <a:off x="4895253" y="3030302"/>
        <a:ext cx="1233092" cy="772265"/>
      </dsp:txXfrm>
    </dsp:sp>
    <dsp:sp modelId="{7BFE0199-7E3F-4E71-81EF-6614BFADF207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4596084" y="3588266"/>
              </a:moveTo>
              <a:arcTo wR="2441185" hR="2441185" stAng="1681618" swAng="834771"/>
            </a:path>
          </a:pathLst>
        </a:custGeom>
        <a:noFill/>
        <a:ln w="6350" cap="flat" cmpd="sng" algn="ctr">
          <a:solidFill>
            <a:schemeClr val="accent1">
              <a:shade val="90000"/>
              <a:hueOff val="237386"/>
              <a:satOff val="-5069"/>
              <a:lumOff val="1891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6F1CC-0477-443C-9C1B-AF6D4E6D700B}">
      <dsp:nvSpPr>
        <dsp:cNvPr id="0" name=""/>
        <dsp:cNvSpPr/>
      </dsp:nvSpPr>
      <dsp:spPr>
        <a:xfrm>
          <a:off x="3532686" y="4644741"/>
          <a:ext cx="1316648" cy="855821"/>
        </a:xfrm>
        <a:prstGeom prst="roundRect">
          <a:avLst/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/>
            <a:t>Personal/professional accomplishments</a:t>
          </a:r>
        </a:p>
      </dsp:txBody>
      <dsp:txXfrm>
        <a:off x="3574464" y="4686519"/>
        <a:ext cx="1233092" cy="772265"/>
      </dsp:txXfrm>
    </dsp:sp>
    <dsp:sp modelId="{B2F0864B-6CD3-4562-BF50-66641726EC78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2683131" y="4870351"/>
              </a:moveTo>
              <a:arcTo wR="2441185" hR="2441185" stAng="5058725" swAng="682550"/>
            </a:path>
          </a:pathLst>
        </a:custGeom>
        <a:noFill/>
        <a:ln w="6350" cap="flat" cmpd="sng" algn="ctr">
          <a:solidFill>
            <a:schemeClr val="accent1">
              <a:shade val="90000"/>
              <a:hueOff val="356079"/>
              <a:satOff val="-7604"/>
              <a:lumOff val="2837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8AB58-F371-4579-86FA-9CDF5966AF6B}">
      <dsp:nvSpPr>
        <dsp:cNvPr id="0" name=""/>
        <dsp:cNvSpPr/>
      </dsp:nvSpPr>
      <dsp:spPr>
        <a:xfrm>
          <a:off x="1414304" y="4644741"/>
          <a:ext cx="1316648" cy="855821"/>
        </a:xfrm>
        <a:prstGeom prst="roundRect">
          <a:avLst/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Strengths: aptitudes, sources of support</a:t>
          </a:r>
        </a:p>
      </dsp:txBody>
      <dsp:txXfrm>
        <a:off x="1456082" y="4686519"/>
        <a:ext cx="1233092" cy="772265"/>
      </dsp:txXfrm>
    </dsp:sp>
    <dsp:sp modelId="{D23D2511-48F4-45CC-8845-C9BA79A14257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625316" y="4072750"/>
              </a:moveTo>
              <a:arcTo wR="2441185" hR="2441185" stAng="8283611" swAng="834771"/>
            </a:path>
          </a:pathLst>
        </a:custGeom>
        <a:noFill/>
        <a:ln w="6350" cap="flat" cmpd="sng" algn="ctr">
          <a:solidFill>
            <a:schemeClr val="accent1">
              <a:shade val="90000"/>
              <a:hueOff val="356079"/>
              <a:satOff val="-7604"/>
              <a:lumOff val="2837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41EB6-896D-4DD1-8367-CA5EC71F7959}">
      <dsp:nvSpPr>
        <dsp:cNvPr id="0" name=""/>
        <dsp:cNvSpPr/>
      </dsp:nvSpPr>
      <dsp:spPr>
        <a:xfrm>
          <a:off x="93515" y="2988524"/>
          <a:ext cx="1316648" cy="855821"/>
        </a:xfrm>
        <a:prstGeom prst="roundRect">
          <a:avLst/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Challenges: learning or other disabilities, financial or other barriers</a:t>
          </a:r>
        </a:p>
      </dsp:txBody>
      <dsp:txXfrm>
        <a:off x="135293" y="3030302"/>
        <a:ext cx="1233092" cy="772265"/>
      </dsp:txXfrm>
    </dsp:sp>
    <dsp:sp modelId="{A194189B-A417-4253-B4F1-E214443AE46A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3563" y="2309339"/>
              </a:moveTo>
              <a:arcTo wR="2441185" hR="2441185" stAng="10985760" swAng="1063747"/>
            </a:path>
          </a:pathLst>
        </a:custGeom>
        <a:noFill/>
        <a:ln w="6350" cap="flat" cmpd="sng" algn="ctr">
          <a:solidFill>
            <a:schemeClr val="accent1">
              <a:shade val="90000"/>
              <a:hueOff val="237386"/>
              <a:satOff val="-5069"/>
              <a:lumOff val="1891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C5AD6D-0080-4320-B9CC-028036EC5BDD}">
      <dsp:nvSpPr>
        <dsp:cNvPr id="0" name=""/>
        <dsp:cNvSpPr/>
      </dsp:nvSpPr>
      <dsp:spPr>
        <a:xfrm>
          <a:off x="564899" y="923255"/>
          <a:ext cx="1316648" cy="855821"/>
        </a:xfrm>
        <a:prstGeom prst="roundRect">
          <a:avLst/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Clients interests and career goals</a:t>
          </a:r>
        </a:p>
      </dsp:txBody>
      <dsp:txXfrm>
        <a:off x="606677" y="965033"/>
        <a:ext cx="1233092" cy="772265"/>
      </dsp:txXfrm>
    </dsp:sp>
    <dsp:sp modelId="{2D0E03E1-B028-4CD1-B7D0-BEC5EB927CCD}">
      <dsp:nvSpPr>
        <dsp:cNvPr id="0" name=""/>
        <dsp:cNvSpPr/>
      </dsp:nvSpPr>
      <dsp:spPr>
        <a:xfrm>
          <a:off x="690634" y="432035"/>
          <a:ext cx="4882370" cy="4882370"/>
        </a:xfrm>
        <a:custGeom>
          <a:avLst/>
          <a:gdLst/>
          <a:ahLst/>
          <a:cxnLst/>
          <a:rect l="0" t="0" r="0" b="0"/>
          <a:pathLst>
            <a:path>
              <a:moveTo>
                <a:pt x="1120826" y="387886"/>
              </a:moveTo>
              <a:arcTo wR="2441185" hR="2441185" stAng="14235435" swAng="771252"/>
            </a:path>
          </a:pathLst>
        </a:custGeom>
        <a:noFill/>
        <a:ln w="6350" cap="flat" cmpd="sng" algn="ctr">
          <a:solidFill>
            <a:schemeClr val="accent1">
              <a:shade val="90000"/>
              <a:hueOff val="118693"/>
              <a:satOff val="-2535"/>
              <a:lumOff val="946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A8A3B-8A9F-45AF-BC1D-64A8E730E62B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Finances - living expenses and job-search costs</a:t>
          </a:r>
        </a:p>
      </dsp:txBody>
      <dsp:txXfrm>
        <a:off x="28038" y="28038"/>
        <a:ext cx="7298593" cy="901218"/>
      </dsp:txXfrm>
    </dsp:sp>
    <dsp:sp modelId="{B9B7CA05-CB1A-44FD-B3AF-78BCCE3398F4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Transportation – driving/using public transportation</a:t>
          </a:r>
        </a:p>
      </dsp:txBody>
      <dsp:txXfrm>
        <a:off x="732583" y="1159385"/>
        <a:ext cx="7029617" cy="901218"/>
      </dsp:txXfrm>
    </dsp:sp>
    <dsp:sp modelId="{AC9D7370-E739-454C-99E4-910B908EAB34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Childcare and eldercare concerns </a:t>
          </a:r>
        </a:p>
      </dsp:txBody>
      <dsp:txXfrm>
        <a:off x="1426612" y="2290733"/>
        <a:ext cx="7040133" cy="901218"/>
      </dsp:txXfrm>
    </dsp:sp>
    <dsp:sp modelId="{68BDAF14-82F7-4B83-A1F0-D892ED493228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Mental and Physical Health Issues - illness that may affect self-esteem or work</a:t>
          </a:r>
        </a:p>
      </dsp:txBody>
      <dsp:txXfrm>
        <a:off x="2131157" y="3422081"/>
        <a:ext cx="7029617" cy="901218"/>
      </dsp:txXfrm>
    </dsp:sp>
    <dsp:sp modelId="{B5731013-FC98-4378-85F8-D863FF64456B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242" y="733200"/>
        <a:ext cx="342233" cy="468236"/>
      </dsp:txXfrm>
    </dsp:sp>
    <dsp:sp modelId="{9E9CFD0B-04BB-4567-8A4E-0350019110C4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787" y="1864548"/>
        <a:ext cx="342233" cy="468236"/>
      </dsp:txXfrm>
    </dsp:sp>
    <dsp:sp modelId="{BB28C69D-7825-483A-9E2C-1F23464A2ED5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45A26-73EF-4E5F-B663-94572207E07C}">
      <dsp:nvSpPr>
        <dsp:cNvPr id="0" name=""/>
        <dsp:cNvSpPr/>
      </dsp:nvSpPr>
      <dsp:spPr>
        <a:xfrm>
          <a:off x="0" y="277"/>
          <a:ext cx="56900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7FBE68-53DF-4619-89A7-82889C0E01B6}">
      <dsp:nvSpPr>
        <dsp:cNvPr id="0" name=""/>
        <dsp:cNvSpPr/>
      </dsp:nvSpPr>
      <dsp:spPr>
        <a:xfrm>
          <a:off x="0" y="277"/>
          <a:ext cx="5690043" cy="45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Conceivable - can be expressed in words</a:t>
          </a:r>
        </a:p>
      </dsp:txBody>
      <dsp:txXfrm>
        <a:off x="0" y="277"/>
        <a:ext cx="5690043" cy="455353"/>
      </dsp:txXfrm>
    </dsp:sp>
    <dsp:sp modelId="{ED5A9862-5D6D-4F89-BF7B-78E6995ED326}">
      <dsp:nvSpPr>
        <dsp:cNvPr id="0" name=""/>
        <dsp:cNvSpPr/>
      </dsp:nvSpPr>
      <dsp:spPr>
        <a:xfrm>
          <a:off x="0" y="455630"/>
          <a:ext cx="56900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922E4C-8338-4C20-AE15-8E6AA5C14A6F}">
      <dsp:nvSpPr>
        <dsp:cNvPr id="0" name=""/>
        <dsp:cNvSpPr/>
      </dsp:nvSpPr>
      <dsp:spPr>
        <a:xfrm>
          <a:off x="0" y="455630"/>
          <a:ext cx="5690043" cy="45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Believable - something that clients believe they can attain</a:t>
          </a:r>
        </a:p>
      </dsp:txBody>
      <dsp:txXfrm>
        <a:off x="0" y="455630"/>
        <a:ext cx="5690043" cy="455353"/>
      </dsp:txXfrm>
    </dsp:sp>
    <dsp:sp modelId="{B1194A7F-9A3F-4DBB-AE79-E212E5E9F90F}">
      <dsp:nvSpPr>
        <dsp:cNvPr id="0" name=""/>
        <dsp:cNvSpPr/>
      </dsp:nvSpPr>
      <dsp:spPr>
        <a:xfrm>
          <a:off x="0" y="910983"/>
          <a:ext cx="56900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44BDE5-32AF-4BF5-B420-5D38DF32565D}">
      <dsp:nvSpPr>
        <dsp:cNvPr id="0" name=""/>
        <dsp:cNvSpPr/>
      </dsp:nvSpPr>
      <dsp:spPr>
        <a:xfrm>
          <a:off x="0" y="910983"/>
          <a:ext cx="5690043" cy="45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Achievable - can be attained through the client’s time, energy and effort</a:t>
          </a:r>
        </a:p>
      </dsp:txBody>
      <dsp:txXfrm>
        <a:off x="0" y="910983"/>
        <a:ext cx="5690043" cy="455353"/>
      </dsp:txXfrm>
    </dsp:sp>
    <dsp:sp modelId="{0EA10C34-67D6-4DC4-93C7-AF8D41971422}">
      <dsp:nvSpPr>
        <dsp:cNvPr id="0" name=""/>
        <dsp:cNvSpPr/>
      </dsp:nvSpPr>
      <dsp:spPr>
        <a:xfrm>
          <a:off x="0" y="1366337"/>
          <a:ext cx="56900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D5DD83-E598-49B1-B762-E48BDA524E05}">
      <dsp:nvSpPr>
        <dsp:cNvPr id="0" name=""/>
        <dsp:cNvSpPr/>
      </dsp:nvSpPr>
      <dsp:spPr>
        <a:xfrm>
          <a:off x="0" y="1366337"/>
          <a:ext cx="5690043" cy="45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Measurable  - can be measured in increments of time/accomplishment</a:t>
          </a:r>
        </a:p>
      </dsp:txBody>
      <dsp:txXfrm>
        <a:off x="0" y="1366337"/>
        <a:ext cx="5690043" cy="455353"/>
      </dsp:txXfrm>
    </dsp:sp>
    <dsp:sp modelId="{0076DC70-05E4-4867-9F83-4987C17574E8}">
      <dsp:nvSpPr>
        <dsp:cNvPr id="0" name=""/>
        <dsp:cNvSpPr/>
      </dsp:nvSpPr>
      <dsp:spPr>
        <a:xfrm>
          <a:off x="0" y="1821690"/>
          <a:ext cx="56900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591CBC-E843-47C5-94CE-62E2418F60D9}">
      <dsp:nvSpPr>
        <dsp:cNvPr id="0" name=""/>
        <dsp:cNvSpPr/>
      </dsp:nvSpPr>
      <dsp:spPr>
        <a:xfrm>
          <a:off x="0" y="1821690"/>
          <a:ext cx="5690043" cy="455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Desirable - something that the client truly wants</a:t>
          </a:r>
        </a:p>
      </dsp:txBody>
      <dsp:txXfrm>
        <a:off x="0" y="1821690"/>
        <a:ext cx="5690043" cy="4553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C1C57-D4B2-4DDA-86FC-F62B00A63F49}">
      <dsp:nvSpPr>
        <dsp:cNvPr id="0" name=""/>
        <dsp:cNvSpPr/>
      </dsp:nvSpPr>
      <dsp:spPr>
        <a:xfrm>
          <a:off x="0" y="65771"/>
          <a:ext cx="10515600" cy="11138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An action taken by career services provider to help a client move forward</a:t>
          </a:r>
        </a:p>
      </dsp:txBody>
      <dsp:txXfrm>
        <a:off x="54373" y="120144"/>
        <a:ext cx="10406854" cy="1005094"/>
      </dsp:txXfrm>
    </dsp:sp>
    <dsp:sp modelId="{E2174627-A889-462D-ACC0-CE77159D0006}">
      <dsp:nvSpPr>
        <dsp:cNvPr id="0" name=""/>
        <dsp:cNvSpPr/>
      </dsp:nvSpPr>
      <dsp:spPr>
        <a:xfrm>
          <a:off x="0" y="1260251"/>
          <a:ext cx="10515600" cy="111384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Behavioral interventions focus on helping clients expand options</a:t>
          </a:r>
        </a:p>
      </dsp:txBody>
      <dsp:txXfrm>
        <a:off x="54373" y="1314624"/>
        <a:ext cx="10406854" cy="1005094"/>
      </dsp:txXfrm>
    </dsp:sp>
    <dsp:sp modelId="{C9B42278-B2DC-4CBD-A5AF-60BA9D173767}">
      <dsp:nvSpPr>
        <dsp:cNvPr id="0" name=""/>
        <dsp:cNvSpPr/>
      </dsp:nvSpPr>
      <dsp:spPr>
        <a:xfrm>
          <a:off x="0" y="2374092"/>
          <a:ext cx="10515600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/>
            <a:t>Positive reinforcement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/>
            <a:t>Empowerment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 dirty="0"/>
            <a:t>Experiences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/>
            <a:t>Role models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0" kern="1200" dirty="0"/>
            <a:t>Messages </a:t>
          </a:r>
        </a:p>
      </dsp:txBody>
      <dsp:txXfrm>
        <a:off x="0" y="2374092"/>
        <a:ext cx="10515600" cy="19126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80D29-D4B5-431B-9A80-1693A7FF448F}">
      <dsp:nvSpPr>
        <dsp:cNvPr id="0" name=""/>
        <dsp:cNvSpPr/>
      </dsp:nvSpPr>
      <dsp:spPr>
        <a:xfrm>
          <a:off x="0" y="3400"/>
          <a:ext cx="10515600" cy="724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6473B-89FE-4963-8331-22B1B72D359A}">
      <dsp:nvSpPr>
        <dsp:cNvPr id="0" name=""/>
        <dsp:cNvSpPr/>
      </dsp:nvSpPr>
      <dsp:spPr>
        <a:xfrm>
          <a:off x="219097" y="166365"/>
          <a:ext cx="398359" cy="398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ADA5D-D120-4BCE-8A37-6366C74EBDD4}">
      <dsp:nvSpPr>
        <dsp:cNvPr id="0" name=""/>
        <dsp:cNvSpPr/>
      </dsp:nvSpPr>
      <dsp:spPr>
        <a:xfrm>
          <a:off x="836555" y="3400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Review progress made</a:t>
          </a:r>
        </a:p>
      </dsp:txBody>
      <dsp:txXfrm>
        <a:off x="836555" y="3400"/>
        <a:ext cx="9679044" cy="724290"/>
      </dsp:txXfrm>
    </dsp:sp>
    <dsp:sp modelId="{C3B9C0CB-BA33-4F5D-B854-6BB17F255032}">
      <dsp:nvSpPr>
        <dsp:cNvPr id="0" name=""/>
        <dsp:cNvSpPr/>
      </dsp:nvSpPr>
      <dsp:spPr>
        <a:xfrm>
          <a:off x="0" y="908763"/>
          <a:ext cx="10515600" cy="724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56BBD-6927-46F2-BD82-357D52910E3C}">
      <dsp:nvSpPr>
        <dsp:cNvPr id="0" name=""/>
        <dsp:cNvSpPr/>
      </dsp:nvSpPr>
      <dsp:spPr>
        <a:xfrm>
          <a:off x="219097" y="1071728"/>
          <a:ext cx="398359" cy="398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2154B-CB6E-4EA1-AFB1-24D4CBD0CFE3}">
      <dsp:nvSpPr>
        <dsp:cNvPr id="0" name=""/>
        <dsp:cNvSpPr/>
      </dsp:nvSpPr>
      <dsp:spPr>
        <a:xfrm>
          <a:off x="836555" y="908763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Acknowledge successes</a:t>
          </a:r>
        </a:p>
      </dsp:txBody>
      <dsp:txXfrm>
        <a:off x="836555" y="908763"/>
        <a:ext cx="9679044" cy="724290"/>
      </dsp:txXfrm>
    </dsp:sp>
    <dsp:sp modelId="{997A1CE8-8182-4D5D-A025-374588176E85}">
      <dsp:nvSpPr>
        <dsp:cNvPr id="0" name=""/>
        <dsp:cNvSpPr/>
      </dsp:nvSpPr>
      <dsp:spPr>
        <a:xfrm>
          <a:off x="0" y="1814126"/>
          <a:ext cx="10515600" cy="724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76034-2ED9-4BC8-96EA-0E988D4E5CC7}">
      <dsp:nvSpPr>
        <dsp:cNvPr id="0" name=""/>
        <dsp:cNvSpPr/>
      </dsp:nvSpPr>
      <dsp:spPr>
        <a:xfrm>
          <a:off x="219097" y="1977092"/>
          <a:ext cx="398359" cy="398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4B2F2-E334-4AE6-A20B-B66BBD7586F0}">
      <dsp:nvSpPr>
        <dsp:cNvPr id="0" name=""/>
        <dsp:cNvSpPr/>
      </dsp:nvSpPr>
      <dsp:spPr>
        <a:xfrm>
          <a:off x="836555" y="1814126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Clarify plans for future</a:t>
          </a:r>
        </a:p>
      </dsp:txBody>
      <dsp:txXfrm>
        <a:off x="836555" y="1814126"/>
        <a:ext cx="9679044" cy="724290"/>
      </dsp:txXfrm>
    </dsp:sp>
    <dsp:sp modelId="{EC5B2ADC-5501-4520-B3C7-871D89FB9449}">
      <dsp:nvSpPr>
        <dsp:cNvPr id="0" name=""/>
        <dsp:cNvSpPr/>
      </dsp:nvSpPr>
      <dsp:spPr>
        <a:xfrm>
          <a:off x="0" y="2719489"/>
          <a:ext cx="10515600" cy="724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1FC14-7CED-47BD-9AD8-4EAA6A18FAF5}">
      <dsp:nvSpPr>
        <dsp:cNvPr id="0" name=""/>
        <dsp:cNvSpPr/>
      </dsp:nvSpPr>
      <dsp:spPr>
        <a:xfrm>
          <a:off x="219097" y="2882455"/>
          <a:ext cx="398359" cy="398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08775-99DE-4FA7-8441-4369CC94EF86}">
      <dsp:nvSpPr>
        <dsp:cNvPr id="0" name=""/>
        <dsp:cNvSpPr/>
      </dsp:nvSpPr>
      <dsp:spPr>
        <a:xfrm>
          <a:off x="836555" y="2719489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Establish boundaries</a:t>
          </a:r>
        </a:p>
      </dsp:txBody>
      <dsp:txXfrm>
        <a:off x="836555" y="2719489"/>
        <a:ext cx="9679044" cy="724290"/>
      </dsp:txXfrm>
    </dsp:sp>
    <dsp:sp modelId="{DE4535FF-97CA-4413-AD39-54063C301854}">
      <dsp:nvSpPr>
        <dsp:cNvPr id="0" name=""/>
        <dsp:cNvSpPr/>
      </dsp:nvSpPr>
      <dsp:spPr>
        <a:xfrm>
          <a:off x="0" y="3624853"/>
          <a:ext cx="10515600" cy="724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667AA-13B2-4DE3-9E83-7740A423A1F7}">
      <dsp:nvSpPr>
        <dsp:cNvPr id="0" name=""/>
        <dsp:cNvSpPr/>
      </dsp:nvSpPr>
      <dsp:spPr>
        <a:xfrm>
          <a:off x="219097" y="3787818"/>
          <a:ext cx="398359" cy="398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D26C4-B43B-4B62-A80B-901F7C163C6F}">
      <dsp:nvSpPr>
        <dsp:cNvPr id="0" name=""/>
        <dsp:cNvSpPr/>
      </dsp:nvSpPr>
      <dsp:spPr>
        <a:xfrm>
          <a:off x="836555" y="3624853"/>
          <a:ext cx="9679044" cy="72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54" tIns="76654" rIns="76654" bIns="7665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Say “good-bye”</a:t>
          </a:r>
        </a:p>
      </dsp:txBody>
      <dsp:txXfrm>
        <a:off x="836555" y="3624853"/>
        <a:ext cx="9679044" cy="7242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277BC-02B9-4BF9-B78B-3732CFC23977}">
      <dsp:nvSpPr>
        <dsp:cNvPr id="0" name=""/>
        <dsp:cNvSpPr/>
      </dsp:nvSpPr>
      <dsp:spPr>
        <a:xfrm>
          <a:off x="659111" y="255149"/>
          <a:ext cx="582978" cy="5829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7F536-060D-4A27-A3AB-1A87870CF231}">
      <dsp:nvSpPr>
        <dsp:cNvPr id="0" name=""/>
        <dsp:cNvSpPr/>
      </dsp:nvSpPr>
      <dsp:spPr>
        <a:xfrm>
          <a:off x="302847" y="1045164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Supportive network of friends</a:t>
          </a:r>
        </a:p>
      </dsp:txBody>
      <dsp:txXfrm>
        <a:off x="302847" y="1045164"/>
        <a:ext cx="1295507" cy="518203"/>
      </dsp:txXfrm>
    </dsp:sp>
    <dsp:sp modelId="{F462EF73-E49A-4111-857D-433AC92A04A3}">
      <dsp:nvSpPr>
        <dsp:cNvPr id="0" name=""/>
        <dsp:cNvSpPr/>
      </dsp:nvSpPr>
      <dsp:spPr>
        <a:xfrm>
          <a:off x="2181333" y="255149"/>
          <a:ext cx="582978" cy="5829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95111D-BDC1-4669-9D19-9DCFB26EF0F8}">
      <dsp:nvSpPr>
        <dsp:cNvPr id="0" name=""/>
        <dsp:cNvSpPr/>
      </dsp:nvSpPr>
      <dsp:spPr>
        <a:xfrm>
          <a:off x="1825068" y="1045164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Regular supervision</a:t>
          </a:r>
        </a:p>
      </dsp:txBody>
      <dsp:txXfrm>
        <a:off x="1825068" y="1045164"/>
        <a:ext cx="1295507" cy="518203"/>
      </dsp:txXfrm>
    </dsp:sp>
    <dsp:sp modelId="{D31D21C1-E6C3-4846-BE69-5848897C4100}">
      <dsp:nvSpPr>
        <dsp:cNvPr id="0" name=""/>
        <dsp:cNvSpPr/>
      </dsp:nvSpPr>
      <dsp:spPr>
        <a:xfrm>
          <a:off x="3703555" y="255149"/>
          <a:ext cx="582978" cy="5829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E6A3B-AD61-4048-933C-4D3900C68A74}">
      <dsp:nvSpPr>
        <dsp:cNvPr id="0" name=""/>
        <dsp:cNvSpPr/>
      </dsp:nvSpPr>
      <dsp:spPr>
        <a:xfrm>
          <a:off x="3347290" y="1045164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Good nutrition</a:t>
          </a:r>
        </a:p>
      </dsp:txBody>
      <dsp:txXfrm>
        <a:off x="3347290" y="1045164"/>
        <a:ext cx="1295507" cy="518203"/>
      </dsp:txXfrm>
    </dsp:sp>
    <dsp:sp modelId="{68778F49-9C86-47F3-A6E6-1A8802CB03B9}">
      <dsp:nvSpPr>
        <dsp:cNvPr id="0" name=""/>
        <dsp:cNvSpPr/>
      </dsp:nvSpPr>
      <dsp:spPr>
        <a:xfrm>
          <a:off x="5225776" y="255149"/>
          <a:ext cx="582978" cy="5829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A3729-1588-47EC-BA1F-E319BBF7E23D}">
      <dsp:nvSpPr>
        <dsp:cNvPr id="0" name=""/>
        <dsp:cNvSpPr/>
      </dsp:nvSpPr>
      <dsp:spPr>
        <a:xfrm>
          <a:off x="4869512" y="1045164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Adequate rest</a:t>
          </a:r>
        </a:p>
      </dsp:txBody>
      <dsp:txXfrm>
        <a:off x="4869512" y="1045164"/>
        <a:ext cx="1295507" cy="518203"/>
      </dsp:txXfrm>
    </dsp:sp>
    <dsp:sp modelId="{E6C1D333-F845-4418-A834-CD9130C51D72}">
      <dsp:nvSpPr>
        <dsp:cNvPr id="0" name=""/>
        <dsp:cNvSpPr/>
      </dsp:nvSpPr>
      <dsp:spPr>
        <a:xfrm>
          <a:off x="1420222" y="1887244"/>
          <a:ext cx="582978" cy="5829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87335-1EC6-4D7A-8AA0-B38E18451D00}">
      <dsp:nvSpPr>
        <dsp:cNvPr id="0" name=""/>
        <dsp:cNvSpPr/>
      </dsp:nvSpPr>
      <dsp:spPr>
        <a:xfrm>
          <a:off x="1063957" y="2677260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Exercise</a:t>
          </a:r>
        </a:p>
      </dsp:txBody>
      <dsp:txXfrm>
        <a:off x="1063957" y="2677260"/>
        <a:ext cx="1295507" cy="518203"/>
      </dsp:txXfrm>
    </dsp:sp>
    <dsp:sp modelId="{88EC1CFA-D109-4C9D-BD59-3356B71DDAB5}">
      <dsp:nvSpPr>
        <dsp:cNvPr id="0" name=""/>
        <dsp:cNvSpPr/>
      </dsp:nvSpPr>
      <dsp:spPr>
        <a:xfrm>
          <a:off x="2942444" y="1887244"/>
          <a:ext cx="582978" cy="58297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CB668-9730-4128-A112-EEE27303999D}">
      <dsp:nvSpPr>
        <dsp:cNvPr id="0" name=""/>
        <dsp:cNvSpPr/>
      </dsp:nvSpPr>
      <dsp:spPr>
        <a:xfrm>
          <a:off x="2586179" y="2677260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Uplifting input</a:t>
          </a:r>
        </a:p>
      </dsp:txBody>
      <dsp:txXfrm>
        <a:off x="2586179" y="2677260"/>
        <a:ext cx="1295507" cy="518203"/>
      </dsp:txXfrm>
    </dsp:sp>
    <dsp:sp modelId="{E2532F4C-B70D-4D26-88F1-57DE44C539CE}">
      <dsp:nvSpPr>
        <dsp:cNvPr id="0" name=""/>
        <dsp:cNvSpPr/>
      </dsp:nvSpPr>
      <dsp:spPr>
        <a:xfrm>
          <a:off x="4464665" y="1887244"/>
          <a:ext cx="582978" cy="58297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66A94-7C2E-48AC-AFEA-F47D07BB05FA}">
      <dsp:nvSpPr>
        <dsp:cNvPr id="0" name=""/>
        <dsp:cNvSpPr/>
      </dsp:nvSpPr>
      <dsp:spPr>
        <a:xfrm>
          <a:off x="4108401" y="2677260"/>
          <a:ext cx="1295507" cy="518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Humor</a:t>
          </a:r>
        </a:p>
      </dsp:txBody>
      <dsp:txXfrm>
        <a:off x="4108401" y="2677260"/>
        <a:ext cx="1295507" cy="518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DB67A-15F5-4DB4-ABF0-3C5CFB2335A3}">
      <dsp:nvSpPr>
        <dsp:cNvPr id="0" name=""/>
        <dsp:cNvSpPr/>
      </dsp:nvSpPr>
      <dsp:spPr>
        <a:xfrm>
          <a:off x="0" y="1183346"/>
          <a:ext cx="1106805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35DDE-FD9D-412E-93CC-1815F635C0CE}">
      <dsp:nvSpPr>
        <dsp:cNvPr id="0" name=""/>
        <dsp:cNvSpPr/>
      </dsp:nvSpPr>
      <dsp:spPr>
        <a:xfrm>
          <a:off x="553402" y="976706"/>
          <a:ext cx="7747635" cy="41328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Identify intake strategies to assist clients with understanding their needs, strengths, and barriers</a:t>
          </a:r>
        </a:p>
      </dsp:txBody>
      <dsp:txXfrm>
        <a:off x="573577" y="996881"/>
        <a:ext cx="7707285" cy="372930"/>
      </dsp:txXfrm>
    </dsp:sp>
    <dsp:sp modelId="{7E79CEFE-003E-4597-9AD5-F702999586AB}">
      <dsp:nvSpPr>
        <dsp:cNvPr id="0" name=""/>
        <dsp:cNvSpPr/>
      </dsp:nvSpPr>
      <dsp:spPr>
        <a:xfrm>
          <a:off x="0" y="1818386"/>
          <a:ext cx="1106805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467FC-5980-4959-B18E-263FFE60BE2C}">
      <dsp:nvSpPr>
        <dsp:cNvPr id="0" name=""/>
        <dsp:cNvSpPr/>
      </dsp:nvSpPr>
      <dsp:spPr>
        <a:xfrm>
          <a:off x="553402" y="1611746"/>
          <a:ext cx="7747635" cy="41328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helping skills to engage the client effectively in the intake process</a:t>
          </a:r>
        </a:p>
      </dsp:txBody>
      <dsp:txXfrm>
        <a:off x="573577" y="1631921"/>
        <a:ext cx="7707285" cy="372930"/>
      </dsp:txXfrm>
    </dsp:sp>
    <dsp:sp modelId="{5976C16C-A968-4BC3-9BD6-043B992F6752}">
      <dsp:nvSpPr>
        <dsp:cNvPr id="0" name=""/>
        <dsp:cNvSpPr/>
      </dsp:nvSpPr>
      <dsp:spPr>
        <a:xfrm>
          <a:off x="0" y="2453426"/>
          <a:ext cx="1106805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740CC-1E70-41CE-BD0E-F48B93DDE779}">
      <dsp:nvSpPr>
        <dsp:cNvPr id="0" name=""/>
        <dsp:cNvSpPr/>
      </dsp:nvSpPr>
      <dsp:spPr>
        <a:xfrm>
          <a:off x="553402" y="2246786"/>
          <a:ext cx="7747635" cy="41328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Create a sample action plan to guide a client’s progress toward short-and-long term goals</a:t>
          </a:r>
        </a:p>
      </dsp:txBody>
      <dsp:txXfrm>
        <a:off x="573577" y="2266961"/>
        <a:ext cx="7707285" cy="372930"/>
      </dsp:txXfrm>
    </dsp:sp>
    <dsp:sp modelId="{E2BA755D-22B0-4F5D-9BFD-9793FDB8A19E}">
      <dsp:nvSpPr>
        <dsp:cNvPr id="0" name=""/>
        <dsp:cNvSpPr/>
      </dsp:nvSpPr>
      <dsp:spPr>
        <a:xfrm>
          <a:off x="0" y="3088466"/>
          <a:ext cx="1106805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02BD5-6895-49C7-BBAB-08E7757BEE08}">
      <dsp:nvSpPr>
        <dsp:cNvPr id="0" name=""/>
        <dsp:cNvSpPr/>
      </dsp:nvSpPr>
      <dsp:spPr>
        <a:xfrm>
          <a:off x="553402" y="2881826"/>
          <a:ext cx="7747635" cy="413280"/>
        </a:xfrm>
        <a:prstGeom prst="round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referral sources effectively</a:t>
          </a:r>
        </a:p>
      </dsp:txBody>
      <dsp:txXfrm>
        <a:off x="573577" y="2902001"/>
        <a:ext cx="7707285" cy="372930"/>
      </dsp:txXfrm>
    </dsp:sp>
    <dsp:sp modelId="{A1B4DB5F-D05D-40F7-B0DB-3D4D58FE4085}">
      <dsp:nvSpPr>
        <dsp:cNvPr id="0" name=""/>
        <dsp:cNvSpPr/>
      </dsp:nvSpPr>
      <dsp:spPr>
        <a:xfrm>
          <a:off x="0" y="3723506"/>
          <a:ext cx="1106805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E1459-7E7D-4758-9C2E-C71DD8FBD21E}">
      <dsp:nvSpPr>
        <dsp:cNvPr id="0" name=""/>
        <dsp:cNvSpPr/>
      </dsp:nvSpPr>
      <dsp:spPr>
        <a:xfrm>
          <a:off x="553402" y="3516866"/>
          <a:ext cx="7747635" cy="413280"/>
        </a:xfrm>
        <a:prstGeom prst="round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842" tIns="0" rIns="29284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Describe the termination process</a:t>
          </a:r>
        </a:p>
      </dsp:txBody>
      <dsp:txXfrm>
        <a:off x="573577" y="3537041"/>
        <a:ext cx="7707285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01773-879B-4704-9685-A495A47BF3CC}">
      <dsp:nvSpPr>
        <dsp:cNvPr id="0" name=""/>
        <dsp:cNvSpPr/>
      </dsp:nvSpPr>
      <dsp:spPr>
        <a:xfrm>
          <a:off x="6835249" y="935972"/>
          <a:ext cx="2479368" cy="2479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F1056-99F7-4905-A306-6BA1D98AC0AE}">
      <dsp:nvSpPr>
        <dsp:cNvPr id="0" name=""/>
        <dsp:cNvSpPr/>
      </dsp:nvSpPr>
      <dsp:spPr>
        <a:xfrm>
          <a:off x="6917572" y="1018648"/>
          <a:ext cx="2314723" cy="2314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Build trusting relationship and give client hope</a:t>
          </a:r>
        </a:p>
      </dsp:txBody>
      <dsp:txXfrm>
        <a:off x="7248478" y="1349349"/>
        <a:ext cx="1652912" cy="1653073"/>
      </dsp:txXfrm>
    </dsp:sp>
    <dsp:sp modelId="{2F5D415A-1CE4-4FF9-92BE-E97025E3A0D8}">
      <dsp:nvSpPr>
        <dsp:cNvPr id="0" name=""/>
        <dsp:cNvSpPr/>
      </dsp:nvSpPr>
      <dsp:spPr>
        <a:xfrm rot="2700000">
          <a:off x="4275737" y="938970"/>
          <a:ext cx="2473396" cy="247339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C634C-396A-4509-89CF-8923D4E63425}">
      <dsp:nvSpPr>
        <dsp:cNvPr id="0" name=""/>
        <dsp:cNvSpPr/>
      </dsp:nvSpPr>
      <dsp:spPr>
        <a:xfrm>
          <a:off x="4355074" y="1018648"/>
          <a:ext cx="2314723" cy="2314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Clients may feel lost and vulnerable</a:t>
          </a:r>
        </a:p>
      </dsp:txBody>
      <dsp:txXfrm>
        <a:off x="4685979" y="1349349"/>
        <a:ext cx="1652912" cy="1653073"/>
      </dsp:txXfrm>
    </dsp:sp>
    <dsp:sp modelId="{8CA4668C-8AC7-43AB-B0C6-CAF0910A747D}">
      <dsp:nvSpPr>
        <dsp:cNvPr id="0" name=""/>
        <dsp:cNvSpPr/>
      </dsp:nvSpPr>
      <dsp:spPr>
        <a:xfrm rot="2700000">
          <a:off x="1713238" y="938970"/>
          <a:ext cx="2473396" cy="247339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0F8FE-A900-4FBB-A50B-21167CECCE61}">
      <dsp:nvSpPr>
        <dsp:cNvPr id="0" name=""/>
        <dsp:cNvSpPr/>
      </dsp:nvSpPr>
      <dsp:spPr>
        <a:xfrm>
          <a:off x="1792575" y="1018648"/>
          <a:ext cx="2314723" cy="2314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Determine role that work plays in life</a:t>
          </a:r>
        </a:p>
      </dsp:txBody>
      <dsp:txXfrm>
        <a:off x="2123480" y="1349349"/>
        <a:ext cx="1652912" cy="1653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90514-872F-4D01-8F16-2D2609898C9A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Acceptance</a:t>
          </a:r>
        </a:p>
      </dsp:txBody>
      <dsp:txXfrm>
        <a:off x="3080" y="587032"/>
        <a:ext cx="2444055" cy="1466433"/>
      </dsp:txXfrm>
    </dsp:sp>
    <dsp:sp modelId="{8F6AD761-3BDE-4D8B-8562-3675DD006E4D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Respect</a:t>
          </a:r>
        </a:p>
      </dsp:txBody>
      <dsp:txXfrm>
        <a:off x="2691541" y="587032"/>
        <a:ext cx="2444055" cy="1466433"/>
      </dsp:txXfrm>
    </dsp:sp>
    <dsp:sp modelId="{CD7938F3-52EF-4D88-AB78-24943B535817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Understanding</a:t>
          </a:r>
        </a:p>
      </dsp:txBody>
      <dsp:txXfrm>
        <a:off x="5380002" y="587032"/>
        <a:ext cx="2444055" cy="1466433"/>
      </dsp:txXfrm>
    </dsp:sp>
    <dsp:sp modelId="{B32D1FDA-E23A-4A37-86B6-1A5D365FCF4A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Empathy</a:t>
          </a:r>
        </a:p>
      </dsp:txBody>
      <dsp:txXfrm>
        <a:off x="8068463" y="587032"/>
        <a:ext cx="2444055" cy="1466433"/>
      </dsp:txXfrm>
    </dsp:sp>
    <dsp:sp modelId="{C0579FCA-74C8-4E07-8BFC-1F0DFD31A2A9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Trust</a:t>
          </a:r>
        </a:p>
      </dsp:txBody>
      <dsp:txXfrm>
        <a:off x="1347311" y="2297871"/>
        <a:ext cx="2444055" cy="1466433"/>
      </dsp:txXfrm>
    </dsp:sp>
    <dsp:sp modelId="{98DFBBD0-7918-43D8-ADA3-E96EDF088746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Warmth</a:t>
          </a:r>
        </a:p>
      </dsp:txBody>
      <dsp:txXfrm>
        <a:off x="4035772" y="2297871"/>
        <a:ext cx="2444055" cy="1466433"/>
      </dsp:txXfrm>
    </dsp:sp>
    <dsp:sp modelId="{D7ABB917-ED6A-4727-9263-C2B59CA68DB4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Genuineness</a:t>
          </a:r>
        </a:p>
      </dsp:txBody>
      <dsp:txXfrm>
        <a:off x="6724233" y="2297871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90514-872F-4D01-8F16-2D2609898C9A}">
      <dsp:nvSpPr>
        <dsp:cNvPr id="0" name=""/>
        <dsp:cNvSpPr/>
      </dsp:nvSpPr>
      <dsp:spPr>
        <a:xfrm>
          <a:off x="0" y="19034"/>
          <a:ext cx="3252107" cy="1951264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Attending</a:t>
          </a:r>
          <a:endParaRPr lang="en-US" sz="2200" kern="1200" dirty="0"/>
        </a:p>
      </dsp:txBody>
      <dsp:txXfrm>
        <a:off x="0" y="19034"/>
        <a:ext cx="3252107" cy="1951264"/>
      </dsp:txXfrm>
    </dsp:sp>
    <dsp:sp modelId="{8F6AD761-3BDE-4D8B-8562-3675DD006E4D}">
      <dsp:nvSpPr>
        <dsp:cNvPr id="0" name=""/>
        <dsp:cNvSpPr/>
      </dsp:nvSpPr>
      <dsp:spPr>
        <a:xfrm>
          <a:off x="3577317" y="19034"/>
          <a:ext cx="3252107" cy="1951264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Listening</a:t>
          </a:r>
          <a:endParaRPr lang="en-US" sz="2200" kern="1200" dirty="0"/>
        </a:p>
      </dsp:txBody>
      <dsp:txXfrm>
        <a:off x="3577317" y="19034"/>
        <a:ext cx="3252107" cy="1951264"/>
      </dsp:txXfrm>
    </dsp:sp>
    <dsp:sp modelId="{CD7938F3-52EF-4D88-AB78-24943B535817}">
      <dsp:nvSpPr>
        <dsp:cNvPr id="0" name=""/>
        <dsp:cNvSpPr/>
      </dsp:nvSpPr>
      <dsp:spPr>
        <a:xfrm>
          <a:off x="7154635" y="19034"/>
          <a:ext cx="3252107" cy="1951264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Reflecting</a:t>
          </a:r>
          <a:endParaRPr lang="en-US" sz="2200" kern="1200" dirty="0"/>
        </a:p>
      </dsp:txBody>
      <dsp:txXfrm>
        <a:off x="7154635" y="19034"/>
        <a:ext cx="3252107" cy="1951264"/>
      </dsp:txXfrm>
    </dsp:sp>
    <dsp:sp modelId="{B32D1FDA-E23A-4A37-86B6-1A5D365FCF4A}">
      <dsp:nvSpPr>
        <dsp:cNvPr id="0" name=""/>
        <dsp:cNvSpPr/>
      </dsp:nvSpPr>
      <dsp:spPr>
        <a:xfrm>
          <a:off x="0" y="2295509"/>
          <a:ext cx="3252107" cy="1951264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Summarizing/Paraphrasing</a:t>
          </a:r>
          <a:endParaRPr lang="en-US" sz="2200" kern="1200" dirty="0"/>
        </a:p>
      </dsp:txBody>
      <dsp:txXfrm>
        <a:off x="0" y="2295509"/>
        <a:ext cx="3252107" cy="1951264"/>
      </dsp:txXfrm>
    </dsp:sp>
    <dsp:sp modelId="{C0579FCA-74C8-4E07-8BFC-1F0DFD31A2A9}">
      <dsp:nvSpPr>
        <dsp:cNvPr id="0" name=""/>
        <dsp:cNvSpPr/>
      </dsp:nvSpPr>
      <dsp:spPr>
        <a:xfrm>
          <a:off x="3577317" y="2295509"/>
          <a:ext cx="3252107" cy="1951264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Encouraging</a:t>
          </a:r>
          <a:endParaRPr lang="en-US" sz="2200" kern="1200" dirty="0"/>
        </a:p>
      </dsp:txBody>
      <dsp:txXfrm>
        <a:off x="3577317" y="2295509"/>
        <a:ext cx="3252107" cy="1951264"/>
      </dsp:txXfrm>
    </dsp:sp>
    <dsp:sp modelId="{98DFBBD0-7918-43D8-ADA3-E96EDF088746}">
      <dsp:nvSpPr>
        <dsp:cNvPr id="0" name=""/>
        <dsp:cNvSpPr/>
      </dsp:nvSpPr>
      <dsp:spPr>
        <a:xfrm>
          <a:off x="7154635" y="2295509"/>
          <a:ext cx="3252107" cy="1951264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/>
            </a:rPr>
            <a:t>Questioning</a:t>
          </a:r>
          <a:endParaRPr lang="en-US" sz="2200" kern="1200" dirty="0"/>
        </a:p>
      </dsp:txBody>
      <dsp:txXfrm>
        <a:off x="7154635" y="2295509"/>
        <a:ext cx="3252107" cy="19512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FDA9A-4472-483D-B8F8-D349D225375C}">
      <dsp:nvSpPr>
        <dsp:cNvPr id="0" name=""/>
        <dsp:cNvSpPr/>
      </dsp:nvSpPr>
      <dsp:spPr>
        <a:xfrm>
          <a:off x="444922" y="346400"/>
          <a:ext cx="723779" cy="7237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ACCE9-F8CD-468D-853B-ED6427AFD91C}">
      <dsp:nvSpPr>
        <dsp:cNvPr id="0" name=""/>
        <dsp:cNvSpPr/>
      </dsp:nvSpPr>
      <dsp:spPr>
        <a:xfrm>
          <a:off x="2613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S - Face the client squarely</a:t>
          </a:r>
        </a:p>
      </dsp:txBody>
      <dsp:txXfrm>
        <a:off x="2613" y="1331259"/>
        <a:ext cx="1608398" cy="643359"/>
      </dsp:txXfrm>
    </dsp:sp>
    <dsp:sp modelId="{871D7B8C-7C96-490F-B4F1-D72A133F0410}">
      <dsp:nvSpPr>
        <dsp:cNvPr id="0" name=""/>
        <dsp:cNvSpPr/>
      </dsp:nvSpPr>
      <dsp:spPr>
        <a:xfrm>
          <a:off x="2334790" y="346400"/>
          <a:ext cx="723779" cy="7237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5861C-840F-45C4-A418-5522C04895A6}">
      <dsp:nvSpPr>
        <dsp:cNvPr id="0" name=""/>
        <dsp:cNvSpPr/>
      </dsp:nvSpPr>
      <dsp:spPr>
        <a:xfrm>
          <a:off x="1892481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O - Adopt an open posture</a:t>
          </a:r>
        </a:p>
      </dsp:txBody>
      <dsp:txXfrm>
        <a:off x="1892481" y="1331259"/>
        <a:ext cx="1608398" cy="643359"/>
      </dsp:txXfrm>
    </dsp:sp>
    <dsp:sp modelId="{79887554-B95C-42E9-A4B7-27C4F7279BDD}">
      <dsp:nvSpPr>
        <dsp:cNvPr id="0" name=""/>
        <dsp:cNvSpPr/>
      </dsp:nvSpPr>
      <dsp:spPr>
        <a:xfrm>
          <a:off x="4224659" y="346400"/>
          <a:ext cx="723779" cy="7237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A5158-F418-4010-B9C8-138EEA12D9AB}">
      <dsp:nvSpPr>
        <dsp:cNvPr id="0" name=""/>
        <dsp:cNvSpPr/>
      </dsp:nvSpPr>
      <dsp:spPr>
        <a:xfrm>
          <a:off x="3782349" y="1331259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L - Lean toward the client</a:t>
          </a:r>
        </a:p>
      </dsp:txBody>
      <dsp:txXfrm>
        <a:off x="3782349" y="1331259"/>
        <a:ext cx="1608398" cy="643359"/>
      </dsp:txXfrm>
    </dsp:sp>
    <dsp:sp modelId="{5DDEF6D7-637F-48DD-BB2C-95DEC6EBB477}">
      <dsp:nvSpPr>
        <dsp:cNvPr id="0" name=""/>
        <dsp:cNvSpPr/>
      </dsp:nvSpPr>
      <dsp:spPr>
        <a:xfrm>
          <a:off x="1389856" y="2376718"/>
          <a:ext cx="723779" cy="7237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21BD9-8213-4B00-B204-E5AD15E57480}">
      <dsp:nvSpPr>
        <dsp:cNvPr id="0" name=""/>
        <dsp:cNvSpPr/>
      </dsp:nvSpPr>
      <dsp:spPr>
        <a:xfrm>
          <a:off x="947547" y="3361578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E - Maintain good eye contact</a:t>
          </a:r>
        </a:p>
      </dsp:txBody>
      <dsp:txXfrm>
        <a:off x="947547" y="3361578"/>
        <a:ext cx="1608398" cy="643359"/>
      </dsp:txXfrm>
    </dsp:sp>
    <dsp:sp modelId="{8E330332-76E2-4543-A753-039290D9C491}">
      <dsp:nvSpPr>
        <dsp:cNvPr id="0" name=""/>
        <dsp:cNvSpPr/>
      </dsp:nvSpPr>
      <dsp:spPr>
        <a:xfrm>
          <a:off x="3279724" y="2376718"/>
          <a:ext cx="723779" cy="7237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9146B-7FB1-45E6-9B28-888BC0169140}">
      <dsp:nvSpPr>
        <dsp:cNvPr id="0" name=""/>
        <dsp:cNvSpPr/>
      </dsp:nvSpPr>
      <dsp:spPr>
        <a:xfrm>
          <a:off x="2837415" y="3361578"/>
          <a:ext cx="1608398" cy="64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R - Try to be relatively relaxed</a:t>
          </a:r>
        </a:p>
      </dsp:txBody>
      <dsp:txXfrm>
        <a:off x="2837415" y="3361578"/>
        <a:ext cx="1608398" cy="6433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C6F04-B8C0-41BC-8263-D32B32E7887F}">
      <dsp:nvSpPr>
        <dsp:cNvPr id="0" name=""/>
        <dsp:cNvSpPr/>
      </dsp:nvSpPr>
      <dsp:spPr>
        <a:xfrm>
          <a:off x="0" y="3275482"/>
          <a:ext cx="10515600" cy="1075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Nonverbal cues important also</a:t>
          </a:r>
        </a:p>
      </dsp:txBody>
      <dsp:txXfrm>
        <a:off x="0" y="3275482"/>
        <a:ext cx="10515600" cy="580546"/>
      </dsp:txXfrm>
    </dsp:sp>
    <dsp:sp modelId="{BDB01841-CAF1-4F5E-A87F-0562A67B74AD}">
      <dsp:nvSpPr>
        <dsp:cNvPr id="0" name=""/>
        <dsp:cNvSpPr/>
      </dsp:nvSpPr>
      <dsp:spPr>
        <a:xfrm>
          <a:off x="5134" y="3834527"/>
          <a:ext cx="3501776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/>
            <a:t>Body language</a:t>
          </a:r>
        </a:p>
      </dsp:txBody>
      <dsp:txXfrm>
        <a:off x="5134" y="3834527"/>
        <a:ext cx="3501776" cy="494539"/>
      </dsp:txXfrm>
    </dsp:sp>
    <dsp:sp modelId="{333E5AAD-EACE-49D5-9F96-691CB5606C76}">
      <dsp:nvSpPr>
        <dsp:cNvPr id="0" name=""/>
        <dsp:cNvSpPr/>
      </dsp:nvSpPr>
      <dsp:spPr>
        <a:xfrm>
          <a:off x="3506911" y="3834527"/>
          <a:ext cx="3501776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/>
            <a:t>Facial expressions</a:t>
          </a:r>
        </a:p>
      </dsp:txBody>
      <dsp:txXfrm>
        <a:off x="3506911" y="3834527"/>
        <a:ext cx="3501776" cy="494539"/>
      </dsp:txXfrm>
    </dsp:sp>
    <dsp:sp modelId="{C31EBBB5-A1B3-41CA-9BD9-FBD0440B2AA9}">
      <dsp:nvSpPr>
        <dsp:cNvPr id="0" name=""/>
        <dsp:cNvSpPr/>
      </dsp:nvSpPr>
      <dsp:spPr>
        <a:xfrm>
          <a:off x="7008688" y="3834527"/>
          <a:ext cx="3501776" cy="4945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/>
            <a:t>Tone of voice</a:t>
          </a:r>
        </a:p>
      </dsp:txBody>
      <dsp:txXfrm>
        <a:off x="7008688" y="3834527"/>
        <a:ext cx="3501776" cy="494539"/>
      </dsp:txXfrm>
    </dsp:sp>
    <dsp:sp modelId="{B9B72E77-E075-4A8C-974B-7C5BAF682302}">
      <dsp:nvSpPr>
        <dsp:cNvPr id="0" name=""/>
        <dsp:cNvSpPr/>
      </dsp:nvSpPr>
      <dsp:spPr>
        <a:xfrm rot="10800000">
          <a:off x="0" y="1638125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Allow us to understand and interpret what client is conveying</a:t>
          </a:r>
        </a:p>
      </dsp:txBody>
      <dsp:txXfrm rot="10800000">
        <a:off x="0" y="1638125"/>
        <a:ext cx="10515600" cy="1074383"/>
      </dsp:txXfrm>
    </dsp:sp>
    <dsp:sp modelId="{C8153BAE-B95F-4E21-BF0B-D9AB457D6D79}">
      <dsp:nvSpPr>
        <dsp:cNvPr id="0" name=""/>
        <dsp:cNvSpPr/>
      </dsp:nvSpPr>
      <dsp:spPr>
        <a:xfrm rot="10800000">
          <a:off x="0" y="769"/>
          <a:ext cx="10515600" cy="165348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Core of effective communicating</a:t>
          </a:r>
        </a:p>
      </dsp:txBody>
      <dsp:txXfrm rot="10800000">
        <a:off x="0" y="769"/>
        <a:ext cx="10515600" cy="10743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C8433-BFCE-4931-9FF0-B98987998BCE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C0AD8-35C6-403E-8D00-9EF249449EA5}">
      <dsp:nvSpPr>
        <dsp:cNvPr id="0" name=""/>
        <dsp:cNvSpPr/>
      </dsp:nvSpPr>
      <dsp:spPr>
        <a:xfrm>
          <a:off x="8151" y="1305401"/>
          <a:ext cx="199182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Two key components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/>
            <a:t>Content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/>
            <a:t>Feeling</a:t>
          </a:r>
        </a:p>
      </dsp:txBody>
      <dsp:txXfrm>
        <a:off x="93117" y="1390367"/>
        <a:ext cx="1821896" cy="1570603"/>
      </dsp:txXfrm>
    </dsp:sp>
    <dsp:sp modelId="{CCFC8CD4-1783-4FAE-A804-01C1BDF275AE}">
      <dsp:nvSpPr>
        <dsp:cNvPr id="0" name=""/>
        <dsp:cNvSpPr/>
      </dsp:nvSpPr>
      <dsp:spPr>
        <a:xfrm>
          <a:off x="2135018" y="1305401"/>
          <a:ext cx="199182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Consists of: 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/>
            <a:t>Summarizing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/>
            <a:t>Paraphrasing</a:t>
          </a:r>
        </a:p>
      </dsp:txBody>
      <dsp:txXfrm>
        <a:off x="2219984" y="1390367"/>
        <a:ext cx="1821896" cy="1570603"/>
      </dsp:txXfrm>
    </dsp:sp>
    <dsp:sp modelId="{156303D3-9CD3-4CD2-9EEF-0D8D42B9A1C9}">
      <dsp:nvSpPr>
        <dsp:cNvPr id="0" name=""/>
        <dsp:cNvSpPr/>
      </dsp:nvSpPr>
      <dsp:spPr>
        <a:xfrm>
          <a:off x="4261885" y="1305401"/>
          <a:ext cx="199182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Avoid judgment</a:t>
          </a:r>
        </a:p>
      </dsp:txBody>
      <dsp:txXfrm>
        <a:off x="4346851" y="1390367"/>
        <a:ext cx="1821896" cy="1570603"/>
      </dsp:txXfrm>
    </dsp:sp>
    <dsp:sp modelId="{B7D3BD71-0733-41A1-BCEC-0944E5DAADC9}">
      <dsp:nvSpPr>
        <dsp:cNvPr id="0" name=""/>
        <dsp:cNvSpPr/>
      </dsp:nvSpPr>
      <dsp:spPr>
        <a:xfrm>
          <a:off x="6388753" y="1305401"/>
          <a:ext cx="199182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Validate client’s experiences</a:t>
          </a:r>
        </a:p>
      </dsp:txBody>
      <dsp:txXfrm>
        <a:off x="6473719" y="1390367"/>
        <a:ext cx="1821896" cy="1570603"/>
      </dsp:txXfrm>
    </dsp:sp>
    <dsp:sp modelId="{D08D1FC1-4330-45F3-BD3F-D2F1D1E32720}">
      <dsp:nvSpPr>
        <dsp:cNvPr id="0" name=""/>
        <dsp:cNvSpPr/>
      </dsp:nvSpPr>
      <dsp:spPr>
        <a:xfrm>
          <a:off x="8515620" y="1305401"/>
          <a:ext cx="1991828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Check if on track</a:t>
          </a:r>
        </a:p>
      </dsp:txBody>
      <dsp:txXfrm>
        <a:off x="8600586" y="1390367"/>
        <a:ext cx="1821896" cy="15706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1F04A-7616-4149-91E2-2AACAC279486}">
      <dsp:nvSpPr>
        <dsp:cNvPr id="0" name=""/>
        <dsp:cNvSpPr/>
      </dsp:nvSpPr>
      <dsp:spPr>
        <a:xfrm>
          <a:off x="1963800" y="690487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A0103-240B-4D27-88BA-9F65F32D0E2F}">
      <dsp:nvSpPr>
        <dsp:cNvPr id="0" name=""/>
        <dsp:cNvSpPr/>
      </dsp:nvSpPr>
      <dsp:spPr>
        <a:xfrm>
          <a:off x="559800" y="233021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b="0" kern="1200"/>
            <a:t>Convey “I’m listening” message</a:t>
          </a:r>
        </a:p>
      </dsp:txBody>
      <dsp:txXfrm>
        <a:off x="559800" y="2330213"/>
        <a:ext cx="4320000" cy="648000"/>
      </dsp:txXfrm>
    </dsp:sp>
    <dsp:sp modelId="{C448FF6F-9603-41F1-B495-52DA0FE58AD8}">
      <dsp:nvSpPr>
        <dsp:cNvPr id="0" name=""/>
        <dsp:cNvSpPr/>
      </dsp:nvSpPr>
      <dsp:spPr>
        <a:xfrm>
          <a:off x="559800" y="3037620"/>
          <a:ext cx="4320000" cy="623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54197-F7C2-45E9-BC39-463477F05194}">
      <dsp:nvSpPr>
        <dsp:cNvPr id="0" name=""/>
        <dsp:cNvSpPr/>
      </dsp:nvSpPr>
      <dsp:spPr>
        <a:xfrm>
          <a:off x="7039800" y="690487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3D0FA-BF99-4460-9502-30A5CFBEBE8B}">
      <dsp:nvSpPr>
        <dsp:cNvPr id="0" name=""/>
        <dsp:cNvSpPr/>
      </dsp:nvSpPr>
      <dsp:spPr>
        <a:xfrm>
          <a:off x="5635800" y="233021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b="0" kern="1200"/>
            <a:t>Ask for client’s help</a:t>
          </a:r>
        </a:p>
      </dsp:txBody>
      <dsp:txXfrm>
        <a:off x="5635800" y="2330213"/>
        <a:ext cx="4320000" cy="648000"/>
      </dsp:txXfrm>
    </dsp:sp>
    <dsp:sp modelId="{62E72452-D63E-498C-B74A-2104941B3BD7}">
      <dsp:nvSpPr>
        <dsp:cNvPr id="0" name=""/>
        <dsp:cNvSpPr/>
      </dsp:nvSpPr>
      <dsp:spPr>
        <a:xfrm>
          <a:off x="5635800" y="3037620"/>
          <a:ext cx="4320000" cy="623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Example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“Tell me more…”</a:t>
          </a:r>
        </a:p>
      </dsp:txBody>
      <dsp:txXfrm>
        <a:off x="5635800" y="3037620"/>
        <a:ext cx="4320000" cy="623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F8E4E-BC5A-A34B-5248-D34CC03F3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9379-D94B-C1EF-707E-BC1ED360A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DAAFD-AC6B-01F7-0290-28EDBC93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9163C-79D2-EBB2-8E6B-B5D4E79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7EE67-8B1B-8E4C-C217-2107EF3C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B9F8-9B36-A8BB-4A34-8D5E82C6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3F6E7-0BF4-6B4C-F319-2FCEAAC22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8794-3F15-D024-931D-7C949220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B9744-019C-2BE9-9F14-CF3212AD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0268-C3AB-5CAC-7A8F-17640CC9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6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2E55A-8D6B-755E-7EDB-ECBB9CA86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2BA46-8D53-3776-184F-AB3E08E9F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8742F-D1EB-EFA7-A76F-E9A1440E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F20FA-C1B9-0B3D-B055-9C565D2E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BADE9-22B9-52A6-C944-E6CFA4F9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1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8659-6068-0500-2B6F-D0E57FEA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03E15-153B-ACC7-FA14-7E0B9680A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7E8E-BF57-C68B-4F9D-89229855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48C4B-1309-134E-EE6C-314A51A3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0701A-7E6B-426A-5D86-300A611A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9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1A99-2541-9598-4A7E-76454AAF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A6E96-7398-2136-787E-337FAF8BA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EA60D-7757-9201-A438-B3A6E40A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C325-BC78-DC89-CC75-C36CE4C8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17B2F-227C-8130-50A2-844BF6B8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2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FBAE-C1E4-E3B3-5E90-6E25319B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E455D-6DF0-95E7-9A9F-81D43494A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78F73-425E-28A1-3CAF-55865BF9B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6AAFC-2576-5FB8-0A1A-5CDC0882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F1461-3BF3-CAFD-E20A-031A1691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084FC-ECDE-E320-1469-FA5E6776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F373-6622-1014-FCAE-5DB08749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C4445-8200-F0C3-6946-6C17E2471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6F40F-3E53-BC9B-4D66-33B2CBBEF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55347-51E0-CD24-3723-A9310768C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C58088-0F47-842B-F9B9-8DAA907B5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0D2BC-493B-059B-E8F8-06535D37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1C30B-5BAB-FECD-939E-6499BC37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EC1BD-B373-39C6-C279-B56FD32D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E4BA8-6452-EC8E-49C8-AAAD5E6A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67EA0-A8C5-4780-4E65-A655C5EB7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04759-817F-A24E-ECCA-A8676B5B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CCBF3-4434-7E12-907C-BF64B002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4A421E-0569-E684-BF7A-1A868737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5CB5E-2D63-3764-EF1E-B761538E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F2E5A-CCCE-CB01-06AA-EEBA8B95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64E7-ACD1-A984-1ACD-5CDE7693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1A6B-75BF-1E94-99B5-C66CBF6DF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85750-47ED-EA9C-68EB-5B2FC2F84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3C334-9B01-71D2-F635-45FCBC5C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1B686-9E9F-546E-FC32-26EEB103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F573-AD1E-C2F3-97A9-C64EA967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5A46-6B96-311F-55AC-303C4DB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1ADCF9-5A41-BF54-461E-6C641BE03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27408-48A9-2D3C-A561-1753342B9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F98D2-CAA5-C930-9E06-537A5D2BD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67555-BE9F-55EC-3034-90A178A0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0258D-51AA-ED6F-EB65-FB30BFF7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2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FE619-742D-54DE-7FB7-D364B48C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CCE51-7C22-BFDD-C974-B55E8BC5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EDDAC-0ADC-E49D-F205-64DB537C2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5130B-EEED-4C7B-BFE3-D53F1A520E1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5243-FCDA-CC4A-8B79-E62774D13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6E3C-2265-8755-9981-CE24C2F77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53997-B11D-4EFA-A7AA-0944F5CFC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2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30.svg"/><Relationship Id="rId7" Type="http://schemas.openxmlformats.org/officeDocument/2006/relationships/diagramLayout" Target="../diagrams/layout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5" Type="http://schemas.openxmlformats.org/officeDocument/2006/relationships/image" Target="../media/image32.svg"/><Relationship Id="rId10" Type="http://schemas.microsoft.com/office/2007/relationships/diagramDrawing" Target="../diagrams/drawing14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diagramLayout" Target="../diagrams/layout17.xml"/><Relationship Id="rId7" Type="http://schemas.openxmlformats.org/officeDocument/2006/relationships/image" Target="../media/image5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72C6-FBCE-AD47-9BF6-5B016FE976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Developing a Helping Relationship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7345E-0446-5BEF-63A1-BD53FBEBB6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Chapter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CDB8F-35F1-87CB-54B6-649EDDD98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40" y="4896612"/>
            <a:ext cx="4572001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69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677F6-AE09-A879-115D-64989086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 b="1" dirty="0">
                <a:latin typeface="+mn-lt"/>
                <a:cs typeface="Calibri Light"/>
              </a:rPr>
              <a:t>Encouraging</a:t>
            </a:r>
            <a:endParaRPr lang="en-US" sz="5200" b="1" dirty="0">
              <a:latin typeface="+mn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69B591-C5A1-C89F-60CA-3AE375D13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6038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5730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C2B2-9218-6FFD-04F9-39D859AD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0" y="1365855"/>
            <a:ext cx="6088607" cy="1457002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+mn-lt"/>
                <a:cs typeface="Calibri Light"/>
              </a:rPr>
              <a:t>Closed-Ended Questions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9A240-0375-A0D8-BECF-4E7B31550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5568991" cy="29680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Can be answered with “yes” or “no” or other simple response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Advantages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Easy for clients to answer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Yield information quickly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Useful for clarifying information</a:t>
            </a:r>
            <a:endParaRPr lang="en-US" sz="2000" dirty="0"/>
          </a:p>
        </p:txBody>
      </p:sp>
      <p:pic>
        <p:nvPicPr>
          <p:cNvPr id="25" name="Picture 4" descr="Wood human figure">
            <a:extLst>
              <a:ext uri="{FF2B5EF4-FFF2-40B4-BE49-F238E27FC236}">
                <a16:creationId xmlns:a16="http://schemas.microsoft.com/office/drawing/2014/main" id="{767C2820-E9C3-98F2-CF9D-E3A4ED070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r="52689" b="-1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2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wo business people communicating">
            <a:extLst>
              <a:ext uri="{FF2B5EF4-FFF2-40B4-BE49-F238E27FC236}">
                <a16:creationId xmlns:a16="http://schemas.microsoft.com/office/drawing/2014/main" id="{1EB1F6F5-3885-791C-F708-2AD6F7230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E6191-D367-B4E6-8A0C-FEC28C75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37903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Calibri Light"/>
              </a:rPr>
              <a:t>Closed-Ended Questions</a:t>
            </a: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C053E-3058-26CB-CAF3-D88E61CBC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345" y="1557619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Disadvantages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Restrict clients to brief answers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Keep the questioner in control of the conversation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May make clients feel interrogated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May be perceived as advice or criticism</a:t>
            </a:r>
          </a:p>
        </p:txBody>
      </p:sp>
    </p:spTree>
    <p:extLst>
      <p:ext uri="{BB962C8B-B14F-4D97-AF65-F5344CB8AC3E}">
        <p14:creationId xmlns:p14="http://schemas.microsoft.com/office/powerpoint/2010/main" val="189941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D4703-BF45-ED60-B923-1275A5C0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59013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cs typeface="Calibri Light"/>
              </a:rPr>
              <a:t>Open-Ended Questions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F2872797-873C-9FF0-4400-6832933C05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1431" y="2118702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99D032F-E13D-1D23-A5AA-2884FD6943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249" b="-2"/>
          <a:stretch/>
        </p:blipFill>
        <p:spPr>
          <a:xfrm>
            <a:off x="6138008" y="392421"/>
            <a:ext cx="5972021" cy="597202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292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5E26B-5E1E-D7FB-57DE-CCD83647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1327438"/>
            <a:ext cx="6247722" cy="1461778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+mn-lt"/>
                <a:cs typeface="Calibri Light"/>
              </a:rPr>
              <a:t>Open-Ended Questions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F9BC0-84C2-6B67-3D1C-5138CAE6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4" y="2946169"/>
            <a:ext cx="6247722" cy="308887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2400" dirty="0">
                <a:ea typeface="+mn-lt"/>
                <a:cs typeface="+mn-lt"/>
              </a:rPr>
              <a:t>Disadvantages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dirty="0">
                <a:ea typeface="+mn-lt"/>
                <a:cs typeface="+mn-lt"/>
              </a:rPr>
              <a:t>Tend to require more time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dirty="0">
                <a:ea typeface="+mn-lt"/>
                <a:cs typeface="+mn-lt"/>
              </a:rPr>
              <a:t>May allow clients to wander or to avoid a topic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dirty="0">
                <a:ea typeface="+mn-lt"/>
                <a:cs typeface="+mn-lt"/>
              </a:rPr>
              <a:t>May lead to a series of “I don’t know” answers</a:t>
            </a:r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F06C9D3-00DF-4B71-AE88-29075022F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9545" y="1333265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4300F7B2-2FBB-4B65-B588-63317660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75032" y="1327438"/>
            <a:ext cx="675351" cy="595380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EFA5A327-531A-495C-BCA7-27F0481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2922" y="1075612"/>
            <a:ext cx="550492" cy="48530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0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E67F6-6038-138B-814A-3EA88BDB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n-lt"/>
                <a:cs typeface="Calibri Light"/>
              </a:rPr>
              <a:t>Silence</a:t>
            </a:r>
            <a:endParaRPr lang="en-US" sz="4800" b="1" dirty="0">
              <a:latin typeface="+mn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5D84025-A82F-EACE-F09A-F15DF4748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3194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84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199D9-9D8C-6CBD-7127-90AEAC23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7799" cy="1938076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ea typeface="+mj-lt"/>
                <a:cs typeface="+mj-lt"/>
              </a:rPr>
              <a:t>Purpose of the Intake Interview</a:t>
            </a:r>
            <a:endParaRPr lang="en-US" sz="4800" dirty="0">
              <a:latin typeface="+mn-lt"/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80562-714A-439C-8DAF-A08A89C4C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 To develop an understanding of the client’s history and current situation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 To identify and define a client’s career goals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 To recognize obstacles to and resources for goal attainment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 dirty="0">
                <a:ea typeface="+mn-lt"/>
                <a:cs typeface="+mn-lt"/>
              </a:rPr>
              <a:t> To match the client’s needs with appropriate organizational services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endParaRPr lang="en-US" sz="2000" b="1" dirty="0">
              <a:cs typeface="Calibri"/>
            </a:endParaRPr>
          </a:p>
        </p:txBody>
      </p:sp>
      <p:pic>
        <p:nvPicPr>
          <p:cNvPr id="6" name="Picture 6" descr="Two people talking in office">
            <a:extLst>
              <a:ext uri="{FF2B5EF4-FFF2-40B4-BE49-F238E27FC236}">
                <a16:creationId xmlns:a16="http://schemas.microsoft.com/office/drawing/2014/main" id="{82392B44-D5A6-EF7B-3A40-9D7F61735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4054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5" descr="Team working together in the office">
            <a:extLst>
              <a:ext uri="{FF2B5EF4-FFF2-40B4-BE49-F238E27FC236}">
                <a16:creationId xmlns:a16="http://schemas.microsoft.com/office/drawing/2014/main" id="{4D9C6C84-82FA-E699-81B0-3364EF420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4" b="2762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0569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9E522-C8C9-C229-2891-D939367A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latin typeface="+mn-lt"/>
                <a:ea typeface="+mj-lt"/>
                <a:cs typeface="+mj-lt"/>
              </a:rPr>
              <a:t>Important Elements </a:t>
            </a:r>
            <a:br>
              <a:rPr lang="en-US" sz="5200" b="1" dirty="0">
                <a:latin typeface="+mn-lt"/>
                <a:ea typeface="+mj-lt"/>
                <a:cs typeface="+mj-lt"/>
              </a:rPr>
            </a:br>
            <a:r>
              <a:rPr lang="en-US" sz="5200" b="1" dirty="0">
                <a:latin typeface="+mn-lt"/>
                <a:ea typeface="+mj-lt"/>
                <a:cs typeface="+mj-lt"/>
              </a:rPr>
              <a:t>of the Intake Interview</a:t>
            </a:r>
          </a:p>
          <a:p>
            <a:endParaRPr lang="en-US" sz="5200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CD0B34-BB8E-F223-2608-5E9F641935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64262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862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24C5C-4138-4E55-A092-D0C03240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  <a:ea typeface="+mj-lt"/>
                <a:cs typeface="+mj-lt"/>
              </a:rPr>
              <a:t>Identifying Strengths</a:t>
            </a:r>
            <a:endParaRPr lang="en-US" sz="4800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4B8A-3142-D831-0CF3-5CEE92EDE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Motivation: client’s level of desire to work toward attaining career goals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Education and Transferable Skills: academic, vocational, and experiential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Support System - family, community, faith-based, therapists, classmates or even a pet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Timing - perception of how much time can be spent in job search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Decision-making Skills - comfort and experience with decision making</a:t>
            </a:r>
            <a:endParaRPr lang="en-US" sz="2000"/>
          </a:p>
        </p:txBody>
      </p:sp>
      <p:pic>
        <p:nvPicPr>
          <p:cNvPr id="6" name="Picture 6" descr="White disposable cups">
            <a:extLst>
              <a:ext uri="{FF2B5EF4-FFF2-40B4-BE49-F238E27FC236}">
                <a16:creationId xmlns:a16="http://schemas.microsoft.com/office/drawing/2014/main" id="{2AF4C06B-69B6-D8B8-AF59-B24F5ADC6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6" r="17150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7780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E21D-2BA3-85F4-16CA-67BCE1E7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+mn-lt"/>
                <a:ea typeface="+mj-lt"/>
                <a:cs typeface="+mj-lt"/>
              </a:rPr>
              <a:t>Identifying Barriers</a:t>
            </a:r>
            <a:endParaRPr lang="en-US" sz="4800" dirty="0">
              <a:latin typeface="+mn-lt"/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187536D8-38FD-0985-3210-1C23F3F1DA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9955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077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D86C-592C-A90A-5779-90F33387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Learning Objectives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48E562-B528-DAA4-3D0C-62077CCBF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091111"/>
              </p:ext>
            </p:extLst>
          </p:nvPr>
        </p:nvGraphicFramePr>
        <p:xfrm>
          <a:off x="762000" y="1439862"/>
          <a:ext cx="11068050" cy="505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3847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6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9514C-9166-96E0-387C-3328FC53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Verdana"/>
              </a:rPr>
              <a:t>Importance of Hope</a:t>
            </a:r>
            <a:endParaRPr lang="en-US" dirty="0">
              <a:latin typeface="+mn-lt"/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31EF-F686-1D27-8F3B-23FD2BD01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06650"/>
            <a:ext cx="5181508" cy="37224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Plant seeds of trust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Offer brief summary and hopeful sense of expectation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2000">
                <a:ea typeface="+mn-lt"/>
                <a:cs typeface="+mn-lt"/>
              </a:rPr>
              <a:t>Use helping skills in warm and genuine fashion</a:t>
            </a:r>
            <a:endParaRPr lang="en-US" sz="2000"/>
          </a:p>
        </p:txBody>
      </p:sp>
      <p:pic>
        <p:nvPicPr>
          <p:cNvPr id="5" name="Picture 5" descr="Business people clapping">
            <a:extLst>
              <a:ext uri="{FF2B5EF4-FFF2-40B4-BE49-F238E27FC236}">
                <a16:creationId xmlns:a16="http://schemas.microsoft.com/office/drawing/2014/main" id="{36B16920-1C90-B4F9-EDB5-123326F6B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5" r="21357" b="-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292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1DEDE4-D967-49E4-5897-09C37DD15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latin typeface="+mn-lt"/>
                <a:ea typeface="+mj-lt"/>
                <a:cs typeface="+mj-lt"/>
              </a:rPr>
              <a:t>Effective Goal Setting</a:t>
            </a:r>
          </a:p>
          <a:p>
            <a:endParaRPr lang="en-US" sz="4000" dirty="0">
              <a:cs typeface="Calibri Light"/>
            </a:endParaRP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raphic 5" descr="A desktop with a ruler and various office supplies">
            <a:extLst>
              <a:ext uri="{FF2B5EF4-FFF2-40B4-BE49-F238E27FC236}">
                <a16:creationId xmlns:a16="http://schemas.microsoft.com/office/drawing/2014/main" id="{2D4664F1-7BCC-DAF0-A43F-66EE8CBD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6964" y="1512861"/>
            <a:ext cx="1846470" cy="1038639"/>
          </a:xfrm>
          <a:prstGeom prst="rect">
            <a:avLst/>
          </a:prstGeom>
        </p:spPr>
      </p:pic>
      <p:pic>
        <p:nvPicPr>
          <p:cNvPr id="4" name="Graphic 4" descr="Graph paper with calculator, ruler, highlighter, and pencils">
            <a:extLst>
              <a:ext uri="{FF2B5EF4-FFF2-40B4-BE49-F238E27FC236}">
                <a16:creationId xmlns:a16="http://schemas.microsoft.com/office/drawing/2014/main" id="{906981C7-4574-85B6-9938-C45C3E640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0038" y="2354401"/>
            <a:ext cx="2713512" cy="2713512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870D739-256A-77A9-952E-45B25EDDA7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230463"/>
              </p:ext>
            </p:extLst>
          </p:nvPr>
        </p:nvGraphicFramePr>
        <p:xfrm>
          <a:off x="965199" y="3729161"/>
          <a:ext cx="5690043" cy="227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83092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2BFAD-DF0C-0F37-3C17-4C4184AF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657" y="525195"/>
            <a:ext cx="4148093" cy="2806506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latin typeface="+mn-lt"/>
                <a:ea typeface="+mj-lt"/>
                <a:cs typeface="+mj-lt"/>
              </a:rPr>
              <a:t>Elements of an Effective </a:t>
            </a:r>
            <a:br>
              <a:rPr lang="en-US" sz="4000" b="1" dirty="0">
                <a:latin typeface="+mn-lt"/>
                <a:ea typeface="+mj-lt"/>
                <a:cs typeface="+mj-lt"/>
              </a:rPr>
            </a:br>
            <a:r>
              <a:rPr lang="en-US" sz="4000" b="1" dirty="0">
                <a:latin typeface="+mn-lt"/>
                <a:ea typeface="+mj-lt"/>
                <a:cs typeface="+mj-lt"/>
              </a:rPr>
              <a:t>Action Plan</a:t>
            </a:r>
          </a:p>
          <a:p>
            <a:endParaRPr lang="en-US" sz="4000" dirty="0">
              <a:cs typeface="Calibri Light"/>
            </a:endParaRPr>
          </a:p>
        </p:txBody>
      </p:sp>
      <p:pic>
        <p:nvPicPr>
          <p:cNvPr id="13" name="Graphic 6" descr="Onboarding">
            <a:extLst>
              <a:ext uri="{FF2B5EF4-FFF2-40B4-BE49-F238E27FC236}">
                <a16:creationId xmlns:a16="http://schemas.microsoft.com/office/drawing/2014/main" id="{A6E728F8-7F31-86A1-3CC5-824A936C9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754" y="171715"/>
            <a:ext cx="6132829" cy="61328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92F97-5C56-4F7E-0CD8-6F7DB5D7F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657" y="3272300"/>
            <a:ext cx="4148093" cy="258845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Well-defined long-term goal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Alternative goals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Specific resources needed to accomplish the goals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Short-term goals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Realistic timeline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Wingdings,Sans-Serif" panose="020B0604020202020204" pitchFamily="34" charset="0"/>
              <a:buChar char="v"/>
            </a:pPr>
            <a:r>
              <a:rPr lang="en-US" sz="1600" dirty="0">
                <a:ea typeface="+mn-lt"/>
                <a:cs typeface="+mn-lt"/>
              </a:rPr>
              <a:t>Strategies to overcome anticipated barriers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4317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ABA28A-C39E-7463-6170-40251DA82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latin typeface="+mn-lt"/>
                <a:ea typeface="+mj-lt"/>
                <a:cs typeface="+mj-lt"/>
              </a:rPr>
              <a:t>Additional Interventions</a:t>
            </a:r>
            <a:endParaRPr lang="en-US" sz="5200" dirty="0">
              <a:latin typeface="+mn-lt"/>
              <a:ea typeface="+mj-lt"/>
              <a:cs typeface="+mj-lt"/>
            </a:endParaRPr>
          </a:p>
          <a:p>
            <a:pPr algn="ctr"/>
            <a:endParaRPr lang="en-US" sz="5200" dirty="0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3BAF55-8451-74CB-AD57-FB63C95541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10753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376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C514D-F764-4FF9-9414-06A129E2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  <a:ea typeface="+mj-lt"/>
                <a:cs typeface="+mj-lt"/>
              </a:rPr>
              <a:t>Termination Process</a:t>
            </a:r>
            <a:endParaRPr lang="en-US" sz="5400" dirty="0">
              <a:latin typeface="+mn-lt"/>
              <a:ea typeface="+mj-lt"/>
              <a:cs typeface="+mj-lt"/>
            </a:endParaRPr>
          </a:p>
          <a:p>
            <a:pPr algn="ctr"/>
            <a:endParaRPr lang="en-US" sz="5200" dirty="0">
              <a:cs typeface="Calibri Light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CD5EDC68-32E7-D0B2-514B-3FB0577BE4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30889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6555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54CB-C65D-E487-A786-F6801C65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sz="4800" b="1">
                <a:latin typeface="+mn-lt"/>
                <a:ea typeface="+mj-lt"/>
                <a:cs typeface="+mj-lt"/>
              </a:rPr>
              <a:t>Self-Care Strategies</a:t>
            </a:r>
            <a:endParaRPr lang="en-US" sz="4800">
              <a:latin typeface="+mn-lt"/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graphicFrame>
        <p:nvGraphicFramePr>
          <p:cNvPr id="45" name="Content Placeholder 2">
            <a:extLst>
              <a:ext uri="{FF2B5EF4-FFF2-40B4-BE49-F238E27FC236}">
                <a16:creationId xmlns:a16="http://schemas.microsoft.com/office/drawing/2014/main" id="{E731201D-4DED-6C36-5EA4-C6CF242B32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6429" y="2278173"/>
          <a:ext cx="6467867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6" descr="Brain in head">
            <a:extLst>
              <a:ext uri="{FF2B5EF4-FFF2-40B4-BE49-F238E27FC236}">
                <a16:creationId xmlns:a16="http://schemas.microsoft.com/office/drawing/2014/main" id="{5930A9E7-D8A1-9028-627B-8972CDD8C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1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AD86C-592C-A90A-5779-90F33387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Learning Objectives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48E562-B528-DAA4-3D0C-62077CCBF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689988"/>
              </p:ext>
            </p:extLst>
          </p:nvPr>
        </p:nvGraphicFramePr>
        <p:xfrm>
          <a:off x="762000" y="1439862"/>
          <a:ext cx="11068050" cy="505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645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9725-95BA-ECBC-6012-026367E1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Role of a Career Services Provider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D85514-4CEC-C47B-4FB1-75218DF50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8677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312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B076-073C-09B1-2C32-A152D89B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Ingredients in the Helping Relationship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B5C081-AD26-359C-4DE1-70FB51BBF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9272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812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B076-073C-09B1-2C32-A152D89B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+mj-lt"/>
                <a:cs typeface="+mj-lt"/>
              </a:rPr>
              <a:t>Essential Helping Skills</a:t>
            </a:r>
            <a:endParaRPr lang="en-US" dirty="0">
              <a:latin typeface="+mn-lt"/>
              <a:cs typeface="Calibri Light" panose="020F03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B5C081-AD26-359C-4DE1-70FB51BBF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2301284"/>
              </p:ext>
            </p:extLst>
          </p:nvPr>
        </p:nvGraphicFramePr>
        <p:xfrm>
          <a:off x="947057" y="1911155"/>
          <a:ext cx="10406743" cy="4265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669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54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CFE19-8FC2-9A3C-A6D1-D8E956DF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76" y="681037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latin typeface="+mn-lt"/>
                <a:ea typeface="+mj-ea"/>
                <a:cs typeface="+mj-cs"/>
              </a:rPr>
              <a:t>SOLER Attending Skills</a:t>
            </a:r>
            <a:endParaRPr lang="en-US" kern="1200" dirty="0">
              <a:latin typeface="+mn-lt"/>
              <a:cs typeface="Calibri Light"/>
            </a:endParaRPr>
          </a:p>
          <a:p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8" name="Freeform: Shape 56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Oval 58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9FEE0A5A-47C7-4583-9F0F-F907AFC80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00" name="Freeform: Shape 60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1" name="Straight Connector 62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: Shape 64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66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" name="Freeform: Shape 68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05" name="TextBox 7">
            <a:extLst>
              <a:ext uri="{FF2B5EF4-FFF2-40B4-BE49-F238E27FC236}">
                <a16:creationId xmlns:a16="http://schemas.microsoft.com/office/drawing/2014/main" id="{5BD7B072-424C-7FDF-CC2F-1BC753ADA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3471336"/>
              </p:ext>
            </p:extLst>
          </p:nvPr>
        </p:nvGraphicFramePr>
        <p:xfrm>
          <a:off x="701431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47868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49F36-6FF2-0637-B41E-A1EAB8F79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cs typeface="Calibri Light"/>
              </a:rPr>
              <a:t>Listening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56E911-72B5-D996-7CE8-84C7FA52B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7405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440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A1CBA-A3B2-1A95-FD50-C78416A4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  <a:cs typeface="Calibri Light"/>
              </a:rPr>
              <a:t>Reflecting</a:t>
            </a:r>
            <a:endParaRPr lang="en-US" b="1" dirty="0">
              <a:latin typeface="+mn-lt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10EF865-9BD1-223B-5796-42ACC6A48D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6493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9698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134802E893143A4AC568FD603A4DB" ma:contentTypeVersion="16" ma:contentTypeDescription="Create a new document." ma:contentTypeScope="" ma:versionID="38567bc098500d47f9204aa5ce9eddd9">
  <xsd:schema xmlns:xsd="http://www.w3.org/2001/XMLSchema" xmlns:xs="http://www.w3.org/2001/XMLSchema" xmlns:p="http://schemas.microsoft.com/office/2006/metadata/properties" xmlns:ns2="202b2c09-c5b9-4655-8a89-32d2a793e0c0" xmlns:ns3="054655c4-386f-4d2b-a9a1-67652d452fa0" targetNamespace="http://schemas.microsoft.com/office/2006/metadata/properties" ma:root="true" ma:fieldsID="0bd3092113b06e9fbafa519f0cbda7f6" ns2:_="" ns3:_="">
    <xsd:import namespace="202b2c09-c5b9-4655-8a89-32d2a793e0c0"/>
    <xsd:import namespace="054655c4-386f-4d2b-a9a1-67652d452f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2c09-c5b9-4655-8a89-32d2a793e0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ed6f523-487e-4e83-9ba9-6ef212c14e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655c4-386f-4d2b-a9a1-67652d452fa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a40e95-cc63-4a01-9eca-19dc5a8bca3a}" ma:internalName="TaxCatchAll" ma:showField="CatchAllData" ma:web="054655c4-386f-4d2b-a9a1-67652d452f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2b2c09-c5b9-4655-8a89-32d2a793e0c0">
      <Terms xmlns="http://schemas.microsoft.com/office/infopath/2007/PartnerControls"/>
    </lcf76f155ced4ddcb4097134ff3c332f>
    <TaxCatchAll xmlns="054655c4-386f-4d2b-a9a1-67652d452fa0" xsi:nil="true"/>
  </documentManagement>
</p:properties>
</file>

<file path=customXml/itemProps1.xml><?xml version="1.0" encoding="utf-8"?>
<ds:datastoreItem xmlns:ds="http://schemas.openxmlformats.org/officeDocument/2006/customXml" ds:itemID="{3D82B047-9AE3-4C9B-8207-BFC1C09DC6D6}"/>
</file>

<file path=customXml/itemProps2.xml><?xml version="1.0" encoding="utf-8"?>
<ds:datastoreItem xmlns:ds="http://schemas.openxmlformats.org/officeDocument/2006/customXml" ds:itemID="{2A61E6B3-8558-491A-BA9C-1C0B39B7B3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E1D32B-A306-4D11-BC25-86021AC1314E}">
  <ds:schemaRefs>
    <ds:schemaRef ds:uri="7e91e92a-d57c-4e99-a543-ab574c9a37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781</Words>
  <Application>Microsoft Office PowerPoint</Application>
  <PresentationFormat>Widescreen</PresentationFormat>
  <Paragraphs>154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Wingdings,Sans-Serif</vt:lpstr>
      <vt:lpstr>Office Theme</vt:lpstr>
      <vt:lpstr>Developing a Helping Relationship</vt:lpstr>
      <vt:lpstr>Learning Objectives</vt:lpstr>
      <vt:lpstr>Learning Objectives</vt:lpstr>
      <vt:lpstr>Role of a Career Services Provider</vt:lpstr>
      <vt:lpstr>Ingredients in the Helping Relationship</vt:lpstr>
      <vt:lpstr>Essential Helping Skills</vt:lpstr>
      <vt:lpstr>SOLER Attending Skills </vt:lpstr>
      <vt:lpstr>Listening</vt:lpstr>
      <vt:lpstr>Reflecting</vt:lpstr>
      <vt:lpstr>Encouraging</vt:lpstr>
      <vt:lpstr>Closed-Ended Questions</vt:lpstr>
      <vt:lpstr>Closed-Ended Questions </vt:lpstr>
      <vt:lpstr>Open-Ended Questions</vt:lpstr>
      <vt:lpstr>Open-Ended Questions</vt:lpstr>
      <vt:lpstr>Silence</vt:lpstr>
      <vt:lpstr>Purpose of the Intake Interview </vt:lpstr>
      <vt:lpstr>Important Elements  of the Intake Interview </vt:lpstr>
      <vt:lpstr>Identifying Strengths </vt:lpstr>
      <vt:lpstr>Identifying Barriers </vt:lpstr>
      <vt:lpstr>Importance of Hope </vt:lpstr>
      <vt:lpstr>Effective Goal Setting </vt:lpstr>
      <vt:lpstr>Elements of an Effective  Action Plan </vt:lpstr>
      <vt:lpstr>Additional Interventions </vt:lpstr>
      <vt:lpstr>Termination Process </vt:lpstr>
      <vt:lpstr>Self-Care Strategies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Helping Relationship</dc:title>
  <dc:creator>Sara Gould</dc:creator>
  <cp:lastModifiedBy>Mary Ann Powell</cp:lastModifiedBy>
  <cp:revision>138</cp:revision>
  <dcterms:created xsi:type="dcterms:W3CDTF">2023-03-03T14:38:33Z</dcterms:created>
  <dcterms:modified xsi:type="dcterms:W3CDTF">2023-04-10T17:07:50Z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0x01010009962E8912ABF54F80ECEED0598D6DBD</vt:lpwstr>
  </property>
</Properties>
</file>