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2"/>
  </p:notesMasterIdLst>
  <p:handoutMasterIdLst>
    <p:handoutMasterId r:id="rId43"/>
  </p:handoutMasterIdLst>
  <p:sldIdLst>
    <p:sldId id="299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2" r:id="rId14"/>
    <p:sldId id="313" r:id="rId15"/>
    <p:sldId id="314" r:id="rId16"/>
    <p:sldId id="315" r:id="rId17"/>
    <p:sldId id="317" r:id="rId18"/>
    <p:sldId id="318" r:id="rId19"/>
    <p:sldId id="319" r:id="rId20"/>
    <p:sldId id="337" r:id="rId21"/>
    <p:sldId id="320" r:id="rId22"/>
    <p:sldId id="338" r:id="rId23"/>
    <p:sldId id="339" r:id="rId24"/>
    <p:sldId id="321" r:id="rId25"/>
    <p:sldId id="340" r:id="rId26"/>
    <p:sldId id="322" r:id="rId27"/>
    <p:sldId id="323" r:id="rId28"/>
    <p:sldId id="324" r:id="rId29"/>
    <p:sldId id="326" r:id="rId30"/>
    <p:sldId id="341" r:id="rId31"/>
    <p:sldId id="327" r:id="rId32"/>
    <p:sldId id="342" r:id="rId33"/>
    <p:sldId id="328" r:id="rId34"/>
    <p:sldId id="329" r:id="rId35"/>
    <p:sldId id="343" r:id="rId36"/>
    <p:sldId id="331" r:id="rId37"/>
    <p:sldId id="332" r:id="rId38"/>
    <p:sldId id="333" r:id="rId39"/>
    <p:sldId id="334" r:id="rId40"/>
    <p:sldId id="336" r:id="rId41"/>
  </p:sldIdLst>
  <p:sldSz cx="9144000" cy="6858000" type="screen4x3"/>
  <p:notesSz cx="6858000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DDDDDD"/>
        </a:solidFill>
        <a:latin typeface="Gill Sans MT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DDDDDD"/>
        </a:solidFill>
        <a:latin typeface="Gill Sans MT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DDDDDD"/>
        </a:solidFill>
        <a:latin typeface="Gill Sans MT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DDDDDD"/>
        </a:solidFill>
        <a:latin typeface="Gill Sans MT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DDDDDD"/>
        </a:solidFill>
        <a:latin typeface="Gill Sans M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DDDDDD"/>
        </a:solidFill>
        <a:latin typeface="Gill Sans M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DDDDDD"/>
        </a:solidFill>
        <a:latin typeface="Gill Sans M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DDDDDD"/>
        </a:solidFill>
        <a:latin typeface="Gill Sans M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DDDDDD"/>
        </a:solidFill>
        <a:latin typeface="Gill Sans M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FF6600"/>
    <a:srgbClr val="FF66FF"/>
    <a:srgbClr val="D60093"/>
    <a:srgbClr val="FFFF66"/>
    <a:srgbClr val="DDDDDD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8926" autoAdjust="0"/>
    <p:restoredTop sz="69432" autoAdjust="0"/>
  </p:normalViewPr>
  <p:slideViewPr>
    <p:cSldViewPr>
      <p:cViewPr varScale="1">
        <p:scale>
          <a:sx n="84" d="100"/>
          <a:sy n="84" d="100"/>
        </p:scale>
        <p:origin x="96" y="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15A4BF-8A1E-4F58-8870-E32E65A5C79D}" type="doc">
      <dgm:prSet loTypeId="urn:microsoft.com/office/officeart/2005/8/layout/vList2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5FBC6A8-AD2F-4747-BB4C-FCF82B39666B}">
      <dgm:prSet custT="1"/>
      <dgm:spPr/>
      <dgm:t>
        <a:bodyPr/>
        <a:lstStyle/>
        <a:p>
          <a:pPr rtl="0"/>
          <a:r>
            <a:rPr lang="en-US" sz="1400" b="1" dirty="0" smtClean="0"/>
            <a:t>1. Review key career development theories, models, and techniques and apply them to the client populations you serve.</a:t>
          </a:r>
          <a:endParaRPr lang="en-US" sz="1400" b="1" dirty="0"/>
        </a:p>
      </dgm:t>
    </dgm:pt>
    <dgm:pt modelId="{C7AEA351-9227-44D7-B29B-AAAD7FE3210A}" type="parTrans" cxnId="{4B2C4024-D3F1-4E41-8BA6-671E856CDA79}">
      <dgm:prSet/>
      <dgm:spPr/>
      <dgm:t>
        <a:bodyPr/>
        <a:lstStyle/>
        <a:p>
          <a:endParaRPr lang="en-US"/>
        </a:p>
      </dgm:t>
    </dgm:pt>
    <dgm:pt modelId="{64579EEC-7DCB-42C8-8C38-CC246D341CBF}" type="sibTrans" cxnId="{4B2C4024-D3F1-4E41-8BA6-671E856CDA79}">
      <dgm:prSet/>
      <dgm:spPr/>
      <dgm:t>
        <a:bodyPr/>
        <a:lstStyle/>
        <a:p>
          <a:endParaRPr lang="en-US"/>
        </a:p>
      </dgm:t>
    </dgm:pt>
    <dgm:pt modelId="{BB37648F-6BBB-476D-8DBA-2CA147D420BB}">
      <dgm:prSet custT="1"/>
      <dgm:spPr/>
      <dgm:t>
        <a:bodyPr/>
        <a:lstStyle/>
        <a:p>
          <a:pPr rtl="0"/>
          <a:r>
            <a:rPr lang="en-US" sz="1300" b="1" dirty="0" smtClean="0"/>
            <a:t>2. Define the following terms: occupation, job, career, career development, career counseling, career assistance, career guidance, and career planning process.</a:t>
          </a:r>
          <a:endParaRPr lang="en-US" sz="1300" b="1" dirty="0"/>
        </a:p>
      </dgm:t>
    </dgm:pt>
    <dgm:pt modelId="{4B617AA0-6CE2-4270-A34F-C41187AF525C}" type="parTrans" cxnId="{530A9960-A5E6-4E8C-B2C6-D7511BB13E45}">
      <dgm:prSet/>
      <dgm:spPr/>
      <dgm:t>
        <a:bodyPr/>
        <a:lstStyle/>
        <a:p>
          <a:endParaRPr lang="en-US"/>
        </a:p>
      </dgm:t>
    </dgm:pt>
    <dgm:pt modelId="{2A5691A5-CA8B-4C9B-952D-C7488CB4DE4C}" type="sibTrans" cxnId="{530A9960-A5E6-4E8C-B2C6-D7511BB13E45}">
      <dgm:prSet/>
      <dgm:spPr/>
      <dgm:t>
        <a:bodyPr/>
        <a:lstStyle/>
        <a:p>
          <a:endParaRPr lang="en-US"/>
        </a:p>
      </dgm:t>
    </dgm:pt>
    <dgm:pt modelId="{E8699006-3A1D-4656-BAEA-4C02ABA54A2E}">
      <dgm:prSet custT="1"/>
      <dgm:spPr/>
      <dgm:t>
        <a:bodyPr/>
        <a:lstStyle/>
        <a:p>
          <a:pPr rtl="0"/>
          <a:r>
            <a:rPr lang="en-US" sz="1400" b="1" dirty="0" smtClean="0"/>
            <a:t>3. Describe the steps in the career development process.</a:t>
          </a:r>
          <a:endParaRPr lang="en-US" sz="1400" b="1" dirty="0"/>
        </a:p>
      </dgm:t>
    </dgm:pt>
    <dgm:pt modelId="{4211D18F-C9AE-4BE6-9C8B-DE3D5AAA2525}" type="parTrans" cxnId="{7BB01507-806E-4596-8E95-C24D33363160}">
      <dgm:prSet/>
      <dgm:spPr/>
      <dgm:t>
        <a:bodyPr/>
        <a:lstStyle/>
        <a:p>
          <a:endParaRPr lang="en-US"/>
        </a:p>
      </dgm:t>
    </dgm:pt>
    <dgm:pt modelId="{FE92A60E-0797-4441-8628-A077B16C1E4B}" type="sibTrans" cxnId="{7BB01507-806E-4596-8E95-C24D33363160}">
      <dgm:prSet/>
      <dgm:spPr/>
      <dgm:t>
        <a:bodyPr/>
        <a:lstStyle/>
        <a:p>
          <a:endParaRPr lang="en-US"/>
        </a:p>
      </dgm:t>
    </dgm:pt>
    <dgm:pt modelId="{5C046D00-ADC0-438B-8684-F7CD1B8D46AA}">
      <dgm:prSet custT="1"/>
      <dgm:spPr/>
      <dgm:t>
        <a:bodyPr/>
        <a:lstStyle/>
        <a:p>
          <a:pPr rtl="0"/>
          <a:r>
            <a:rPr lang="en-US" sz="1400" b="1" dirty="0" smtClean="0"/>
            <a:t>4. State the reasons why understanding career choice and development theory is important.</a:t>
          </a:r>
          <a:endParaRPr lang="en-US" sz="1400" b="1" dirty="0"/>
        </a:p>
      </dgm:t>
    </dgm:pt>
    <dgm:pt modelId="{018131FC-8C10-41DC-AA24-749D9CE2156A}" type="parTrans" cxnId="{A69932FD-2343-401E-9355-78133ED42403}">
      <dgm:prSet/>
      <dgm:spPr/>
      <dgm:t>
        <a:bodyPr/>
        <a:lstStyle/>
        <a:p>
          <a:endParaRPr lang="en-US"/>
        </a:p>
      </dgm:t>
    </dgm:pt>
    <dgm:pt modelId="{C11B805B-E4DD-4C11-A1CE-3B5CA2987031}" type="sibTrans" cxnId="{A69932FD-2343-401E-9355-78133ED42403}">
      <dgm:prSet/>
      <dgm:spPr/>
      <dgm:t>
        <a:bodyPr/>
        <a:lstStyle/>
        <a:p>
          <a:endParaRPr lang="en-US"/>
        </a:p>
      </dgm:t>
    </dgm:pt>
    <dgm:pt modelId="{26B05DE9-6F77-4C04-88F0-56077120D329}">
      <dgm:prSet custT="1"/>
      <dgm:spPr/>
      <dgm:t>
        <a:bodyPr/>
        <a:lstStyle/>
        <a:p>
          <a:pPr rtl="0"/>
          <a:r>
            <a:rPr lang="en-US" sz="1400" b="1" dirty="0" smtClean="0"/>
            <a:t>5. State the limitations of career choice and development theories.</a:t>
          </a:r>
          <a:endParaRPr lang="en-US" sz="1400" b="1" dirty="0"/>
        </a:p>
      </dgm:t>
    </dgm:pt>
    <dgm:pt modelId="{647653D2-9400-4301-A363-F81C7E074AB8}" type="parTrans" cxnId="{337B0E8F-52D6-4E57-9435-798557D24B5D}">
      <dgm:prSet/>
      <dgm:spPr/>
      <dgm:t>
        <a:bodyPr/>
        <a:lstStyle/>
        <a:p>
          <a:endParaRPr lang="en-US"/>
        </a:p>
      </dgm:t>
    </dgm:pt>
    <dgm:pt modelId="{94553423-70CA-4348-9DD7-446980A530D4}" type="sibTrans" cxnId="{337B0E8F-52D6-4E57-9435-798557D24B5D}">
      <dgm:prSet/>
      <dgm:spPr/>
      <dgm:t>
        <a:bodyPr/>
        <a:lstStyle/>
        <a:p>
          <a:endParaRPr lang="en-US"/>
        </a:p>
      </dgm:t>
    </dgm:pt>
    <dgm:pt modelId="{FFFD958E-88DF-4F14-9FDE-D70D8025DF41}">
      <dgm:prSet custT="1"/>
      <dgm:spPr/>
      <dgm:t>
        <a:bodyPr/>
        <a:lstStyle/>
        <a:p>
          <a:pPr rtl="0"/>
          <a:r>
            <a:rPr lang="en-US" sz="1400" b="1" dirty="0" smtClean="0"/>
            <a:t>6. Explain the importance of Maslow’s Hierarchy of Needs to the work of a career services provider.</a:t>
          </a:r>
          <a:endParaRPr lang="en-US" sz="1400" b="1" dirty="0"/>
        </a:p>
      </dgm:t>
    </dgm:pt>
    <dgm:pt modelId="{B2872917-DBBA-4AC6-B252-BA649D3FEB01}" type="parTrans" cxnId="{82F2092C-1952-46A9-A77F-F63174D3A337}">
      <dgm:prSet/>
      <dgm:spPr/>
      <dgm:t>
        <a:bodyPr/>
        <a:lstStyle/>
        <a:p>
          <a:endParaRPr lang="en-US"/>
        </a:p>
      </dgm:t>
    </dgm:pt>
    <dgm:pt modelId="{4E74DE51-DF0B-4677-8315-13577932586E}" type="sibTrans" cxnId="{82F2092C-1952-46A9-A77F-F63174D3A337}">
      <dgm:prSet/>
      <dgm:spPr/>
      <dgm:t>
        <a:bodyPr/>
        <a:lstStyle/>
        <a:p>
          <a:endParaRPr lang="en-US"/>
        </a:p>
      </dgm:t>
    </dgm:pt>
    <dgm:pt modelId="{9C48E56A-6101-448F-BFD9-30DBE18A884C}">
      <dgm:prSet custT="1"/>
      <dgm:spPr/>
      <dgm:t>
        <a:bodyPr/>
        <a:lstStyle/>
        <a:p>
          <a:pPr rtl="0"/>
          <a:r>
            <a:rPr lang="en-US" sz="1400" b="1" dirty="0" smtClean="0"/>
            <a:t>7. Describe in detail the assumptions that underlie each of the four theory types: trait-and-factor, learning, developmental, and transition.</a:t>
          </a:r>
          <a:endParaRPr lang="en-US" sz="1400" b="1" dirty="0"/>
        </a:p>
      </dgm:t>
    </dgm:pt>
    <dgm:pt modelId="{9A755D8E-71C1-4C51-90D3-A8223A304880}" type="parTrans" cxnId="{DC034B73-9043-401C-B885-E18239884630}">
      <dgm:prSet/>
      <dgm:spPr/>
      <dgm:t>
        <a:bodyPr/>
        <a:lstStyle/>
        <a:p>
          <a:endParaRPr lang="en-US"/>
        </a:p>
      </dgm:t>
    </dgm:pt>
    <dgm:pt modelId="{A29CE104-5A7C-4576-AE5A-D6F4372A381F}" type="sibTrans" cxnId="{DC034B73-9043-401C-B885-E18239884630}">
      <dgm:prSet/>
      <dgm:spPr/>
      <dgm:t>
        <a:bodyPr/>
        <a:lstStyle/>
        <a:p>
          <a:endParaRPr lang="en-US"/>
        </a:p>
      </dgm:t>
    </dgm:pt>
    <dgm:pt modelId="{79EA8337-5BED-465F-BA47-7766E0A5531B}">
      <dgm:prSet custT="1"/>
      <dgm:spPr/>
      <dgm:t>
        <a:bodyPr/>
        <a:lstStyle/>
        <a:p>
          <a:pPr rtl="0"/>
          <a:r>
            <a:rPr lang="en-US" sz="1400" b="1" dirty="0" smtClean="0"/>
            <a:t>8. Review the details of additional career development theories.</a:t>
          </a:r>
          <a:endParaRPr lang="en-US" sz="1400" b="1" dirty="0"/>
        </a:p>
      </dgm:t>
    </dgm:pt>
    <dgm:pt modelId="{C40B921E-0190-4929-B020-C7DDEF66D2CD}" type="parTrans" cxnId="{0CE7D234-7D1B-4345-98B3-737F2B0AAE3D}">
      <dgm:prSet/>
      <dgm:spPr/>
      <dgm:t>
        <a:bodyPr/>
        <a:lstStyle/>
        <a:p>
          <a:endParaRPr lang="en-US"/>
        </a:p>
      </dgm:t>
    </dgm:pt>
    <dgm:pt modelId="{48562EAB-8FA9-451E-A3C3-186F983A173E}" type="sibTrans" cxnId="{0CE7D234-7D1B-4345-98B3-737F2B0AAE3D}">
      <dgm:prSet/>
      <dgm:spPr/>
      <dgm:t>
        <a:bodyPr/>
        <a:lstStyle/>
        <a:p>
          <a:endParaRPr lang="en-US"/>
        </a:p>
      </dgm:t>
    </dgm:pt>
    <dgm:pt modelId="{4DA5F4BA-CE74-4148-8A37-72D970B44F67}">
      <dgm:prSet custT="1"/>
      <dgm:spPr/>
      <dgm:t>
        <a:bodyPr/>
        <a:lstStyle/>
        <a:p>
          <a:pPr rtl="0"/>
          <a:r>
            <a:rPr lang="en-US" sz="1400" b="1" dirty="0" smtClean="0"/>
            <a:t>9. Describe specific ways each of these theories can be applied to client cases.</a:t>
          </a:r>
          <a:endParaRPr lang="en-US" sz="1400" b="1" dirty="0"/>
        </a:p>
      </dgm:t>
    </dgm:pt>
    <dgm:pt modelId="{6D00C540-92BF-48C9-A93E-06A183C8867F}" type="parTrans" cxnId="{E05B4FA4-E425-465A-9422-50154A73EEA5}">
      <dgm:prSet/>
      <dgm:spPr/>
      <dgm:t>
        <a:bodyPr/>
        <a:lstStyle/>
        <a:p>
          <a:endParaRPr lang="en-US"/>
        </a:p>
      </dgm:t>
    </dgm:pt>
    <dgm:pt modelId="{F9BC702F-BF0E-4DEC-97F3-C32264B2E489}" type="sibTrans" cxnId="{E05B4FA4-E425-465A-9422-50154A73EEA5}">
      <dgm:prSet/>
      <dgm:spPr/>
      <dgm:t>
        <a:bodyPr/>
        <a:lstStyle/>
        <a:p>
          <a:endParaRPr lang="en-US"/>
        </a:p>
      </dgm:t>
    </dgm:pt>
    <dgm:pt modelId="{D85DD436-D2CE-4BBF-8764-4A3CB0B555FA}" type="pres">
      <dgm:prSet presAssocID="{EA15A4BF-8A1E-4F58-8870-E32E65A5C7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A264C1-3B04-4C03-B42C-F95779A74443}" type="pres">
      <dgm:prSet presAssocID="{45FBC6A8-AD2F-4747-BB4C-FCF82B39666B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0F53CD-3667-433B-86C8-BED95CB81F4D}" type="pres">
      <dgm:prSet presAssocID="{64579EEC-7DCB-42C8-8C38-CC246D341CBF}" presName="spacer" presStyleCnt="0"/>
      <dgm:spPr/>
      <dgm:t>
        <a:bodyPr/>
        <a:lstStyle/>
        <a:p>
          <a:endParaRPr lang="en-US"/>
        </a:p>
      </dgm:t>
    </dgm:pt>
    <dgm:pt modelId="{C5642F7F-2434-4C8C-82E9-BC84DCE980C6}" type="pres">
      <dgm:prSet presAssocID="{BB37648F-6BBB-476D-8DBA-2CA147D420BB}" presName="parentText" presStyleLbl="node1" presStyleIdx="1" presStyleCnt="9" custScaleY="16263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D420E1-BB9D-40A4-96C0-1E6D9EFEF44F}" type="pres">
      <dgm:prSet presAssocID="{2A5691A5-CA8B-4C9B-952D-C7488CB4DE4C}" presName="spacer" presStyleCnt="0"/>
      <dgm:spPr/>
      <dgm:t>
        <a:bodyPr/>
        <a:lstStyle/>
        <a:p>
          <a:endParaRPr lang="en-US"/>
        </a:p>
      </dgm:t>
    </dgm:pt>
    <dgm:pt modelId="{CD8EED65-3D7D-427A-8C4D-0818715D32A5}" type="pres">
      <dgm:prSet presAssocID="{E8699006-3A1D-4656-BAEA-4C02ABA54A2E}" presName="parentText" presStyleLbl="node1" presStyleIdx="2" presStyleCnt="9" custScaleY="7738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C92A47-FC52-4525-B47A-755068E885C9}" type="pres">
      <dgm:prSet presAssocID="{FE92A60E-0797-4441-8628-A077B16C1E4B}" presName="spacer" presStyleCnt="0"/>
      <dgm:spPr/>
      <dgm:t>
        <a:bodyPr/>
        <a:lstStyle/>
        <a:p>
          <a:endParaRPr lang="en-US"/>
        </a:p>
      </dgm:t>
    </dgm:pt>
    <dgm:pt modelId="{EEBE9CB2-F846-4BAA-9298-1F68FCFE31E0}" type="pres">
      <dgm:prSet presAssocID="{5C046D00-ADC0-438B-8684-F7CD1B8D46AA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02A1E0-EF53-4928-9DD8-69A7CBD8065A}" type="pres">
      <dgm:prSet presAssocID="{C11B805B-E4DD-4C11-A1CE-3B5CA2987031}" presName="spacer" presStyleCnt="0"/>
      <dgm:spPr/>
      <dgm:t>
        <a:bodyPr/>
        <a:lstStyle/>
        <a:p>
          <a:endParaRPr lang="en-US"/>
        </a:p>
      </dgm:t>
    </dgm:pt>
    <dgm:pt modelId="{F1586A71-A00E-4F14-9599-B4BD54D9CD8A}" type="pres">
      <dgm:prSet presAssocID="{26B05DE9-6F77-4C04-88F0-56077120D329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90685F-4510-4D2B-8FA4-33B8A5C94738}" type="pres">
      <dgm:prSet presAssocID="{94553423-70CA-4348-9DD7-446980A530D4}" presName="spacer" presStyleCnt="0"/>
      <dgm:spPr/>
      <dgm:t>
        <a:bodyPr/>
        <a:lstStyle/>
        <a:p>
          <a:endParaRPr lang="en-US"/>
        </a:p>
      </dgm:t>
    </dgm:pt>
    <dgm:pt modelId="{34F343B1-0BAA-4B1F-8A21-59D3C348AA0C}" type="pres">
      <dgm:prSet presAssocID="{FFFD958E-88DF-4F14-9FDE-D70D8025DF41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67017D-3835-4D25-8BE4-29D76C3157BE}" type="pres">
      <dgm:prSet presAssocID="{4E74DE51-DF0B-4677-8315-13577932586E}" presName="spacer" presStyleCnt="0"/>
      <dgm:spPr/>
      <dgm:t>
        <a:bodyPr/>
        <a:lstStyle/>
        <a:p>
          <a:endParaRPr lang="en-US"/>
        </a:p>
      </dgm:t>
    </dgm:pt>
    <dgm:pt modelId="{68F31EA7-4457-4064-8F56-53B801D0F2B9}" type="pres">
      <dgm:prSet presAssocID="{9C48E56A-6101-448F-BFD9-30DBE18A884C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DCA160-E4A9-42A4-A032-0469598837F1}" type="pres">
      <dgm:prSet presAssocID="{A29CE104-5A7C-4576-AE5A-D6F4372A381F}" presName="spacer" presStyleCnt="0"/>
      <dgm:spPr/>
      <dgm:t>
        <a:bodyPr/>
        <a:lstStyle/>
        <a:p>
          <a:endParaRPr lang="en-US"/>
        </a:p>
      </dgm:t>
    </dgm:pt>
    <dgm:pt modelId="{8E99495F-123B-4C46-BB49-C529D493A605}" type="pres">
      <dgm:prSet presAssocID="{79EA8337-5BED-465F-BA47-7766E0A5531B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DE7401-F22C-4DE5-B672-19FE1E1F104E}" type="pres">
      <dgm:prSet presAssocID="{48562EAB-8FA9-451E-A3C3-186F983A173E}" presName="spacer" presStyleCnt="0"/>
      <dgm:spPr/>
      <dgm:t>
        <a:bodyPr/>
        <a:lstStyle/>
        <a:p>
          <a:endParaRPr lang="en-US"/>
        </a:p>
      </dgm:t>
    </dgm:pt>
    <dgm:pt modelId="{396FB3B5-08E5-4124-BAD7-FFBC522A8029}" type="pres">
      <dgm:prSet presAssocID="{4DA5F4BA-CE74-4148-8A37-72D970B44F67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CCA557-3ECD-4394-82DE-88F873B3744A}" type="presOf" srcId="{5C046D00-ADC0-438B-8684-F7CD1B8D46AA}" destId="{EEBE9CB2-F846-4BAA-9298-1F68FCFE31E0}" srcOrd="0" destOrd="0" presId="urn:microsoft.com/office/officeart/2005/8/layout/vList2"/>
    <dgm:cxn modelId="{4B2C4024-D3F1-4E41-8BA6-671E856CDA79}" srcId="{EA15A4BF-8A1E-4F58-8870-E32E65A5C79D}" destId="{45FBC6A8-AD2F-4747-BB4C-FCF82B39666B}" srcOrd="0" destOrd="0" parTransId="{C7AEA351-9227-44D7-B29B-AAAD7FE3210A}" sibTransId="{64579EEC-7DCB-42C8-8C38-CC246D341CBF}"/>
    <dgm:cxn modelId="{9346A518-280B-45C5-811F-1392BF6AA000}" type="presOf" srcId="{26B05DE9-6F77-4C04-88F0-56077120D329}" destId="{F1586A71-A00E-4F14-9599-B4BD54D9CD8A}" srcOrd="0" destOrd="0" presId="urn:microsoft.com/office/officeart/2005/8/layout/vList2"/>
    <dgm:cxn modelId="{E4A32B44-357D-4E66-96C7-7EE96CAC773D}" type="presOf" srcId="{45FBC6A8-AD2F-4747-BB4C-FCF82B39666B}" destId="{CDA264C1-3B04-4C03-B42C-F95779A74443}" srcOrd="0" destOrd="0" presId="urn:microsoft.com/office/officeart/2005/8/layout/vList2"/>
    <dgm:cxn modelId="{DC034B73-9043-401C-B885-E18239884630}" srcId="{EA15A4BF-8A1E-4F58-8870-E32E65A5C79D}" destId="{9C48E56A-6101-448F-BFD9-30DBE18A884C}" srcOrd="6" destOrd="0" parTransId="{9A755D8E-71C1-4C51-90D3-A8223A304880}" sibTransId="{A29CE104-5A7C-4576-AE5A-D6F4372A381F}"/>
    <dgm:cxn modelId="{530A9960-A5E6-4E8C-B2C6-D7511BB13E45}" srcId="{EA15A4BF-8A1E-4F58-8870-E32E65A5C79D}" destId="{BB37648F-6BBB-476D-8DBA-2CA147D420BB}" srcOrd="1" destOrd="0" parTransId="{4B617AA0-6CE2-4270-A34F-C41187AF525C}" sibTransId="{2A5691A5-CA8B-4C9B-952D-C7488CB4DE4C}"/>
    <dgm:cxn modelId="{AC34CBB6-F757-4AC6-B3DD-CCD9D191F01B}" type="presOf" srcId="{BB37648F-6BBB-476D-8DBA-2CA147D420BB}" destId="{C5642F7F-2434-4C8C-82E9-BC84DCE980C6}" srcOrd="0" destOrd="0" presId="urn:microsoft.com/office/officeart/2005/8/layout/vList2"/>
    <dgm:cxn modelId="{337B0E8F-52D6-4E57-9435-798557D24B5D}" srcId="{EA15A4BF-8A1E-4F58-8870-E32E65A5C79D}" destId="{26B05DE9-6F77-4C04-88F0-56077120D329}" srcOrd="4" destOrd="0" parTransId="{647653D2-9400-4301-A363-F81C7E074AB8}" sibTransId="{94553423-70CA-4348-9DD7-446980A530D4}"/>
    <dgm:cxn modelId="{18E1E172-CC29-4E33-99C5-6FC8A18454BE}" type="presOf" srcId="{EA15A4BF-8A1E-4F58-8870-E32E65A5C79D}" destId="{D85DD436-D2CE-4BBF-8764-4A3CB0B555FA}" srcOrd="0" destOrd="0" presId="urn:microsoft.com/office/officeart/2005/8/layout/vList2"/>
    <dgm:cxn modelId="{E35DE9DB-CCF0-4E39-8436-C18E56EEDFB3}" type="presOf" srcId="{FFFD958E-88DF-4F14-9FDE-D70D8025DF41}" destId="{34F343B1-0BAA-4B1F-8A21-59D3C348AA0C}" srcOrd="0" destOrd="0" presId="urn:microsoft.com/office/officeart/2005/8/layout/vList2"/>
    <dgm:cxn modelId="{7BB01507-806E-4596-8E95-C24D33363160}" srcId="{EA15A4BF-8A1E-4F58-8870-E32E65A5C79D}" destId="{E8699006-3A1D-4656-BAEA-4C02ABA54A2E}" srcOrd="2" destOrd="0" parTransId="{4211D18F-C9AE-4BE6-9C8B-DE3D5AAA2525}" sibTransId="{FE92A60E-0797-4441-8628-A077B16C1E4B}"/>
    <dgm:cxn modelId="{0CE7D234-7D1B-4345-98B3-737F2B0AAE3D}" srcId="{EA15A4BF-8A1E-4F58-8870-E32E65A5C79D}" destId="{79EA8337-5BED-465F-BA47-7766E0A5531B}" srcOrd="7" destOrd="0" parTransId="{C40B921E-0190-4929-B020-C7DDEF66D2CD}" sibTransId="{48562EAB-8FA9-451E-A3C3-186F983A173E}"/>
    <dgm:cxn modelId="{DAB82072-F255-4D19-ABC3-E44FF36AA989}" type="presOf" srcId="{4DA5F4BA-CE74-4148-8A37-72D970B44F67}" destId="{396FB3B5-08E5-4124-BAD7-FFBC522A8029}" srcOrd="0" destOrd="0" presId="urn:microsoft.com/office/officeart/2005/8/layout/vList2"/>
    <dgm:cxn modelId="{B90B2524-921D-4812-9025-4AC18735FA49}" type="presOf" srcId="{9C48E56A-6101-448F-BFD9-30DBE18A884C}" destId="{68F31EA7-4457-4064-8F56-53B801D0F2B9}" srcOrd="0" destOrd="0" presId="urn:microsoft.com/office/officeart/2005/8/layout/vList2"/>
    <dgm:cxn modelId="{37EF4301-9614-41CF-83A1-F87474F6FE57}" type="presOf" srcId="{E8699006-3A1D-4656-BAEA-4C02ABA54A2E}" destId="{CD8EED65-3D7D-427A-8C4D-0818715D32A5}" srcOrd="0" destOrd="0" presId="urn:microsoft.com/office/officeart/2005/8/layout/vList2"/>
    <dgm:cxn modelId="{A69932FD-2343-401E-9355-78133ED42403}" srcId="{EA15A4BF-8A1E-4F58-8870-E32E65A5C79D}" destId="{5C046D00-ADC0-438B-8684-F7CD1B8D46AA}" srcOrd="3" destOrd="0" parTransId="{018131FC-8C10-41DC-AA24-749D9CE2156A}" sibTransId="{C11B805B-E4DD-4C11-A1CE-3B5CA2987031}"/>
    <dgm:cxn modelId="{82F2092C-1952-46A9-A77F-F63174D3A337}" srcId="{EA15A4BF-8A1E-4F58-8870-E32E65A5C79D}" destId="{FFFD958E-88DF-4F14-9FDE-D70D8025DF41}" srcOrd="5" destOrd="0" parTransId="{B2872917-DBBA-4AC6-B252-BA649D3FEB01}" sibTransId="{4E74DE51-DF0B-4677-8315-13577932586E}"/>
    <dgm:cxn modelId="{E05B4FA4-E425-465A-9422-50154A73EEA5}" srcId="{EA15A4BF-8A1E-4F58-8870-E32E65A5C79D}" destId="{4DA5F4BA-CE74-4148-8A37-72D970B44F67}" srcOrd="8" destOrd="0" parTransId="{6D00C540-92BF-48C9-A93E-06A183C8867F}" sibTransId="{F9BC702F-BF0E-4DEC-97F3-C32264B2E489}"/>
    <dgm:cxn modelId="{E5EE5108-3E05-44E6-8CEF-B944CE3A0D96}" type="presOf" srcId="{79EA8337-5BED-465F-BA47-7766E0A5531B}" destId="{8E99495F-123B-4C46-BB49-C529D493A605}" srcOrd="0" destOrd="0" presId="urn:microsoft.com/office/officeart/2005/8/layout/vList2"/>
    <dgm:cxn modelId="{71E9904B-9DC5-409F-B75C-79AAFCC5B8D0}" type="presParOf" srcId="{D85DD436-D2CE-4BBF-8764-4A3CB0B555FA}" destId="{CDA264C1-3B04-4C03-B42C-F95779A74443}" srcOrd="0" destOrd="0" presId="urn:microsoft.com/office/officeart/2005/8/layout/vList2"/>
    <dgm:cxn modelId="{E90900E6-873C-47DF-854D-B1FA2F68F902}" type="presParOf" srcId="{D85DD436-D2CE-4BBF-8764-4A3CB0B555FA}" destId="{8E0F53CD-3667-433B-86C8-BED95CB81F4D}" srcOrd="1" destOrd="0" presId="urn:microsoft.com/office/officeart/2005/8/layout/vList2"/>
    <dgm:cxn modelId="{EA96B362-9B97-463C-B580-D398A653CC46}" type="presParOf" srcId="{D85DD436-D2CE-4BBF-8764-4A3CB0B555FA}" destId="{C5642F7F-2434-4C8C-82E9-BC84DCE980C6}" srcOrd="2" destOrd="0" presId="urn:microsoft.com/office/officeart/2005/8/layout/vList2"/>
    <dgm:cxn modelId="{EDEDE8F3-BAED-4BAA-AE9B-3FF0E7D2E39F}" type="presParOf" srcId="{D85DD436-D2CE-4BBF-8764-4A3CB0B555FA}" destId="{E9D420E1-BB9D-40A4-96C0-1E6D9EFEF44F}" srcOrd="3" destOrd="0" presId="urn:microsoft.com/office/officeart/2005/8/layout/vList2"/>
    <dgm:cxn modelId="{AC463746-CBB8-48BB-9E32-2ECEC213DA3A}" type="presParOf" srcId="{D85DD436-D2CE-4BBF-8764-4A3CB0B555FA}" destId="{CD8EED65-3D7D-427A-8C4D-0818715D32A5}" srcOrd="4" destOrd="0" presId="urn:microsoft.com/office/officeart/2005/8/layout/vList2"/>
    <dgm:cxn modelId="{6F4225CF-6905-47ED-950E-22E522B002FF}" type="presParOf" srcId="{D85DD436-D2CE-4BBF-8764-4A3CB0B555FA}" destId="{73C92A47-FC52-4525-B47A-755068E885C9}" srcOrd="5" destOrd="0" presId="urn:microsoft.com/office/officeart/2005/8/layout/vList2"/>
    <dgm:cxn modelId="{D3F1A4A5-C51D-4F3E-A09E-968EF0FC344B}" type="presParOf" srcId="{D85DD436-D2CE-4BBF-8764-4A3CB0B555FA}" destId="{EEBE9CB2-F846-4BAA-9298-1F68FCFE31E0}" srcOrd="6" destOrd="0" presId="urn:microsoft.com/office/officeart/2005/8/layout/vList2"/>
    <dgm:cxn modelId="{6755AA0F-D823-445F-819D-6830BBA257C3}" type="presParOf" srcId="{D85DD436-D2CE-4BBF-8764-4A3CB0B555FA}" destId="{A702A1E0-EF53-4928-9DD8-69A7CBD8065A}" srcOrd="7" destOrd="0" presId="urn:microsoft.com/office/officeart/2005/8/layout/vList2"/>
    <dgm:cxn modelId="{25FC099C-4828-466F-B3FB-50A1610E6E72}" type="presParOf" srcId="{D85DD436-D2CE-4BBF-8764-4A3CB0B555FA}" destId="{F1586A71-A00E-4F14-9599-B4BD54D9CD8A}" srcOrd="8" destOrd="0" presId="urn:microsoft.com/office/officeart/2005/8/layout/vList2"/>
    <dgm:cxn modelId="{ABFBFB8C-C136-45B0-A79A-1F701E6E2CEB}" type="presParOf" srcId="{D85DD436-D2CE-4BBF-8764-4A3CB0B555FA}" destId="{F190685F-4510-4D2B-8FA4-33B8A5C94738}" srcOrd="9" destOrd="0" presId="urn:microsoft.com/office/officeart/2005/8/layout/vList2"/>
    <dgm:cxn modelId="{37719F98-B593-442A-8FC7-418E1F868060}" type="presParOf" srcId="{D85DD436-D2CE-4BBF-8764-4A3CB0B555FA}" destId="{34F343B1-0BAA-4B1F-8A21-59D3C348AA0C}" srcOrd="10" destOrd="0" presId="urn:microsoft.com/office/officeart/2005/8/layout/vList2"/>
    <dgm:cxn modelId="{42D763AE-130D-4C2F-ACDB-704A3FDEE5E3}" type="presParOf" srcId="{D85DD436-D2CE-4BBF-8764-4A3CB0B555FA}" destId="{D867017D-3835-4D25-8BE4-29D76C3157BE}" srcOrd="11" destOrd="0" presId="urn:microsoft.com/office/officeart/2005/8/layout/vList2"/>
    <dgm:cxn modelId="{7774FFC4-51D7-4549-AD67-4F17F98D7DB5}" type="presParOf" srcId="{D85DD436-D2CE-4BBF-8764-4A3CB0B555FA}" destId="{68F31EA7-4457-4064-8F56-53B801D0F2B9}" srcOrd="12" destOrd="0" presId="urn:microsoft.com/office/officeart/2005/8/layout/vList2"/>
    <dgm:cxn modelId="{C6DBFF68-0643-4DEE-99FF-1083D2B2C76B}" type="presParOf" srcId="{D85DD436-D2CE-4BBF-8764-4A3CB0B555FA}" destId="{38DCA160-E4A9-42A4-A032-0469598837F1}" srcOrd="13" destOrd="0" presId="urn:microsoft.com/office/officeart/2005/8/layout/vList2"/>
    <dgm:cxn modelId="{9D72C80C-A41E-4F65-8728-8B324AEE44CA}" type="presParOf" srcId="{D85DD436-D2CE-4BBF-8764-4A3CB0B555FA}" destId="{8E99495F-123B-4C46-BB49-C529D493A605}" srcOrd="14" destOrd="0" presId="urn:microsoft.com/office/officeart/2005/8/layout/vList2"/>
    <dgm:cxn modelId="{58AB01A2-783A-43C8-A65A-9A4811440E38}" type="presParOf" srcId="{D85DD436-D2CE-4BBF-8764-4A3CB0B555FA}" destId="{D8DE7401-F22C-4DE5-B672-19FE1E1F104E}" srcOrd="15" destOrd="0" presId="urn:microsoft.com/office/officeart/2005/8/layout/vList2"/>
    <dgm:cxn modelId="{C90A568F-BE06-454E-BBDA-8764D6AD0431}" type="presParOf" srcId="{D85DD436-D2CE-4BBF-8764-4A3CB0B555FA}" destId="{396FB3B5-08E5-4124-BAD7-FFBC522A8029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9E60F5-3C9B-4EEB-94B4-9C7CEB0C2AA3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AEA1A04-8AEC-4F99-B7D4-5C5D8FFAB909}">
      <dgm:prSet/>
      <dgm:spPr/>
      <dgm:t>
        <a:bodyPr/>
        <a:lstStyle/>
        <a:p>
          <a:pPr rtl="0"/>
          <a:r>
            <a:rPr lang="en-US" b="1" dirty="0" smtClean="0"/>
            <a:t>Realistic — tends to work with hands, tools, equipment, and sees tangible results; often has mechanical abilities and is a problem solver</a:t>
          </a:r>
          <a:endParaRPr lang="en-US" b="1" dirty="0"/>
        </a:p>
      </dgm:t>
    </dgm:pt>
    <dgm:pt modelId="{CE888E25-DD53-43F0-8F4E-0608E791631A}" type="parTrans" cxnId="{A67BF87B-A978-4C1B-B92F-C9E8E2414B9A}">
      <dgm:prSet/>
      <dgm:spPr/>
      <dgm:t>
        <a:bodyPr/>
        <a:lstStyle/>
        <a:p>
          <a:endParaRPr lang="en-US"/>
        </a:p>
      </dgm:t>
    </dgm:pt>
    <dgm:pt modelId="{C31F284F-8757-4D1D-9BBA-CFA6280750C9}" type="sibTrans" cxnId="{A67BF87B-A978-4C1B-B92F-C9E8E2414B9A}">
      <dgm:prSet/>
      <dgm:spPr/>
      <dgm:t>
        <a:bodyPr/>
        <a:lstStyle/>
        <a:p>
          <a:endParaRPr lang="en-US"/>
        </a:p>
      </dgm:t>
    </dgm:pt>
    <dgm:pt modelId="{ADC4790C-BA8E-473F-ACE2-B556C4174B9B}">
      <dgm:prSet/>
      <dgm:spPr/>
      <dgm:t>
        <a:bodyPr/>
        <a:lstStyle/>
        <a:p>
          <a:pPr rtl="0"/>
          <a:r>
            <a:rPr lang="en-US" b="1" dirty="0" smtClean="0"/>
            <a:t>Investigative — often values abstract thinking, ideas; prefers to work alone; introspective, analytical, and curious</a:t>
          </a:r>
          <a:endParaRPr lang="en-US" b="1" dirty="0"/>
        </a:p>
      </dgm:t>
    </dgm:pt>
    <dgm:pt modelId="{7C401980-622D-4F70-B700-D884CAA78753}" type="parTrans" cxnId="{7A564F5B-BC6F-4653-AD31-3F5263D4180B}">
      <dgm:prSet/>
      <dgm:spPr/>
      <dgm:t>
        <a:bodyPr/>
        <a:lstStyle/>
        <a:p>
          <a:endParaRPr lang="en-US"/>
        </a:p>
      </dgm:t>
    </dgm:pt>
    <dgm:pt modelId="{2940E42F-244B-4E22-991D-8F441A7087A6}" type="sibTrans" cxnId="{7A564F5B-BC6F-4653-AD31-3F5263D4180B}">
      <dgm:prSet/>
      <dgm:spPr/>
      <dgm:t>
        <a:bodyPr/>
        <a:lstStyle/>
        <a:p>
          <a:endParaRPr lang="en-US"/>
        </a:p>
      </dgm:t>
    </dgm:pt>
    <dgm:pt modelId="{3E58B0D8-5855-4CE3-AB3A-874A65597892}">
      <dgm:prSet/>
      <dgm:spPr/>
      <dgm:t>
        <a:bodyPr/>
        <a:lstStyle/>
        <a:p>
          <a:pPr rtl="0"/>
          <a:r>
            <a:rPr lang="en-US" b="1" dirty="0" smtClean="0"/>
            <a:t>Artistic — independent, nonconforming, intuitive, and values the creative expression of ideas and emotions</a:t>
          </a:r>
          <a:endParaRPr lang="en-US" b="1" dirty="0"/>
        </a:p>
      </dgm:t>
    </dgm:pt>
    <dgm:pt modelId="{49F08431-A97E-4784-8220-768EE6651A56}" type="parTrans" cxnId="{14A40C85-D003-4F66-813F-86591152858B}">
      <dgm:prSet/>
      <dgm:spPr/>
      <dgm:t>
        <a:bodyPr/>
        <a:lstStyle/>
        <a:p>
          <a:endParaRPr lang="en-US"/>
        </a:p>
      </dgm:t>
    </dgm:pt>
    <dgm:pt modelId="{320D8B71-535D-4645-BAAC-971C0C9F113E}" type="sibTrans" cxnId="{14A40C85-D003-4F66-813F-86591152858B}">
      <dgm:prSet/>
      <dgm:spPr/>
      <dgm:t>
        <a:bodyPr/>
        <a:lstStyle/>
        <a:p>
          <a:endParaRPr lang="en-US"/>
        </a:p>
      </dgm:t>
    </dgm:pt>
    <dgm:pt modelId="{3C7F34E9-E9C9-4C2F-8476-4871DB8FB420}">
      <dgm:prSet/>
      <dgm:spPr/>
      <dgm:t>
        <a:bodyPr/>
        <a:lstStyle/>
        <a:p>
          <a:pPr rtl="0"/>
          <a:r>
            <a:rPr lang="en-US" b="1" smtClean="0"/>
            <a:t>Social — prefers working with others to inform, counsel, train, develop, cure, and/or enlighten </a:t>
          </a:r>
          <a:endParaRPr lang="en-US" b="1" dirty="0"/>
        </a:p>
      </dgm:t>
    </dgm:pt>
    <dgm:pt modelId="{E97B7030-59C6-42DF-B7F8-A95D47D57AD4}" type="parTrans" cxnId="{D824014E-9564-4B38-9602-5017375991EC}">
      <dgm:prSet/>
      <dgm:spPr/>
      <dgm:t>
        <a:bodyPr/>
        <a:lstStyle/>
        <a:p>
          <a:endParaRPr lang="en-US"/>
        </a:p>
      </dgm:t>
    </dgm:pt>
    <dgm:pt modelId="{5D3D7EC3-452D-414D-A7BA-014701A68AE4}" type="sibTrans" cxnId="{D824014E-9564-4B38-9602-5017375991EC}">
      <dgm:prSet/>
      <dgm:spPr/>
      <dgm:t>
        <a:bodyPr/>
        <a:lstStyle/>
        <a:p>
          <a:endParaRPr lang="en-US"/>
        </a:p>
      </dgm:t>
    </dgm:pt>
    <dgm:pt modelId="{02A9A73A-6AE3-40DD-81B4-010A01D919FA}">
      <dgm:prSet/>
      <dgm:spPr/>
      <dgm:t>
        <a:bodyPr/>
        <a:lstStyle/>
        <a:p>
          <a:r>
            <a:rPr lang="en-US" b="1" smtClean="0"/>
            <a:t>Enterprising — works face-to-face with people to sell, lead, manage; high value on influencing others</a:t>
          </a:r>
          <a:endParaRPr lang="en-US" b="1" dirty="0" smtClean="0"/>
        </a:p>
      </dgm:t>
    </dgm:pt>
    <dgm:pt modelId="{DD1141D1-F352-48F9-AF2C-D120CF5428CE}" type="parTrans" cxnId="{205F5E2A-5C8C-422B-9288-DC1F4CC8BB84}">
      <dgm:prSet/>
      <dgm:spPr/>
      <dgm:t>
        <a:bodyPr/>
        <a:lstStyle/>
        <a:p>
          <a:endParaRPr lang="en-US"/>
        </a:p>
      </dgm:t>
    </dgm:pt>
    <dgm:pt modelId="{FAE3E642-6EDC-4195-86ED-044EC63C2DA7}" type="sibTrans" cxnId="{205F5E2A-5C8C-422B-9288-DC1F4CC8BB84}">
      <dgm:prSet/>
      <dgm:spPr/>
      <dgm:t>
        <a:bodyPr/>
        <a:lstStyle/>
        <a:p>
          <a:endParaRPr lang="en-US"/>
        </a:p>
      </dgm:t>
    </dgm:pt>
    <dgm:pt modelId="{C54CECFD-DEAB-4838-A6AF-105CE3C3AC64}">
      <dgm:prSet/>
      <dgm:spPr/>
      <dgm:t>
        <a:bodyPr/>
        <a:lstStyle/>
        <a:p>
          <a:r>
            <a:rPr lang="en-US" b="1" smtClean="0"/>
            <a:t>Conventional — prefer to work with explicit, ordered, and systematic manipulation of data and information</a:t>
          </a:r>
          <a:endParaRPr lang="en-US" b="1" dirty="0" smtClean="0"/>
        </a:p>
      </dgm:t>
    </dgm:pt>
    <dgm:pt modelId="{E7C95C29-D250-4A10-8C43-C3371480F5E9}" type="parTrans" cxnId="{02452F7E-4CCC-4779-AE55-C472801C6F46}">
      <dgm:prSet/>
      <dgm:spPr/>
      <dgm:t>
        <a:bodyPr/>
        <a:lstStyle/>
        <a:p>
          <a:endParaRPr lang="en-US"/>
        </a:p>
      </dgm:t>
    </dgm:pt>
    <dgm:pt modelId="{B5EF1FE1-3220-46B1-9055-34ED19BCD96F}" type="sibTrans" cxnId="{02452F7E-4CCC-4779-AE55-C472801C6F46}">
      <dgm:prSet/>
      <dgm:spPr/>
      <dgm:t>
        <a:bodyPr/>
        <a:lstStyle/>
        <a:p>
          <a:endParaRPr lang="en-US"/>
        </a:p>
      </dgm:t>
    </dgm:pt>
    <dgm:pt modelId="{4C1FF64A-67DA-47C8-B898-EB7AD27F0534}" type="pres">
      <dgm:prSet presAssocID="{5B9E60F5-3C9B-4EEB-94B4-9C7CEB0C2AA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FD8D0D-B046-4E85-9A24-4E171EB3C05B}" type="pres">
      <dgm:prSet presAssocID="{BAEA1A04-8AEC-4F99-B7D4-5C5D8FFAB909}" presName="linNode" presStyleCnt="0"/>
      <dgm:spPr/>
    </dgm:pt>
    <dgm:pt modelId="{E58D56A9-B547-4D48-9F46-44CC59862A38}" type="pres">
      <dgm:prSet presAssocID="{BAEA1A04-8AEC-4F99-B7D4-5C5D8FFAB909}" presName="parentText" presStyleLbl="node1" presStyleIdx="0" presStyleCnt="6" custScaleX="2515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0991D1-B440-4C11-BC0A-90A20B74E4C1}" type="pres">
      <dgm:prSet presAssocID="{C31F284F-8757-4D1D-9BBA-CFA6280750C9}" presName="sp" presStyleCnt="0"/>
      <dgm:spPr/>
    </dgm:pt>
    <dgm:pt modelId="{515B012D-4EB6-4CC5-AF78-D4AB3D3B9623}" type="pres">
      <dgm:prSet presAssocID="{ADC4790C-BA8E-473F-ACE2-B556C4174B9B}" presName="linNode" presStyleCnt="0"/>
      <dgm:spPr/>
    </dgm:pt>
    <dgm:pt modelId="{501AC920-38EF-4F19-A480-E71A6EF649E3}" type="pres">
      <dgm:prSet presAssocID="{ADC4790C-BA8E-473F-ACE2-B556C4174B9B}" presName="parentText" presStyleLbl="node1" presStyleIdx="1" presStyleCnt="6" custScaleX="2515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B4649-F260-42FD-AEB8-622D251AF072}" type="pres">
      <dgm:prSet presAssocID="{2940E42F-244B-4E22-991D-8F441A7087A6}" presName="sp" presStyleCnt="0"/>
      <dgm:spPr/>
    </dgm:pt>
    <dgm:pt modelId="{B26F8C30-0F74-4587-A146-A6CF223C31DB}" type="pres">
      <dgm:prSet presAssocID="{3E58B0D8-5855-4CE3-AB3A-874A65597892}" presName="linNode" presStyleCnt="0"/>
      <dgm:spPr/>
    </dgm:pt>
    <dgm:pt modelId="{90D6BB54-7318-43C5-87FD-47572D2AE919}" type="pres">
      <dgm:prSet presAssocID="{3E58B0D8-5855-4CE3-AB3A-874A65597892}" presName="parentText" presStyleLbl="node1" presStyleIdx="2" presStyleCnt="6" custScaleX="2515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B20AD6-341E-4ED3-B103-14A6F71CF862}" type="pres">
      <dgm:prSet presAssocID="{320D8B71-535D-4645-BAAC-971C0C9F113E}" presName="sp" presStyleCnt="0"/>
      <dgm:spPr/>
    </dgm:pt>
    <dgm:pt modelId="{0C8CD046-BE0F-476A-B83E-190D006C47EF}" type="pres">
      <dgm:prSet presAssocID="{3C7F34E9-E9C9-4C2F-8476-4871DB8FB420}" presName="linNode" presStyleCnt="0"/>
      <dgm:spPr/>
    </dgm:pt>
    <dgm:pt modelId="{A80F4E6C-D9BF-4A03-B077-0F2B2E6848A8}" type="pres">
      <dgm:prSet presAssocID="{3C7F34E9-E9C9-4C2F-8476-4871DB8FB420}" presName="parentText" presStyleLbl="node1" presStyleIdx="3" presStyleCnt="6" custScaleX="25158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F35E2-60E0-44B4-A9AF-D0E3AC05EAB8}" type="pres">
      <dgm:prSet presAssocID="{5D3D7EC3-452D-414D-A7BA-014701A68AE4}" presName="sp" presStyleCnt="0"/>
      <dgm:spPr/>
    </dgm:pt>
    <dgm:pt modelId="{2B80E484-462C-428E-B103-A388349404F9}" type="pres">
      <dgm:prSet presAssocID="{02A9A73A-6AE3-40DD-81B4-010A01D919FA}" presName="linNode" presStyleCnt="0"/>
      <dgm:spPr/>
    </dgm:pt>
    <dgm:pt modelId="{6D77CF03-FA08-471D-975B-6E5F5FA44B16}" type="pres">
      <dgm:prSet presAssocID="{02A9A73A-6AE3-40DD-81B4-010A01D919FA}" presName="parentText" presStyleLbl="node1" presStyleIdx="4" presStyleCnt="6" custScaleX="25116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D356AC-6575-4553-8B57-45264D0805D5}" type="pres">
      <dgm:prSet presAssocID="{FAE3E642-6EDC-4195-86ED-044EC63C2DA7}" presName="sp" presStyleCnt="0"/>
      <dgm:spPr/>
    </dgm:pt>
    <dgm:pt modelId="{6E7A48EF-6FFC-4E04-B8F6-01C912BA983D}" type="pres">
      <dgm:prSet presAssocID="{C54CECFD-DEAB-4838-A6AF-105CE3C3AC64}" presName="linNode" presStyleCnt="0"/>
      <dgm:spPr/>
    </dgm:pt>
    <dgm:pt modelId="{4BCE7DB6-FFA0-4786-824B-4089BE3B4C14}" type="pres">
      <dgm:prSet presAssocID="{C54CECFD-DEAB-4838-A6AF-105CE3C3AC64}" presName="parentText" presStyleLbl="node1" presStyleIdx="5" presStyleCnt="6" custScaleX="25116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A40C85-D003-4F66-813F-86591152858B}" srcId="{5B9E60F5-3C9B-4EEB-94B4-9C7CEB0C2AA3}" destId="{3E58B0D8-5855-4CE3-AB3A-874A65597892}" srcOrd="2" destOrd="0" parTransId="{49F08431-A97E-4784-8220-768EE6651A56}" sibTransId="{320D8B71-535D-4645-BAAC-971C0C9F113E}"/>
    <dgm:cxn modelId="{E1406218-1560-4659-B93E-6464B6B4E376}" type="presOf" srcId="{ADC4790C-BA8E-473F-ACE2-B556C4174B9B}" destId="{501AC920-38EF-4F19-A480-E71A6EF649E3}" srcOrd="0" destOrd="0" presId="urn:microsoft.com/office/officeart/2005/8/layout/vList5"/>
    <dgm:cxn modelId="{8E19CA78-FBED-4089-A628-3B0D3BB97869}" type="presOf" srcId="{BAEA1A04-8AEC-4F99-B7D4-5C5D8FFAB909}" destId="{E58D56A9-B547-4D48-9F46-44CC59862A38}" srcOrd="0" destOrd="0" presId="urn:microsoft.com/office/officeart/2005/8/layout/vList5"/>
    <dgm:cxn modelId="{205F5E2A-5C8C-422B-9288-DC1F4CC8BB84}" srcId="{5B9E60F5-3C9B-4EEB-94B4-9C7CEB0C2AA3}" destId="{02A9A73A-6AE3-40DD-81B4-010A01D919FA}" srcOrd="4" destOrd="0" parTransId="{DD1141D1-F352-48F9-AF2C-D120CF5428CE}" sibTransId="{FAE3E642-6EDC-4195-86ED-044EC63C2DA7}"/>
    <dgm:cxn modelId="{D2C4D73E-DC94-4FDE-B722-F9E3EB31F3A1}" type="presOf" srcId="{02A9A73A-6AE3-40DD-81B4-010A01D919FA}" destId="{6D77CF03-FA08-471D-975B-6E5F5FA44B16}" srcOrd="0" destOrd="0" presId="urn:microsoft.com/office/officeart/2005/8/layout/vList5"/>
    <dgm:cxn modelId="{15BE1070-336C-4805-867F-206769E99095}" type="presOf" srcId="{3E58B0D8-5855-4CE3-AB3A-874A65597892}" destId="{90D6BB54-7318-43C5-87FD-47572D2AE919}" srcOrd="0" destOrd="0" presId="urn:microsoft.com/office/officeart/2005/8/layout/vList5"/>
    <dgm:cxn modelId="{7A564F5B-BC6F-4653-AD31-3F5263D4180B}" srcId="{5B9E60F5-3C9B-4EEB-94B4-9C7CEB0C2AA3}" destId="{ADC4790C-BA8E-473F-ACE2-B556C4174B9B}" srcOrd="1" destOrd="0" parTransId="{7C401980-622D-4F70-B700-D884CAA78753}" sibTransId="{2940E42F-244B-4E22-991D-8F441A7087A6}"/>
    <dgm:cxn modelId="{570459CB-5747-4521-82ED-C73608413B24}" type="presOf" srcId="{C54CECFD-DEAB-4838-A6AF-105CE3C3AC64}" destId="{4BCE7DB6-FFA0-4786-824B-4089BE3B4C14}" srcOrd="0" destOrd="0" presId="urn:microsoft.com/office/officeart/2005/8/layout/vList5"/>
    <dgm:cxn modelId="{02452F7E-4CCC-4779-AE55-C472801C6F46}" srcId="{5B9E60F5-3C9B-4EEB-94B4-9C7CEB0C2AA3}" destId="{C54CECFD-DEAB-4838-A6AF-105CE3C3AC64}" srcOrd="5" destOrd="0" parTransId="{E7C95C29-D250-4A10-8C43-C3371480F5E9}" sibTransId="{B5EF1FE1-3220-46B1-9055-34ED19BCD96F}"/>
    <dgm:cxn modelId="{DE1E525B-4166-443D-99CE-A06BDB93B5B5}" type="presOf" srcId="{5B9E60F5-3C9B-4EEB-94B4-9C7CEB0C2AA3}" destId="{4C1FF64A-67DA-47C8-B898-EB7AD27F0534}" srcOrd="0" destOrd="0" presId="urn:microsoft.com/office/officeart/2005/8/layout/vList5"/>
    <dgm:cxn modelId="{11BF7116-99F6-4DF5-B671-709DF723BC56}" type="presOf" srcId="{3C7F34E9-E9C9-4C2F-8476-4871DB8FB420}" destId="{A80F4E6C-D9BF-4A03-B077-0F2B2E6848A8}" srcOrd="0" destOrd="0" presId="urn:microsoft.com/office/officeart/2005/8/layout/vList5"/>
    <dgm:cxn modelId="{A67BF87B-A978-4C1B-B92F-C9E8E2414B9A}" srcId="{5B9E60F5-3C9B-4EEB-94B4-9C7CEB0C2AA3}" destId="{BAEA1A04-8AEC-4F99-B7D4-5C5D8FFAB909}" srcOrd="0" destOrd="0" parTransId="{CE888E25-DD53-43F0-8F4E-0608E791631A}" sibTransId="{C31F284F-8757-4D1D-9BBA-CFA6280750C9}"/>
    <dgm:cxn modelId="{D824014E-9564-4B38-9602-5017375991EC}" srcId="{5B9E60F5-3C9B-4EEB-94B4-9C7CEB0C2AA3}" destId="{3C7F34E9-E9C9-4C2F-8476-4871DB8FB420}" srcOrd="3" destOrd="0" parTransId="{E97B7030-59C6-42DF-B7F8-A95D47D57AD4}" sibTransId="{5D3D7EC3-452D-414D-A7BA-014701A68AE4}"/>
    <dgm:cxn modelId="{39B38259-8597-4A0B-9CB6-93945AAC0859}" type="presParOf" srcId="{4C1FF64A-67DA-47C8-B898-EB7AD27F0534}" destId="{5EFD8D0D-B046-4E85-9A24-4E171EB3C05B}" srcOrd="0" destOrd="0" presId="urn:microsoft.com/office/officeart/2005/8/layout/vList5"/>
    <dgm:cxn modelId="{0F672791-9B86-4FA2-A40B-AF00F03CBC7F}" type="presParOf" srcId="{5EFD8D0D-B046-4E85-9A24-4E171EB3C05B}" destId="{E58D56A9-B547-4D48-9F46-44CC59862A38}" srcOrd="0" destOrd="0" presId="urn:microsoft.com/office/officeart/2005/8/layout/vList5"/>
    <dgm:cxn modelId="{1C66ADDA-0069-4239-8F3A-A9882D9B66CB}" type="presParOf" srcId="{4C1FF64A-67DA-47C8-B898-EB7AD27F0534}" destId="{D50991D1-B440-4C11-BC0A-90A20B74E4C1}" srcOrd="1" destOrd="0" presId="urn:microsoft.com/office/officeart/2005/8/layout/vList5"/>
    <dgm:cxn modelId="{219CDC8B-B103-4953-AF20-637D4C9A0D92}" type="presParOf" srcId="{4C1FF64A-67DA-47C8-B898-EB7AD27F0534}" destId="{515B012D-4EB6-4CC5-AF78-D4AB3D3B9623}" srcOrd="2" destOrd="0" presId="urn:microsoft.com/office/officeart/2005/8/layout/vList5"/>
    <dgm:cxn modelId="{7461C000-4A6F-447B-9E4D-B179E8FE2D4D}" type="presParOf" srcId="{515B012D-4EB6-4CC5-AF78-D4AB3D3B9623}" destId="{501AC920-38EF-4F19-A480-E71A6EF649E3}" srcOrd="0" destOrd="0" presId="urn:microsoft.com/office/officeart/2005/8/layout/vList5"/>
    <dgm:cxn modelId="{C90ACD8C-5098-4007-B549-C17F034DFAF3}" type="presParOf" srcId="{4C1FF64A-67DA-47C8-B898-EB7AD27F0534}" destId="{3CBB4649-F260-42FD-AEB8-622D251AF072}" srcOrd="3" destOrd="0" presId="urn:microsoft.com/office/officeart/2005/8/layout/vList5"/>
    <dgm:cxn modelId="{B60A7C94-33D4-4865-95FD-EA6A52E08474}" type="presParOf" srcId="{4C1FF64A-67DA-47C8-B898-EB7AD27F0534}" destId="{B26F8C30-0F74-4587-A146-A6CF223C31DB}" srcOrd="4" destOrd="0" presId="urn:microsoft.com/office/officeart/2005/8/layout/vList5"/>
    <dgm:cxn modelId="{158E6C54-ADF8-494A-902C-BD2B23B12B82}" type="presParOf" srcId="{B26F8C30-0F74-4587-A146-A6CF223C31DB}" destId="{90D6BB54-7318-43C5-87FD-47572D2AE919}" srcOrd="0" destOrd="0" presId="urn:microsoft.com/office/officeart/2005/8/layout/vList5"/>
    <dgm:cxn modelId="{A8D18BD6-2302-4E2C-A0A7-E5BB910285F4}" type="presParOf" srcId="{4C1FF64A-67DA-47C8-B898-EB7AD27F0534}" destId="{C6B20AD6-341E-4ED3-B103-14A6F71CF862}" srcOrd="5" destOrd="0" presId="urn:microsoft.com/office/officeart/2005/8/layout/vList5"/>
    <dgm:cxn modelId="{4DB098BE-7F73-47AC-AFAC-6821A34BEBD3}" type="presParOf" srcId="{4C1FF64A-67DA-47C8-B898-EB7AD27F0534}" destId="{0C8CD046-BE0F-476A-B83E-190D006C47EF}" srcOrd="6" destOrd="0" presId="urn:microsoft.com/office/officeart/2005/8/layout/vList5"/>
    <dgm:cxn modelId="{59245777-CF45-4BC7-A123-16512A177956}" type="presParOf" srcId="{0C8CD046-BE0F-476A-B83E-190D006C47EF}" destId="{A80F4E6C-D9BF-4A03-B077-0F2B2E6848A8}" srcOrd="0" destOrd="0" presId="urn:microsoft.com/office/officeart/2005/8/layout/vList5"/>
    <dgm:cxn modelId="{BDB387F6-961E-4329-B271-AAB4FA28F523}" type="presParOf" srcId="{4C1FF64A-67DA-47C8-B898-EB7AD27F0534}" destId="{E45F35E2-60E0-44B4-A9AF-D0E3AC05EAB8}" srcOrd="7" destOrd="0" presId="urn:microsoft.com/office/officeart/2005/8/layout/vList5"/>
    <dgm:cxn modelId="{69066D11-3000-44AD-86AA-8025ACF44748}" type="presParOf" srcId="{4C1FF64A-67DA-47C8-B898-EB7AD27F0534}" destId="{2B80E484-462C-428E-B103-A388349404F9}" srcOrd="8" destOrd="0" presId="urn:microsoft.com/office/officeart/2005/8/layout/vList5"/>
    <dgm:cxn modelId="{44159942-C92F-4807-B317-48A0FA06F696}" type="presParOf" srcId="{2B80E484-462C-428E-B103-A388349404F9}" destId="{6D77CF03-FA08-471D-975B-6E5F5FA44B16}" srcOrd="0" destOrd="0" presId="urn:microsoft.com/office/officeart/2005/8/layout/vList5"/>
    <dgm:cxn modelId="{2A811DC0-F3E6-420F-BD73-854DDC337A99}" type="presParOf" srcId="{4C1FF64A-67DA-47C8-B898-EB7AD27F0534}" destId="{69D356AC-6575-4553-8B57-45264D0805D5}" srcOrd="9" destOrd="0" presId="urn:microsoft.com/office/officeart/2005/8/layout/vList5"/>
    <dgm:cxn modelId="{57776AE4-E57A-44AF-9A43-72972DD5FAB0}" type="presParOf" srcId="{4C1FF64A-67DA-47C8-B898-EB7AD27F0534}" destId="{6E7A48EF-6FFC-4E04-B8F6-01C912BA983D}" srcOrd="10" destOrd="0" presId="urn:microsoft.com/office/officeart/2005/8/layout/vList5"/>
    <dgm:cxn modelId="{F7B852A6-6488-469C-9249-5FB0EEEB1B4E}" type="presParOf" srcId="{6E7A48EF-6FFC-4E04-B8F6-01C912BA983D}" destId="{4BCE7DB6-FFA0-4786-824B-4089BE3B4C1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4FA950-18BD-4717-AD73-3A6458FA9BA3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B365D6E-736D-4382-86E3-65B4ECCC232A}">
      <dgm:prSet/>
      <dgm:spPr/>
      <dgm:t>
        <a:bodyPr/>
        <a:lstStyle/>
        <a:p>
          <a:pPr rtl="0"/>
          <a:r>
            <a:rPr lang="en-US" b="1" dirty="0" smtClean="0"/>
            <a:t>Growth                               0–15</a:t>
          </a:r>
          <a:endParaRPr lang="en-US" dirty="0"/>
        </a:p>
      </dgm:t>
    </dgm:pt>
    <dgm:pt modelId="{56E4C9CD-8FC3-41A1-8F4E-E9F733EA8CC3}" type="parTrans" cxnId="{A7021059-10EB-40EA-88A3-56A4B4D78833}">
      <dgm:prSet/>
      <dgm:spPr/>
      <dgm:t>
        <a:bodyPr/>
        <a:lstStyle/>
        <a:p>
          <a:endParaRPr lang="en-US"/>
        </a:p>
      </dgm:t>
    </dgm:pt>
    <dgm:pt modelId="{96FA0F88-E973-449C-A996-BB85BB334AE6}" type="sibTrans" cxnId="{A7021059-10EB-40EA-88A3-56A4B4D78833}">
      <dgm:prSet/>
      <dgm:spPr/>
      <dgm:t>
        <a:bodyPr/>
        <a:lstStyle/>
        <a:p>
          <a:endParaRPr lang="en-US"/>
        </a:p>
      </dgm:t>
    </dgm:pt>
    <dgm:pt modelId="{211B120A-659F-4455-816F-3AF7A670105F}">
      <dgm:prSet/>
      <dgm:spPr/>
      <dgm:t>
        <a:bodyPr/>
        <a:lstStyle/>
        <a:p>
          <a:pPr rtl="0"/>
          <a:r>
            <a:rPr lang="en-US" b="1" dirty="0" smtClean="0"/>
            <a:t>Exploration                       15–25</a:t>
          </a:r>
          <a:endParaRPr lang="en-US" dirty="0"/>
        </a:p>
      </dgm:t>
    </dgm:pt>
    <dgm:pt modelId="{E6B3F740-11C0-4683-9061-51135F6633DB}" type="parTrans" cxnId="{431B630B-45C5-46FD-88DC-8C0AE7E873AA}">
      <dgm:prSet/>
      <dgm:spPr/>
      <dgm:t>
        <a:bodyPr/>
        <a:lstStyle/>
        <a:p>
          <a:endParaRPr lang="en-US"/>
        </a:p>
      </dgm:t>
    </dgm:pt>
    <dgm:pt modelId="{3EF336F7-F953-417D-8708-DE84F0F5B8F8}" type="sibTrans" cxnId="{431B630B-45C5-46FD-88DC-8C0AE7E873AA}">
      <dgm:prSet/>
      <dgm:spPr/>
      <dgm:t>
        <a:bodyPr/>
        <a:lstStyle/>
        <a:p>
          <a:endParaRPr lang="en-US"/>
        </a:p>
      </dgm:t>
    </dgm:pt>
    <dgm:pt modelId="{B317F0D6-ECF6-4223-AF7C-6E46DCEE3BDC}">
      <dgm:prSet/>
      <dgm:spPr/>
      <dgm:t>
        <a:bodyPr/>
        <a:lstStyle/>
        <a:p>
          <a:pPr rtl="0"/>
          <a:r>
            <a:rPr lang="en-US" b="1" dirty="0" smtClean="0"/>
            <a:t>Establishment                   25–45</a:t>
          </a:r>
          <a:endParaRPr lang="en-US" dirty="0"/>
        </a:p>
      </dgm:t>
    </dgm:pt>
    <dgm:pt modelId="{B3D450C8-25E6-4BE3-B68C-45A5CA872622}" type="parTrans" cxnId="{B5865D40-4CF5-4531-AB32-A5AE1880B618}">
      <dgm:prSet/>
      <dgm:spPr/>
      <dgm:t>
        <a:bodyPr/>
        <a:lstStyle/>
        <a:p>
          <a:endParaRPr lang="en-US"/>
        </a:p>
      </dgm:t>
    </dgm:pt>
    <dgm:pt modelId="{0527391A-A5AE-4E8A-8142-E15003ECBAB5}" type="sibTrans" cxnId="{B5865D40-4CF5-4531-AB32-A5AE1880B618}">
      <dgm:prSet/>
      <dgm:spPr/>
      <dgm:t>
        <a:bodyPr/>
        <a:lstStyle/>
        <a:p>
          <a:endParaRPr lang="en-US"/>
        </a:p>
      </dgm:t>
    </dgm:pt>
    <dgm:pt modelId="{E3F76E83-88C5-4FD8-AFEB-5A5023A44E7B}">
      <dgm:prSet/>
      <dgm:spPr/>
      <dgm:t>
        <a:bodyPr/>
        <a:lstStyle/>
        <a:p>
          <a:pPr rtl="0"/>
          <a:r>
            <a:rPr lang="en-US" b="1" dirty="0" smtClean="0"/>
            <a:t>Maintenance                     45–65</a:t>
          </a:r>
          <a:endParaRPr lang="en-US" dirty="0"/>
        </a:p>
      </dgm:t>
    </dgm:pt>
    <dgm:pt modelId="{66CABD86-80B8-4509-AC84-3EC6586D9305}" type="parTrans" cxnId="{8D027933-6630-4449-89B2-FE327E8FDE6D}">
      <dgm:prSet/>
      <dgm:spPr/>
      <dgm:t>
        <a:bodyPr/>
        <a:lstStyle/>
        <a:p>
          <a:endParaRPr lang="en-US"/>
        </a:p>
      </dgm:t>
    </dgm:pt>
    <dgm:pt modelId="{2B99813A-35E5-4D2A-9F2E-C6912D6FA481}" type="sibTrans" cxnId="{8D027933-6630-4449-89B2-FE327E8FDE6D}">
      <dgm:prSet/>
      <dgm:spPr/>
      <dgm:t>
        <a:bodyPr/>
        <a:lstStyle/>
        <a:p>
          <a:endParaRPr lang="en-US"/>
        </a:p>
      </dgm:t>
    </dgm:pt>
    <dgm:pt modelId="{2624A259-E555-407E-8461-EFCD73C6F30E}">
      <dgm:prSet/>
      <dgm:spPr/>
      <dgm:t>
        <a:bodyPr/>
        <a:lstStyle/>
        <a:p>
          <a:pPr rtl="0"/>
          <a:r>
            <a:rPr lang="en-US" b="1" dirty="0" smtClean="0"/>
            <a:t>Disengagement                 65–?</a:t>
          </a:r>
          <a:endParaRPr lang="en-US" dirty="0"/>
        </a:p>
      </dgm:t>
    </dgm:pt>
    <dgm:pt modelId="{5CADDF39-B6AC-4699-9F9D-A06F000DFAFE}" type="parTrans" cxnId="{B608094A-B703-4D91-B3EF-36F86A220ACC}">
      <dgm:prSet/>
      <dgm:spPr/>
      <dgm:t>
        <a:bodyPr/>
        <a:lstStyle/>
        <a:p>
          <a:endParaRPr lang="en-US"/>
        </a:p>
      </dgm:t>
    </dgm:pt>
    <dgm:pt modelId="{57A181B5-A1D6-448E-9E42-A72C08060395}" type="sibTrans" cxnId="{B608094A-B703-4D91-B3EF-36F86A220ACC}">
      <dgm:prSet/>
      <dgm:spPr/>
      <dgm:t>
        <a:bodyPr/>
        <a:lstStyle/>
        <a:p>
          <a:endParaRPr lang="en-US"/>
        </a:p>
      </dgm:t>
    </dgm:pt>
    <dgm:pt modelId="{4D811E3F-96AD-4F64-B0C7-89DA3DDE2755}">
      <dgm:prSet/>
      <dgm:spPr/>
      <dgm:t>
        <a:bodyPr/>
        <a:lstStyle/>
        <a:p>
          <a:pPr algn="l" rtl="0"/>
          <a:r>
            <a:rPr lang="en-US" b="1" dirty="0" smtClean="0"/>
            <a:t>STAGE                                 AGE</a:t>
          </a:r>
          <a:endParaRPr lang="en-US" b="1" dirty="0"/>
        </a:p>
      </dgm:t>
    </dgm:pt>
    <dgm:pt modelId="{AB1006E1-E4E2-4C57-ABFD-7C0A1E90B3D6}" type="parTrans" cxnId="{0F582C1B-493F-4649-85C1-4675B7FE8C8B}">
      <dgm:prSet/>
      <dgm:spPr/>
      <dgm:t>
        <a:bodyPr/>
        <a:lstStyle/>
        <a:p>
          <a:endParaRPr lang="en-US"/>
        </a:p>
      </dgm:t>
    </dgm:pt>
    <dgm:pt modelId="{02BCE16A-5119-4985-8FB8-74AF1B1BBEDE}" type="sibTrans" cxnId="{0F582C1B-493F-4649-85C1-4675B7FE8C8B}">
      <dgm:prSet/>
      <dgm:spPr/>
      <dgm:t>
        <a:bodyPr/>
        <a:lstStyle/>
        <a:p>
          <a:endParaRPr lang="en-US"/>
        </a:p>
      </dgm:t>
    </dgm:pt>
    <dgm:pt modelId="{F305004E-3465-4B7E-95D1-6C81F5435183}" type="pres">
      <dgm:prSet presAssocID="{B04FA950-18BD-4717-AD73-3A6458FA9B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C6BAE9-0512-4ECD-9C97-4D11CDEAF92B}" type="pres">
      <dgm:prSet presAssocID="{4D811E3F-96AD-4F64-B0C7-89DA3DDE2755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7DCCDC-FF64-4398-9FAC-F2A2EF28817B}" type="pres">
      <dgm:prSet presAssocID="{02BCE16A-5119-4985-8FB8-74AF1B1BBEDE}" presName="spacer" presStyleCnt="0"/>
      <dgm:spPr/>
      <dgm:t>
        <a:bodyPr/>
        <a:lstStyle/>
        <a:p>
          <a:endParaRPr lang="en-US"/>
        </a:p>
      </dgm:t>
    </dgm:pt>
    <dgm:pt modelId="{6ECFC109-2AFD-4C67-9CDC-70D0C1821432}" type="pres">
      <dgm:prSet presAssocID="{2B365D6E-736D-4382-86E3-65B4ECCC232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079B4E-177F-4051-9EA4-77D9AD4FFFBB}" type="pres">
      <dgm:prSet presAssocID="{96FA0F88-E973-449C-A996-BB85BB334AE6}" presName="spacer" presStyleCnt="0"/>
      <dgm:spPr/>
      <dgm:t>
        <a:bodyPr/>
        <a:lstStyle/>
        <a:p>
          <a:endParaRPr lang="en-US"/>
        </a:p>
      </dgm:t>
    </dgm:pt>
    <dgm:pt modelId="{26BCCEE7-A9AE-40C1-A478-1E9630CD6985}" type="pres">
      <dgm:prSet presAssocID="{211B120A-659F-4455-816F-3AF7A670105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38B848-192E-4075-AB11-92599769EB09}" type="pres">
      <dgm:prSet presAssocID="{3EF336F7-F953-417D-8708-DE84F0F5B8F8}" presName="spacer" presStyleCnt="0"/>
      <dgm:spPr/>
      <dgm:t>
        <a:bodyPr/>
        <a:lstStyle/>
        <a:p>
          <a:endParaRPr lang="en-US"/>
        </a:p>
      </dgm:t>
    </dgm:pt>
    <dgm:pt modelId="{15A751CD-CE47-4754-8130-3B8D21BA9250}" type="pres">
      <dgm:prSet presAssocID="{B317F0D6-ECF6-4223-AF7C-6E46DCEE3BD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ED1712-FB9A-40DD-8762-73B046C5974F}" type="pres">
      <dgm:prSet presAssocID="{0527391A-A5AE-4E8A-8142-E15003ECBAB5}" presName="spacer" presStyleCnt="0"/>
      <dgm:spPr/>
      <dgm:t>
        <a:bodyPr/>
        <a:lstStyle/>
        <a:p>
          <a:endParaRPr lang="en-US"/>
        </a:p>
      </dgm:t>
    </dgm:pt>
    <dgm:pt modelId="{98DFA786-6740-4DE4-A47D-05F065A787D9}" type="pres">
      <dgm:prSet presAssocID="{E3F76E83-88C5-4FD8-AFEB-5A5023A44E7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CF938-4E98-4A4E-AD57-F91A92BB22E6}" type="pres">
      <dgm:prSet presAssocID="{2B99813A-35E5-4D2A-9F2E-C6912D6FA481}" presName="spacer" presStyleCnt="0"/>
      <dgm:spPr/>
      <dgm:t>
        <a:bodyPr/>
        <a:lstStyle/>
        <a:p>
          <a:endParaRPr lang="en-US"/>
        </a:p>
      </dgm:t>
    </dgm:pt>
    <dgm:pt modelId="{34E5C0A5-24B3-4D73-BAA7-BF4A6BE1FFB5}" type="pres">
      <dgm:prSet presAssocID="{2624A259-E555-407E-8461-EFCD73C6F30E}" presName="parentText" presStyleLbl="node1" presStyleIdx="5" presStyleCnt="6" custScaleY="79882" custLinFactNeighborY="-4708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B290FA-0931-46A4-8904-E36178B0A849}" type="presOf" srcId="{B317F0D6-ECF6-4223-AF7C-6E46DCEE3BDC}" destId="{15A751CD-CE47-4754-8130-3B8D21BA9250}" srcOrd="0" destOrd="0" presId="urn:microsoft.com/office/officeart/2005/8/layout/vList2"/>
    <dgm:cxn modelId="{4887E418-66F3-4AD2-A479-4CC8F39EDBAC}" type="presOf" srcId="{2B365D6E-736D-4382-86E3-65B4ECCC232A}" destId="{6ECFC109-2AFD-4C67-9CDC-70D0C1821432}" srcOrd="0" destOrd="0" presId="urn:microsoft.com/office/officeart/2005/8/layout/vList2"/>
    <dgm:cxn modelId="{CDCE90A5-3A41-40F3-9EE1-64C902FDDA18}" type="presOf" srcId="{211B120A-659F-4455-816F-3AF7A670105F}" destId="{26BCCEE7-A9AE-40C1-A478-1E9630CD6985}" srcOrd="0" destOrd="0" presId="urn:microsoft.com/office/officeart/2005/8/layout/vList2"/>
    <dgm:cxn modelId="{B608094A-B703-4D91-B3EF-36F86A220ACC}" srcId="{B04FA950-18BD-4717-AD73-3A6458FA9BA3}" destId="{2624A259-E555-407E-8461-EFCD73C6F30E}" srcOrd="5" destOrd="0" parTransId="{5CADDF39-B6AC-4699-9F9D-A06F000DFAFE}" sibTransId="{57A181B5-A1D6-448E-9E42-A72C08060395}"/>
    <dgm:cxn modelId="{A7021059-10EB-40EA-88A3-56A4B4D78833}" srcId="{B04FA950-18BD-4717-AD73-3A6458FA9BA3}" destId="{2B365D6E-736D-4382-86E3-65B4ECCC232A}" srcOrd="1" destOrd="0" parTransId="{56E4C9CD-8FC3-41A1-8F4E-E9F733EA8CC3}" sibTransId="{96FA0F88-E973-449C-A996-BB85BB334AE6}"/>
    <dgm:cxn modelId="{54DAD31A-470B-4A92-8B1B-3CF6B9FEAB52}" type="presOf" srcId="{B04FA950-18BD-4717-AD73-3A6458FA9BA3}" destId="{F305004E-3465-4B7E-95D1-6C81F5435183}" srcOrd="0" destOrd="0" presId="urn:microsoft.com/office/officeart/2005/8/layout/vList2"/>
    <dgm:cxn modelId="{8D027933-6630-4449-89B2-FE327E8FDE6D}" srcId="{B04FA950-18BD-4717-AD73-3A6458FA9BA3}" destId="{E3F76E83-88C5-4FD8-AFEB-5A5023A44E7B}" srcOrd="4" destOrd="0" parTransId="{66CABD86-80B8-4509-AC84-3EC6586D9305}" sibTransId="{2B99813A-35E5-4D2A-9F2E-C6912D6FA481}"/>
    <dgm:cxn modelId="{2CD43A75-1DC8-4ED3-8A95-FF615473C281}" type="presOf" srcId="{2624A259-E555-407E-8461-EFCD73C6F30E}" destId="{34E5C0A5-24B3-4D73-BAA7-BF4A6BE1FFB5}" srcOrd="0" destOrd="0" presId="urn:microsoft.com/office/officeart/2005/8/layout/vList2"/>
    <dgm:cxn modelId="{EBD65897-7C8C-4DB9-8509-A3727AF4093B}" type="presOf" srcId="{4D811E3F-96AD-4F64-B0C7-89DA3DDE2755}" destId="{DDC6BAE9-0512-4ECD-9C97-4D11CDEAF92B}" srcOrd="0" destOrd="0" presId="urn:microsoft.com/office/officeart/2005/8/layout/vList2"/>
    <dgm:cxn modelId="{431B630B-45C5-46FD-88DC-8C0AE7E873AA}" srcId="{B04FA950-18BD-4717-AD73-3A6458FA9BA3}" destId="{211B120A-659F-4455-816F-3AF7A670105F}" srcOrd="2" destOrd="0" parTransId="{E6B3F740-11C0-4683-9061-51135F6633DB}" sibTransId="{3EF336F7-F953-417D-8708-DE84F0F5B8F8}"/>
    <dgm:cxn modelId="{CED1C44D-26EC-42D7-8293-FEDF3F5AB54A}" type="presOf" srcId="{E3F76E83-88C5-4FD8-AFEB-5A5023A44E7B}" destId="{98DFA786-6740-4DE4-A47D-05F065A787D9}" srcOrd="0" destOrd="0" presId="urn:microsoft.com/office/officeart/2005/8/layout/vList2"/>
    <dgm:cxn modelId="{B5865D40-4CF5-4531-AB32-A5AE1880B618}" srcId="{B04FA950-18BD-4717-AD73-3A6458FA9BA3}" destId="{B317F0D6-ECF6-4223-AF7C-6E46DCEE3BDC}" srcOrd="3" destOrd="0" parTransId="{B3D450C8-25E6-4BE3-B68C-45A5CA872622}" sibTransId="{0527391A-A5AE-4E8A-8142-E15003ECBAB5}"/>
    <dgm:cxn modelId="{0F582C1B-493F-4649-85C1-4675B7FE8C8B}" srcId="{B04FA950-18BD-4717-AD73-3A6458FA9BA3}" destId="{4D811E3F-96AD-4F64-B0C7-89DA3DDE2755}" srcOrd="0" destOrd="0" parTransId="{AB1006E1-E4E2-4C57-ABFD-7C0A1E90B3D6}" sibTransId="{02BCE16A-5119-4985-8FB8-74AF1B1BBEDE}"/>
    <dgm:cxn modelId="{C33B1EAB-797C-49B7-A915-0A6C0779F386}" type="presParOf" srcId="{F305004E-3465-4B7E-95D1-6C81F5435183}" destId="{DDC6BAE9-0512-4ECD-9C97-4D11CDEAF92B}" srcOrd="0" destOrd="0" presId="urn:microsoft.com/office/officeart/2005/8/layout/vList2"/>
    <dgm:cxn modelId="{7601DBEA-4D51-4072-BEE3-AEA1F77816F8}" type="presParOf" srcId="{F305004E-3465-4B7E-95D1-6C81F5435183}" destId="{DA7DCCDC-FF64-4398-9FAC-F2A2EF28817B}" srcOrd="1" destOrd="0" presId="urn:microsoft.com/office/officeart/2005/8/layout/vList2"/>
    <dgm:cxn modelId="{56B81836-F26B-420C-8B77-4364DD26626D}" type="presParOf" srcId="{F305004E-3465-4B7E-95D1-6C81F5435183}" destId="{6ECFC109-2AFD-4C67-9CDC-70D0C1821432}" srcOrd="2" destOrd="0" presId="urn:microsoft.com/office/officeart/2005/8/layout/vList2"/>
    <dgm:cxn modelId="{32E06ACE-853D-487B-BD77-6AC73CC5397E}" type="presParOf" srcId="{F305004E-3465-4B7E-95D1-6C81F5435183}" destId="{62079B4E-177F-4051-9EA4-77D9AD4FFFBB}" srcOrd="3" destOrd="0" presId="urn:microsoft.com/office/officeart/2005/8/layout/vList2"/>
    <dgm:cxn modelId="{DB8DA704-4EA3-4C2E-85EF-7D27EF840BCA}" type="presParOf" srcId="{F305004E-3465-4B7E-95D1-6C81F5435183}" destId="{26BCCEE7-A9AE-40C1-A478-1E9630CD6985}" srcOrd="4" destOrd="0" presId="urn:microsoft.com/office/officeart/2005/8/layout/vList2"/>
    <dgm:cxn modelId="{677B9E75-F358-45DB-9853-20DD221431B7}" type="presParOf" srcId="{F305004E-3465-4B7E-95D1-6C81F5435183}" destId="{4838B848-192E-4075-AB11-92599769EB09}" srcOrd="5" destOrd="0" presId="urn:microsoft.com/office/officeart/2005/8/layout/vList2"/>
    <dgm:cxn modelId="{CEBE37D5-B089-40BC-BA90-96363D11E10F}" type="presParOf" srcId="{F305004E-3465-4B7E-95D1-6C81F5435183}" destId="{15A751CD-CE47-4754-8130-3B8D21BA9250}" srcOrd="6" destOrd="0" presId="urn:microsoft.com/office/officeart/2005/8/layout/vList2"/>
    <dgm:cxn modelId="{F2A94370-6334-4964-B2AB-010D59E73BA4}" type="presParOf" srcId="{F305004E-3465-4B7E-95D1-6C81F5435183}" destId="{4BED1712-FB9A-40DD-8762-73B046C5974F}" srcOrd="7" destOrd="0" presId="urn:microsoft.com/office/officeart/2005/8/layout/vList2"/>
    <dgm:cxn modelId="{46B892BC-0D60-4AE4-A9E3-34A4671C25AB}" type="presParOf" srcId="{F305004E-3465-4B7E-95D1-6C81F5435183}" destId="{98DFA786-6740-4DE4-A47D-05F065A787D9}" srcOrd="8" destOrd="0" presId="urn:microsoft.com/office/officeart/2005/8/layout/vList2"/>
    <dgm:cxn modelId="{90376573-84A7-4664-B0AB-B2333B38F0D6}" type="presParOf" srcId="{F305004E-3465-4B7E-95D1-6C81F5435183}" destId="{380CF938-4E98-4A4E-AD57-F91A92BB22E6}" srcOrd="9" destOrd="0" presId="urn:microsoft.com/office/officeart/2005/8/layout/vList2"/>
    <dgm:cxn modelId="{E840B36E-4B42-4D8A-B5FF-A6450AEEADDE}" type="presParOf" srcId="{F305004E-3465-4B7E-95D1-6C81F5435183}" destId="{34E5C0A5-24B3-4D73-BAA7-BF4A6BE1FFB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526E2A-35D2-41AC-A743-F89423A921C0}" type="doc">
      <dgm:prSet loTypeId="urn:microsoft.com/office/officeart/2005/8/layout/vList5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FC7B73D-5E48-4216-AF13-6B982DD3D78D}">
      <dgm:prSet custT="1"/>
      <dgm:spPr/>
      <dgm:t>
        <a:bodyPr/>
        <a:lstStyle/>
        <a:p>
          <a:pPr rtl="0"/>
          <a:r>
            <a:rPr lang="en-US" sz="1400" b="1" dirty="0" smtClean="0"/>
            <a:t>Son/Daughter — the time and energy spent in relating to parents</a:t>
          </a:r>
          <a:endParaRPr lang="en-US" sz="1400" dirty="0"/>
        </a:p>
      </dgm:t>
    </dgm:pt>
    <dgm:pt modelId="{31FA1E66-4515-4462-8B45-89270EFB04F5}" type="parTrans" cxnId="{B3677CCC-2B26-481A-BF45-EDB6AC0773CB}">
      <dgm:prSet/>
      <dgm:spPr/>
      <dgm:t>
        <a:bodyPr/>
        <a:lstStyle/>
        <a:p>
          <a:endParaRPr lang="en-US"/>
        </a:p>
      </dgm:t>
    </dgm:pt>
    <dgm:pt modelId="{DC675031-4D7E-494F-8BA1-AF42057FD94F}" type="sibTrans" cxnId="{B3677CCC-2B26-481A-BF45-EDB6AC0773CB}">
      <dgm:prSet/>
      <dgm:spPr/>
      <dgm:t>
        <a:bodyPr/>
        <a:lstStyle/>
        <a:p>
          <a:endParaRPr lang="en-US"/>
        </a:p>
      </dgm:t>
    </dgm:pt>
    <dgm:pt modelId="{4DA0FBA2-3DE9-4089-945B-D586F41E3E8A}">
      <dgm:prSet custT="1"/>
      <dgm:spPr/>
      <dgm:t>
        <a:bodyPr/>
        <a:lstStyle/>
        <a:p>
          <a:pPr rtl="0"/>
          <a:r>
            <a:rPr lang="en-US" sz="1400" b="1" dirty="0" smtClean="0"/>
            <a:t>Student/Learner — the time and energy spent in learning and acquiring skills</a:t>
          </a:r>
          <a:endParaRPr lang="en-US" sz="1400" dirty="0"/>
        </a:p>
      </dgm:t>
    </dgm:pt>
    <dgm:pt modelId="{B9EF2ACB-6572-42F6-9434-BF736E4AEB83}" type="parTrans" cxnId="{D2E970B8-9BA5-471A-9454-9377F01E78B2}">
      <dgm:prSet/>
      <dgm:spPr/>
      <dgm:t>
        <a:bodyPr/>
        <a:lstStyle/>
        <a:p>
          <a:endParaRPr lang="en-US"/>
        </a:p>
      </dgm:t>
    </dgm:pt>
    <dgm:pt modelId="{55EC785D-9875-43F8-9536-78E247A4840E}" type="sibTrans" cxnId="{D2E970B8-9BA5-471A-9454-9377F01E78B2}">
      <dgm:prSet/>
      <dgm:spPr/>
      <dgm:t>
        <a:bodyPr/>
        <a:lstStyle/>
        <a:p>
          <a:endParaRPr lang="en-US"/>
        </a:p>
      </dgm:t>
    </dgm:pt>
    <dgm:pt modelId="{8D434702-EB5D-4C87-A256-BF51D7CA01CA}">
      <dgm:prSet custT="1"/>
      <dgm:spPr/>
      <dgm:t>
        <a:bodyPr/>
        <a:lstStyle/>
        <a:p>
          <a:pPr rtl="0"/>
          <a:r>
            <a:rPr lang="en-US" sz="1400" b="1" dirty="0" smtClean="0"/>
            <a:t>Worker — the time and energy spent in paid employment</a:t>
          </a:r>
          <a:endParaRPr lang="en-US" sz="1400" dirty="0"/>
        </a:p>
      </dgm:t>
    </dgm:pt>
    <dgm:pt modelId="{66C07315-E838-44F9-ADA1-61F3FBD4F0B8}" type="parTrans" cxnId="{D5C9D88F-04B6-4753-A188-9363701FF682}">
      <dgm:prSet/>
      <dgm:spPr/>
      <dgm:t>
        <a:bodyPr/>
        <a:lstStyle/>
        <a:p>
          <a:endParaRPr lang="en-US"/>
        </a:p>
      </dgm:t>
    </dgm:pt>
    <dgm:pt modelId="{574896BD-4E39-4181-9D22-E2504B3B4E19}" type="sibTrans" cxnId="{D5C9D88F-04B6-4753-A188-9363701FF682}">
      <dgm:prSet/>
      <dgm:spPr/>
      <dgm:t>
        <a:bodyPr/>
        <a:lstStyle/>
        <a:p>
          <a:endParaRPr lang="en-US"/>
        </a:p>
      </dgm:t>
    </dgm:pt>
    <dgm:pt modelId="{C5A18DBE-1E2B-4380-A90C-10CBDF36D622}">
      <dgm:prSet custT="1"/>
      <dgm:spPr/>
      <dgm:t>
        <a:bodyPr/>
        <a:lstStyle/>
        <a:p>
          <a:pPr rtl="0"/>
          <a:r>
            <a:rPr lang="en-US" sz="1400" b="1" dirty="0" smtClean="0"/>
            <a:t>Spouse/Partner — the time and energy spent in cultivating and maintaining a relationship with a partner</a:t>
          </a:r>
          <a:endParaRPr lang="en-US" sz="1400" dirty="0"/>
        </a:p>
      </dgm:t>
    </dgm:pt>
    <dgm:pt modelId="{89A7A355-22B1-42E9-B93C-AB22DC7D10A4}" type="parTrans" cxnId="{24431172-16FC-4CC4-8874-8FCFCFDF3CCD}">
      <dgm:prSet/>
      <dgm:spPr/>
      <dgm:t>
        <a:bodyPr/>
        <a:lstStyle/>
        <a:p>
          <a:endParaRPr lang="en-US"/>
        </a:p>
      </dgm:t>
    </dgm:pt>
    <dgm:pt modelId="{8F89DE17-5DFE-491F-A1A0-41D5361D7A29}" type="sibTrans" cxnId="{24431172-16FC-4CC4-8874-8FCFCFDF3CCD}">
      <dgm:prSet/>
      <dgm:spPr/>
      <dgm:t>
        <a:bodyPr/>
        <a:lstStyle/>
        <a:p>
          <a:endParaRPr lang="en-US"/>
        </a:p>
      </dgm:t>
    </dgm:pt>
    <dgm:pt modelId="{F46300AB-060F-4917-BF02-7C5A34320AAA}">
      <dgm:prSet custT="1"/>
      <dgm:spPr/>
      <dgm:t>
        <a:bodyPr/>
        <a:lstStyle/>
        <a:p>
          <a:pPr rtl="0"/>
          <a:r>
            <a:rPr lang="en-US" sz="1400" b="1" dirty="0" smtClean="0"/>
            <a:t>Homemaker—the time and energy spent by either men or women in preparing food, cleaning, and all other activities related to maintaining the place where we live</a:t>
          </a:r>
          <a:endParaRPr lang="en-US" sz="1400" dirty="0"/>
        </a:p>
      </dgm:t>
    </dgm:pt>
    <dgm:pt modelId="{17A13587-5502-4ED6-B314-EF978CF24A22}" type="parTrans" cxnId="{110B8DF9-F09D-40DD-8547-E8141E5FC3DB}">
      <dgm:prSet/>
      <dgm:spPr/>
      <dgm:t>
        <a:bodyPr/>
        <a:lstStyle/>
        <a:p>
          <a:endParaRPr lang="en-US"/>
        </a:p>
      </dgm:t>
    </dgm:pt>
    <dgm:pt modelId="{8849BB1A-4C4E-4657-B701-B6D52DEC74BD}" type="sibTrans" cxnId="{110B8DF9-F09D-40DD-8547-E8141E5FC3DB}">
      <dgm:prSet/>
      <dgm:spPr/>
      <dgm:t>
        <a:bodyPr/>
        <a:lstStyle/>
        <a:p>
          <a:endParaRPr lang="en-US"/>
        </a:p>
      </dgm:t>
    </dgm:pt>
    <dgm:pt modelId="{99433416-40ED-49F6-9E78-2EA0FEFD73DF}">
      <dgm:prSet custT="1"/>
      <dgm:spPr/>
      <dgm:t>
        <a:bodyPr/>
        <a:lstStyle/>
        <a:p>
          <a:r>
            <a:rPr lang="en-US" sz="1400" b="1" dirty="0" smtClean="0"/>
            <a:t>Parent — the time and energy spent in rearing children</a:t>
          </a:r>
        </a:p>
      </dgm:t>
    </dgm:pt>
    <dgm:pt modelId="{6BF67977-33A2-454B-BD47-671B1C393C5B}" type="parTrans" cxnId="{0D7FF74A-68B6-4990-A117-85F073EAEDEB}">
      <dgm:prSet/>
      <dgm:spPr/>
      <dgm:t>
        <a:bodyPr/>
        <a:lstStyle/>
        <a:p>
          <a:endParaRPr lang="en-US"/>
        </a:p>
      </dgm:t>
    </dgm:pt>
    <dgm:pt modelId="{87C31D71-34F2-4C42-A890-EE6076CFDC4A}" type="sibTrans" cxnId="{0D7FF74A-68B6-4990-A117-85F073EAEDEB}">
      <dgm:prSet/>
      <dgm:spPr/>
      <dgm:t>
        <a:bodyPr/>
        <a:lstStyle/>
        <a:p>
          <a:endParaRPr lang="en-US"/>
        </a:p>
      </dgm:t>
    </dgm:pt>
    <dgm:pt modelId="{311D6D94-B91B-41D9-9A55-3063387E8D85}">
      <dgm:prSet custT="1"/>
      <dgm:spPr/>
      <dgm:t>
        <a:bodyPr/>
        <a:lstStyle/>
        <a:p>
          <a:r>
            <a:rPr lang="en-US" sz="1400" b="1" dirty="0" err="1" smtClean="0"/>
            <a:t>Leisurite</a:t>
          </a:r>
          <a:r>
            <a:rPr lang="en-US" sz="1400" b="1" dirty="0" smtClean="0"/>
            <a:t> - the time and energy spent in activities for relaxation, including reading, sports activities, going out to dinner, etc.</a:t>
          </a:r>
        </a:p>
      </dgm:t>
    </dgm:pt>
    <dgm:pt modelId="{0B2C76B2-847C-44D4-8FF7-4E8176516748}" type="parTrans" cxnId="{5C2E5AD6-1B4D-4D0E-9859-06FAA8527D34}">
      <dgm:prSet/>
      <dgm:spPr/>
      <dgm:t>
        <a:bodyPr/>
        <a:lstStyle/>
        <a:p>
          <a:endParaRPr lang="en-US"/>
        </a:p>
      </dgm:t>
    </dgm:pt>
    <dgm:pt modelId="{9A058015-CDAD-4899-B650-79CF758F0EBF}" type="sibTrans" cxnId="{5C2E5AD6-1B4D-4D0E-9859-06FAA8527D34}">
      <dgm:prSet/>
      <dgm:spPr/>
      <dgm:t>
        <a:bodyPr/>
        <a:lstStyle/>
        <a:p>
          <a:endParaRPr lang="en-US"/>
        </a:p>
      </dgm:t>
    </dgm:pt>
    <dgm:pt modelId="{BFAD5B0D-A372-436A-8565-7DA342AA0505}">
      <dgm:prSet custT="1"/>
      <dgm:spPr/>
      <dgm:t>
        <a:bodyPr/>
        <a:lstStyle/>
        <a:p>
          <a:r>
            <a:rPr lang="en-US" sz="1400" b="1" dirty="0" smtClean="0"/>
            <a:t>Citizen — the time and energy spent in volunteer activities in the community</a:t>
          </a:r>
        </a:p>
      </dgm:t>
    </dgm:pt>
    <dgm:pt modelId="{0E6D23F2-901D-4A6A-A5F4-5AC2AA6EA9C2}" type="parTrans" cxnId="{74927EC7-26D6-44D8-9E4F-C4CB9511CB3F}">
      <dgm:prSet/>
      <dgm:spPr/>
      <dgm:t>
        <a:bodyPr/>
        <a:lstStyle/>
        <a:p>
          <a:endParaRPr lang="en-US"/>
        </a:p>
      </dgm:t>
    </dgm:pt>
    <dgm:pt modelId="{16CECF58-6BFB-4392-A4A7-8E2F0CE87901}" type="sibTrans" cxnId="{74927EC7-26D6-44D8-9E4F-C4CB9511CB3F}">
      <dgm:prSet/>
      <dgm:spPr/>
      <dgm:t>
        <a:bodyPr/>
        <a:lstStyle/>
        <a:p>
          <a:endParaRPr lang="en-US"/>
        </a:p>
      </dgm:t>
    </dgm:pt>
    <dgm:pt modelId="{B5559237-3240-4F78-B80A-62E58B825BAA}" type="pres">
      <dgm:prSet presAssocID="{D2526E2A-35D2-41AC-A743-F89423A921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0C9390-F992-4478-9149-59084CE4C2A1}" type="pres">
      <dgm:prSet presAssocID="{2FC7B73D-5E48-4216-AF13-6B982DD3D78D}" presName="linNode" presStyleCnt="0"/>
      <dgm:spPr/>
      <dgm:t>
        <a:bodyPr/>
        <a:lstStyle/>
        <a:p>
          <a:endParaRPr lang="en-US"/>
        </a:p>
      </dgm:t>
    </dgm:pt>
    <dgm:pt modelId="{79C9CE8E-A94E-418D-9DF5-39C29D734E2E}" type="pres">
      <dgm:prSet presAssocID="{2FC7B73D-5E48-4216-AF13-6B982DD3D78D}" presName="parentText" presStyleLbl="node1" presStyleIdx="0" presStyleCnt="8" custScaleX="2525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A21270-998F-4703-BD53-A341BB84A590}" type="pres">
      <dgm:prSet presAssocID="{DC675031-4D7E-494F-8BA1-AF42057FD94F}" presName="sp" presStyleCnt="0"/>
      <dgm:spPr/>
      <dgm:t>
        <a:bodyPr/>
        <a:lstStyle/>
        <a:p>
          <a:endParaRPr lang="en-US"/>
        </a:p>
      </dgm:t>
    </dgm:pt>
    <dgm:pt modelId="{94B3E5EF-CB01-413A-856D-57E4F354F995}" type="pres">
      <dgm:prSet presAssocID="{4DA0FBA2-3DE9-4089-945B-D586F41E3E8A}" presName="linNode" presStyleCnt="0"/>
      <dgm:spPr/>
      <dgm:t>
        <a:bodyPr/>
        <a:lstStyle/>
        <a:p>
          <a:endParaRPr lang="en-US"/>
        </a:p>
      </dgm:t>
    </dgm:pt>
    <dgm:pt modelId="{51CFF9D8-DC74-4B25-8883-18985331492C}" type="pres">
      <dgm:prSet presAssocID="{4DA0FBA2-3DE9-4089-945B-D586F41E3E8A}" presName="parentText" presStyleLbl="node1" presStyleIdx="1" presStyleCnt="8" custScaleX="252525" custLinFactNeighborX="0" custLinFactNeighborY="-143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29727B-3D78-4579-AB37-D2997EACAE8D}" type="pres">
      <dgm:prSet presAssocID="{55EC785D-9875-43F8-9536-78E247A4840E}" presName="sp" presStyleCnt="0"/>
      <dgm:spPr/>
      <dgm:t>
        <a:bodyPr/>
        <a:lstStyle/>
        <a:p>
          <a:endParaRPr lang="en-US"/>
        </a:p>
      </dgm:t>
    </dgm:pt>
    <dgm:pt modelId="{7DAAD65A-6DAB-439C-90DB-703320DC96CC}" type="pres">
      <dgm:prSet presAssocID="{8D434702-EB5D-4C87-A256-BF51D7CA01CA}" presName="linNode" presStyleCnt="0"/>
      <dgm:spPr/>
      <dgm:t>
        <a:bodyPr/>
        <a:lstStyle/>
        <a:p>
          <a:endParaRPr lang="en-US"/>
        </a:p>
      </dgm:t>
    </dgm:pt>
    <dgm:pt modelId="{DD30C541-B66F-49A6-9EA7-250868381ED4}" type="pres">
      <dgm:prSet presAssocID="{8D434702-EB5D-4C87-A256-BF51D7CA01CA}" presName="parentText" presStyleLbl="node1" presStyleIdx="2" presStyleCnt="8" custScaleX="2525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27B6F2-686B-4D5A-8F71-C94CC928A508}" type="pres">
      <dgm:prSet presAssocID="{574896BD-4E39-4181-9D22-E2504B3B4E19}" presName="sp" presStyleCnt="0"/>
      <dgm:spPr/>
      <dgm:t>
        <a:bodyPr/>
        <a:lstStyle/>
        <a:p>
          <a:endParaRPr lang="en-US"/>
        </a:p>
      </dgm:t>
    </dgm:pt>
    <dgm:pt modelId="{52BD38FF-530B-42DC-B321-5A273C43EB26}" type="pres">
      <dgm:prSet presAssocID="{C5A18DBE-1E2B-4380-A90C-10CBDF36D622}" presName="linNode" presStyleCnt="0"/>
      <dgm:spPr/>
      <dgm:t>
        <a:bodyPr/>
        <a:lstStyle/>
        <a:p>
          <a:endParaRPr lang="en-US"/>
        </a:p>
      </dgm:t>
    </dgm:pt>
    <dgm:pt modelId="{4AB77F1E-F91E-4298-B3CE-ED34EE54D3D7}" type="pres">
      <dgm:prSet presAssocID="{C5A18DBE-1E2B-4380-A90C-10CBDF36D622}" presName="parentText" presStyleLbl="node1" presStyleIdx="3" presStyleCnt="8" custScaleX="2515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932F8C-276A-4721-9923-860D8E5AF985}" type="pres">
      <dgm:prSet presAssocID="{8F89DE17-5DFE-491F-A1A0-41D5361D7A29}" presName="sp" presStyleCnt="0"/>
      <dgm:spPr/>
      <dgm:t>
        <a:bodyPr/>
        <a:lstStyle/>
        <a:p>
          <a:endParaRPr lang="en-US"/>
        </a:p>
      </dgm:t>
    </dgm:pt>
    <dgm:pt modelId="{1CF72E9D-D5FA-42C6-9328-A29884E1B97E}" type="pres">
      <dgm:prSet presAssocID="{F46300AB-060F-4917-BF02-7C5A34320AAA}" presName="linNode" presStyleCnt="0"/>
      <dgm:spPr/>
      <dgm:t>
        <a:bodyPr/>
        <a:lstStyle/>
        <a:p>
          <a:endParaRPr lang="en-US"/>
        </a:p>
      </dgm:t>
    </dgm:pt>
    <dgm:pt modelId="{BB922733-26AA-4AE3-B671-6E6BE6426B50}" type="pres">
      <dgm:prSet presAssocID="{F46300AB-060F-4917-BF02-7C5A34320AAA}" presName="parentText" presStyleLbl="node1" presStyleIdx="4" presStyleCnt="8" custScaleX="2515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B909AF-7E22-4060-8539-A4B206011156}" type="pres">
      <dgm:prSet presAssocID="{8849BB1A-4C4E-4657-B701-B6D52DEC74BD}" presName="sp" presStyleCnt="0"/>
      <dgm:spPr/>
      <dgm:t>
        <a:bodyPr/>
        <a:lstStyle/>
        <a:p>
          <a:endParaRPr lang="en-US"/>
        </a:p>
      </dgm:t>
    </dgm:pt>
    <dgm:pt modelId="{BFAC99EE-F3D8-4D79-A9D6-19A7ED7B8274}" type="pres">
      <dgm:prSet presAssocID="{99433416-40ED-49F6-9E78-2EA0FEFD73DF}" presName="linNode" presStyleCnt="0"/>
      <dgm:spPr/>
      <dgm:t>
        <a:bodyPr/>
        <a:lstStyle/>
        <a:p>
          <a:endParaRPr lang="en-US"/>
        </a:p>
      </dgm:t>
    </dgm:pt>
    <dgm:pt modelId="{FA7AA668-4041-45A4-9944-729AB631EDFB}" type="pres">
      <dgm:prSet presAssocID="{99433416-40ED-49F6-9E78-2EA0FEFD73DF}" presName="parentText" presStyleLbl="node1" presStyleIdx="5" presStyleCnt="8" custScaleX="2525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57A351-CFFF-4EBE-905E-B0802DD26DC1}" type="pres">
      <dgm:prSet presAssocID="{87C31D71-34F2-4C42-A890-EE6076CFDC4A}" presName="sp" presStyleCnt="0"/>
      <dgm:spPr/>
      <dgm:t>
        <a:bodyPr/>
        <a:lstStyle/>
        <a:p>
          <a:endParaRPr lang="en-US"/>
        </a:p>
      </dgm:t>
    </dgm:pt>
    <dgm:pt modelId="{BF389F6E-71D7-4EFC-A93C-589E32080245}" type="pres">
      <dgm:prSet presAssocID="{311D6D94-B91B-41D9-9A55-3063387E8D85}" presName="linNode" presStyleCnt="0"/>
      <dgm:spPr/>
      <dgm:t>
        <a:bodyPr/>
        <a:lstStyle/>
        <a:p>
          <a:endParaRPr lang="en-US"/>
        </a:p>
      </dgm:t>
    </dgm:pt>
    <dgm:pt modelId="{4668A881-8465-4F03-A80A-12A09DF6BF13}" type="pres">
      <dgm:prSet presAssocID="{311D6D94-B91B-41D9-9A55-3063387E8D85}" presName="parentText" presStyleLbl="node1" presStyleIdx="6" presStyleCnt="8" custScaleX="2525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2022E8-31B9-489B-B1C4-139CDF5E86DC}" type="pres">
      <dgm:prSet presAssocID="{9A058015-CDAD-4899-B650-79CF758F0EBF}" presName="sp" presStyleCnt="0"/>
      <dgm:spPr/>
      <dgm:t>
        <a:bodyPr/>
        <a:lstStyle/>
        <a:p>
          <a:endParaRPr lang="en-US"/>
        </a:p>
      </dgm:t>
    </dgm:pt>
    <dgm:pt modelId="{A3D9CB81-C6BD-47ED-A963-DC522B5D8E51}" type="pres">
      <dgm:prSet presAssocID="{BFAD5B0D-A372-436A-8565-7DA342AA0505}" presName="linNode" presStyleCnt="0"/>
      <dgm:spPr/>
      <dgm:t>
        <a:bodyPr/>
        <a:lstStyle/>
        <a:p>
          <a:endParaRPr lang="en-US"/>
        </a:p>
      </dgm:t>
    </dgm:pt>
    <dgm:pt modelId="{BF768D3C-40C2-4646-8AF6-38CDBF235774}" type="pres">
      <dgm:prSet presAssocID="{BFAD5B0D-A372-436A-8565-7DA342AA0505}" presName="parentText" presStyleLbl="node1" presStyleIdx="7" presStyleCnt="8" custScaleX="2515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6AC1D4-7D15-4ADF-A365-F9B3C1B85330}" type="presOf" srcId="{2FC7B73D-5E48-4216-AF13-6B982DD3D78D}" destId="{79C9CE8E-A94E-418D-9DF5-39C29D734E2E}" srcOrd="0" destOrd="0" presId="urn:microsoft.com/office/officeart/2005/8/layout/vList5"/>
    <dgm:cxn modelId="{5C2E5AD6-1B4D-4D0E-9859-06FAA8527D34}" srcId="{D2526E2A-35D2-41AC-A743-F89423A921C0}" destId="{311D6D94-B91B-41D9-9A55-3063387E8D85}" srcOrd="6" destOrd="0" parTransId="{0B2C76B2-847C-44D4-8FF7-4E8176516748}" sibTransId="{9A058015-CDAD-4899-B650-79CF758F0EBF}"/>
    <dgm:cxn modelId="{8665A6CB-6940-4D51-B3C0-F226A89A3390}" type="presOf" srcId="{D2526E2A-35D2-41AC-A743-F89423A921C0}" destId="{B5559237-3240-4F78-B80A-62E58B825BAA}" srcOrd="0" destOrd="0" presId="urn:microsoft.com/office/officeart/2005/8/layout/vList5"/>
    <dgm:cxn modelId="{24431172-16FC-4CC4-8874-8FCFCFDF3CCD}" srcId="{D2526E2A-35D2-41AC-A743-F89423A921C0}" destId="{C5A18DBE-1E2B-4380-A90C-10CBDF36D622}" srcOrd="3" destOrd="0" parTransId="{89A7A355-22B1-42E9-B93C-AB22DC7D10A4}" sibTransId="{8F89DE17-5DFE-491F-A1A0-41D5361D7A29}"/>
    <dgm:cxn modelId="{110B8DF9-F09D-40DD-8547-E8141E5FC3DB}" srcId="{D2526E2A-35D2-41AC-A743-F89423A921C0}" destId="{F46300AB-060F-4917-BF02-7C5A34320AAA}" srcOrd="4" destOrd="0" parTransId="{17A13587-5502-4ED6-B314-EF978CF24A22}" sibTransId="{8849BB1A-4C4E-4657-B701-B6D52DEC74BD}"/>
    <dgm:cxn modelId="{2C1EC30A-6154-4F6F-A7CA-02C0C254446B}" type="presOf" srcId="{BFAD5B0D-A372-436A-8565-7DA342AA0505}" destId="{BF768D3C-40C2-4646-8AF6-38CDBF235774}" srcOrd="0" destOrd="0" presId="urn:microsoft.com/office/officeart/2005/8/layout/vList5"/>
    <dgm:cxn modelId="{B3677CCC-2B26-481A-BF45-EDB6AC0773CB}" srcId="{D2526E2A-35D2-41AC-A743-F89423A921C0}" destId="{2FC7B73D-5E48-4216-AF13-6B982DD3D78D}" srcOrd="0" destOrd="0" parTransId="{31FA1E66-4515-4462-8B45-89270EFB04F5}" sibTransId="{DC675031-4D7E-494F-8BA1-AF42057FD94F}"/>
    <dgm:cxn modelId="{0D7FF74A-68B6-4990-A117-85F073EAEDEB}" srcId="{D2526E2A-35D2-41AC-A743-F89423A921C0}" destId="{99433416-40ED-49F6-9E78-2EA0FEFD73DF}" srcOrd="5" destOrd="0" parTransId="{6BF67977-33A2-454B-BD47-671B1C393C5B}" sibTransId="{87C31D71-34F2-4C42-A890-EE6076CFDC4A}"/>
    <dgm:cxn modelId="{74927EC7-26D6-44D8-9E4F-C4CB9511CB3F}" srcId="{D2526E2A-35D2-41AC-A743-F89423A921C0}" destId="{BFAD5B0D-A372-436A-8565-7DA342AA0505}" srcOrd="7" destOrd="0" parTransId="{0E6D23F2-901D-4A6A-A5F4-5AC2AA6EA9C2}" sibTransId="{16CECF58-6BFB-4392-A4A7-8E2F0CE87901}"/>
    <dgm:cxn modelId="{D5C9D88F-04B6-4753-A188-9363701FF682}" srcId="{D2526E2A-35D2-41AC-A743-F89423A921C0}" destId="{8D434702-EB5D-4C87-A256-BF51D7CA01CA}" srcOrd="2" destOrd="0" parTransId="{66C07315-E838-44F9-ADA1-61F3FBD4F0B8}" sibTransId="{574896BD-4E39-4181-9D22-E2504B3B4E19}"/>
    <dgm:cxn modelId="{AC912667-4F7C-4951-AD7B-F675C22885A3}" type="presOf" srcId="{99433416-40ED-49F6-9E78-2EA0FEFD73DF}" destId="{FA7AA668-4041-45A4-9944-729AB631EDFB}" srcOrd="0" destOrd="0" presId="urn:microsoft.com/office/officeart/2005/8/layout/vList5"/>
    <dgm:cxn modelId="{81286AB3-BF11-49DE-AFD4-0E4A4DA4E7A3}" type="presOf" srcId="{8D434702-EB5D-4C87-A256-BF51D7CA01CA}" destId="{DD30C541-B66F-49A6-9EA7-250868381ED4}" srcOrd="0" destOrd="0" presId="urn:microsoft.com/office/officeart/2005/8/layout/vList5"/>
    <dgm:cxn modelId="{0A78FB3B-CB28-44DC-B05C-FBAE282DAA5C}" type="presOf" srcId="{C5A18DBE-1E2B-4380-A90C-10CBDF36D622}" destId="{4AB77F1E-F91E-4298-B3CE-ED34EE54D3D7}" srcOrd="0" destOrd="0" presId="urn:microsoft.com/office/officeart/2005/8/layout/vList5"/>
    <dgm:cxn modelId="{D2E970B8-9BA5-471A-9454-9377F01E78B2}" srcId="{D2526E2A-35D2-41AC-A743-F89423A921C0}" destId="{4DA0FBA2-3DE9-4089-945B-D586F41E3E8A}" srcOrd="1" destOrd="0" parTransId="{B9EF2ACB-6572-42F6-9434-BF736E4AEB83}" sibTransId="{55EC785D-9875-43F8-9536-78E247A4840E}"/>
    <dgm:cxn modelId="{D4776565-201E-4B81-A091-152ACDB5E802}" type="presOf" srcId="{311D6D94-B91B-41D9-9A55-3063387E8D85}" destId="{4668A881-8465-4F03-A80A-12A09DF6BF13}" srcOrd="0" destOrd="0" presId="urn:microsoft.com/office/officeart/2005/8/layout/vList5"/>
    <dgm:cxn modelId="{9FCEC5B4-43E1-4F0B-8CE5-30198EF85884}" type="presOf" srcId="{F46300AB-060F-4917-BF02-7C5A34320AAA}" destId="{BB922733-26AA-4AE3-B671-6E6BE6426B50}" srcOrd="0" destOrd="0" presId="urn:microsoft.com/office/officeart/2005/8/layout/vList5"/>
    <dgm:cxn modelId="{2F110882-ACA2-447E-B78C-51990921FB06}" type="presOf" srcId="{4DA0FBA2-3DE9-4089-945B-D586F41E3E8A}" destId="{51CFF9D8-DC74-4B25-8883-18985331492C}" srcOrd="0" destOrd="0" presId="urn:microsoft.com/office/officeart/2005/8/layout/vList5"/>
    <dgm:cxn modelId="{A491ABEC-F918-4DC4-BA14-01FA37B159A5}" type="presParOf" srcId="{B5559237-3240-4F78-B80A-62E58B825BAA}" destId="{770C9390-F992-4478-9149-59084CE4C2A1}" srcOrd="0" destOrd="0" presId="urn:microsoft.com/office/officeart/2005/8/layout/vList5"/>
    <dgm:cxn modelId="{6824D558-1897-461A-A015-32F885E84693}" type="presParOf" srcId="{770C9390-F992-4478-9149-59084CE4C2A1}" destId="{79C9CE8E-A94E-418D-9DF5-39C29D734E2E}" srcOrd="0" destOrd="0" presId="urn:microsoft.com/office/officeart/2005/8/layout/vList5"/>
    <dgm:cxn modelId="{C8BC31C5-C07C-4716-9470-D46AF016C107}" type="presParOf" srcId="{B5559237-3240-4F78-B80A-62E58B825BAA}" destId="{08A21270-998F-4703-BD53-A341BB84A590}" srcOrd="1" destOrd="0" presId="urn:microsoft.com/office/officeart/2005/8/layout/vList5"/>
    <dgm:cxn modelId="{2A4D8EAE-A88E-45DF-A2FB-5D397CD90378}" type="presParOf" srcId="{B5559237-3240-4F78-B80A-62E58B825BAA}" destId="{94B3E5EF-CB01-413A-856D-57E4F354F995}" srcOrd="2" destOrd="0" presId="urn:microsoft.com/office/officeart/2005/8/layout/vList5"/>
    <dgm:cxn modelId="{BC84CDD8-C2FE-4AE7-8DB2-F98D01973E75}" type="presParOf" srcId="{94B3E5EF-CB01-413A-856D-57E4F354F995}" destId="{51CFF9D8-DC74-4B25-8883-18985331492C}" srcOrd="0" destOrd="0" presId="urn:microsoft.com/office/officeart/2005/8/layout/vList5"/>
    <dgm:cxn modelId="{D41CA5F9-4821-4FC4-AEBD-47DB5BF19B7F}" type="presParOf" srcId="{B5559237-3240-4F78-B80A-62E58B825BAA}" destId="{3A29727B-3D78-4579-AB37-D2997EACAE8D}" srcOrd="3" destOrd="0" presId="urn:microsoft.com/office/officeart/2005/8/layout/vList5"/>
    <dgm:cxn modelId="{38D3BC87-CF3C-44C1-A55B-621DB1A6E4D2}" type="presParOf" srcId="{B5559237-3240-4F78-B80A-62E58B825BAA}" destId="{7DAAD65A-6DAB-439C-90DB-703320DC96CC}" srcOrd="4" destOrd="0" presId="urn:microsoft.com/office/officeart/2005/8/layout/vList5"/>
    <dgm:cxn modelId="{B9C68C81-2E87-4CE3-A337-05ADEA4AA522}" type="presParOf" srcId="{7DAAD65A-6DAB-439C-90DB-703320DC96CC}" destId="{DD30C541-B66F-49A6-9EA7-250868381ED4}" srcOrd="0" destOrd="0" presId="urn:microsoft.com/office/officeart/2005/8/layout/vList5"/>
    <dgm:cxn modelId="{887D90D2-D8AC-438C-9402-222FD35EFF74}" type="presParOf" srcId="{B5559237-3240-4F78-B80A-62E58B825BAA}" destId="{3027B6F2-686B-4D5A-8F71-C94CC928A508}" srcOrd="5" destOrd="0" presId="urn:microsoft.com/office/officeart/2005/8/layout/vList5"/>
    <dgm:cxn modelId="{7173E3C3-F6D2-4583-8931-D692D7227DCD}" type="presParOf" srcId="{B5559237-3240-4F78-B80A-62E58B825BAA}" destId="{52BD38FF-530B-42DC-B321-5A273C43EB26}" srcOrd="6" destOrd="0" presId="urn:microsoft.com/office/officeart/2005/8/layout/vList5"/>
    <dgm:cxn modelId="{E26D726A-6DB4-4572-A9E0-D8B7FD38044F}" type="presParOf" srcId="{52BD38FF-530B-42DC-B321-5A273C43EB26}" destId="{4AB77F1E-F91E-4298-B3CE-ED34EE54D3D7}" srcOrd="0" destOrd="0" presId="urn:microsoft.com/office/officeart/2005/8/layout/vList5"/>
    <dgm:cxn modelId="{2F75CC33-4F3E-4B4B-B1E9-FC7C719D10E6}" type="presParOf" srcId="{B5559237-3240-4F78-B80A-62E58B825BAA}" destId="{89932F8C-276A-4721-9923-860D8E5AF985}" srcOrd="7" destOrd="0" presId="urn:microsoft.com/office/officeart/2005/8/layout/vList5"/>
    <dgm:cxn modelId="{38240C0B-C289-44CB-8448-9E8C0E69F118}" type="presParOf" srcId="{B5559237-3240-4F78-B80A-62E58B825BAA}" destId="{1CF72E9D-D5FA-42C6-9328-A29884E1B97E}" srcOrd="8" destOrd="0" presId="urn:microsoft.com/office/officeart/2005/8/layout/vList5"/>
    <dgm:cxn modelId="{DB8F3F0A-2EA7-46F1-8438-4DDFC39D708F}" type="presParOf" srcId="{1CF72E9D-D5FA-42C6-9328-A29884E1B97E}" destId="{BB922733-26AA-4AE3-B671-6E6BE6426B50}" srcOrd="0" destOrd="0" presId="urn:microsoft.com/office/officeart/2005/8/layout/vList5"/>
    <dgm:cxn modelId="{51E48F34-2E6E-45A8-B4F0-DB46D589593D}" type="presParOf" srcId="{B5559237-3240-4F78-B80A-62E58B825BAA}" destId="{97B909AF-7E22-4060-8539-A4B206011156}" srcOrd="9" destOrd="0" presId="urn:microsoft.com/office/officeart/2005/8/layout/vList5"/>
    <dgm:cxn modelId="{7D320E88-7DBA-4819-95BC-419013ED2A41}" type="presParOf" srcId="{B5559237-3240-4F78-B80A-62E58B825BAA}" destId="{BFAC99EE-F3D8-4D79-A9D6-19A7ED7B8274}" srcOrd="10" destOrd="0" presId="urn:microsoft.com/office/officeart/2005/8/layout/vList5"/>
    <dgm:cxn modelId="{7A9A27E3-2BED-406E-9653-651479A42E14}" type="presParOf" srcId="{BFAC99EE-F3D8-4D79-A9D6-19A7ED7B8274}" destId="{FA7AA668-4041-45A4-9944-729AB631EDFB}" srcOrd="0" destOrd="0" presId="urn:microsoft.com/office/officeart/2005/8/layout/vList5"/>
    <dgm:cxn modelId="{F78BEFE5-2F7D-4113-83F7-323247E9C968}" type="presParOf" srcId="{B5559237-3240-4F78-B80A-62E58B825BAA}" destId="{F857A351-CFFF-4EBE-905E-B0802DD26DC1}" srcOrd="11" destOrd="0" presId="urn:microsoft.com/office/officeart/2005/8/layout/vList5"/>
    <dgm:cxn modelId="{285612C5-34E3-4E83-91A3-33C61E7BBD9E}" type="presParOf" srcId="{B5559237-3240-4F78-B80A-62E58B825BAA}" destId="{BF389F6E-71D7-4EFC-A93C-589E32080245}" srcOrd="12" destOrd="0" presId="urn:microsoft.com/office/officeart/2005/8/layout/vList5"/>
    <dgm:cxn modelId="{D037F742-8E53-47A4-A18B-90A2F1662A41}" type="presParOf" srcId="{BF389F6E-71D7-4EFC-A93C-589E32080245}" destId="{4668A881-8465-4F03-A80A-12A09DF6BF13}" srcOrd="0" destOrd="0" presId="urn:microsoft.com/office/officeart/2005/8/layout/vList5"/>
    <dgm:cxn modelId="{8267FCCB-D0B0-4811-B558-0BDDEE10783F}" type="presParOf" srcId="{B5559237-3240-4F78-B80A-62E58B825BAA}" destId="{1E2022E8-31B9-489B-B1C4-139CDF5E86DC}" srcOrd="13" destOrd="0" presId="urn:microsoft.com/office/officeart/2005/8/layout/vList5"/>
    <dgm:cxn modelId="{86217039-7CE9-4891-8739-FB664E4F63B0}" type="presParOf" srcId="{B5559237-3240-4F78-B80A-62E58B825BAA}" destId="{A3D9CB81-C6BD-47ED-A963-DC522B5D8E51}" srcOrd="14" destOrd="0" presId="urn:microsoft.com/office/officeart/2005/8/layout/vList5"/>
    <dgm:cxn modelId="{AD88C525-A90D-4A33-8AD3-1C0AC3E4E54D}" type="presParOf" srcId="{A3D9CB81-C6BD-47ED-A963-DC522B5D8E51}" destId="{BF768D3C-40C2-4646-8AF6-38CDBF23577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E49036-8431-4BA8-9AA6-4A9FC7C7E40D}" type="doc">
      <dgm:prSet loTypeId="urn:microsoft.com/office/officeart/2005/8/layout/cycle4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888300F-515B-4070-B0D1-CF48978AE41C}">
      <dgm:prSet custT="1"/>
      <dgm:spPr/>
      <dgm:t>
        <a:bodyPr/>
        <a:lstStyle/>
        <a:p>
          <a:pPr rtl="0"/>
          <a:r>
            <a:rPr lang="en-US" sz="1400" b="1" dirty="0" smtClean="0"/>
            <a:t>SITUATION</a:t>
          </a:r>
          <a:endParaRPr lang="en-US" sz="1400" b="1" dirty="0"/>
        </a:p>
      </dgm:t>
    </dgm:pt>
    <dgm:pt modelId="{F87EFEE0-1F0A-4374-9449-309E4A40FC92}" type="parTrans" cxnId="{DF6D8CA9-A850-4174-B26D-6153D5F5E262}">
      <dgm:prSet/>
      <dgm:spPr/>
      <dgm:t>
        <a:bodyPr/>
        <a:lstStyle/>
        <a:p>
          <a:endParaRPr lang="en-US"/>
        </a:p>
      </dgm:t>
    </dgm:pt>
    <dgm:pt modelId="{4D40826C-049D-44BF-BA2C-C687513C6807}" type="sibTrans" cxnId="{DF6D8CA9-A850-4174-B26D-6153D5F5E262}">
      <dgm:prSet/>
      <dgm:spPr/>
      <dgm:t>
        <a:bodyPr/>
        <a:lstStyle/>
        <a:p>
          <a:endParaRPr lang="en-US"/>
        </a:p>
      </dgm:t>
    </dgm:pt>
    <dgm:pt modelId="{2D277884-712F-4F54-B110-FAEAC57F1CFC}">
      <dgm:prSet custT="1"/>
      <dgm:spPr/>
      <dgm:t>
        <a:bodyPr/>
        <a:lstStyle/>
        <a:p>
          <a:pPr rtl="0"/>
          <a:r>
            <a:rPr lang="en-US" sz="1400" b="1" dirty="0" smtClean="0"/>
            <a:t>SUPPORTS</a:t>
          </a:r>
          <a:endParaRPr lang="en-US" sz="1400" b="1" dirty="0"/>
        </a:p>
      </dgm:t>
    </dgm:pt>
    <dgm:pt modelId="{A909537C-8760-45A4-B6AF-44802F4787F2}" type="parTrans" cxnId="{6E956E2C-09F9-446C-87FF-70CF1F0A9C0E}">
      <dgm:prSet/>
      <dgm:spPr/>
      <dgm:t>
        <a:bodyPr/>
        <a:lstStyle/>
        <a:p>
          <a:endParaRPr lang="en-US"/>
        </a:p>
      </dgm:t>
    </dgm:pt>
    <dgm:pt modelId="{E8BD439B-B28C-4243-9EAE-5217E0B5C92A}" type="sibTrans" cxnId="{6E956E2C-09F9-446C-87FF-70CF1F0A9C0E}">
      <dgm:prSet/>
      <dgm:spPr/>
      <dgm:t>
        <a:bodyPr/>
        <a:lstStyle/>
        <a:p>
          <a:endParaRPr lang="en-US"/>
        </a:p>
      </dgm:t>
    </dgm:pt>
    <dgm:pt modelId="{2FF3A7DB-010B-4EBF-808E-ADAC1BB99B97}">
      <dgm:prSet/>
      <dgm:spPr/>
      <dgm:t>
        <a:bodyPr/>
        <a:lstStyle/>
        <a:p>
          <a:pPr rtl="0"/>
          <a:r>
            <a:rPr lang="en-US" b="1" dirty="0" smtClean="0"/>
            <a:t>STRATEGIES</a:t>
          </a:r>
          <a:endParaRPr lang="en-US" b="1" dirty="0"/>
        </a:p>
      </dgm:t>
    </dgm:pt>
    <dgm:pt modelId="{65CA3546-FE58-4FB7-BE58-A269DDBA468E}" type="parTrans" cxnId="{F3DDCE70-5D9E-40EF-9476-0DC3AA03AB66}">
      <dgm:prSet/>
      <dgm:spPr/>
      <dgm:t>
        <a:bodyPr/>
        <a:lstStyle/>
        <a:p>
          <a:endParaRPr lang="en-US"/>
        </a:p>
      </dgm:t>
    </dgm:pt>
    <dgm:pt modelId="{EE9361CC-9540-4667-BB07-51399CC52B88}" type="sibTrans" cxnId="{F3DDCE70-5D9E-40EF-9476-0DC3AA03AB66}">
      <dgm:prSet/>
      <dgm:spPr/>
      <dgm:t>
        <a:bodyPr/>
        <a:lstStyle/>
        <a:p>
          <a:endParaRPr lang="en-US"/>
        </a:p>
      </dgm:t>
    </dgm:pt>
    <dgm:pt modelId="{3FB8AA58-A030-4103-B113-A8FB642E74F9}">
      <dgm:prSet custT="1"/>
      <dgm:spPr/>
      <dgm:t>
        <a:bodyPr/>
        <a:lstStyle/>
        <a:p>
          <a:pPr rtl="0"/>
          <a:r>
            <a:rPr lang="en-US" sz="1400" dirty="0" smtClean="0"/>
            <a:t>Coping skills</a:t>
          </a:r>
          <a:endParaRPr lang="en-US" sz="1400" dirty="0"/>
        </a:p>
      </dgm:t>
    </dgm:pt>
    <dgm:pt modelId="{7F2A61F5-0123-41A3-9D88-EF6D5D7A3EF4}" type="parTrans" cxnId="{2996B2D0-A12E-4A11-81EF-6C41829075C0}">
      <dgm:prSet/>
      <dgm:spPr/>
      <dgm:t>
        <a:bodyPr/>
        <a:lstStyle/>
        <a:p>
          <a:endParaRPr lang="en-US"/>
        </a:p>
      </dgm:t>
    </dgm:pt>
    <dgm:pt modelId="{34DBB90F-AD9C-43A6-9CFE-A029634F08D1}" type="sibTrans" cxnId="{2996B2D0-A12E-4A11-81EF-6C41829075C0}">
      <dgm:prSet/>
      <dgm:spPr/>
      <dgm:t>
        <a:bodyPr/>
        <a:lstStyle/>
        <a:p>
          <a:endParaRPr lang="en-US"/>
        </a:p>
      </dgm:t>
    </dgm:pt>
    <dgm:pt modelId="{9BE0D1F5-9C3C-4D07-B255-7CE35A557377}">
      <dgm:prSet custT="1"/>
      <dgm:spPr/>
      <dgm:t>
        <a:bodyPr/>
        <a:lstStyle/>
        <a:p>
          <a:pPr rtl="0"/>
          <a:r>
            <a:rPr lang="en-US" sz="1400" dirty="0" smtClean="0"/>
            <a:t>Competencies</a:t>
          </a:r>
          <a:endParaRPr lang="en-US" sz="1400" dirty="0"/>
        </a:p>
      </dgm:t>
    </dgm:pt>
    <dgm:pt modelId="{C305421E-D823-494A-83CF-8074BE740AF4}" type="parTrans" cxnId="{071CEAE8-0AE7-4261-8517-C05CEBB34EE2}">
      <dgm:prSet/>
      <dgm:spPr/>
      <dgm:t>
        <a:bodyPr/>
        <a:lstStyle/>
        <a:p>
          <a:endParaRPr lang="en-US"/>
        </a:p>
      </dgm:t>
    </dgm:pt>
    <dgm:pt modelId="{CEF1C7CE-036C-40FE-8D91-7D75548DE000}" type="sibTrans" cxnId="{071CEAE8-0AE7-4261-8517-C05CEBB34EE2}">
      <dgm:prSet/>
      <dgm:spPr/>
      <dgm:t>
        <a:bodyPr/>
        <a:lstStyle/>
        <a:p>
          <a:endParaRPr lang="en-US"/>
        </a:p>
      </dgm:t>
    </dgm:pt>
    <dgm:pt modelId="{C594AE4A-EB80-4726-B0FA-781B2B19ABB8}">
      <dgm:prSet custT="1"/>
      <dgm:spPr/>
      <dgm:t>
        <a:bodyPr/>
        <a:lstStyle/>
        <a:p>
          <a:pPr rtl="0"/>
          <a:r>
            <a:rPr lang="en-US" sz="1400" dirty="0" smtClean="0"/>
            <a:t>Outlook on life</a:t>
          </a:r>
          <a:endParaRPr lang="en-US" sz="1400" dirty="0"/>
        </a:p>
      </dgm:t>
    </dgm:pt>
    <dgm:pt modelId="{4C5EB556-B463-4740-AFA0-4B97A6583D7B}" type="parTrans" cxnId="{0592A171-C063-4CD7-88DF-FAD9538C9026}">
      <dgm:prSet/>
      <dgm:spPr/>
      <dgm:t>
        <a:bodyPr/>
        <a:lstStyle/>
        <a:p>
          <a:endParaRPr lang="en-US"/>
        </a:p>
      </dgm:t>
    </dgm:pt>
    <dgm:pt modelId="{CCBD0927-5FB1-44A3-A8E0-D56C086819E3}" type="sibTrans" cxnId="{0592A171-C063-4CD7-88DF-FAD9538C9026}">
      <dgm:prSet/>
      <dgm:spPr/>
      <dgm:t>
        <a:bodyPr/>
        <a:lstStyle/>
        <a:p>
          <a:endParaRPr lang="en-US"/>
        </a:p>
      </dgm:t>
    </dgm:pt>
    <dgm:pt modelId="{234CF312-5023-47A8-9F15-31FEDFF3DA4E}">
      <dgm:prSet custT="1"/>
      <dgm:spPr/>
      <dgm:t>
        <a:bodyPr/>
        <a:lstStyle/>
        <a:p>
          <a:pPr rtl="0"/>
          <a:r>
            <a:rPr lang="en-US" sz="1400" dirty="0" smtClean="0"/>
            <a:t>People</a:t>
          </a:r>
          <a:endParaRPr lang="en-US" sz="1400" dirty="0"/>
        </a:p>
      </dgm:t>
    </dgm:pt>
    <dgm:pt modelId="{05EBEDD5-4C24-4BE5-875F-C5D190969415}" type="parTrans" cxnId="{5D6EF8AD-15C6-4BD2-9340-F95E7D0C0EE1}">
      <dgm:prSet/>
      <dgm:spPr/>
      <dgm:t>
        <a:bodyPr/>
        <a:lstStyle/>
        <a:p>
          <a:endParaRPr lang="en-US"/>
        </a:p>
      </dgm:t>
    </dgm:pt>
    <dgm:pt modelId="{39F0585E-0254-493E-939B-40343A80B7B6}" type="sibTrans" cxnId="{5D6EF8AD-15C6-4BD2-9340-F95E7D0C0EE1}">
      <dgm:prSet/>
      <dgm:spPr/>
      <dgm:t>
        <a:bodyPr/>
        <a:lstStyle/>
        <a:p>
          <a:endParaRPr lang="en-US"/>
        </a:p>
      </dgm:t>
    </dgm:pt>
    <dgm:pt modelId="{71DC5F1F-0386-407E-B34D-93F2F5B8E48F}">
      <dgm:prSet custT="1"/>
      <dgm:spPr/>
      <dgm:t>
        <a:bodyPr/>
        <a:lstStyle/>
        <a:p>
          <a:pPr rtl="0"/>
          <a:r>
            <a:rPr lang="en-US" sz="1400" dirty="0" smtClean="0"/>
            <a:t>Agencies</a:t>
          </a:r>
          <a:endParaRPr lang="en-US" sz="1400" dirty="0"/>
        </a:p>
      </dgm:t>
    </dgm:pt>
    <dgm:pt modelId="{25D0E80A-7C49-499B-803C-B74546B43AE2}" type="parTrans" cxnId="{5324FA36-5DE4-4DD7-B6C1-2D2B347C20F1}">
      <dgm:prSet/>
      <dgm:spPr/>
      <dgm:t>
        <a:bodyPr/>
        <a:lstStyle/>
        <a:p>
          <a:endParaRPr lang="en-US"/>
        </a:p>
      </dgm:t>
    </dgm:pt>
    <dgm:pt modelId="{311D57C2-4022-4587-843D-EA3CAB037E60}" type="sibTrans" cxnId="{5324FA36-5DE4-4DD7-B6C1-2D2B347C20F1}">
      <dgm:prSet/>
      <dgm:spPr/>
      <dgm:t>
        <a:bodyPr/>
        <a:lstStyle/>
        <a:p>
          <a:endParaRPr lang="en-US"/>
        </a:p>
      </dgm:t>
    </dgm:pt>
    <dgm:pt modelId="{4F50BE57-35B7-4D4B-B76E-57CDB079B749}">
      <dgm:prSet custT="1"/>
      <dgm:spPr/>
      <dgm:t>
        <a:bodyPr/>
        <a:lstStyle/>
        <a:p>
          <a:pPr rtl="0"/>
          <a:r>
            <a:rPr lang="en-US" sz="1400" dirty="0" smtClean="0"/>
            <a:t>Financial capability</a:t>
          </a:r>
          <a:endParaRPr lang="en-US" sz="1400" dirty="0"/>
        </a:p>
      </dgm:t>
    </dgm:pt>
    <dgm:pt modelId="{2829422B-99F0-4085-A45C-D02B9FE1B841}" type="parTrans" cxnId="{66758FE7-8697-4379-97E5-679F8B02A759}">
      <dgm:prSet/>
      <dgm:spPr/>
      <dgm:t>
        <a:bodyPr/>
        <a:lstStyle/>
        <a:p>
          <a:endParaRPr lang="en-US"/>
        </a:p>
      </dgm:t>
    </dgm:pt>
    <dgm:pt modelId="{3E038AFB-CFED-4E5F-AFA1-532FB8CF0BCA}" type="sibTrans" cxnId="{66758FE7-8697-4379-97E5-679F8B02A759}">
      <dgm:prSet/>
      <dgm:spPr/>
      <dgm:t>
        <a:bodyPr/>
        <a:lstStyle/>
        <a:p>
          <a:endParaRPr lang="en-US"/>
        </a:p>
      </dgm:t>
    </dgm:pt>
    <dgm:pt modelId="{5D20129F-BDF5-4625-84A4-FC559C6ED643}">
      <dgm:prSet custT="1"/>
      <dgm:spPr/>
      <dgm:t>
        <a:bodyPr/>
        <a:lstStyle/>
        <a:p>
          <a:pPr rtl="0"/>
          <a:r>
            <a:rPr lang="en-US" sz="1600" dirty="0" smtClean="0"/>
            <a:t>Timing</a:t>
          </a:r>
          <a:endParaRPr lang="en-US" sz="1600" dirty="0"/>
        </a:p>
      </dgm:t>
    </dgm:pt>
    <dgm:pt modelId="{AA046F06-E087-467E-84ED-9868AF98E3D3}" type="parTrans" cxnId="{EDB6343A-50EF-4C08-A59F-EAF3A4D5111E}">
      <dgm:prSet/>
      <dgm:spPr/>
      <dgm:t>
        <a:bodyPr/>
        <a:lstStyle/>
        <a:p>
          <a:endParaRPr lang="en-US"/>
        </a:p>
      </dgm:t>
    </dgm:pt>
    <dgm:pt modelId="{E1926A17-C2F3-4BB0-A72B-F7B774364F93}" type="sibTrans" cxnId="{EDB6343A-50EF-4C08-A59F-EAF3A4D5111E}">
      <dgm:prSet/>
      <dgm:spPr/>
      <dgm:t>
        <a:bodyPr/>
        <a:lstStyle/>
        <a:p>
          <a:endParaRPr lang="en-US"/>
        </a:p>
      </dgm:t>
    </dgm:pt>
    <dgm:pt modelId="{12A9196A-D1BB-4DF1-84E9-51101CECF672}">
      <dgm:prSet custT="1"/>
      <dgm:spPr/>
      <dgm:t>
        <a:bodyPr/>
        <a:lstStyle/>
        <a:p>
          <a:pPr rtl="0"/>
          <a:r>
            <a:rPr lang="en-US" sz="1600" dirty="0" smtClean="0"/>
            <a:t>Impact</a:t>
          </a:r>
          <a:endParaRPr lang="en-US" sz="1600" dirty="0"/>
        </a:p>
      </dgm:t>
    </dgm:pt>
    <dgm:pt modelId="{7620EABB-2471-41BA-8C52-96B459985552}" type="parTrans" cxnId="{76905357-A6D4-4629-B6A8-E58B3B9ECF9D}">
      <dgm:prSet/>
      <dgm:spPr/>
      <dgm:t>
        <a:bodyPr/>
        <a:lstStyle/>
        <a:p>
          <a:endParaRPr lang="en-US"/>
        </a:p>
      </dgm:t>
    </dgm:pt>
    <dgm:pt modelId="{EE4BB94F-B179-4216-959F-7C5E88EFB917}" type="sibTrans" cxnId="{76905357-A6D4-4629-B6A8-E58B3B9ECF9D}">
      <dgm:prSet/>
      <dgm:spPr/>
      <dgm:t>
        <a:bodyPr/>
        <a:lstStyle/>
        <a:p>
          <a:endParaRPr lang="en-US"/>
        </a:p>
      </dgm:t>
    </dgm:pt>
    <dgm:pt modelId="{33388B1E-1152-4CFC-B5A2-8DC3A615C018}">
      <dgm:prSet custT="1"/>
      <dgm:spPr/>
      <dgm:t>
        <a:bodyPr/>
        <a:lstStyle/>
        <a:p>
          <a:pPr rtl="0"/>
          <a:r>
            <a:rPr lang="en-US" sz="1600" dirty="0" smtClean="0"/>
            <a:t>Control</a:t>
          </a:r>
          <a:endParaRPr lang="en-US" sz="1600" dirty="0"/>
        </a:p>
      </dgm:t>
    </dgm:pt>
    <dgm:pt modelId="{3CBB8EE5-B21F-4729-9293-8E61874CF234}" type="parTrans" cxnId="{35855D08-4926-4E45-8037-F22830CDDD8D}">
      <dgm:prSet/>
      <dgm:spPr/>
      <dgm:t>
        <a:bodyPr/>
        <a:lstStyle/>
        <a:p>
          <a:endParaRPr lang="en-US"/>
        </a:p>
      </dgm:t>
    </dgm:pt>
    <dgm:pt modelId="{E2884C01-098D-4912-A819-6A6DDE0C6D04}" type="sibTrans" cxnId="{35855D08-4926-4E45-8037-F22830CDDD8D}">
      <dgm:prSet/>
      <dgm:spPr/>
      <dgm:t>
        <a:bodyPr/>
        <a:lstStyle/>
        <a:p>
          <a:endParaRPr lang="en-US"/>
        </a:p>
      </dgm:t>
    </dgm:pt>
    <dgm:pt modelId="{6DA2A547-3B7B-48BA-9135-28D6144B81CB}">
      <dgm:prSet custT="1"/>
      <dgm:spPr/>
      <dgm:t>
        <a:bodyPr/>
        <a:lstStyle/>
        <a:p>
          <a:r>
            <a:rPr lang="en-US" sz="1400" b="1" dirty="0" smtClean="0"/>
            <a:t>SELF</a:t>
          </a:r>
          <a:endParaRPr lang="en-US" sz="1400" b="1" dirty="0"/>
        </a:p>
      </dgm:t>
    </dgm:pt>
    <dgm:pt modelId="{84315A31-2A0B-4EA1-BAB6-61A2217EE731}" type="parTrans" cxnId="{A67A8799-E07C-4BAC-BE2C-BC912FBBFD06}">
      <dgm:prSet/>
      <dgm:spPr/>
      <dgm:t>
        <a:bodyPr/>
        <a:lstStyle/>
        <a:p>
          <a:endParaRPr lang="en-US"/>
        </a:p>
      </dgm:t>
    </dgm:pt>
    <dgm:pt modelId="{A682446F-DC5A-46AB-8BC5-C1E4647BC16E}" type="sibTrans" cxnId="{A67A8799-E07C-4BAC-BE2C-BC912FBBFD06}">
      <dgm:prSet/>
      <dgm:spPr/>
      <dgm:t>
        <a:bodyPr/>
        <a:lstStyle/>
        <a:p>
          <a:endParaRPr lang="en-US"/>
        </a:p>
      </dgm:t>
    </dgm:pt>
    <dgm:pt modelId="{29E5F878-AA67-47FB-B2D0-33FB9EB4B6C7}">
      <dgm:prSet custT="1"/>
      <dgm:spPr/>
      <dgm:t>
        <a:bodyPr/>
        <a:lstStyle/>
        <a:p>
          <a:pPr rtl="0"/>
          <a:r>
            <a:rPr lang="en-US" sz="1400" dirty="0" smtClean="0"/>
            <a:t>Additional support?</a:t>
          </a:r>
          <a:endParaRPr lang="en-US" sz="1400" dirty="0"/>
        </a:p>
      </dgm:t>
    </dgm:pt>
    <dgm:pt modelId="{E0CF1FCA-49DE-4250-97AD-81D80019FC1B}" type="parTrans" cxnId="{76FE0ACE-6FC0-48E6-B46C-C5F911311985}">
      <dgm:prSet/>
      <dgm:spPr/>
      <dgm:t>
        <a:bodyPr/>
        <a:lstStyle/>
        <a:p>
          <a:endParaRPr lang="en-US"/>
        </a:p>
      </dgm:t>
    </dgm:pt>
    <dgm:pt modelId="{658F0B35-F079-4960-BB17-6E5BB7FEF9FB}" type="sibTrans" cxnId="{76FE0ACE-6FC0-48E6-B46C-C5F911311985}">
      <dgm:prSet/>
      <dgm:spPr/>
      <dgm:t>
        <a:bodyPr/>
        <a:lstStyle/>
        <a:p>
          <a:endParaRPr lang="en-US"/>
        </a:p>
      </dgm:t>
    </dgm:pt>
    <dgm:pt modelId="{4719F0CC-AEA8-4060-A89B-D527F15298F1}">
      <dgm:prSet custT="1"/>
      <dgm:spPr/>
      <dgm:t>
        <a:bodyPr/>
        <a:lstStyle/>
        <a:p>
          <a:pPr rtl="0"/>
          <a:r>
            <a:rPr lang="en-US" sz="1400" dirty="0" smtClean="0"/>
            <a:t>Alternatives?</a:t>
          </a:r>
          <a:endParaRPr lang="en-US" sz="1400" dirty="0"/>
        </a:p>
      </dgm:t>
    </dgm:pt>
    <dgm:pt modelId="{534CEBC9-BF0E-4DA4-80B0-1210EBD4A4AB}" type="parTrans" cxnId="{4D5006FF-B449-401B-98B0-EDBF72F5A09E}">
      <dgm:prSet/>
      <dgm:spPr/>
      <dgm:t>
        <a:bodyPr/>
        <a:lstStyle/>
        <a:p>
          <a:endParaRPr lang="en-US"/>
        </a:p>
      </dgm:t>
    </dgm:pt>
    <dgm:pt modelId="{DAC29297-2C06-4127-9345-DD338AD92DFA}" type="sibTrans" cxnId="{4D5006FF-B449-401B-98B0-EDBF72F5A09E}">
      <dgm:prSet/>
      <dgm:spPr/>
      <dgm:t>
        <a:bodyPr/>
        <a:lstStyle/>
        <a:p>
          <a:endParaRPr lang="en-US"/>
        </a:p>
      </dgm:t>
    </dgm:pt>
    <dgm:pt modelId="{2E10658E-F83C-412D-8881-3EA9D0EC7B72}">
      <dgm:prSet custT="1"/>
      <dgm:spPr/>
      <dgm:t>
        <a:bodyPr/>
        <a:lstStyle/>
        <a:p>
          <a:pPr rtl="0"/>
          <a:r>
            <a:rPr lang="en-US" sz="1400" dirty="0" smtClean="0"/>
            <a:t>Steps to take?</a:t>
          </a:r>
          <a:endParaRPr lang="en-US" sz="1400" dirty="0"/>
        </a:p>
      </dgm:t>
    </dgm:pt>
    <dgm:pt modelId="{B2A797A3-C54B-4675-BF55-ECAC046A5B78}" type="parTrans" cxnId="{42D894D5-B3CE-4389-89BA-982B563F4431}">
      <dgm:prSet/>
      <dgm:spPr/>
      <dgm:t>
        <a:bodyPr/>
        <a:lstStyle/>
        <a:p>
          <a:endParaRPr lang="en-US"/>
        </a:p>
      </dgm:t>
    </dgm:pt>
    <dgm:pt modelId="{980DA55B-F100-4D12-B9CF-B517990BC9B7}" type="sibTrans" cxnId="{42D894D5-B3CE-4389-89BA-982B563F4431}">
      <dgm:prSet/>
      <dgm:spPr/>
      <dgm:t>
        <a:bodyPr/>
        <a:lstStyle/>
        <a:p>
          <a:endParaRPr lang="en-US"/>
        </a:p>
      </dgm:t>
    </dgm:pt>
    <dgm:pt modelId="{0A8BFAF8-E98B-4FC6-A05E-688DFA3C4499}" type="pres">
      <dgm:prSet presAssocID="{26E49036-8431-4BA8-9AA6-4A9FC7C7E40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94238D-D92A-478B-BC4E-79AB13B2C5BB}" type="pres">
      <dgm:prSet presAssocID="{26E49036-8431-4BA8-9AA6-4A9FC7C7E40D}" presName="children" presStyleCnt="0"/>
      <dgm:spPr/>
      <dgm:t>
        <a:bodyPr/>
        <a:lstStyle/>
        <a:p>
          <a:endParaRPr lang="en-US"/>
        </a:p>
      </dgm:t>
    </dgm:pt>
    <dgm:pt modelId="{4CCD87E8-F6FF-40F1-AE9B-0BE3E801F18E}" type="pres">
      <dgm:prSet presAssocID="{26E49036-8431-4BA8-9AA6-4A9FC7C7E40D}" presName="child1group" presStyleCnt="0"/>
      <dgm:spPr/>
      <dgm:t>
        <a:bodyPr/>
        <a:lstStyle/>
        <a:p>
          <a:endParaRPr lang="en-US"/>
        </a:p>
      </dgm:t>
    </dgm:pt>
    <dgm:pt modelId="{0FFDE97A-EC92-4C2B-B524-A6AC7D6FD136}" type="pres">
      <dgm:prSet presAssocID="{26E49036-8431-4BA8-9AA6-4A9FC7C7E40D}" presName="child1" presStyleLbl="bgAcc1" presStyleIdx="0" presStyleCnt="4" custLinFactNeighborX="-5010" custLinFactNeighborY="1483"/>
      <dgm:spPr/>
      <dgm:t>
        <a:bodyPr/>
        <a:lstStyle/>
        <a:p>
          <a:endParaRPr lang="en-US"/>
        </a:p>
      </dgm:t>
    </dgm:pt>
    <dgm:pt modelId="{468CFCEE-0C1F-4C2C-BEBC-4C324D280A22}" type="pres">
      <dgm:prSet presAssocID="{26E49036-8431-4BA8-9AA6-4A9FC7C7E40D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0256A4-4C2B-41A6-B8F5-DE6AF9ED2566}" type="pres">
      <dgm:prSet presAssocID="{26E49036-8431-4BA8-9AA6-4A9FC7C7E40D}" presName="child2group" presStyleCnt="0"/>
      <dgm:spPr/>
      <dgm:t>
        <a:bodyPr/>
        <a:lstStyle/>
        <a:p>
          <a:endParaRPr lang="en-US"/>
        </a:p>
      </dgm:t>
    </dgm:pt>
    <dgm:pt modelId="{6EF5ABB9-38E3-4850-8C8E-54591412F725}" type="pres">
      <dgm:prSet presAssocID="{26E49036-8431-4BA8-9AA6-4A9FC7C7E40D}" presName="child2" presStyleLbl="bgAcc1" presStyleIdx="1" presStyleCnt="4" custLinFactNeighborX="5983" custLinFactNeighborY="1483"/>
      <dgm:spPr/>
      <dgm:t>
        <a:bodyPr/>
        <a:lstStyle/>
        <a:p>
          <a:endParaRPr lang="en-US"/>
        </a:p>
      </dgm:t>
    </dgm:pt>
    <dgm:pt modelId="{65B268AF-932C-443F-BE36-870B97F4D970}" type="pres">
      <dgm:prSet presAssocID="{26E49036-8431-4BA8-9AA6-4A9FC7C7E40D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EFE48E-DEF3-4AF1-B02F-1023FEC6EA11}" type="pres">
      <dgm:prSet presAssocID="{26E49036-8431-4BA8-9AA6-4A9FC7C7E40D}" presName="child3group" presStyleCnt="0"/>
      <dgm:spPr/>
      <dgm:t>
        <a:bodyPr/>
        <a:lstStyle/>
        <a:p>
          <a:endParaRPr lang="en-US"/>
        </a:p>
      </dgm:t>
    </dgm:pt>
    <dgm:pt modelId="{6DCE0F85-9014-4429-97CC-15EDC52F9A5D}" type="pres">
      <dgm:prSet presAssocID="{26E49036-8431-4BA8-9AA6-4A9FC7C7E40D}" presName="child3" presStyleLbl="bgAcc1" presStyleIdx="2" presStyleCnt="4" custLinFactNeighborX="5983" custLinFactNeighborY="-158"/>
      <dgm:spPr/>
      <dgm:t>
        <a:bodyPr/>
        <a:lstStyle/>
        <a:p>
          <a:endParaRPr lang="en-US"/>
        </a:p>
      </dgm:t>
    </dgm:pt>
    <dgm:pt modelId="{BB7B4222-553C-4FD0-B620-A08C2A6B46E3}" type="pres">
      <dgm:prSet presAssocID="{26E49036-8431-4BA8-9AA6-4A9FC7C7E40D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04BFF5-4D1E-46E7-AED2-29EF4D014D7E}" type="pres">
      <dgm:prSet presAssocID="{26E49036-8431-4BA8-9AA6-4A9FC7C7E40D}" presName="child4group" presStyleCnt="0"/>
      <dgm:spPr/>
      <dgm:t>
        <a:bodyPr/>
        <a:lstStyle/>
        <a:p>
          <a:endParaRPr lang="en-US"/>
        </a:p>
      </dgm:t>
    </dgm:pt>
    <dgm:pt modelId="{D3896361-7C45-46FA-A8C7-777F82BA4B34}" type="pres">
      <dgm:prSet presAssocID="{26E49036-8431-4BA8-9AA6-4A9FC7C7E40D}" presName="child4" presStyleLbl="bgAcc1" presStyleIdx="3" presStyleCnt="4" custLinFactNeighborX="-5010" custLinFactNeighborY="-158"/>
      <dgm:spPr/>
      <dgm:t>
        <a:bodyPr/>
        <a:lstStyle/>
        <a:p>
          <a:endParaRPr lang="en-US"/>
        </a:p>
      </dgm:t>
    </dgm:pt>
    <dgm:pt modelId="{5A606FBD-94AE-4E90-8DC8-F5B0138800C2}" type="pres">
      <dgm:prSet presAssocID="{26E49036-8431-4BA8-9AA6-4A9FC7C7E40D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2E338-39F5-4794-8A60-4754D79BDE20}" type="pres">
      <dgm:prSet presAssocID="{26E49036-8431-4BA8-9AA6-4A9FC7C7E40D}" presName="childPlaceholder" presStyleCnt="0"/>
      <dgm:spPr/>
      <dgm:t>
        <a:bodyPr/>
        <a:lstStyle/>
        <a:p>
          <a:endParaRPr lang="en-US"/>
        </a:p>
      </dgm:t>
    </dgm:pt>
    <dgm:pt modelId="{364B634B-1D57-4097-98FC-BFFB6220ED95}" type="pres">
      <dgm:prSet presAssocID="{26E49036-8431-4BA8-9AA6-4A9FC7C7E40D}" presName="circle" presStyleCnt="0"/>
      <dgm:spPr/>
      <dgm:t>
        <a:bodyPr/>
        <a:lstStyle/>
        <a:p>
          <a:endParaRPr lang="en-US"/>
        </a:p>
      </dgm:t>
    </dgm:pt>
    <dgm:pt modelId="{D71253C5-3060-4AA1-AA0B-A6F80EB63DF4}" type="pres">
      <dgm:prSet presAssocID="{26E49036-8431-4BA8-9AA6-4A9FC7C7E40D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8B81FF-17AB-4D80-B39A-CD50F2F80E55}" type="pres">
      <dgm:prSet presAssocID="{26E49036-8431-4BA8-9AA6-4A9FC7C7E40D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4F9B4-AC9B-4C43-8C8D-6B785E08E59B}" type="pres">
      <dgm:prSet presAssocID="{26E49036-8431-4BA8-9AA6-4A9FC7C7E40D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5DD23D-F844-4363-9C51-5CE457768517}" type="pres">
      <dgm:prSet presAssocID="{26E49036-8431-4BA8-9AA6-4A9FC7C7E40D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76B5F2-6ACA-4755-BF25-EBB343A85107}" type="pres">
      <dgm:prSet presAssocID="{26E49036-8431-4BA8-9AA6-4A9FC7C7E40D}" presName="quadrantPlaceholder" presStyleCnt="0"/>
      <dgm:spPr/>
      <dgm:t>
        <a:bodyPr/>
        <a:lstStyle/>
        <a:p>
          <a:endParaRPr lang="en-US"/>
        </a:p>
      </dgm:t>
    </dgm:pt>
    <dgm:pt modelId="{DBFB2F77-71C1-4C7D-A393-6B2E87C48E41}" type="pres">
      <dgm:prSet presAssocID="{26E49036-8431-4BA8-9AA6-4A9FC7C7E40D}" presName="center1" presStyleLbl="fgShp" presStyleIdx="0" presStyleCnt="2"/>
      <dgm:spPr/>
      <dgm:t>
        <a:bodyPr/>
        <a:lstStyle/>
        <a:p>
          <a:endParaRPr lang="en-US"/>
        </a:p>
      </dgm:t>
    </dgm:pt>
    <dgm:pt modelId="{24A9A661-A153-4E02-85A1-228D6B5F89C7}" type="pres">
      <dgm:prSet presAssocID="{26E49036-8431-4BA8-9AA6-4A9FC7C7E40D}" presName="center2" presStyleLbl="fgShp" presStyleIdx="1" presStyleCnt="2"/>
      <dgm:spPr/>
      <dgm:t>
        <a:bodyPr/>
        <a:lstStyle/>
        <a:p>
          <a:endParaRPr lang="en-US"/>
        </a:p>
      </dgm:t>
    </dgm:pt>
  </dgm:ptLst>
  <dgm:cxnLst>
    <dgm:cxn modelId="{5D6EF8AD-15C6-4BD2-9340-F95E7D0C0EE1}" srcId="{2D277884-712F-4F54-B110-FAEAC57F1CFC}" destId="{234CF312-5023-47A8-9F15-31FEDFF3DA4E}" srcOrd="0" destOrd="0" parTransId="{05EBEDD5-4C24-4BE5-875F-C5D190969415}" sibTransId="{39F0585E-0254-493E-939B-40343A80B7B6}"/>
    <dgm:cxn modelId="{93B33794-36F4-4E4F-90D1-79CBE3E10B35}" type="presOf" srcId="{12A9196A-D1BB-4DF1-84E9-51101CECF672}" destId="{468CFCEE-0C1F-4C2C-BEBC-4C324D280A22}" srcOrd="1" destOrd="1" presId="urn:microsoft.com/office/officeart/2005/8/layout/cycle4"/>
    <dgm:cxn modelId="{197C692D-484B-42F0-859F-4FEC3C00EC10}" type="presOf" srcId="{4F50BE57-35B7-4D4B-B76E-57CDB079B749}" destId="{6DCE0F85-9014-4429-97CC-15EDC52F9A5D}" srcOrd="0" destOrd="2" presId="urn:microsoft.com/office/officeart/2005/8/layout/cycle4"/>
    <dgm:cxn modelId="{EC1C6091-ABA8-4F69-A125-E06D9BDD7478}" type="presOf" srcId="{6DA2A547-3B7B-48BA-9135-28D6144B81CB}" destId="{AA8B81FF-17AB-4D80-B39A-CD50F2F80E55}" srcOrd="0" destOrd="0" presId="urn:microsoft.com/office/officeart/2005/8/layout/cycle4"/>
    <dgm:cxn modelId="{E7889589-FCA2-45F2-9CC6-A9CCF1C4F807}" type="presOf" srcId="{71DC5F1F-0386-407E-B34D-93F2F5B8E48F}" destId="{BB7B4222-553C-4FD0-B620-A08C2A6B46E3}" srcOrd="1" destOrd="1" presId="urn:microsoft.com/office/officeart/2005/8/layout/cycle4"/>
    <dgm:cxn modelId="{23EB1BEC-610B-49DE-B321-31F1BF35133F}" type="presOf" srcId="{9BE0D1F5-9C3C-4D07-B255-7CE35A557377}" destId="{6EF5ABB9-38E3-4850-8C8E-54591412F725}" srcOrd="0" destOrd="1" presId="urn:microsoft.com/office/officeart/2005/8/layout/cycle4"/>
    <dgm:cxn modelId="{D9FFF397-AC74-42C4-9659-7F4D22A91E7D}" type="presOf" srcId="{2FF3A7DB-010B-4EBF-808E-ADAC1BB99B97}" destId="{115DD23D-F844-4363-9C51-5CE457768517}" srcOrd="0" destOrd="0" presId="urn:microsoft.com/office/officeart/2005/8/layout/cycle4"/>
    <dgm:cxn modelId="{8582B293-B753-4C4B-960F-9CA513D3032D}" type="presOf" srcId="{234CF312-5023-47A8-9F15-31FEDFF3DA4E}" destId="{6DCE0F85-9014-4429-97CC-15EDC52F9A5D}" srcOrd="0" destOrd="0" presId="urn:microsoft.com/office/officeart/2005/8/layout/cycle4"/>
    <dgm:cxn modelId="{2B26A7EB-7A36-4E0C-BC4C-D712EAC5FAE7}" type="presOf" srcId="{2D277884-712F-4F54-B110-FAEAC57F1CFC}" destId="{E644F9B4-AC9B-4C43-8C8D-6B785E08E59B}" srcOrd="0" destOrd="0" presId="urn:microsoft.com/office/officeart/2005/8/layout/cycle4"/>
    <dgm:cxn modelId="{99E8F914-F613-4E32-9DEE-90C78590156C}" type="presOf" srcId="{33388B1E-1152-4CFC-B5A2-8DC3A615C018}" destId="{468CFCEE-0C1F-4C2C-BEBC-4C324D280A22}" srcOrd="1" destOrd="2" presId="urn:microsoft.com/office/officeart/2005/8/layout/cycle4"/>
    <dgm:cxn modelId="{76905357-A6D4-4629-B6A8-E58B3B9ECF9D}" srcId="{1888300F-515B-4070-B0D1-CF48978AE41C}" destId="{12A9196A-D1BB-4DF1-84E9-51101CECF672}" srcOrd="1" destOrd="0" parTransId="{7620EABB-2471-41BA-8C52-96B459985552}" sibTransId="{EE4BB94F-B179-4216-959F-7C5E88EFB917}"/>
    <dgm:cxn modelId="{C2E707BB-FD73-4D8F-B79C-E8C61A4F1B82}" type="presOf" srcId="{3FB8AA58-A030-4103-B113-A8FB642E74F9}" destId="{65B268AF-932C-443F-BE36-870B97F4D970}" srcOrd="1" destOrd="0" presId="urn:microsoft.com/office/officeart/2005/8/layout/cycle4"/>
    <dgm:cxn modelId="{864863FF-7E5A-449E-A088-ADB968C55EB3}" type="presOf" srcId="{5D20129F-BDF5-4625-84A4-FC559C6ED643}" destId="{468CFCEE-0C1F-4C2C-BEBC-4C324D280A22}" srcOrd="1" destOrd="0" presId="urn:microsoft.com/office/officeart/2005/8/layout/cycle4"/>
    <dgm:cxn modelId="{CE67F829-47AB-4EE7-8829-7F2D81F601CC}" type="presOf" srcId="{4F50BE57-35B7-4D4B-B76E-57CDB079B749}" destId="{BB7B4222-553C-4FD0-B620-A08C2A6B46E3}" srcOrd="1" destOrd="2" presId="urn:microsoft.com/office/officeart/2005/8/layout/cycle4"/>
    <dgm:cxn modelId="{DF6D8CA9-A850-4174-B26D-6153D5F5E262}" srcId="{26E49036-8431-4BA8-9AA6-4A9FC7C7E40D}" destId="{1888300F-515B-4070-B0D1-CF48978AE41C}" srcOrd="0" destOrd="0" parTransId="{F87EFEE0-1F0A-4374-9449-309E4A40FC92}" sibTransId="{4D40826C-049D-44BF-BA2C-C687513C6807}"/>
    <dgm:cxn modelId="{6E956E2C-09F9-446C-87FF-70CF1F0A9C0E}" srcId="{26E49036-8431-4BA8-9AA6-4A9FC7C7E40D}" destId="{2D277884-712F-4F54-B110-FAEAC57F1CFC}" srcOrd="2" destOrd="0" parTransId="{A909537C-8760-45A4-B6AF-44802F4787F2}" sibTransId="{E8BD439B-B28C-4243-9EAE-5217E0B5C92A}"/>
    <dgm:cxn modelId="{6326041C-6B1C-4D32-8B6B-B7D263513928}" type="presOf" srcId="{4719F0CC-AEA8-4060-A89B-D527F15298F1}" destId="{D3896361-7C45-46FA-A8C7-777F82BA4B34}" srcOrd="0" destOrd="1" presId="urn:microsoft.com/office/officeart/2005/8/layout/cycle4"/>
    <dgm:cxn modelId="{0592A171-C063-4CD7-88DF-FAD9538C9026}" srcId="{6DA2A547-3B7B-48BA-9135-28D6144B81CB}" destId="{C594AE4A-EB80-4726-B0FA-781B2B19ABB8}" srcOrd="2" destOrd="0" parTransId="{4C5EB556-B463-4740-AFA0-4B97A6583D7B}" sibTransId="{CCBD0927-5FB1-44A3-A8E0-D56C086819E3}"/>
    <dgm:cxn modelId="{CA987E1E-9119-4A1A-BFA0-6E69351CD5EE}" type="presOf" srcId="{29E5F878-AA67-47FB-B2D0-33FB9EB4B6C7}" destId="{5A606FBD-94AE-4E90-8DC8-F5B0138800C2}" srcOrd="1" destOrd="0" presId="urn:microsoft.com/office/officeart/2005/8/layout/cycle4"/>
    <dgm:cxn modelId="{A67A8799-E07C-4BAC-BE2C-BC912FBBFD06}" srcId="{26E49036-8431-4BA8-9AA6-4A9FC7C7E40D}" destId="{6DA2A547-3B7B-48BA-9135-28D6144B81CB}" srcOrd="1" destOrd="0" parTransId="{84315A31-2A0B-4EA1-BAB6-61A2217EE731}" sibTransId="{A682446F-DC5A-46AB-8BC5-C1E4647BC16E}"/>
    <dgm:cxn modelId="{D5CEACCA-8059-4FB9-A6E0-97CE2A413789}" type="presOf" srcId="{2E10658E-F83C-412D-8881-3EA9D0EC7B72}" destId="{D3896361-7C45-46FA-A8C7-777F82BA4B34}" srcOrd="0" destOrd="2" presId="urn:microsoft.com/office/officeart/2005/8/layout/cycle4"/>
    <dgm:cxn modelId="{5D68CDC3-047B-458F-83C3-0DCE44CBB164}" type="presOf" srcId="{26E49036-8431-4BA8-9AA6-4A9FC7C7E40D}" destId="{0A8BFAF8-E98B-4FC6-A05E-688DFA3C4499}" srcOrd="0" destOrd="0" presId="urn:microsoft.com/office/officeart/2005/8/layout/cycle4"/>
    <dgm:cxn modelId="{D3487DE2-0782-409A-A243-CDC7F91C5D9A}" type="presOf" srcId="{C594AE4A-EB80-4726-B0FA-781B2B19ABB8}" destId="{65B268AF-932C-443F-BE36-870B97F4D970}" srcOrd="1" destOrd="2" presId="urn:microsoft.com/office/officeart/2005/8/layout/cycle4"/>
    <dgm:cxn modelId="{4D5006FF-B449-401B-98B0-EDBF72F5A09E}" srcId="{2FF3A7DB-010B-4EBF-808E-ADAC1BB99B97}" destId="{4719F0CC-AEA8-4060-A89B-D527F15298F1}" srcOrd="1" destOrd="0" parTransId="{534CEBC9-BF0E-4DA4-80B0-1210EBD4A4AB}" sibTransId="{DAC29297-2C06-4127-9345-DD338AD92DFA}"/>
    <dgm:cxn modelId="{5324FA36-5DE4-4DD7-B6C1-2D2B347C20F1}" srcId="{2D277884-712F-4F54-B110-FAEAC57F1CFC}" destId="{71DC5F1F-0386-407E-B34D-93F2F5B8E48F}" srcOrd="1" destOrd="0" parTransId="{25D0E80A-7C49-499B-803C-B74546B43AE2}" sibTransId="{311D57C2-4022-4587-843D-EA3CAB037E60}"/>
    <dgm:cxn modelId="{2996B2D0-A12E-4A11-81EF-6C41829075C0}" srcId="{6DA2A547-3B7B-48BA-9135-28D6144B81CB}" destId="{3FB8AA58-A030-4103-B113-A8FB642E74F9}" srcOrd="0" destOrd="0" parTransId="{7F2A61F5-0123-41A3-9D88-EF6D5D7A3EF4}" sibTransId="{34DBB90F-AD9C-43A6-9CFE-A029634F08D1}"/>
    <dgm:cxn modelId="{9A07A916-766E-4B82-8ED8-E96C061B6906}" type="presOf" srcId="{29E5F878-AA67-47FB-B2D0-33FB9EB4B6C7}" destId="{D3896361-7C45-46FA-A8C7-777F82BA4B34}" srcOrd="0" destOrd="0" presId="urn:microsoft.com/office/officeart/2005/8/layout/cycle4"/>
    <dgm:cxn modelId="{42D894D5-B3CE-4389-89BA-982B563F4431}" srcId="{2FF3A7DB-010B-4EBF-808E-ADAC1BB99B97}" destId="{2E10658E-F83C-412D-8881-3EA9D0EC7B72}" srcOrd="2" destOrd="0" parTransId="{B2A797A3-C54B-4675-BF55-ECAC046A5B78}" sibTransId="{980DA55B-F100-4D12-B9CF-B517990BC9B7}"/>
    <dgm:cxn modelId="{4FED8180-897E-45B4-9B50-4A2EC576D00E}" type="presOf" srcId="{5D20129F-BDF5-4625-84A4-FC559C6ED643}" destId="{0FFDE97A-EC92-4C2B-B524-A6AC7D6FD136}" srcOrd="0" destOrd="0" presId="urn:microsoft.com/office/officeart/2005/8/layout/cycle4"/>
    <dgm:cxn modelId="{6C058F7D-2612-4ECF-A241-6455446A4ABE}" type="presOf" srcId="{C594AE4A-EB80-4726-B0FA-781B2B19ABB8}" destId="{6EF5ABB9-38E3-4850-8C8E-54591412F725}" srcOrd="0" destOrd="2" presId="urn:microsoft.com/office/officeart/2005/8/layout/cycle4"/>
    <dgm:cxn modelId="{E058B5D8-1FD1-49CB-8ED7-9AB2DA823398}" type="presOf" srcId="{9BE0D1F5-9C3C-4D07-B255-7CE35A557377}" destId="{65B268AF-932C-443F-BE36-870B97F4D970}" srcOrd="1" destOrd="1" presId="urn:microsoft.com/office/officeart/2005/8/layout/cycle4"/>
    <dgm:cxn modelId="{C4D268E1-BF02-492A-95B9-85F7785A7F00}" type="presOf" srcId="{33388B1E-1152-4CFC-B5A2-8DC3A615C018}" destId="{0FFDE97A-EC92-4C2B-B524-A6AC7D6FD136}" srcOrd="0" destOrd="2" presId="urn:microsoft.com/office/officeart/2005/8/layout/cycle4"/>
    <dgm:cxn modelId="{3EC96688-BCD6-44EC-8D0F-96FEF3121D65}" type="presOf" srcId="{234CF312-5023-47A8-9F15-31FEDFF3DA4E}" destId="{BB7B4222-553C-4FD0-B620-A08C2A6B46E3}" srcOrd="1" destOrd="0" presId="urn:microsoft.com/office/officeart/2005/8/layout/cycle4"/>
    <dgm:cxn modelId="{76FE0ACE-6FC0-48E6-B46C-C5F911311985}" srcId="{2FF3A7DB-010B-4EBF-808E-ADAC1BB99B97}" destId="{29E5F878-AA67-47FB-B2D0-33FB9EB4B6C7}" srcOrd="0" destOrd="0" parTransId="{E0CF1FCA-49DE-4250-97AD-81D80019FC1B}" sibTransId="{658F0B35-F079-4960-BB17-6E5BB7FEF9FB}"/>
    <dgm:cxn modelId="{F3DDCE70-5D9E-40EF-9476-0DC3AA03AB66}" srcId="{26E49036-8431-4BA8-9AA6-4A9FC7C7E40D}" destId="{2FF3A7DB-010B-4EBF-808E-ADAC1BB99B97}" srcOrd="3" destOrd="0" parTransId="{65CA3546-FE58-4FB7-BE58-A269DDBA468E}" sibTransId="{EE9361CC-9540-4667-BB07-51399CC52B88}"/>
    <dgm:cxn modelId="{9C3382A8-2BD4-40AD-9B4E-0D201AEB00E3}" type="presOf" srcId="{1888300F-515B-4070-B0D1-CF48978AE41C}" destId="{D71253C5-3060-4AA1-AA0B-A6F80EB63DF4}" srcOrd="0" destOrd="0" presId="urn:microsoft.com/office/officeart/2005/8/layout/cycle4"/>
    <dgm:cxn modelId="{35855D08-4926-4E45-8037-F22830CDDD8D}" srcId="{1888300F-515B-4070-B0D1-CF48978AE41C}" destId="{33388B1E-1152-4CFC-B5A2-8DC3A615C018}" srcOrd="2" destOrd="0" parTransId="{3CBB8EE5-B21F-4729-9293-8E61874CF234}" sibTransId="{E2884C01-098D-4912-A819-6A6DDE0C6D04}"/>
    <dgm:cxn modelId="{97FA8EA4-6F56-4E86-A5AD-9654B88F4CAE}" type="presOf" srcId="{12A9196A-D1BB-4DF1-84E9-51101CECF672}" destId="{0FFDE97A-EC92-4C2B-B524-A6AC7D6FD136}" srcOrd="0" destOrd="1" presId="urn:microsoft.com/office/officeart/2005/8/layout/cycle4"/>
    <dgm:cxn modelId="{66758FE7-8697-4379-97E5-679F8B02A759}" srcId="{2D277884-712F-4F54-B110-FAEAC57F1CFC}" destId="{4F50BE57-35B7-4D4B-B76E-57CDB079B749}" srcOrd="2" destOrd="0" parTransId="{2829422B-99F0-4085-A45C-D02B9FE1B841}" sibTransId="{3E038AFB-CFED-4E5F-AFA1-532FB8CF0BCA}"/>
    <dgm:cxn modelId="{B0C3E2D2-986E-4A77-9998-7B5FC4B520EA}" type="presOf" srcId="{71DC5F1F-0386-407E-B34D-93F2F5B8E48F}" destId="{6DCE0F85-9014-4429-97CC-15EDC52F9A5D}" srcOrd="0" destOrd="1" presId="urn:microsoft.com/office/officeart/2005/8/layout/cycle4"/>
    <dgm:cxn modelId="{A8DE9A5E-B740-48DB-858B-8A8393751BA9}" type="presOf" srcId="{3FB8AA58-A030-4103-B113-A8FB642E74F9}" destId="{6EF5ABB9-38E3-4850-8C8E-54591412F725}" srcOrd="0" destOrd="0" presId="urn:microsoft.com/office/officeart/2005/8/layout/cycle4"/>
    <dgm:cxn modelId="{EDB6343A-50EF-4C08-A59F-EAF3A4D5111E}" srcId="{1888300F-515B-4070-B0D1-CF48978AE41C}" destId="{5D20129F-BDF5-4625-84A4-FC559C6ED643}" srcOrd="0" destOrd="0" parTransId="{AA046F06-E087-467E-84ED-9868AF98E3D3}" sibTransId="{E1926A17-C2F3-4BB0-A72B-F7B774364F93}"/>
    <dgm:cxn modelId="{B95B2460-068F-4CD1-92C1-8FE3767CBF59}" type="presOf" srcId="{2E10658E-F83C-412D-8881-3EA9D0EC7B72}" destId="{5A606FBD-94AE-4E90-8DC8-F5B0138800C2}" srcOrd="1" destOrd="2" presId="urn:microsoft.com/office/officeart/2005/8/layout/cycle4"/>
    <dgm:cxn modelId="{071CEAE8-0AE7-4261-8517-C05CEBB34EE2}" srcId="{6DA2A547-3B7B-48BA-9135-28D6144B81CB}" destId="{9BE0D1F5-9C3C-4D07-B255-7CE35A557377}" srcOrd="1" destOrd="0" parTransId="{C305421E-D823-494A-83CF-8074BE740AF4}" sibTransId="{CEF1C7CE-036C-40FE-8D91-7D75548DE000}"/>
    <dgm:cxn modelId="{192B5A15-F6BA-4BA8-AFD0-A65F0F1F493C}" type="presOf" srcId="{4719F0CC-AEA8-4060-A89B-D527F15298F1}" destId="{5A606FBD-94AE-4E90-8DC8-F5B0138800C2}" srcOrd="1" destOrd="1" presId="urn:microsoft.com/office/officeart/2005/8/layout/cycle4"/>
    <dgm:cxn modelId="{784A69F5-223C-4BA4-979A-0A41C1D42DFC}" type="presParOf" srcId="{0A8BFAF8-E98B-4FC6-A05E-688DFA3C4499}" destId="{3394238D-D92A-478B-BC4E-79AB13B2C5BB}" srcOrd="0" destOrd="0" presId="urn:microsoft.com/office/officeart/2005/8/layout/cycle4"/>
    <dgm:cxn modelId="{E32E9145-174E-4FD0-865D-5F638C68A7BF}" type="presParOf" srcId="{3394238D-D92A-478B-BC4E-79AB13B2C5BB}" destId="{4CCD87E8-F6FF-40F1-AE9B-0BE3E801F18E}" srcOrd="0" destOrd="0" presId="urn:microsoft.com/office/officeart/2005/8/layout/cycle4"/>
    <dgm:cxn modelId="{756499A8-AF6C-4EEB-9EC1-95C65B9F998D}" type="presParOf" srcId="{4CCD87E8-F6FF-40F1-AE9B-0BE3E801F18E}" destId="{0FFDE97A-EC92-4C2B-B524-A6AC7D6FD136}" srcOrd="0" destOrd="0" presId="urn:microsoft.com/office/officeart/2005/8/layout/cycle4"/>
    <dgm:cxn modelId="{FB1CD6F1-6EB0-48FC-A01F-2779DAEEC10C}" type="presParOf" srcId="{4CCD87E8-F6FF-40F1-AE9B-0BE3E801F18E}" destId="{468CFCEE-0C1F-4C2C-BEBC-4C324D280A22}" srcOrd="1" destOrd="0" presId="urn:microsoft.com/office/officeart/2005/8/layout/cycle4"/>
    <dgm:cxn modelId="{5A74EBC1-4E2A-4B73-85D6-4007F9D052EC}" type="presParOf" srcId="{3394238D-D92A-478B-BC4E-79AB13B2C5BB}" destId="{F30256A4-4C2B-41A6-B8F5-DE6AF9ED2566}" srcOrd="1" destOrd="0" presId="urn:microsoft.com/office/officeart/2005/8/layout/cycle4"/>
    <dgm:cxn modelId="{5F5968E4-C4BF-49FA-A428-6258E5295E2A}" type="presParOf" srcId="{F30256A4-4C2B-41A6-B8F5-DE6AF9ED2566}" destId="{6EF5ABB9-38E3-4850-8C8E-54591412F725}" srcOrd="0" destOrd="0" presId="urn:microsoft.com/office/officeart/2005/8/layout/cycle4"/>
    <dgm:cxn modelId="{055E2F5D-3CB9-4D4E-AAC7-636B3F448363}" type="presParOf" srcId="{F30256A4-4C2B-41A6-B8F5-DE6AF9ED2566}" destId="{65B268AF-932C-443F-BE36-870B97F4D970}" srcOrd="1" destOrd="0" presId="urn:microsoft.com/office/officeart/2005/8/layout/cycle4"/>
    <dgm:cxn modelId="{3DABA29A-568C-4D3B-B5C9-3A9F12DA2317}" type="presParOf" srcId="{3394238D-D92A-478B-BC4E-79AB13B2C5BB}" destId="{C1EFE48E-DEF3-4AF1-B02F-1023FEC6EA11}" srcOrd="2" destOrd="0" presId="urn:microsoft.com/office/officeart/2005/8/layout/cycle4"/>
    <dgm:cxn modelId="{62E7409F-2288-4DBA-A4F4-BD72205BF80B}" type="presParOf" srcId="{C1EFE48E-DEF3-4AF1-B02F-1023FEC6EA11}" destId="{6DCE0F85-9014-4429-97CC-15EDC52F9A5D}" srcOrd="0" destOrd="0" presId="urn:microsoft.com/office/officeart/2005/8/layout/cycle4"/>
    <dgm:cxn modelId="{ADDB862B-C8BF-45DE-A173-4875D2BF669E}" type="presParOf" srcId="{C1EFE48E-DEF3-4AF1-B02F-1023FEC6EA11}" destId="{BB7B4222-553C-4FD0-B620-A08C2A6B46E3}" srcOrd="1" destOrd="0" presId="urn:microsoft.com/office/officeart/2005/8/layout/cycle4"/>
    <dgm:cxn modelId="{8DCB208F-536E-40C6-8BBA-E5D756D2FD38}" type="presParOf" srcId="{3394238D-D92A-478B-BC4E-79AB13B2C5BB}" destId="{3B04BFF5-4D1E-46E7-AED2-29EF4D014D7E}" srcOrd="3" destOrd="0" presId="urn:microsoft.com/office/officeart/2005/8/layout/cycle4"/>
    <dgm:cxn modelId="{3E83F09C-B8D2-4334-94AE-B329876A7554}" type="presParOf" srcId="{3B04BFF5-4D1E-46E7-AED2-29EF4D014D7E}" destId="{D3896361-7C45-46FA-A8C7-777F82BA4B34}" srcOrd="0" destOrd="0" presId="urn:microsoft.com/office/officeart/2005/8/layout/cycle4"/>
    <dgm:cxn modelId="{2119D2CB-FE4C-4352-860D-160E8248360B}" type="presParOf" srcId="{3B04BFF5-4D1E-46E7-AED2-29EF4D014D7E}" destId="{5A606FBD-94AE-4E90-8DC8-F5B0138800C2}" srcOrd="1" destOrd="0" presId="urn:microsoft.com/office/officeart/2005/8/layout/cycle4"/>
    <dgm:cxn modelId="{3C7E1D3A-DAEF-401A-9545-668E1153AD18}" type="presParOf" srcId="{3394238D-D92A-478B-BC4E-79AB13B2C5BB}" destId="{FAF2E338-39F5-4794-8A60-4754D79BDE20}" srcOrd="4" destOrd="0" presId="urn:microsoft.com/office/officeart/2005/8/layout/cycle4"/>
    <dgm:cxn modelId="{DD1DFBEB-2DF7-41C3-90BA-7EC3A22DDD1A}" type="presParOf" srcId="{0A8BFAF8-E98B-4FC6-A05E-688DFA3C4499}" destId="{364B634B-1D57-4097-98FC-BFFB6220ED95}" srcOrd="1" destOrd="0" presId="urn:microsoft.com/office/officeart/2005/8/layout/cycle4"/>
    <dgm:cxn modelId="{D2842214-E7BA-45A6-8434-6FC515D22E2F}" type="presParOf" srcId="{364B634B-1D57-4097-98FC-BFFB6220ED95}" destId="{D71253C5-3060-4AA1-AA0B-A6F80EB63DF4}" srcOrd="0" destOrd="0" presId="urn:microsoft.com/office/officeart/2005/8/layout/cycle4"/>
    <dgm:cxn modelId="{42BAA7F1-F097-4E8B-A376-29C2286425D5}" type="presParOf" srcId="{364B634B-1D57-4097-98FC-BFFB6220ED95}" destId="{AA8B81FF-17AB-4D80-B39A-CD50F2F80E55}" srcOrd="1" destOrd="0" presId="urn:microsoft.com/office/officeart/2005/8/layout/cycle4"/>
    <dgm:cxn modelId="{053D9D88-F03A-4D14-BFEE-C8C507A6F5DF}" type="presParOf" srcId="{364B634B-1D57-4097-98FC-BFFB6220ED95}" destId="{E644F9B4-AC9B-4C43-8C8D-6B785E08E59B}" srcOrd="2" destOrd="0" presId="urn:microsoft.com/office/officeart/2005/8/layout/cycle4"/>
    <dgm:cxn modelId="{0BD08660-BDFD-4712-BDFF-C396B5055A3F}" type="presParOf" srcId="{364B634B-1D57-4097-98FC-BFFB6220ED95}" destId="{115DD23D-F844-4363-9C51-5CE457768517}" srcOrd="3" destOrd="0" presId="urn:microsoft.com/office/officeart/2005/8/layout/cycle4"/>
    <dgm:cxn modelId="{918CD94E-9112-459B-B13E-90BF6D0A01D9}" type="presParOf" srcId="{364B634B-1D57-4097-98FC-BFFB6220ED95}" destId="{F376B5F2-6ACA-4755-BF25-EBB343A85107}" srcOrd="4" destOrd="0" presId="urn:microsoft.com/office/officeart/2005/8/layout/cycle4"/>
    <dgm:cxn modelId="{D53AE86E-3224-4DEF-836F-64530E489E16}" type="presParOf" srcId="{0A8BFAF8-E98B-4FC6-A05E-688DFA3C4499}" destId="{DBFB2F77-71C1-4C7D-A393-6B2E87C48E41}" srcOrd="2" destOrd="0" presId="urn:microsoft.com/office/officeart/2005/8/layout/cycle4"/>
    <dgm:cxn modelId="{871E11D3-51A3-4D55-BC1A-A8B54C01AA93}" type="presParOf" srcId="{0A8BFAF8-E98B-4FC6-A05E-688DFA3C4499}" destId="{24A9A661-A153-4E02-85A1-228D6B5F89C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8555B-1698-4363-9E02-1A461599D685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C8BEB-BABC-41D8-A3E7-30E14DBCD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95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3331"/>
            <a:ext cx="5486400" cy="419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045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5045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DAAF5A0-7C9D-4EA4-AB46-02A3A18CA5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70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32E4D5E-2AB5-4A3A-8B6E-C1E4CAFD25C0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649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287CE09-890C-47A7-801C-405713674FC1}" type="slidenum">
              <a:rPr lang="en-US"/>
              <a:pPr/>
              <a:t>11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25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5AC70F3-A4A6-43A2-91C3-DC287C56C4B7}" type="slidenum">
              <a:rPr lang="en-US"/>
              <a:pPr/>
              <a:t>12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6930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32F7F3D-C777-4D5C-B85C-BE432F12F84D}" type="slidenum">
              <a:rPr lang="en-US"/>
              <a:pPr/>
              <a:t>13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407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2A1FD7-9B99-4CE4-8A24-D4952D1FF72D}" type="slidenum">
              <a:rPr lang="en-US"/>
              <a:pPr/>
              <a:t>14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389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4C29C3F-101C-4FE6-BA23-6B14F5D52C40}" type="slidenum">
              <a:rPr lang="en-US"/>
              <a:pPr/>
              <a:t>15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256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CEE2623-9398-4818-A3DB-20B8FC631308}" type="slidenum">
              <a:rPr lang="en-US"/>
              <a:pPr/>
              <a:t>16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4389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3772C23-54E9-4359-90DE-F2FED20DB841}" type="slidenum">
              <a:rPr lang="en-US"/>
              <a:pPr/>
              <a:t>17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4652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46DD929-EC6C-4BE8-B7C2-E0CE568B3B29}" type="slidenum">
              <a:rPr lang="en-US"/>
              <a:pPr/>
              <a:t>18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5430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77B5F49-66C7-43E6-95BD-5C5DE07C2236}" type="slidenum">
              <a:rPr lang="en-US"/>
              <a:pPr/>
              <a:t>19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0225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597534-CEC2-4B7C-AF68-A95951A20871}" type="slidenum">
              <a:rPr lang="en-US"/>
              <a:pPr/>
              <a:t>21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877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10B9C9-77B7-4B3F-ACCC-D5EFAB5D945E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1256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DB3B6D0-41FD-4E65-ACF7-D9772FA9FE7C}" type="slidenum">
              <a:rPr lang="en-US"/>
              <a:pPr/>
              <a:t>24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9604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88D82CE-E102-4F90-A946-260E2A83045B}" type="slidenum">
              <a:rPr lang="en-US"/>
              <a:pPr/>
              <a:t>26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9969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0E344F6-DD51-496D-9EAE-2E926A1DB1DD}" type="slidenum">
              <a:rPr lang="en-US"/>
              <a:pPr/>
              <a:t>27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5236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F411F1-88DD-48A8-8EA2-33E412E3D4F3}" type="slidenum">
              <a:rPr lang="en-US"/>
              <a:pPr/>
              <a:t>28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5706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E98E5B-2800-4919-A061-609B4E39584D}" type="slidenum">
              <a:rPr lang="en-US"/>
              <a:pPr/>
              <a:t>29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5293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7268B91-59DF-4B31-8DBD-9A5CC8182312}" type="slidenum">
              <a:rPr lang="en-US"/>
              <a:pPr/>
              <a:t>31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8377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BBF7C87-F770-46CB-9EBA-E94B416D6049}" type="slidenum">
              <a:rPr lang="en-US"/>
              <a:pPr/>
              <a:t>33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2067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5BDC98D-A2CE-4000-A8C6-A793F56F2AF8}" type="slidenum">
              <a:rPr lang="en-US"/>
              <a:pPr/>
              <a:t>34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8600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88194A0-5CD2-4439-8922-58985D3AB918}" type="slidenum">
              <a:rPr lang="en-US"/>
              <a:pPr/>
              <a:t>36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3450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F0AB5CD-637C-4999-830E-35C886BBB34A}" type="slidenum">
              <a:rPr lang="en-US"/>
              <a:pPr/>
              <a:t>37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570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777B88C-30CA-43F1-98A9-9AFCD79F03F3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3674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FCC6CB6-6987-4E94-86EC-DDCF554D4F9C}" type="slidenum">
              <a:rPr lang="en-US"/>
              <a:pPr/>
              <a:t>38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6779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2E928C6-A6E9-43E3-9F3F-4920D616709A}" type="slidenum">
              <a:rPr lang="en-US"/>
              <a:pPr/>
              <a:t>39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252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376305A-5D85-4952-86F1-891B7D3A9BA6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35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017BAB-2E8B-4FDF-BE3C-64FDDD8AB91B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17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B007278-D06F-40C1-91FC-35FD96B69298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555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60B3EC-8355-4EA8-A7C4-5CF466851B7A}" type="slidenum">
              <a:rPr lang="en-US"/>
              <a:pPr/>
              <a:t>7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06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B937DF-27D5-40E0-909C-C93AB119633A}" type="slidenum">
              <a:rPr lang="en-US"/>
              <a:pPr/>
              <a:t>8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372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6285966-774F-4101-B3EB-ABB40A0573B7}" type="slidenum">
              <a:rPr lang="en-US"/>
              <a:pPr/>
              <a:t>10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818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4815C-EC9E-47E1-AB0F-D2B7C8FA4D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12A0F-A66B-4E8A-A8EB-EEE6078EC9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14444-8046-46F5-BBDA-2C4DF3527D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1BFB5-73D4-434A-9670-A538D4F87F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61F7A-881A-4896-A4E0-A338E5DC5C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CE16E-AA29-4A04-9275-D5827B79508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E88FB0-D720-4730-80CB-AE588D48D8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63494-0A59-43B3-AB5D-9550305006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29B9C7-0273-4E05-9CF8-2B96148298D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595F15-FC9A-4D10-B276-38FE47F04C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6118F-1D98-48A3-A1ED-755922D84D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21F0EF-287E-4A02-8901-726662CA5B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8077200" cy="2333625"/>
          </a:xfrm>
        </p:spPr>
        <p:txBody>
          <a:bodyPr/>
          <a:lstStyle/>
          <a:p>
            <a:pPr algn="l" eaLnBrk="1" hangingPunct="1"/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3: </a:t>
            </a:r>
            <a:b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Career Development Theory and its Applications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Shirley\Desktop\Revisions to PPTs\new NCDA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314988"/>
            <a:ext cx="5105400" cy="80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125113" cy="9244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Trait-and-Factor Theory 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60095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Individuals have unique </a:t>
            </a:r>
            <a:r>
              <a:rPr lang="en-US" sz="2000" b="1" dirty="0" smtClean="0"/>
              <a:t>characteristics related </a:t>
            </a:r>
            <a:r>
              <a:rPr lang="en-US" sz="2000" b="1" dirty="0"/>
              <a:t>to interests, abilities, needs, </a:t>
            </a:r>
            <a:r>
              <a:rPr lang="en-US" sz="2000" b="1" dirty="0" smtClean="0"/>
              <a:t>values, and </a:t>
            </a:r>
            <a:r>
              <a:rPr lang="en-US" sz="2000" b="1" dirty="0"/>
              <a:t>personality traits.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Occupations </a:t>
            </a:r>
            <a:r>
              <a:rPr lang="en-US" sz="2000" b="1" dirty="0"/>
              <a:t>and jobs have </a:t>
            </a:r>
            <a:r>
              <a:rPr lang="en-US" sz="2000" b="1" dirty="0" smtClean="0"/>
              <a:t>unique characteristics </a:t>
            </a:r>
            <a:r>
              <a:rPr lang="en-US" sz="2000" b="1" dirty="0"/>
              <a:t>related to work tasks, </a:t>
            </a:r>
            <a:r>
              <a:rPr lang="en-US" sz="2000" b="1" dirty="0" smtClean="0"/>
              <a:t>skills, demands</a:t>
            </a:r>
            <a:r>
              <a:rPr lang="en-US" sz="2000" b="1" dirty="0"/>
              <a:t>, and rewards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The unique characteristics of </a:t>
            </a:r>
            <a:r>
              <a:rPr lang="en-US" sz="2000" b="1" dirty="0" smtClean="0"/>
              <a:t>both individuals </a:t>
            </a:r>
            <a:r>
              <a:rPr lang="en-US" sz="2000" b="1" dirty="0"/>
              <a:t>and occupations/jobs </a:t>
            </a:r>
            <a:r>
              <a:rPr lang="en-US" sz="2000" b="1" dirty="0" smtClean="0"/>
              <a:t>can be </a:t>
            </a:r>
            <a:r>
              <a:rPr lang="en-US" sz="2000" b="1" dirty="0"/>
              <a:t>measured.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Workers </a:t>
            </a:r>
            <a:r>
              <a:rPr lang="en-US" sz="2000" b="1" dirty="0"/>
              <a:t>and employers are </a:t>
            </a:r>
            <a:r>
              <a:rPr lang="en-US" sz="2000" b="1" dirty="0" smtClean="0"/>
              <a:t>most satisfied </a:t>
            </a:r>
            <a:r>
              <a:rPr lang="en-US" sz="2000" b="1" dirty="0"/>
              <a:t>when there is a good match </a:t>
            </a:r>
            <a:r>
              <a:rPr lang="en-US" sz="2000" b="1" dirty="0" smtClean="0"/>
              <a:t>or “fit</a:t>
            </a:r>
            <a:r>
              <a:rPr lang="en-US" sz="2000" b="1" dirty="0"/>
              <a:t>” between the characteristics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305800" cy="1143000"/>
          </a:xfrm>
          <a:noFill/>
        </p:spPr>
        <p:txBody>
          <a:bodyPr lIns="92075" tIns="46038" rIns="92075" bIns="46038"/>
          <a:lstStyle/>
          <a:p>
            <a:pPr algn="ctr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Concepts of Vocational Choice Theory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(Holland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057400"/>
            <a:ext cx="8610600" cy="3886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Each individual can be described as a combination of three or more “types”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Environments can be described as a combination of three or more “types”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Individuals seek environments which have the same or similar type as theirs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Finding such a match predicts satisfaction, longevity, and contribution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125113" cy="924475"/>
          </a:xfrm>
          <a:noFill/>
        </p:spPr>
        <p:txBody>
          <a:bodyPr lIns="92075" tIns="46038" rIns="92075" bIns="46038"/>
          <a:lstStyle/>
          <a:p>
            <a:pPr algn="ctr"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Holland’s Six Types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220345"/>
              </p:ext>
            </p:extLst>
          </p:nvPr>
        </p:nvGraphicFramePr>
        <p:xfrm>
          <a:off x="609600" y="1371600"/>
          <a:ext cx="8077200" cy="4813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467600" cy="914400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Holland’s Hexagon</a:t>
            </a:r>
          </a:p>
        </p:txBody>
      </p:sp>
      <p:pic>
        <p:nvPicPr>
          <p:cNvPr id="3" name="Picture 2" descr="Picture 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00198"/>
            <a:ext cx="7010400" cy="47589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75724"/>
            <a:ext cx="7753555" cy="9244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Important Concepts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81200"/>
            <a:ext cx="7125112" cy="4051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Consistency — the relationship of the first two letters of a Holland code as indicated by the hexagon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Differentiation — the numerical difference between the lowest and highest of the six scores of a profile</a:t>
            </a:r>
          </a:p>
          <a:p>
            <a:pPr>
              <a:lnSpc>
                <a:spcPct val="90000"/>
              </a:lnSpc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Congruence — the degree of “fit” between a person’s </a:t>
            </a:r>
            <a:r>
              <a:rPr lang="en-US" sz="2400" dirty="0"/>
              <a:t>personality type</a:t>
            </a:r>
            <a:r>
              <a:rPr lang="en-US" sz="2400" b="1" dirty="0" smtClean="0"/>
              <a:t> and a work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467600" cy="1371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Codes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An individual’s Holland code is usually expressed as a two- or three-letter code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Two or more letters may be “tied,” however, in any one of the 3 positions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An individual’s code can be determined by</a:t>
            </a:r>
          </a:p>
          <a:p>
            <a:pPr lvl="2"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/>
              <a:t>Completing an informal assessment  </a:t>
            </a:r>
          </a:p>
          <a:p>
            <a:pPr lvl="2" eaLnBrk="1" hangingPunct="1">
              <a:buFont typeface="Wingdings" panose="05000000000000000000" pitchFamily="2" charset="2"/>
              <a:buChar char="v"/>
            </a:pPr>
            <a:r>
              <a:rPr lang="en-US" sz="2000" b="1" dirty="0"/>
              <a:t>A</a:t>
            </a:r>
            <a:r>
              <a:rPr lang="en-US" sz="2000" b="1" dirty="0" smtClean="0"/>
              <a:t>dministering an interest inventory</a:t>
            </a:r>
          </a:p>
          <a:p>
            <a:pPr lvl="2" eaLnBrk="1" hangingPunct="1">
              <a:buFont typeface="Wingdings" panose="05000000000000000000" pitchFamily="2" charset="2"/>
              <a:buChar char="v"/>
            </a:pPr>
            <a:r>
              <a:rPr lang="en-US" sz="2000" b="1" dirty="0"/>
              <a:t>E</a:t>
            </a:r>
            <a:r>
              <a:rPr lang="en-US" sz="2000" b="1" dirty="0" smtClean="0"/>
              <a:t>xamining past jobs</a:t>
            </a:r>
          </a:p>
          <a:p>
            <a:pPr lvl="2" eaLnBrk="1" hangingPunct="1">
              <a:buFont typeface="Wingdings" panose="05000000000000000000" pitchFamily="2" charset="2"/>
              <a:buChar char="v"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75724"/>
            <a:ext cx="8610600" cy="9244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Applications of Holland’s Theory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07361"/>
            <a:ext cx="7924800" cy="4517239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SzPct val="80000"/>
              <a:buFont typeface="Wingdings" panose="05000000000000000000" pitchFamily="2" charset="2"/>
              <a:buChar char="v"/>
            </a:pPr>
            <a:r>
              <a:rPr lang="en-US" sz="2800" b="1" dirty="0" smtClean="0"/>
              <a:t>To learn about the interests and preferences of individuals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anose="05000000000000000000" pitchFamily="2" charset="2"/>
              <a:buChar char="v"/>
            </a:pPr>
            <a:r>
              <a:rPr lang="en-US" sz="2800" b="1" dirty="0" smtClean="0"/>
              <a:t>To assist individuals to find jobs where they can express their interests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anose="05000000000000000000" pitchFamily="2" charset="2"/>
              <a:buChar char="v"/>
            </a:pPr>
            <a:r>
              <a:rPr lang="en-US" sz="2800" b="1" dirty="0" smtClean="0"/>
              <a:t>To assist individuals to choose majors, schools, and leisure activities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anose="05000000000000000000" pitchFamily="2" charset="2"/>
              <a:buChar char="v"/>
            </a:pPr>
            <a:r>
              <a:rPr lang="en-US" sz="2800" b="1" dirty="0" smtClean="0"/>
              <a:t>To understand why people are satisfied or dissatisfied in their work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800" b="1" dirty="0"/>
              <a:t>To organize high school curriculum or college majors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800" b="1" dirty="0"/>
              <a:t>To organize career information, job shadowing, and career days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800" b="1" dirty="0"/>
              <a:t>To provide the structure for career guidance </a:t>
            </a:r>
            <a:r>
              <a:rPr lang="en-US" sz="2800" b="1" dirty="0" smtClean="0"/>
              <a:t>services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924800" cy="9244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Theory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197850" cy="4419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There are three important determinants of career choice and development: </a:t>
            </a:r>
          </a:p>
          <a:p>
            <a:pPr lvl="1">
              <a:buSzPct val="80000"/>
              <a:buFont typeface="Wingdings" panose="05000000000000000000" pitchFamily="2" charset="2"/>
              <a:buChar char="v"/>
            </a:pPr>
            <a:r>
              <a:rPr lang="en-US" sz="2200" b="1" dirty="0" smtClean="0"/>
              <a:t>heredity, </a:t>
            </a:r>
          </a:p>
          <a:p>
            <a:pPr lvl="1">
              <a:buSzPct val="80000"/>
              <a:buFont typeface="Wingdings" panose="05000000000000000000" pitchFamily="2" charset="2"/>
              <a:buChar char="v"/>
            </a:pPr>
            <a:r>
              <a:rPr lang="en-US" sz="2200" b="1" dirty="0" smtClean="0"/>
              <a:t>environment, and </a:t>
            </a:r>
          </a:p>
          <a:p>
            <a:pPr lvl="1">
              <a:buSzPct val="80000"/>
              <a:buFont typeface="Wingdings" panose="05000000000000000000" pitchFamily="2" charset="2"/>
              <a:buChar char="v"/>
            </a:pPr>
            <a:r>
              <a:rPr lang="en-US" sz="2200" b="1" dirty="0" smtClean="0"/>
              <a:t>learning experiences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/>
              <a:t>C</a:t>
            </a:r>
            <a:r>
              <a:rPr lang="en-US" sz="2400" b="1" dirty="0" smtClean="0"/>
              <a:t>areer services providers can have impact on the third, but it is useful to understand the impact of heredity and environment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Positive reinforcement occurs </a:t>
            </a:r>
            <a:r>
              <a:rPr lang="en-US" sz="2400" b="1" dirty="0" smtClean="0"/>
              <a:t>when specific </a:t>
            </a:r>
            <a:r>
              <a:rPr lang="en-US" sz="2400" b="1" dirty="0"/>
              <a:t>behaviors are rewarded. </a:t>
            </a:r>
            <a:endParaRPr lang="en-US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Negative</a:t>
            </a:r>
            <a:r>
              <a:rPr lang="en-US" sz="2400" b="1" dirty="0"/>
              <a:t> </a:t>
            </a:r>
            <a:r>
              <a:rPr lang="en-US" sz="2400" b="1" dirty="0" smtClean="0"/>
              <a:t>reinforcement </a:t>
            </a:r>
            <a:r>
              <a:rPr lang="en-US" sz="2400" b="1" dirty="0"/>
              <a:t>occurs when some </a:t>
            </a:r>
            <a:r>
              <a:rPr lang="en-US" sz="2400" b="1" dirty="0" smtClean="0"/>
              <a:t>aversive stimulus </a:t>
            </a:r>
            <a:r>
              <a:rPr lang="en-US" sz="2400" b="1" dirty="0"/>
              <a:t>is terminated.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Learning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Instrumental — </a:t>
            </a:r>
            <a:r>
              <a:rPr lang="en-US" sz="2400" dirty="0"/>
              <a:t>positive outcomes (praise, financial </a:t>
            </a:r>
            <a:r>
              <a:rPr lang="en-US" sz="2400" dirty="0" smtClean="0"/>
              <a:t>return, positive </a:t>
            </a:r>
            <a:r>
              <a:rPr lang="en-US" sz="2400" dirty="0"/>
              <a:t>emotions) follow a given behavior</a:t>
            </a:r>
            <a:endParaRPr lang="en-US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Associative — </a:t>
            </a:r>
            <a:r>
              <a:rPr lang="en-US" sz="2400" dirty="0"/>
              <a:t>people observe </a:t>
            </a:r>
            <a:r>
              <a:rPr lang="en-US" sz="2400" dirty="0" smtClean="0"/>
              <a:t>outcomes that </a:t>
            </a:r>
            <a:r>
              <a:rPr lang="en-US" sz="2400" dirty="0"/>
              <a:t>are experienced by others and </a:t>
            </a:r>
            <a:r>
              <a:rPr lang="en-US" sz="2400" dirty="0" smtClean="0"/>
              <a:t>take these </a:t>
            </a:r>
            <a:r>
              <a:rPr lang="en-US" sz="2400" dirty="0"/>
              <a:t>persons as role models.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125113" cy="9244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Happenstance Theory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448757" cy="4593439"/>
          </a:xfrm>
        </p:spPr>
        <p:txBody>
          <a:bodyPr>
            <a:normAutofit fontScale="62500" lnSpcReduction="20000"/>
          </a:bodyPr>
          <a:lstStyle/>
          <a:p>
            <a:pPr marL="0" indent="0">
              <a:buSzPct val="80000"/>
              <a:buNone/>
            </a:pPr>
            <a:endParaRPr lang="en-US" sz="2800" b="1" dirty="0" smtClean="0"/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900" b="1" dirty="0"/>
              <a:t>Career service providers should encourage clients to explore and take advantage of the unexpected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900" b="1" dirty="0"/>
              <a:t>While maintaining an attitude of planning, one is also open to exploration and unexpected opportunities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900" b="1" dirty="0" smtClean="0"/>
              <a:t>“Chance” events </a:t>
            </a:r>
            <a:r>
              <a:rPr lang="en-US" sz="2900" b="1" dirty="0"/>
              <a:t>can have a positive or negative </a:t>
            </a:r>
            <a:r>
              <a:rPr lang="en-US" sz="2900" b="1" dirty="0" smtClean="0"/>
              <a:t>influence on </a:t>
            </a:r>
            <a:r>
              <a:rPr lang="en-US" sz="2900" b="1" dirty="0"/>
              <a:t>us. </a:t>
            </a:r>
            <a:endParaRPr lang="en-US" sz="29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900" b="1" dirty="0"/>
              <a:t>T</a:t>
            </a:r>
            <a:r>
              <a:rPr lang="en-US" sz="2900" b="1" dirty="0" smtClean="0"/>
              <a:t>hings </a:t>
            </a:r>
            <a:r>
              <a:rPr lang="en-US" sz="2900" b="1" dirty="0"/>
              <a:t>happen, and sometimes turn into </a:t>
            </a:r>
            <a:r>
              <a:rPr lang="en-US" sz="2900" b="1" dirty="0" smtClean="0"/>
              <a:t>new opportunities</a:t>
            </a:r>
            <a:r>
              <a:rPr lang="en-US" sz="2900" b="1" dirty="0"/>
              <a:t>. </a:t>
            </a:r>
            <a:endParaRPr lang="en-US" sz="29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900" b="1" dirty="0" smtClean="0"/>
              <a:t>The </a:t>
            </a:r>
            <a:r>
              <a:rPr lang="en-US" sz="2900" b="1" dirty="0"/>
              <a:t>four key attitudes to </a:t>
            </a:r>
            <a:r>
              <a:rPr lang="en-US" sz="2900" b="1" dirty="0" smtClean="0"/>
              <a:t>foster regarding </a:t>
            </a:r>
            <a:r>
              <a:rPr lang="en-US" sz="2900" b="1" dirty="0"/>
              <a:t>unexpected events are: </a:t>
            </a:r>
            <a:endParaRPr lang="en-US" sz="2900" b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900" b="1" dirty="0" smtClean="0"/>
              <a:t>Curiosity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900" b="1" dirty="0" smtClean="0"/>
              <a:t>Persistence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900" b="1" dirty="0" smtClean="0"/>
              <a:t>Flexibility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900" b="1" dirty="0" smtClean="0"/>
              <a:t>Optimism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4159"/>
            <a:ext cx="7125113" cy="9244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Objectives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0060886"/>
              </p:ext>
            </p:extLst>
          </p:nvPr>
        </p:nvGraphicFramePr>
        <p:xfrm>
          <a:off x="609600" y="1066800"/>
          <a:ext cx="8077200" cy="556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75724"/>
            <a:ext cx="8382000" cy="1457876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Application of </a:t>
            </a:r>
            <a:r>
              <a:rPr lang="en-US" b="1" dirty="0" err="1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Krumboltz’s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Learning Theory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448755" cy="44196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The </a:t>
            </a:r>
            <a:r>
              <a:rPr lang="en-US" sz="2400" b="1" dirty="0"/>
              <a:t>following concepts are typically used </a:t>
            </a:r>
            <a:r>
              <a:rPr lang="en-US" sz="2400" b="1" dirty="0" smtClean="0"/>
              <a:t>when applying </a:t>
            </a:r>
            <a:r>
              <a:rPr lang="en-US" sz="2400" b="1" dirty="0"/>
              <a:t>this theory: </a:t>
            </a:r>
            <a:endParaRPr lang="en-US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instrumental learning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associative learning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reinforcement </a:t>
            </a:r>
            <a:r>
              <a:rPr lang="en-US" sz="2000" b="1" dirty="0"/>
              <a:t>(</a:t>
            </a:r>
            <a:r>
              <a:rPr lang="en-US" sz="2000" b="1" dirty="0" smtClean="0"/>
              <a:t>both positive </a:t>
            </a:r>
            <a:r>
              <a:rPr lang="en-US" sz="2000" b="1" dirty="0"/>
              <a:t>and negative</a:t>
            </a:r>
            <a:r>
              <a:rPr lang="en-US" sz="2000" b="1" dirty="0" smtClean="0"/>
              <a:t>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modeling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observing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practicing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happenstance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8285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125113" cy="92447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Developmental Theory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8382000" cy="4114800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F</a:t>
            </a:r>
            <a:r>
              <a:rPr lang="en-US" sz="2000" b="1" dirty="0" smtClean="0"/>
              <a:t>ocuses </a:t>
            </a:r>
            <a:r>
              <a:rPr lang="en-US" sz="2000" b="1" dirty="0"/>
              <a:t>on how careers unfold over the </a:t>
            </a:r>
            <a:r>
              <a:rPr lang="en-US" sz="2000" b="1" dirty="0" smtClean="0"/>
              <a:t>life span.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Factors that </a:t>
            </a:r>
            <a:r>
              <a:rPr lang="en-US" sz="2000" b="1" dirty="0"/>
              <a:t>contribute to growth and maturity </a:t>
            </a:r>
            <a:r>
              <a:rPr lang="en-US" sz="2000" b="1" dirty="0" smtClean="0"/>
              <a:t>are complex </a:t>
            </a:r>
            <a:r>
              <a:rPr lang="en-US" sz="2000" b="1" dirty="0"/>
              <a:t>and multifaceted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Life can be divided into a specific number </a:t>
            </a:r>
            <a:r>
              <a:rPr lang="en-US" sz="2000" b="1" dirty="0" smtClean="0"/>
              <a:t>of age-related </a:t>
            </a:r>
            <a:r>
              <a:rPr lang="en-US" sz="2000" b="1" dirty="0"/>
              <a:t>stages. </a:t>
            </a: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Each stage is characterized by specific developmental tasks that should be accomplished during that stage.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000" b="1" dirty="0" smtClean="0"/>
              <a:t>Though there is a variation in timing, most people experience these stages and tasks at some point in their lives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75724"/>
            <a:ext cx="8229600" cy="924475"/>
          </a:xfrm>
        </p:spPr>
        <p:txBody>
          <a:bodyPr/>
          <a:lstStyle/>
          <a:p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Career Development Theory of</a:t>
            </a:r>
            <a:b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Donald E. Super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7361"/>
            <a:ext cx="7848600" cy="444103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Leading </a:t>
            </a:r>
            <a:r>
              <a:rPr lang="en-US" b="1" dirty="0"/>
              <a:t>developmental theorist is </a:t>
            </a:r>
            <a:r>
              <a:rPr lang="en-US" b="1" dirty="0" smtClean="0"/>
              <a:t>Donald Super</a:t>
            </a:r>
            <a:r>
              <a:rPr lang="en-US" b="1" dirty="0"/>
              <a:t>. 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There </a:t>
            </a:r>
            <a:r>
              <a:rPr lang="en-US" b="1" dirty="0"/>
              <a:t>are three aspects to his theory: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self-concept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life span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life space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 The </a:t>
            </a:r>
            <a:r>
              <a:rPr lang="en-US" b="1" dirty="0"/>
              <a:t>nature of the career pattern </a:t>
            </a:r>
            <a:r>
              <a:rPr lang="en-US" b="1" dirty="0" smtClean="0"/>
              <a:t>is </a:t>
            </a:r>
            <a:r>
              <a:rPr lang="en-US" b="1" dirty="0"/>
              <a:t>determined </a:t>
            </a:r>
            <a:r>
              <a:rPr lang="en-US" b="1" dirty="0" smtClean="0"/>
              <a:t>by:</a:t>
            </a:r>
            <a:endParaRPr lang="en-US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individual’s parental socioeconomic </a:t>
            </a:r>
            <a:r>
              <a:rPr lang="en-US" b="1" dirty="0" smtClean="0"/>
              <a:t>level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mental ability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education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skills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p</a:t>
            </a:r>
            <a:r>
              <a:rPr lang="en-US" b="1" dirty="0" smtClean="0"/>
              <a:t>ersonality characteristics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career maturity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and </a:t>
            </a:r>
            <a:r>
              <a:rPr lang="en-US" b="1" dirty="0"/>
              <a:t>by the opportunities to which </a:t>
            </a:r>
            <a:r>
              <a:rPr lang="en-US" b="1" dirty="0" smtClean="0"/>
              <a:t>an individual </a:t>
            </a:r>
            <a:r>
              <a:rPr lang="en-US" b="1" dirty="0"/>
              <a:t>is </a:t>
            </a:r>
            <a:r>
              <a:rPr lang="en-US" b="1" dirty="0" smtClean="0"/>
              <a:t>exposed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6018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125113" cy="924475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Self-concept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924800" cy="4724399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600" b="1" dirty="0"/>
              <a:t>F</a:t>
            </a:r>
            <a:r>
              <a:rPr lang="en-US" sz="2600" b="1" dirty="0" smtClean="0"/>
              <a:t>ormation </a:t>
            </a:r>
            <a:r>
              <a:rPr lang="en-US" sz="2600" b="1" dirty="0"/>
              <a:t>of a self-concept begins as </a:t>
            </a:r>
            <a:r>
              <a:rPr lang="en-US" sz="2600" b="1" dirty="0" smtClean="0"/>
              <a:t>soon as </a:t>
            </a:r>
            <a:r>
              <a:rPr lang="en-US" sz="2600" b="1" dirty="0"/>
              <a:t>a baby realizes that he or she is a </a:t>
            </a:r>
            <a:r>
              <a:rPr lang="en-US" sz="2600" b="1" dirty="0" smtClean="0"/>
              <a:t>separate being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/>
              <a:t>G</a:t>
            </a:r>
            <a:r>
              <a:rPr lang="en-US" sz="2600" b="1" dirty="0" smtClean="0"/>
              <a:t>rowth and </a:t>
            </a:r>
            <a:r>
              <a:rPr lang="en-US" sz="2600" b="1" dirty="0"/>
              <a:t>richness of the self-concept </a:t>
            </a:r>
            <a:r>
              <a:rPr lang="en-US" sz="2600" b="1" dirty="0" smtClean="0"/>
              <a:t>continues throughout </a:t>
            </a:r>
            <a:r>
              <a:rPr lang="en-US" sz="2600" b="1" dirty="0"/>
              <a:t>our entire lives. </a:t>
            </a:r>
            <a:endParaRPr lang="en-US" sz="26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 smtClean="0"/>
              <a:t>Its </a:t>
            </a:r>
            <a:r>
              <a:rPr lang="en-US" sz="2600" b="1" dirty="0"/>
              <a:t>development </a:t>
            </a:r>
            <a:r>
              <a:rPr lang="en-US" sz="2600" b="1" dirty="0" smtClean="0"/>
              <a:t>is influenced by: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b="1" dirty="0" smtClean="0"/>
              <a:t>the </a:t>
            </a:r>
            <a:r>
              <a:rPr lang="en-US" sz="2600" b="1" dirty="0"/>
              <a:t>culture in which we </a:t>
            </a:r>
            <a:r>
              <a:rPr lang="en-US" sz="2600" b="1" dirty="0" smtClean="0"/>
              <a:t>live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b="1" dirty="0"/>
              <a:t>t</a:t>
            </a:r>
            <a:r>
              <a:rPr lang="en-US" sz="2600" b="1" dirty="0" smtClean="0"/>
              <a:t>he family </a:t>
            </a:r>
            <a:r>
              <a:rPr lang="en-US" sz="2600" b="1" dirty="0"/>
              <a:t>in which we are </a:t>
            </a:r>
            <a:r>
              <a:rPr lang="en-US" sz="2600" b="1" dirty="0" smtClean="0"/>
              <a:t>born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b="1" dirty="0" smtClean="0"/>
              <a:t>the experiences that </a:t>
            </a:r>
            <a:r>
              <a:rPr lang="en-US" sz="2600" b="1" dirty="0"/>
              <a:t>we </a:t>
            </a:r>
            <a:r>
              <a:rPr lang="en-US" sz="2600" b="1" dirty="0" smtClean="0"/>
              <a:t>have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b="1" dirty="0" smtClean="0"/>
              <a:t>and </a:t>
            </a:r>
            <a:r>
              <a:rPr lang="en-US" sz="2600" b="1" dirty="0"/>
              <a:t>the events that befall </a:t>
            </a:r>
            <a:r>
              <a:rPr lang="en-US" sz="2600" b="1" dirty="0" smtClean="0"/>
              <a:t>us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 smtClean="0"/>
              <a:t>Self-concept is a picture </a:t>
            </a:r>
            <a:r>
              <a:rPr lang="en-US" sz="2600" b="1" dirty="0"/>
              <a:t>of </a:t>
            </a:r>
            <a:r>
              <a:rPr lang="en-US" sz="2600" b="1" dirty="0" smtClean="0"/>
              <a:t>who we </a:t>
            </a:r>
            <a:r>
              <a:rPr lang="en-US" sz="2600" b="1" dirty="0"/>
              <a:t>are and what we are like. </a:t>
            </a:r>
            <a:endParaRPr lang="en-US" sz="26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 smtClean="0"/>
              <a:t>It </a:t>
            </a:r>
            <a:r>
              <a:rPr lang="en-US" sz="2600" b="1" dirty="0"/>
              <a:t>is a blend </a:t>
            </a:r>
            <a:r>
              <a:rPr lang="en-US" sz="2600" b="1" dirty="0" smtClean="0"/>
              <a:t>of:</a:t>
            </a:r>
            <a:endParaRPr lang="en-US" sz="26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b="1" dirty="0"/>
              <a:t>how we see </a:t>
            </a:r>
            <a:r>
              <a:rPr lang="en-US" sz="2600" b="1" dirty="0" smtClean="0"/>
              <a:t>ourselves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b="1" dirty="0" smtClean="0"/>
              <a:t>how </a:t>
            </a:r>
            <a:r>
              <a:rPr lang="en-US" sz="2600" b="1" dirty="0"/>
              <a:t>we would like </a:t>
            </a:r>
            <a:r>
              <a:rPr lang="en-US" sz="2600" b="1" dirty="0" smtClean="0"/>
              <a:t>to be seen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b="1" dirty="0" smtClean="0"/>
              <a:t>and </a:t>
            </a:r>
            <a:r>
              <a:rPr lang="en-US" sz="2600" b="1" dirty="0"/>
              <a:t>how we think others view </a:t>
            </a:r>
            <a:r>
              <a:rPr lang="en-US" sz="2600" b="1" dirty="0" smtClean="0"/>
              <a:t>us</a:t>
            </a:r>
            <a:endParaRPr lang="en-US" sz="26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 smtClean="0"/>
              <a:t>It </a:t>
            </a:r>
            <a:r>
              <a:rPr lang="en-US" sz="2600" b="1" dirty="0"/>
              <a:t>includes both subjective and </a:t>
            </a:r>
            <a:r>
              <a:rPr lang="en-US" sz="2600" b="1" dirty="0" smtClean="0"/>
              <a:t>objective information</a:t>
            </a:r>
            <a:r>
              <a:rPr lang="en-US" sz="2600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86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Super’s Stages and Approximate Ages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42069460"/>
              </p:ext>
            </p:extLst>
          </p:nvPr>
        </p:nvGraphicFramePr>
        <p:xfrm>
          <a:off x="1524000" y="2362200"/>
          <a:ext cx="5562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077200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Super’s Five Developmental Tasks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5715000" cy="40513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i="1" dirty="0" smtClean="0"/>
              <a:t>Crystallization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i="1" dirty="0" smtClean="0"/>
              <a:t>Specification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i="1" dirty="0" smtClean="0"/>
              <a:t>Implementation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i="1" dirty="0" smtClean="0"/>
              <a:t>Stabilization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i="1" dirty="0"/>
              <a:t>Consolidation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4889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10600" cy="1305476"/>
          </a:xfrm>
          <a:noFill/>
        </p:spPr>
        <p:txBody>
          <a:bodyPr lIns="92075" tIns="46038" rIns="92075" bIns="46038"/>
          <a:lstStyle/>
          <a:p>
            <a:pPr algn="ctr"/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Space - The Breadth of One’s </a:t>
            </a: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Career According to Super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82000" cy="4191000"/>
          </a:xfrm>
          <a:noFill/>
        </p:spPr>
        <p:txBody>
          <a:bodyPr lIns="92075" tIns="46038" rIns="92075" bIns="46038">
            <a:normAutofit/>
          </a:bodyPr>
          <a:lstStyle/>
          <a:p>
            <a:pPr marL="342900" lvl="1" indent="-342900">
              <a:buNone/>
            </a:pPr>
            <a:r>
              <a:rPr lang="en-US" sz="2800" b="1" dirty="0" smtClean="0"/>
              <a:t>   </a:t>
            </a:r>
            <a:r>
              <a:rPr lang="en-US" sz="2400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LIFE SPACE </a:t>
            </a:r>
            <a:r>
              <a:rPr lang="en-US" sz="2400" b="1" dirty="0"/>
              <a:t>is a term used to describe all of the time and energy that we </a:t>
            </a:r>
            <a:r>
              <a:rPr lang="en-US" sz="2400" b="1" dirty="0" smtClean="0"/>
              <a:t>have.</a:t>
            </a:r>
          </a:p>
          <a:p>
            <a:pPr marL="342900" lvl="1" indent="-342900">
              <a:buNone/>
            </a:pPr>
            <a:r>
              <a:rPr lang="en-US" sz="2400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CAREER</a:t>
            </a:r>
            <a:r>
              <a:rPr lang="en-US" sz="2200" b="1" dirty="0" smtClean="0"/>
              <a:t> is the combination of life roles being played at any given point across the life span as represented on the Career Rainbow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b="1" dirty="0" smtClean="0"/>
              <a:t>Distance </a:t>
            </a:r>
            <a:r>
              <a:rPr lang="en-US" sz="2200" b="1" dirty="0"/>
              <a:t>from left to </a:t>
            </a:r>
            <a:r>
              <a:rPr lang="en-US" sz="2200" b="1" dirty="0" smtClean="0"/>
              <a:t>right on </a:t>
            </a:r>
            <a:r>
              <a:rPr lang="en-US" sz="2200" b="1" dirty="0"/>
              <a:t>the rainbow represents time, with </a:t>
            </a:r>
            <a:r>
              <a:rPr lang="en-US" sz="2200" b="1" dirty="0" smtClean="0"/>
              <a:t>birth at </a:t>
            </a:r>
            <a:r>
              <a:rPr lang="en-US" sz="2200" b="1" dirty="0"/>
              <a:t>the far left and death at the far right. </a:t>
            </a:r>
            <a:endParaRPr lang="en-US" sz="2200" b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b="1" dirty="0" smtClean="0"/>
              <a:t>Each</a:t>
            </a:r>
            <a:r>
              <a:rPr lang="en-US" sz="2200" b="1" dirty="0"/>
              <a:t> </a:t>
            </a:r>
            <a:r>
              <a:rPr lang="en-US" sz="2200" b="1" dirty="0" smtClean="0"/>
              <a:t>band </a:t>
            </a:r>
            <a:r>
              <a:rPr lang="en-US" sz="2200" b="1" dirty="0"/>
              <a:t>represents one of the major life roles.</a:t>
            </a:r>
            <a:endParaRPr lang="en-US" sz="2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Rainnorm"/>
          <p:cNvPicPr>
            <a:picLocks noChangeAspect="1" noChangeArrowheads="1"/>
          </p:cNvPicPr>
          <p:nvPr/>
        </p:nvPicPr>
        <p:blipFill>
          <a:blip r:embed="rId3" cstate="print">
            <a:lum bright="6000" contrast="-6000"/>
          </a:blip>
          <a:srcRect/>
          <a:stretch>
            <a:fillRect/>
          </a:stretch>
        </p:blipFill>
        <p:spPr bwMode="auto">
          <a:xfrm>
            <a:off x="457200" y="533400"/>
            <a:ext cx="8153400" cy="5856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53555" cy="695876"/>
          </a:xfrm>
          <a:noFill/>
        </p:spPr>
        <p:txBody>
          <a:bodyPr lIns="92075" tIns="46038" rIns="92075" bIns="46038"/>
          <a:lstStyle/>
          <a:p>
            <a:pPr algn="ctr" eaLnBrk="1" hangingPunct="1"/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of Super’s Eight Roles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348798"/>
              </p:ext>
            </p:extLst>
          </p:nvPr>
        </p:nvGraphicFramePr>
        <p:xfrm>
          <a:off x="304800" y="1219200"/>
          <a:ext cx="8382000" cy="5181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125113" cy="92447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Nature of Life Roles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305800" cy="4572000"/>
          </a:xfrm>
          <a:noFill/>
        </p:spPr>
        <p:txBody>
          <a:bodyPr lIns="92075" tIns="46038" rIns="92075" bIns="46038">
            <a:normAutofit/>
          </a:bodyPr>
          <a:lstStyle/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000" b="1" dirty="0" smtClean="0"/>
              <a:t>Roles change in bandwidth and intensity over the life span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000" b="1" dirty="0" smtClean="0"/>
              <a:t>Roles inevitably interact with each other and affect each other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000" b="1" dirty="0" smtClean="0"/>
              <a:t>Interests, skills, and values can be assigned to a variety of life roles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Satisfaction </a:t>
            </a:r>
            <a:r>
              <a:rPr lang="en-US" sz="2000" b="1" dirty="0"/>
              <a:t>and </a:t>
            </a:r>
            <a:r>
              <a:rPr lang="en-US" sz="2000" b="1" dirty="0" smtClean="0"/>
              <a:t>stress that </a:t>
            </a:r>
            <a:r>
              <a:rPr lang="en-US" sz="2000" b="1" dirty="0"/>
              <a:t>one experiences in life are often </a:t>
            </a:r>
            <a:r>
              <a:rPr lang="en-US" sz="2000" b="1" dirty="0" smtClean="0"/>
              <a:t>directly related </a:t>
            </a:r>
            <a:r>
              <a:rPr lang="en-US" sz="2000" b="1" dirty="0"/>
              <a:t>to the number and combination of </a:t>
            </a:r>
            <a:r>
              <a:rPr lang="en-US" sz="2000" b="1" dirty="0" smtClean="0"/>
              <a:t>roles being </a:t>
            </a:r>
            <a:r>
              <a:rPr lang="en-US" sz="2000" b="1" dirty="0"/>
              <a:t>played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0668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8305800" cy="4724400"/>
          </a:xfrm>
        </p:spPr>
        <p:txBody>
          <a:bodyPr>
            <a:normAutofit/>
          </a:bodyPr>
          <a:lstStyle/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Occupation</a:t>
            </a:r>
            <a:r>
              <a:rPr lang="en-US" sz="2200" b="1" dirty="0" smtClean="0"/>
              <a:t> — a defined set of work tasks commonly performed for the purpose of making a particular product or performing a specific service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Job</a:t>
            </a:r>
            <a:r>
              <a:rPr lang="en-US" sz="2200" b="1" dirty="0" smtClean="0"/>
              <a:t> — performance of an occupation in a specific place for a specific employer 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</a:t>
            </a:r>
            <a:r>
              <a:rPr lang="en-US" sz="2200" b="1" i="1" dirty="0" smtClean="0"/>
              <a:t> </a:t>
            </a:r>
            <a:r>
              <a:rPr lang="en-US" sz="2200" b="1" dirty="0" smtClean="0"/>
              <a:t>— the combination of activities performed at any given life stage in all roles of life, including the role of worker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125113" cy="92447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Importance of Values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447800"/>
            <a:ext cx="6781799" cy="144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b="1" dirty="0" smtClean="0"/>
              <a:t>List </a:t>
            </a:r>
            <a:r>
              <a:rPr lang="en-US" sz="2300" b="1" dirty="0"/>
              <a:t>of values </a:t>
            </a:r>
            <a:r>
              <a:rPr lang="en-US" sz="2300" b="1" dirty="0" smtClean="0"/>
              <a:t>that people </a:t>
            </a:r>
            <a:r>
              <a:rPr lang="en-US" sz="2300" b="1" dirty="0"/>
              <a:t>attempt to attain through </a:t>
            </a:r>
            <a:r>
              <a:rPr lang="en-US" sz="2300" b="1" dirty="0" smtClean="0"/>
              <a:t>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0" y="30480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58833" y="2831805"/>
            <a:ext cx="35052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i="1" dirty="0">
                <a:solidFill>
                  <a:schemeClr val="tx1"/>
                </a:solidFill>
                <a:latin typeface="+mn-lt"/>
              </a:rPr>
              <a:t>Lifestyle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i="1" dirty="0">
                <a:solidFill>
                  <a:schemeClr val="tx1"/>
                </a:solidFill>
                <a:latin typeface="+mn-lt"/>
              </a:rPr>
              <a:t>Physical activity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i="1" dirty="0">
                <a:solidFill>
                  <a:schemeClr val="tx1"/>
                </a:solidFill>
                <a:latin typeface="+mn-lt"/>
              </a:rPr>
              <a:t>Prestige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i="1" dirty="0">
                <a:solidFill>
                  <a:schemeClr val="tx1"/>
                </a:solidFill>
                <a:latin typeface="+mn-lt"/>
              </a:rPr>
              <a:t>Risk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i="1" dirty="0">
                <a:solidFill>
                  <a:schemeClr val="tx1"/>
                </a:solidFill>
                <a:latin typeface="+mn-lt"/>
              </a:rPr>
              <a:t>Social interaction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i="1" dirty="0">
                <a:solidFill>
                  <a:schemeClr val="tx1"/>
                </a:solidFill>
                <a:latin typeface="+mn-lt"/>
              </a:rPr>
              <a:t>Variety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i="1" dirty="0">
                <a:solidFill>
                  <a:schemeClr val="tx1"/>
                </a:solidFill>
                <a:latin typeface="+mn-lt"/>
              </a:rPr>
              <a:t>Surroundings</a:t>
            </a:r>
            <a:endParaRPr lang="en-US" sz="2000" b="1" dirty="0">
              <a:solidFill>
                <a:schemeClr val="tx1"/>
              </a:solidFill>
              <a:latin typeface="+mn-lt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7065" y="2895600"/>
            <a:ext cx="32004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i="1" dirty="0">
                <a:solidFill>
                  <a:schemeClr val="tx1"/>
                </a:solidFill>
                <a:latin typeface="+mn-lt"/>
              </a:rPr>
              <a:t>Ability utilization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i="1" dirty="0">
                <a:solidFill>
                  <a:schemeClr val="tx1"/>
                </a:solidFill>
                <a:latin typeface="+mn-lt"/>
              </a:rPr>
              <a:t>Achievement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i="1" dirty="0">
                <a:solidFill>
                  <a:schemeClr val="tx1"/>
                </a:solidFill>
                <a:latin typeface="+mn-lt"/>
              </a:rPr>
              <a:t>Aesthetics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i="1" dirty="0">
                <a:solidFill>
                  <a:schemeClr val="tx1"/>
                </a:solidFill>
                <a:latin typeface="+mn-lt"/>
              </a:rPr>
              <a:t>Altruism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i="1" dirty="0">
                <a:solidFill>
                  <a:schemeClr val="tx1"/>
                </a:solidFill>
                <a:latin typeface="+mn-lt"/>
              </a:rPr>
              <a:t>Autonomy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i="1" dirty="0">
                <a:solidFill>
                  <a:schemeClr val="tx1"/>
                </a:solidFill>
                <a:latin typeface="+mn-lt"/>
              </a:rPr>
              <a:t>Creativity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i="1" dirty="0">
                <a:solidFill>
                  <a:schemeClr val="tx1"/>
                </a:solidFill>
                <a:latin typeface="+mn-lt"/>
              </a:rPr>
              <a:t>Economic Rewards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81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610600" cy="990600"/>
          </a:xfrm>
        </p:spPr>
        <p:txBody>
          <a:bodyPr/>
          <a:lstStyle/>
          <a:p>
            <a:pPr algn="ctr" eaLnBrk="1" hangingPunct="1"/>
            <a:r>
              <a:rPr lang="en-US" sz="3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Archway of Career Determinants</a:t>
            </a:r>
          </a:p>
        </p:txBody>
      </p:sp>
      <p:pic>
        <p:nvPicPr>
          <p:cNvPr id="2" name="Picture 1" descr="Figure 3.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524000"/>
            <a:ext cx="6484074" cy="510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53400" cy="92447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Applications of Super’s Developmental Theory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07361"/>
            <a:ext cx="8305800" cy="436483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I</a:t>
            </a:r>
            <a:r>
              <a:rPr lang="en-US" sz="2200" b="1" dirty="0" smtClean="0"/>
              <a:t>mportance </a:t>
            </a:r>
            <a:r>
              <a:rPr lang="en-US" sz="2200" b="1" dirty="0"/>
              <a:t>of helping the </a:t>
            </a:r>
            <a:r>
              <a:rPr lang="en-US" sz="2200" b="1" dirty="0" smtClean="0"/>
              <a:t>client/student explore </a:t>
            </a:r>
            <a:r>
              <a:rPr lang="en-US" sz="2200" b="1" dirty="0"/>
              <a:t>cultural influences and in </a:t>
            </a:r>
            <a:r>
              <a:rPr lang="en-US" sz="2200" b="1" dirty="0" smtClean="0"/>
              <a:t>particular, those </a:t>
            </a:r>
            <a:r>
              <a:rPr lang="en-US" sz="2200" b="1" dirty="0"/>
              <a:t>influences that have an impact on </a:t>
            </a:r>
            <a:r>
              <a:rPr lang="en-US" sz="2200" b="1" dirty="0" smtClean="0"/>
              <a:t>one’s career </a:t>
            </a:r>
            <a:r>
              <a:rPr lang="en-US" sz="2200" b="1" dirty="0"/>
              <a:t>development and perceptions of </a:t>
            </a:r>
            <a:r>
              <a:rPr lang="en-US" sz="2200" b="1" dirty="0" smtClean="0"/>
              <a:t>the work role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Using the Career Rainbow to assist </a:t>
            </a:r>
            <a:r>
              <a:rPr lang="en-US" sz="2200" b="1" dirty="0" smtClean="0"/>
              <a:t>young people </a:t>
            </a:r>
            <a:r>
              <a:rPr lang="en-US" sz="2200" b="1" dirty="0"/>
              <a:t>in planning for future life roles </a:t>
            </a:r>
            <a:r>
              <a:rPr lang="en-US" sz="2200" b="1" dirty="0" smtClean="0"/>
              <a:t>and to </a:t>
            </a:r>
            <a:r>
              <a:rPr lang="en-US" sz="2200" b="1" dirty="0"/>
              <a:t>assist adults in balancing their life </a:t>
            </a:r>
            <a:r>
              <a:rPr lang="en-US" sz="2200" b="1" dirty="0" smtClean="0"/>
              <a:t>roles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Assisting individuals in assessing </a:t>
            </a:r>
            <a:r>
              <a:rPr lang="en-US" sz="2200" b="1" dirty="0" smtClean="0"/>
              <a:t>their personal values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Assisting people in understanding </a:t>
            </a:r>
            <a:r>
              <a:rPr lang="en-US" sz="2200" b="1" dirty="0" smtClean="0"/>
              <a:t>their vocational </a:t>
            </a:r>
            <a:r>
              <a:rPr lang="en-US" sz="2200" b="1" dirty="0"/>
              <a:t>self-concept</a:t>
            </a:r>
          </a:p>
        </p:txBody>
      </p:sp>
    </p:spTree>
    <p:extLst>
      <p:ext uri="{BB962C8B-B14F-4D97-AF65-F5344CB8AC3E}">
        <p14:creationId xmlns:p14="http://schemas.microsoft.com/office/powerpoint/2010/main" val="295675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77200" cy="1447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 Theory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077200" cy="43434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Life is characterized by change and </a:t>
            </a:r>
            <a:r>
              <a:rPr lang="en-US" sz="2400" b="1" dirty="0" smtClean="0"/>
              <a:t>an ongoing </a:t>
            </a:r>
            <a:r>
              <a:rPr lang="en-US" sz="2400" b="1" dirty="0"/>
              <a:t>series of transitions.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Transitions </a:t>
            </a:r>
            <a:r>
              <a:rPr lang="en-US" sz="2400" b="1" dirty="0"/>
              <a:t>can be viewed as </a:t>
            </a:r>
            <a:r>
              <a:rPr lang="en-US" sz="2400" b="1" dirty="0" smtClean="0"/>
              <a:t>events (or </a:t>
            </a:r>
            <a:r>
              <a:rPr lang="en-US" sz="2400" b="1" dirty="0"/>
              <a:t>nonevents) that cause change in </a:t>
            </a:r>
            <a:r>
              <a:rPr lang="en-US" sz="2400" b="1" dirty="0" smtClean="0"/>
              <a:t>an individual’s </a:t>
            </a:r>
            <a:r>
              <a:rPr lang="en-US" sz="2400" b="1" dirty="0"/>
              <a:t>roles, relationships, or routines</a:t>
            </a:r>
            <a:r>
              <a:rPr lang="en-US" sz="24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Transitions have varying degrees of </a:t>
            </a:r>
            <a:r>
              <a:rPr lang="en-US" sz="2400" b="1" dirty="0" smtClean="0"/>
              <a:t>impact on </a:t>
            </a:r>
            <a:r>
              <a:rPr lang="en-US" sz="2400" b="1" dirty="0"/>
              <a:t>different individuals, depending upon </a:t>
            </a:r>
            <a:r>
              <a:rPr lang="en-US" sz="2400" b="1" dirty="0" smtClean="0"/>
              <a:t>a number </a:t>
            </a:r>
            <a:r>
              <a:rPr lang="en-US" sz="2400" b="1" dirty="0"/>
              <a:t>of factors.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Success </a:t>
            </a:r>
            <a:r>
              <a:rPr lang="en-US" sz="2400" b="1" dirty="0"/>
              <a:t>in life may be more </a:t>
            </a:r>
            <a:r>
              <a:rPr lang="en-US" sz="2400" b="1" dirty="0" smtClean="0"/>
              <a:t>closely related </a:t>
            </a:r>
            <a:r>
              <a:rPr lang="en-US" sz="2400" b="1" dirty="0"/>
              <a:t>to the ability of individuals to </a:t>
            </a:r>
            <a:r>
              <a:rPr lang="en-US" sz="2400" b="1" dirty="0" smtClean="0"/>
              <a:t>cope effectively </a:t>
            </a:r>
            <a:r>
              <a:rPr lang="en-US" sz="2400" b="1" dirty="0"/>
              <a:t>with change and transition </a:t>
            </a:r>
            <a:r>
              <a:rPr lang="en-US" sz="2400" b="1" dirty="0" smtClean="0"/>
              <a:t>than to </a:t>
            </a:r>
            <a:r>
              <a:rPr lang="en-US" sz="2400" b="1" dirty="0"/>
              <a:t>life’s events in general</a:t>
            </a:r>
            <a:r>
              <a:rPr lang="en-US" sz="24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75724"/>
            <a:ext cx="7601155" cy="9244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Schlossberg’s Definitions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An </a:t>
            </a:r>
            <a:r>
              <a:rPr lang="en-US" sz="24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event</a:t>
            </a:r>
            <a:r>
              <a:rPr lang="en-US" sz="2400" b="1" dirty="0" smtClean="0"/>
              <a:t> is something that happens, such as getting married, having a child,  receiving a promotion, or getting into your first-choice school </a:t>
            </a:r>
            <a:endParaRPr lang="en-US" sz="2400" b="1" dirty="0"/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A </a:t>
            </a:r>
            <a:r>
              <a:rPr lang="en-US" sz="24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nonevent</a:t>
            </a:r>
            <a:r>
              <a:rPr lang="en-US" sz="2400" b="1" dirty="0" smtClean="0"/>
              <a:t> is something that you expected and wanted to happen, but it did not — like not getting married, not having a child, not receiving a promotion as expected, not getting accepted into school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601155" cy="924475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Schlossberg’s 4-S Transition Theory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926568"/>
              </p:ext>
            </p:extLst>
          </p:nvPr>
        </p:nvGraphicFramePr>
        <p:xfrm>
          <a:off x="228600" y="1807361"/>
          <a:ext cx="8686800" cy="4517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118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372555" cy="9244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Situation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On a 1–10 scale, how “bad” is it?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What is its timing (worst or best possible time)?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How long is there to absorb its impact?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Is there anything positive about it?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How much control can I exert over it?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Is it temporary or permanent?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What else is going on in the person’s </a:t>
            </a:r>
            <a:r>
              <a:rPr lang="en-US" sz="2400" b="1" dirty="0" smtClean="0"/>
              <a:t>life at </a:t>
            </a:r>
            <a:r>
              <a:rPr lang="en-US" sz="2400" b="1" dirty="0"/>
              <a:t>the same time?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Self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800" b="1" dirty="0" smtClean="0"/>
              <a:t>Do I see the glass as half </a:t>
            </a:r>
            <a:r>
              <a:rPr lang="en-US" sz="2400" b="1" dirty="0" smtClean="0"/>
              <a:t>empty</a:t>
            </a:r>
            <a:r>
              <a:rPr lang="en-US" sz="2800" b="1" dirty="0" smtClean="0"/>
              <a:t> or half full?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800" b="1" dirty="0" smtClean="0"/>
              <a:t>Do I believe that I can exert control?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800" b="1" dirty="0" smtClean="0"/>
              <a:t>Have I had past successful experience with change?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800" b="1" dirty="0" smtClean="0"/>
              <a:t>Do I know how to cope by using humor, relaxation, exercise, meditation, etc.?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800" b="1" dirty="0" smtClean="0"/>
              <a:t>What internal resources do I bring?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Support System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8153400" cy="4343400"/>
          </a:xfrm>
        </p:spPr>
        <p:txBody>
          <a:bodyPr/>
          <a:lstStyle/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Do I have friends and family who are willing to help me through a transition?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Am I willing to ask for help or develop a network of supporters?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Are there agencies that can help?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Are there sufficient material resources to help?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Formulating Strategies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Are there inner resources that could be developed?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Do I know how to develop an action plan and then follow it?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What are the alternatives available?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What is the time frame for carrying out these strategies?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77200" cy="924475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924800" cy="4714875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2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Coach</a:t>
            </a:r>
            <a:r>
              <a:rPr lang="en-US" sz="2200" b="1" i="1" dirty="0"/>
              <a:t>: </a:t>
            </a:r>
            <a:r>
              <a:rPr lang="en-US" sz="2200" b="1" dirty="0"/>
              <a:t>a person who guides </a:t>
            </a:r>
            <a:r>
              <a:rPr lang="en-US" sz="2200" b="1" dirty="0" smtClean="0"/>
              <a:t>another in </a:t>
            </a:r>
            <a:r>
              <a:rPr lang="en-US" sz="2200" b="1" dirty="0"/>
              <a:t>planning and managing their career </a:t>
            </a:r>
            <a:r>
              <a:rPr lang="en-US" sz="2200" b="1" dirty="0" smtClean="0"/>
              <a:t>and developing </a:t>
            </a:r>
            <a:r>
              <a:rPr lang="en-US" sz="2200" b="1" dirty="0"/>
              <a:t>an array of options related to </a:t>
            </a:r>
            <a:r>
              <a:rPr lang="en-US" sz="2200" b="1" dirty="0" smtClean="0"/>
              <a:t>career goals.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development</a:t>
            </a:r>
            <a:r>
              <a:rPr lang="en-US" sz="2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1" dirty="0" smtClean="0"/>
              <a:t>— sequence of career-related choices and transitions made over the life span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anose="05000000000000000000" pitchFamily="2" charset="2"/>
              <a:buChar char="v"/>
            </a:pPr>
            <a:r>
              <a:rPr lang="en-US" sz="2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counseling</a:t>
            </a:r>
            <a:r>
              <a:rPr lang="en-US" sz="2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1" dirty="0" smtClean="0"/>
              <a:t>— the process by which a professional counselor provides assistance to clients so that they can make informed career choices and transitions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anose="05000000000000000000" pitchFamily="2" charset="2"/>
              <a:buChar char="v"/>
            </a:pPr>
            <a:r>
              <a:rPr lang="en-US" sz="2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assistance </a:t>
            </a:r>
            <a:r>
              <a:rPr lang="en-US" sz="2200" b="1" i="1" dirty="0" smtClean="0"/>
              <a:t>— </a:t>
            </a:r>
            <a:r>
              <a:rPr lang="en-US" sz="2200" b="1" dirty="0" smtClean="0"/>
              <a:t>the process by which a Career Development Facilitator provides defined kinds of support to clients, including helping to find career information or conduct a job search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anose="05000000000000000000" pitchFamily="2" charset="2"/>
              <a:buChar char="v"/>
            </a:pPr>
            <a:r>
              <a:rPr lang="en-US" sz="2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guidance </a:t>
            </a:r>
            <a:r>
              <a:rPr lang="en-US" sz="2200" b="1" dirty="0" smtClean="0"/>
              <a:t>— a planned, sequential program of services provided to individuals of groups for the purpose of assisting them in making informed career choices and transitions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anose="05000000000000000000" pitchFamily="2" charset="2"/>
              <a:buChar char="v"/>
            </a:pPr>
            <a:r>
              <a:rPr lang="en-US" sz="2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planning process </a:t>
            </a:r>
            <a:r>
              <a:rPr lang="en-US" sz="2200" b="1" dirty="0" smtClean="0"/>
              <a:t>— the steps an individual goes through in order to plan a career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125113" cy="924475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Theories</a:t>
            </a: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620000" cy="510539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600" b="1" dirty="0" smtClean="0"/>
              <a:t>Integrative Life Planning Theory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dirty="0"/>
              <a:t>a way of seeing self and world that </a:t>
            </a:r>
            <a:r>
              <a:rPr lang="en-US" sz="1800" dirty="0" smtClean="0"/>
              <a:t>takes into </a:t>
            </a:r>
            <a:r>
              <a:rPr lang="en-US" sz="1800" dirty="0"/>
              <a:t>account both personal development </a:t>
            </a:r>
            <a:r>
              <a:rPr lang="en-US" sz="1800" dirty="0" smtClean="0"/>
              <a:t>and the </a:t>
            </a:r>
            <a:r>
              <a:rPr lang="en-US" sz="1800" dirty="0"/>
              <a:t>contexts in which we live</a:t>
            </a:r>
            <a:endParaRPr lang="en-US" sz="18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Cognitive Information Processing Theory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looks at three factors: </a:t>
            </a:r>
            <a:endParaRPr lang="en-US" b="1" dirty="0" smtClean="0"/>
          </a:p>
          <a:p>
            <a:pPr marL="857250" lvl="2" indent="0">
              <a:buNone/>
            </a:pPr>
            <a:r>
              <a:rPr lang="en-US" sz="1600" b="1" dirty="0" smtClean="0"/>
              <a:t>(</a:t>
            </a:r>
            <a:r>
              <a:rPr lang="en-US" sz="1600" b="1" dirty="0"/>
              <a:t>1) </a:t>
            </a:r>
            <a:r>
              <a:rPr lang="en-US" sz="1600" b="1" dirty="0" smtClean="0"/>
              <a:t>self-understanding;</a:t>
            </a:r>
          </a:p>
          <a:p>
            <a:pPr marL="857250" lvl="2" indent="0">
              <a:buNone/>
            </a:pPr>
            <a:r>
              <a:rPr lang="en-US" sz="1600" b="1" dirty="0" smtClean="0"/>
              <a:t>(</a:t>
            </a:r>
            <a:r>
              <a:rPr lang="en-US" sz="1600" b="1" dirty="0"/>
              <a:t>2) occupational knowledge</a:t>
            </a:r>
            <a:r>
              <a:rPr lang="en-US" sz="1600" b="1" dirty="0" smtClean="0"/>
              <a:t>;</a:t>
            </a:r>
          </a:p>
          <a:p>
            <a:pPr marL="857250" lvl="2" indent="0">
              <a:buNone/>
            </a:pPr>
            <a:r>
              <a:rPr lang="en-US" sz="1600" b="1" dirty="0" smtClean="0"/>
              <a:t>(3</a:t>
            </a:r>
            <a:r>
              <a:rPr lang="en-US" sz="1600" b="1" dirty="0"/>
              <a:t>) how we cognitively process </a:t>
            </a:r>
            <a:r>
              <a:rPr lang="en-US" sz="1600" b="1" dirty="0" smtClean="0"/>
              <a:t>this information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Social Cognitive Career Theory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500" b="1" dirty="0"/>
              <a:t>based on </a:t>
            </a:r>
            <a:r>
              <a:rPr lang="en-US" sz="1500" b="1" dirty="0" smtClean="0"/>
              <a:t>the critical </a:t>
            </a:r>
            <a:r>
              <a:rPr lang="en-US" sz="1500" b="1" dirty="0"/>
              <a:t>relationship among self-efficacy beliefs</a:t>
            </a:r>
            <a:r>
              <a:rPr lang="en-US" sz="1500" b="1" dirty="0" smtClean="0"/>
              <a:t>, outcome </a:t>
            </a:r>
            <a:r>
              <a:rPr lang="en-US" sz="1500" b="1" dirty="0"/>
              <a:t>expectations, and personal goals</a:t>
            </a:r>
            <a:endParaRPr lang="en-US" sz="15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/>
              <a:t>Strengths-Based Approach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changes the focus from </a:t>
            </a:r>
            <a:r>
              <a:rPr lang="en-US" b="1" dirty="0" smtClean="0"/>
              <a:t>problem solving </a:t>
            </a:r>
            <a:r>
              <a:rPr lang="en-US" b="1" dirty="0"/>
              <a:t>and deficits to a focus on </a:t>
            </a:r>
            <a:r>
              <a:rPr lang="en-US" b="1" dirty="0" smtClean="0"/>
              <a:t>strengths and </a:t>
            </a:r>
            <a:r>
              <a:rPr lang="en-US" b="1" dirty="0"/>
              <a:t>successes</a:t>
            </a:r>
            <a:r>
              <a:rPr lang="en-US" dirty="0"/>
              <a:t>.</a:t>
            </a:r>
            <a:endParaRPr lang="en-US" sz="38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/>
              <a:t>Value-Based Career Decision Making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emphasizes </a:t>
            </a:r>
            <a:r>
              <a:rPr lang="en-US" b="1" dirty="0" smtClean="0"/>
              <a:t>the role </a:t>
            </a:r>
            <a:r>
              <a:rPr lang="en-US" b="1" dirty="0"/>
              <a:t>that values play in career selection</a:t>
            </a:r>
            <a:endParaRPr lang="en-US" sz="3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05800" cy="1195552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Career Planning Process</a:t>
            </a:r>
          </a:p>
        </p:txBody>
      </p:sp>
      <p:pic>
        <p:nvPicPr>
          <p:cNvPr id="2" name="Picture 1" descr="Figure 3.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85" y="1676400"/>
            <a:ext cx="7390191" cy="4952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601155" cy="9244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the Career Services </a:t>
            </a:r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rovider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7924800" cy="4051437"/>
          </a:xfrm>
        </p:spPr>
        <p:txBody>
          <a:bodyPr>
            <a:normAutofit/>
          </a:bodyPr>
          <a:lstStyle/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200" b="1" dirty="0" smtClean="0"/>
              <a:t>To help clients understand the process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200" b="1" dirty="0" smtClean="0"/>
              <a:t>To offer activities and resources that may help to identify and clarify alternatives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200" b="1" dirty="0" smtClean="0"/>
              <a:t>To assist clients to use the information gained in ways that help with making a choice  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200" b="1" dirty="0" smtClean="0"/>
              <a:t>To refer clients for assistance from others if their needs exceed the scope of your work and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Importance of Theories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A</a:t>
            </a:r>
            <a:r>
              <a:rPr lang="en-US" sz="2200" b="1" dirty="0" smtClean="0"/>
              <a:t>ttempt </a:t>
            </a:r>
            <a:r>
              <a:rPr lang="en-US" sz="2200" b="1" dirty="0"/>
              <a:t>to explain both </a:t>
            </a:r>
            <a:r>
              <a:rPr lang="en-US" sz="2200" b="1" dirty="0" smtClean="0"/>
              <a:t>the factors </a:t>
            </a:r>
            <a:r>
              <a:rPr lang="en-US" sz="2200" b="1" dirty="0"/>
              <a:t>involved in the career </a:t>
            </a:r>
            <a:r>
              <a:rPr lang="en-US" sz="2200" b="1" dirty="0" smtClean="0"/>
              <a:t>planning process </a:t>
            </a:r>
            <a:r>
              <a:rPr lang="en-US" sz="2200" b="1" dirty="0"/>
              <a:t>and the way they work together</a:t>
            </a:r>
            <a:r>
              <a:rPr lang="en-US" sz="22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A</a:t>
            </a:r>
            <a:r>
              <a:rPr lang="en-US" sz="2200" b="1" dirty="0" smtClean="0"/>
              <a:t>ttempt </a:t>
            </a:r>
            <a:r>
              <a:rPr lang="en-US" sz="2200" b="1" dirty="0"/>
              <a:t>to predict </a:t>
            </a:r>
            <a:r>
              <a:rPr lang="en-US" sz="2200" b="1" dirty="0" smtClean="0"/>
              <a:t>future events</a:t>
            </a:r>
            <a:r>
              <a:rPr lang="en-US" sz="2200" b="1" dirty="0"/>
              <a:t>, such as </a:t>
            </a:r>
            <a:r>
              <a:rPr lang="en-US" sz="2200" b="1" dirty="0" smtClean="0"/>
              <a:t>satisfaction/dissatisfaction in </a:t>
            </a:r>
            <a:r>
              <a:rPr lang="en-US" sz="2200" b="1" dirty="0"/>
              <a:t>a specific kind of </a:t>
            </a:r>
            <a:r>
              <a:rPr lang="en-US" sz="2200" b="1" dirty="0" smtClean="0"/>
              <a:t>work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P</a:t>
            </a:r>
            <a:r>
              <a:rPr lang="en-US" sz="2200" b="1" dirty="0" smtClean="0"/>
              <a:t>rovide </a:t>
            </a:r>
            <a:r>
              <a:rPr lang="en-US" sz="2200" b="1" dirty="0"/>
              <a:t>guidelines, tools, </a:t>
            </a:r>
            <a:r>
              <a:rPr lang="en-US" sz="2200" b="1" dirty="0" smtClean="0"/>
              <a:t>and techniques </a:t>
            </a:r>
            <a:r>
              <a:rPr lang="en-US" sz="2200" b="1" dirty="0"/>
              <a:t>for practice.</a:t>
            </a:r>
            <a:endParaRPr lang="en-US" sz="2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 of Theories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07361"/>
            <a:ext cx="7620000" cy="40514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Each theorist looks at career choice and development from </a:t>
            </a:r>
            <a:r>
              <a:rPr lang="en-US" b="1" dirty="0"/>
              <a:t>a different perspective and focuses </a:t>
            </a:r>
            <a:r>
              <a:rPr lang="en-US" b="1" dirty="0" smtClean="0"/>
              <a:t>heavily on </a:t>
            </a:r>
            <a:r>
              <a:rPr lang="en-US" b="1" dirty="0"/>
              <a:t>specific selected aspects.</a:t>
            </a:r>
            <a:endParaRPr lang="en-US" b="1" dirty="0" smtClean="0"/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b="1" dirty="0" smtClean="0"/>
              <a:t>Samples used for research may not be representative of total population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Theories may </a:t>
            </a:r>
            <a:r>
              <a:rPr lang="en-US" b="1" dirty="0"/>
              <a:t>not apply as well to minority groups </a:t>
            </a:r>
            <a:r>
              <a:rPr lang="en-US" b="1" dirty="0" smtClean="0"/>
              <a:t>as they </a:t>
            </a:r>
            <a:r>
              <a:rPr lang="en-US" b="1" dirty="0"/>
              <a:t>do to the groups on which they </a:t>
            </a:r>
            <a:r>
              <a:rPr lang="en-US" b="1" dirty="0" smtClean="0"/>
              <a:t>were originally </a:t>
            </a:r>
            <a:r>
              <a:rPr lang="en-US" b="1" dirty="0"/>
              <a:t>formed and tested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They are culture bound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M</a:t>
            </a:r>
            <a:r>
              <a:rPr lang="en-US" b="1" dirty="0" smtClean="0"/>
              <a:t>any </a:t>
            </a:r>
            <a:r>
              <a:rPr lang="en-US" b="1" dirty="0"/>
              <a:t>different types of </a:t>
            </a:r>
            <a:r>
              <a:rPr lang="en-US" b="1" dirty="0" smtClean="0"/>
              <a:t>career development </a:t>
            </a:r>
            <a:r>
              <a:rPr lang="en-US" b="1" dirty="0"/>
              <a:t>theories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Maslow’s Hierarchy of Needs</a:t>
            </a:r>
          </a:p>
        </p:txBody>
      </p:sp>
      <p:pic>
        <p:nvPicPr>
          <p:cNvPr id="2" name="Picture 1" descr="Picture 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441" y="1905000"/>
            <a:ext cx="7239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4070</TotalTime>
  <Words>2363</Words>
  <Application>Microsoft Office PowerPoint</Application>
  <PresentationFormat>On-screen Show (4:3)</PresentationFormat>
  <Paragraphs>290</Paragraphs>
  <Slides>40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</vt:lpstr>
      <vt:lpstr>Courier New</vt:lpstr>
      <vt:lpstr>Gill Sans MT</vt:lpstr>
      <vt:lpstr>Times New Roman</vt:lpstr>
      <vt:lpstr>Trebuchet MS</vt:lpstr>
      <vt:lpstr>Verdana</vt:lpstr>
      <vt:lpstr>Wingdings</vt:lpstr>
      <vt:lpstr>Wingdings 2</vt:lpstr>
      <vt:lpstr>Theme1</vt:lpstr>
      <vt:lpstr>Chapter 3:  Career Development Theory and its Applications</vt:lpstr>
      <vt:lpstr>Learning Objectives</vt:lpstr>
      <vt:lpstr>Definitions</vt:lpstr>
      <vt:lpstr>Definitions</vt:lpstr>
      <vt:lpstr>The Career Planning Process</vt:lpstr>
      <vt:lpstr>Role of the Career Services Provider </vt:lpstr>
      <vt:lpstr>Importance of Theories</vt:lpstr>
      <vt:lpstr>Limitations of Theories</vt:lpstr>
      <vt:lpstr>Maslow’s Hierarchy of Needs</vt:lpstr>
      <vt:lpstr>Trait-and-Factor Theory </vt:lpstr>
      <vt:lpstr>Basic Concepts of Vocational Choice Theory (Holland)</vt:lpstr>
      <vt:lpstr>Holland’s Six Types</vt:lpstr>
      <vt:lpstr>Holland’s Hexagon</vt:lpstr>
      <vt:lpstr>Three Important Concepts</vt:lpstr>
      <vt:lpstr>Personal Codes</vt:lpstr>
      <vt:lpstr>Practical Applications of Holland’s Theory</vt:lpstr>
      <vt:lpstr>Learning Theory</vt:lpstr>
      <vt:lpstr>Types of Learning</vt:lpstr>
      <vt:lpstr>Happenstance Theory</vt:lpstr>
      <vt:lpstr>Practical Application of Krumboltz’s Social Learning Theory </vt:lpstr>
      <vt:lpstr>Developmental Theory</vt:lpstr>
      <vt:lpstr>Career Development Theory of Donald E. Super</vt:lpstr>
      <vt:lpstr>Self-concept</vt:lpstr>
      <vt:lpstr>Super’s Stages and Approximate Ages</vt:lpstr>
      <vt:lpstr>Super’s Five Developmental Tasks</vt:lpstr>
      <vt:lpstr>Life Space - The Breadth of One’s Career According to Super</vt:lpstr>
      <vt:lpstr>PowerPoint Presentation</vt:lpstr>
      <vt:lpstr>Definition of Super’s Eight Roles</vt:lpstr>
      <vt:lpstr>Nature of Life Roles</vt:lpstr>
      <vt:lpstr>Importance of Values</vt:lpstr>
      <vt:lpstr>The Archway of Career Determinants</vt:lpstr>
      <vt:lpstr>Practical Applications of Super’s Developmental Theory</vt:lpstr>
      <vt:lpstr>Transition Theory</vt:lpstr>
      <vt:lpstr>Schlossberg’s Definitions</vt:lpstr>
      <vt:lpstr>Schlossberg’s 4-S Transition Theory</vt:lpstr>
      <vt:lpstr>The Situation</vt:lpstr>
      <vt:lpstr>The Self</vt:lpstr>
      <vt:lpstr>The Support System</vt:lpstr>
      <vt:lpstr>Formulating Strategies</vt:lpstr>
      <vt:lpstr>Other Theories</vt:lpstr>
    </vt:vector>
  </TitlesOfParts>
  <Company>CDLA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Blueberry</dc:title>
  <dc:creator>David M Reile</dc:creator>
  <cp:lastModifiedBy>MaryAnn Powell</cp:lastModifiedBy>
  <cp:revision>85</cp:revision>
  <cp:lastPrinted>2017-04-10T23:39:20Z</cp:lastPrinted>
  <dcterms:created xsi:type="dcterms:W3CDTF">2012-01-28T21:35:29Z</dcterms:created>
  <dcterms:modified xsi:type="dcterms:W3CDTF">2017-09-19T13:50:20Z</dcterms:modified>
</cp:coreProperties>
</file>